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59" r:id="rId3"/>
    <p:sldId id="258" r:id="rId4"/>
    <p:sldId id="261" r:id="rId5"/>
    <p:sldId id="262" r:id="rId6"/>
    <p:sldId id="270" r:id="rId7"/>
    <p:sldId id="309" r:id="rId8"/>
    <p:sldId id="311" r:id="rId9"/>
    <p:sldId id="272" r:id="rId10"/>
    <p:sldId id="269" r:id="rId11"/>
    <p:sldId id="274" r:id="rId12"/>
    <p:sldId id="263" r:id="rId13"/>
    <p:sldId id="266" r:id="rId14"/>
    <p:sldId id="267" r:id="rId15"/>
    <p:sldId id="284" r:id="rId16"/>
    <p:sldId id="285" r:id="rId17"/>
    <p:sldId id="315" r:id="rId18"/>
    <p:sldId id="312" r:id="rId19"/>
    <p:sldId id="276" r:id="rId20"/>
    <p:sldId id="319" r:id="rId21"/>
    <p:sldId id="313" r:id="rId22"/>
    <p:sldId id="268" r:id="rId23"/>
    <p:sldId id="286" r:id="rId24"/>
  </p:sldIdLst>
  <p:sldSz cx="9144000" cy="5143500" type="screen16x9"/>
  <p:notesSz cx="6858000" cy="9144000"/>
  <p:embeddedFontLst>
    <p:embeddedFont>
      <p:font typeface="Abel" panose="02000506030000020004" pitchFamily="2" charset="0"/>
      <p:regular r:id="rId26"/>
    </p:embeddedFont>
    <p:embeddedFont>
      <p:font typeface="Bebas Neue" panose="020B0606020202050201" pitchFamily="34" charset="0"/>
      <p:regular r:id="rId27"/>
    </p:embeddedFont>
    <p:embeddedFont>
      <p:font typeface="Fira Sans Extra Condensed Medium" panose="020B0604020202020204" charset="0"/>
      <p:regular r:id="rId28"/>
      <p:bold r:id="rId29"/>
      <p:italic r:id="rId30"/>
      <p:boldItalic r:id="rId31"/>
    </p:embeddedFont>
    <p:embeddedFont>
      <p:font typeface="Nunito Light" pitchFamily="2" charset="0"/>
      <p:regular r:id="rId32"/>
      <p:italic r:id="rId33"/>
    </p:embeddedFont>
    <p:embeddedFont>
      <p:font typeface="Questrial" pitchFamily="2" charset="0"/>
      <p:regular r:id="rId34"/>
    </p:embeddedFont>
    <p:embeddedFont>
      <p:font typeface="UTM Aptima" panose="02040603050506020204" pitchFamily="18" charset="0"/>
      <p:regular r:id="rId35"/>
      <p:bold r:id="rId36"/>
      <p:italic r:id="rId37"/>
      <p:boldItalic r:id="rId38"/>
    </p:embeddedFont>
    <p:embeddedFont>
      <p:font typeface="UTM Futura Extra" panose="02040603050506020204" pitchFamily="18" charset="0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FEF"/>
    <a:srgbClr val="D7E7E7"/>
    <a:srgbClr val="EFE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87D902-A89A-4C75-9F34-6523C8E0CBF8}" v="166" dt="2023-08-23T06:19:42.489"/>
  </p1510:revLst>
</p1510:revInfo>
</file>

<file path=ppt/tableStyles.xml><?xml version="1.0" encoding="utf-8"?>
<a:tblStyleLst xmlns:a="http://schemas.openxmlformats.org/drawingml/2006/main" def="{1CF4DBA0-5B20-418C-B88A-254F178F5932}">
  <a:tblStyle styleId="{1CF4DBA0-5B20-418C-B88A-254F178F5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UOC CONG NGUYEN" userId="a6519902-66df-4162-af9d-9db9f0b5ac8e" providerId="ADAL" clId="{6D87D902-A89A-4C75-9F34-6523C8E0CBF8}"/>
    <pc:docChg chg="undo redo custSel addSld delSld modSld sldOrd delMainMaster">
      <pc:chgData name="PHUOC CONG NGUYEN" userId="a6519902-66df-4162-af9d-9db9f0b5ac8e" providerId="ADAL" clId="{6D87D902-A89A-4C75-9F34-6523C8E0CBF8}" dt="2023-08-23T06:22:12.309" v="2103" actId="14100"/>
      <pc:docMkLst>
        <pc:docMk/>
      </pc:docMkLst>
      <pc:sldChg chg="addSp delSp modSp mod modTransition">
        <pc:chgData name="PHUOC CONG NGUYEN" userId="a6519902-66df-4162-af9d-9db9f0b5ac8e" providerId="ADAL" clId="{6D87D902-A89A-4C75-9F34-6523C8E0CBF8}" dt="2023-08-23T06:19:42.489" v="2010"/>
        <pc:sldMkLst>
          <pc:docMk/>
          <pc:sldMk cId="0" sldId="256"/>
        </pc:sldMkLst>
        <pc:spChg chg="add mod">
          <ac:chgData name="PHUOC CONG NGUYEN" userId="a6519902-66df-4162-af9d-9db9f0b5ac8e" providerId="ADAL" clId="{6D87D902-A89A-4C75-9F34-6523C8E0CBF8}" dt="2023-08-18T04:08:52.410" v="1548" actId="1036"/>
          <ac:spMkLst>
            <pc:docMk/>
            <pc:sldMk cId="0" sldId="256"/>
            <ac:spMk id="10" creationId="{B55260B9-DEE5-A89D-73B7-BE2E60052F8B}"/>
          </ac:spMkLst>
        </pc:spChg>
        <pc:spChg chg="add mod">
          <ac:chgData name="PHUOC CONG NGUYEN" userId="a6519902-66df-4162-af9d-9db9f0b5ac8e" providerId="ADAL" clId="{6D87D902-A89A-4C75-9F34-6523C8E0CBF8}" dt="2023-08-18T04:08:52.410" v="1548" actId="1036"/>
          <ac:spMkLst>
            <pc:docMk/>
            <pc:sldMk cId="0" sldId="256"/>
            <ac:spMk id="11" creationId="{7B3510A7-798B-B215-8C8F-7C326FC67A12}"/>
          </ac:spMkLst>
        </pc:spChg>
        <pc:spChg chg="mod">
          <ac:chgData name="PHUOC CONG NGUYEN" userId="a6519902-66df-4162-af9d-9db9f0b5ac8e" providerId="ADAL" clId="{6D87D902-A89A-4C75-9F34-6523C8E0CBF8}" dt="2023-08-18T04:08:52.410" v="1548" actId="1036"/>
          <ac:spMkLst>
            <pc:docMk/>
            <pc:sldMk cId="0" sldId="256"/>
            <ac:spMk id="21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3:45.076" v="1635" actId="12789"/>
          <ac:spMkLst>
            <pc:docMk/>
            <pc:sldMk cId="0" sldId="256"/>
            <ac:spMk id="22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3:45.076" v="1635" actId="12789"/>
          <ac:spMkLst>
            <pc:docMk/>
            <pc:sldMk cId="0" sldId="256"/>
            <ac:spMk id="2201" creationId="{00000000-0000-0000-0000-000000000000}"/>
          </ac:spMkLst>
        </pc:spChg>
        <pc:grpChg chg="add del mod">
          <ac:chgData name="PHUOC CONG NGUYEN" userId="a6519902-66df-4162-af9d-9db9f0b5ac8e" providerId="ADAL" clId="{6D87D902-A89A-4C75-9F34-6523C8E0CBF8}" dt="2023-08-17T10:00:30.890" v="147" actId="165"/>
          <ac:grpSpMkLst>
            <pc:docMk/>
            <pc:sldMk cId="0" sldId="256"/>
            <ac:grpSpMk id="6" creationId="{150881F7-C6E5-A492-8B0C-A354E3F6A069}"/>
          </ac:grpSpMkLst>
        </pc:grpChg>
        <pc:grpChg chg="add mod">
          <ac:chgData name="PHUOC CONG NGUYEN" userId="a6519902-66df-4162-af9d-9db9f0b5ac8e" providerId="ADAL" clId="{6D87D902-A89A-4C75-9F34-6523C8E0CBF8}" dt="2023-08-23T06:00:43.551" v="1928" actId="1037"/>
          <ac:grpSpMkLst>
            <pc:docMk/>
            <pc:sldMk cId="0" sldId="256"/>
            <ac:grpSpMk id="9" creationId="{C491C2C5-1A1D-7603-240B-BBE396574E6C}"/>
          </ac:grpSpMkLst>
        </pc:grpChg>
        <pc:grpChg chg="del">
          <ac:chgData name="PHUOC CONG NGUYEN" userId="a6519902-66df-4162-af9d-9db9f0b5ac8e" providerId="ADAL" clId="{6D87D902-A89A-4C75-9F34-6523C8E0CBF8}" dt="2023-08-17T10:02:07.860" v="297" actId="478"/>
          <ac:grpSpMkLst>
            <pc:docMk/>
            <pc:sldMk cId="0" sldId="256"/>
            <ac:grpSpMk id="2106" creationId="{00000000-0000-0000-0000-000000000000}"/>
          </ac:grpSpMkLst>
        </pc:grpChg>
        <pc:grpChg chg="del">
          <ac:chgData name="PHUOC CONG NGUYEN" userId="a6519902-66df-4162-af9d-9db9f0b5ac8e" providerId="ADAL" clId="{6D87D902-A89A-4C75-9F34-6523C8E0CBF8}" dt="2023-08-17T10:11:52.678" v="850" actId="478"/>
          <ac:grpSpMkLst>
            <pc:docMk/>
            <pc:sldMk cId="0" sldId="256"/>
            <ac:grpSpMk id="2138" creationId="{00000000-0000-0000-0000-000000000000}"/>
          </ac:grpSpMkLst>
        </pc:grpChg>
        <pc:grpChg chg="del mod">
          <ac:chgData name="PHUOC CONG NGUYEN" userId="a6519902-66df-4162-af9d-9db9f0b5ac8e" providerId="ADAL" clId="{6D87D902-A89A-4C75-9F34-6523C8E0CBF8}" dt="2023-08-17T10:11:44.988" v="847" actId="478"/>
          <ac:grpSpMkLst>
            <pc:docMk/>
            <pc:sldMk cId="0" sldId="256"/>
            <ac:grpSpMk id="2169" creationId="{00000000-0000-0000-0000-000000000000}"/>
          </ac:grpSpMkLst>
        </pc:grpChg>
        <pc:picChg chg="add mod">
          <ac:chgData name="PHUOC CONG NGUYEN" userId="a6519902-66df-4162-af9d-9db9f0b5ac8e" providerId="ADAL" clId="{6D87D902-A89A-4C75-9F34-6523C8E0CBF8}" dt="2023-08-23T06:00:43.551" v="1928" actId="1037"/>
          <ac:picMkLst>
            <pc:docMk/>
            <pc:sldMk cId="0" sldId="256"/>
            <ac:picMk id="2" creationId="{CE047117-CA4F-520A-429D-A94F551DE162}"/>
          </ac:picMkLst>
        </pc:picChg>
        <pc:picChg chg="add mod topLvl">
          <ac:chgData name="PHUOC CONG NGUYEN" userId="a6519902-66df-4162-af9d-9db9f0b5ac8e" providerId="ADAL" clId="{6D87D902-A89A-4C75-9F34-6523C8E0CBF8}" dt="2023-08-17T10:00:38.693" v="151" actId="164"/>
          <ac:picMkLst>
            <pc:docMk/>
            <pc:sldMk cId="0" sldId="256"/>
            <ac:picMk id="3" creationId="{B11ECBAE-105B-E64B-FE48-C7320642118C}"/>
          </ac:picMkLst>
        </pc:picChg>
        <pc:picChg chg="add mod topLvl">
          <ac:chgData name="PHUOC CONG NGUYEN" userId="a6519902-66df-4162-af9d-9db9f0b5ac8e" providerId="ADAL" clId="{6D87D902-A89A-4C75-9F34-6523C8E0CBF8}" dt="2023-08-17T10:00:38.693" v="151" actId="164"/>
          <ac:picMkLst>
            <pc:docMk/>
            <pc:sldMk cId="0" sldId="256"/>
            <ac:picMk id="5" creationId="{B5E2ACA3-2BEC-3D70-13D7-EF3AACB1D972}"/>
          </ac:picMkLst>
        </pc:picChg>
        <pc:picChg chg="add mod">
          <ac:chgData name="PHUOC CONG NGUYEN" userId="a6519902-66df-4162-af9d-9db9f0b5ac8e" providerId="ADAL" clId="{6D87D902-A89A-4C75-9F34-6523C8E0CBF8}" dt="2023-08-17T10:00:38.693" v="151" actId="164"/>
          <ac:picMkLst>
            <pc:docMk/>
            <pc:sldMk cId="0" sldId="256"/>
            <ac:picMk id="8" creationId="{69D154A6-3B5A-55FC-302D-3AD62F374F96}"/>
          </ac:picMkLst>
        </pc:picChg>
        <pc:picChg chg="mod">
          <ac:chgData name="PHUOC CONG NGUYEN" userId="a6519902-66df-4162-af9d-9db9f0b5ac8e" providerId="ADAL" clId="{6D87D902-A89A-4C75-9F34-6523C8E0CBF8}" dt="2023-08-23T06:00:21.590" v="1810" actId="1036"/>
          <ac:picMkLst>
            <pc:docMk/>
            <pc:sldMk cId="0" sldId="256"/>
            <ac:picMk id="2105" creationId="{00000000-0000-0000-0000-000000000000}"/>
          </ac:picMkLst>
        </pc:picChg>
      </pc:sldChg>
      <pc:sldChg chg="del">
        <pc:chgData name="PHUOC CONG NGUYEN" userId="a6519902-66df-4162-af9d-9db9f0b5ac8e" providerId="ADAL" clId="{6D87D902-A89A-4C75-9F34-6523C8E0CBF8}" dt="2023-08-17T10:02:51.289" v="369" actId="47"/>
        <pc:sldMkLst>
          <pc:docMk/>
          <pc:sldMk cId="0" sldId="257"/>
        </pc:sldMkLst>
      </pc:sldChg>
      <pc:sldChg chg="addSp delSp modSp mod modTransition">
        <pc:chgData name="PHUOC CONG NGUYEN" userId="a6519902-66df-4162-af9d-9db9f0b5ac8e" providerId="ADAL" clId="{6D87D902-A89A-4C75-9F34-6523C8E0CBF8}" dt="2023-08-23T06:21:27.485" v="2095" actId="554"/>
        <pc:sldMkLst>
          <pc:docMk/>
          <pc:sldMk cId="0" sldId="258"/>
        </pc:sldMkLst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3" creationId="{EE09DBEA-5854-820C-EA10-227F1A6146C0}"/>
          </ac:spMkLst>
        </pc:spChg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5" creationId="{DA85B607-5D1D-F496-AC2A-8820264EA5E9}"/>
          </ac:spMkLst>
        </pc:spChg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7" creationId="{E4B8066E-8BF3-7573-B46B-FA7EFF99D06C}"/>
          </ac:spMkLst>
        </pc:spChg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9" creationId="{0888D9FB-7521-6BBB-6EFB-B9BA8BBB44B8}"/>
          </ac:spMkLst>
        </pc:spChg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11" creationId="{C6CB5BE8-CEAB-31FC-B3F8-8A85BD3D7882}"/>
          </ac:spMkLst>
        </pc:spChg>
        <pc:spChg chg="add del mod">
          <ac:chgData name="PHUOC CONG NGUYEN" userId="a6519902-66df-4162-af9d-9db9f0b5ac8e" providerId="ADAL" clId="{6D87D902-A89A-4C75-9F34-6523C8E0CBF8}" dt="2023-08-17T10:35:07.031" v="1072" actId="478"/>
          <ac:spMkLst>
            <pc:docMk/>
            <pc:sldMk cId="0" sldId="258"/>
            <ac:spMk id="13" creationId="{EB44E9E7-326B-0CC1-8A7D-27FFAE3FFD32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2.181" v="2094" actId="554"/>
          <ac:spMkLst>
            <pc:docMk/>
            <pc:sldMk cId="0" sldId="258"/>
            <ac:spMk id="2254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7.485" v="2095" actId="554"/>
          <ac:spMkLst>
            <pc:docMk/>
            <pc:sldMk cId="0" sldId="258"/>
            <ac:spMk id="2257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2.181" v="2094" actId="554"/>
          <ac:spMkLst>
            <pc:docMk/>
            <pc:sldMk cId="0" sldId="258"/>
            <ac:spMk id="2260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7.485" v="2095" actId="554"/>
          <ac:spMkLst>
            <pc:docMk/>
            <pc:sldMk cId="0" sldId="258"/>
            <ac:spMk id="2263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18:15.604" v="1945" actId="14100"/>
          <ac:spMkLst>
            <pc:docMk/>
            <pc:sldMk cId="0" sldId="258"/>
            <ac:spMk id="22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2.181" v="2094" actId="554"/>
          <ac:spMkLst>
            <pc:docMk/>
            <pc:sldMk cId="0" sldId="258"/>
            <ac:spMk id="2267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27.485" v="2095" actId="554"/>
          <ac:spMkLst>
            <pc:docMk/>
            <pc:sldMk cId="0" sldId="258"/>
            <ac:spMk id="2270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35:02.811" v="1071" actId="478"/>
          <ac:spMkLst>
            <pc:docMk/>
            <pc:sldMk cId="0" sldId="258"/>
            <ac:spMk id="22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1:09.239" v="796" actId="207"/>
          <ac:spMkLst>
            <pc:docMk/>
            <pc:sldMk cId="0" sldId="258"/>
            <ac:spMk id="2272" creationId="{00000000-0000-0000-0000-000000000000}"/>
          </ac:spMkLst>
        </pc:spChg>
      </pc:sldChg>
      <pc:sldChg chg="addSp delSp modSp mod ord modTransition">
        <pc:chgData name="PHUOC CONG NGUYEN" userId="a6519902-66df-4162-af9d-9db9f0b5ac8e" providerId="ADAL" clId="{6D87D902-A89A-4C75-9F34-6523C8E0CBF8}" dt="2023-08-18T04:09:06.823" v="1570" actId="1037"/>
        <pc:sldMkLst>
          <pc:docMk/>
          <pc:sldMk cId="0" sldId="259"/>
        </pc:sldMkLst>
        <pc:spChg chg="add 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" creationId="{48F24E49-C0A1-8766-3E79-8E9D5F701022}"/>
          </ac:spMkLst>
        </pc:spChg>
        <pc:spChg chg="add del mod">
          <ac:chgData name="PHUOC CONG NGUYEN" userId="a6519902-66df-4162-af9d-9db9f0b5ac8e" providerId="ADAL" clId="{6D87D902-A89A-4C75-9F34-6523C8E0CBF8}" dt="2023-08-17T10:03:45.316" v="427" actId="478"/>
          <ac:spMkLst>
            <pc:docMk/>
            <pc:sldMk cId="0" sldId="259"/>
            <ac:spMk id="3" creationId="{5E2174E0-931A-5644-4022-B99C28956193}"/>
          </ac:spMkLst>
        </pc:spChg>
        <pc:spChg chg="add del mod">
          <ac:chgData name="PHUOC CONG NGUYEN" userId="a6519902-66df-4162-af9d-9db9f0b5ac8e" providerId="ADAL" clId="{6D87D902-A89A-4C75-9F34-6523C8E0CBF8}" dt="2023-08-17T10:07:11.496" v="550" actId="478"/>
          <ac:spMkLst>
            <pc:docMk/>
            <pc:sldMk cId="0" sldId="259"/>
            <ac:spMk id="4" creationId="{0D78E231-D59A-7740-F818-9B47EC20DD84}"/>
          </ac:spMkLst>
        </pc:spChg>
        <pc:spChg chg="add del mod">
          <ac:chgData name="PHUOC CONG NGUYEN" userId="a6519902-66df-4162-af9d-9db9f0b5ac8e" providerId="ADAL" clId="{6D87D902-A89A-4C75-9F34-6523C8E0CBF8}" dt="2023-08-17T10:03:45.316" v="427" actId="478"/>
          <ac:spMkLst>
            <pc:docMk/>
            <pc:sldMk cId="0" sldId="259"/>
            <ac:spMk id="5" creationId="{A031D96E-981A-9B52-0EE4-169BACA55D38}"/>
          </ac:spMkLst>
        </pc:spChg>
        <pc:spChg chg="mod">
          <ac:chgData name="PHUOC CONG NGUYEN" userId="a6519902-66df-4162-af9d-9db9f0b5ac8e" providerId="ADAL" clId="{6D87D902-A89A-4C75-9F34-6523C8E0CBF8}" dt="2023-08-17T10:08:14.963" v="568" actId="571"/>
          <ac:spMkLst>
            <pc:docMk/>
            <pc:sldMk cId="0" sldId="259"/>
            <ac:spMk id="6" creationId="{7FE7E1A1-8BB3-411F-6585-60F9C9E750C1}"/>
          </ac:spMkLst>
        </pc:spChg>
        <pc:spChg chg="add del mod">
          <ac:chgData name="PHUOC CONG NGUYEN" userId="a6519902-66df-4162-af9d-9db9f0b5ac8e" providerId="ADAL" clId="{6D87D902-A89A-4C75-9F34-6523C8E0CBF8}" dt="2023-08-17T10:03:45.316" v="427" actId="478"/>
          <ac:spMkLst>
            <pc:docMk/>
            <pc:sldMk cId="0" sldId="259"/>
            <ac:spMk id="7" creationId="{5B051132-263E-724D-6B6C-97905A2D0929}"/>
          </ac:spMkLst>
        </pc:spChg>
        <pc:spChg chg="mod">
          <ac:chgData name="PHUOC CONG NGUYEN" userId="a6519902-66df-4162-af9d-9db9f0b5ac8e" providerId="ADAL" clId="{6D87D902-A89A-4C75-9F34-6523C8E0CBF8}" dt="2023-08-17T10:08:14.963" v="568" actId="571"/>
          <ac:spMkLst>
            <pc:docMk/>
            <pc:sldMk cId="0" sldId="259"/>
            <ac:spMk id="7" creationId="{DE190F7B-F7AC-5F08-18C9-4D7599875109}"/>
          </ac:spMkLst>
        </pc:spChg>
        <pc:spChg chg="add del mod">
          <ac:chgData name="PHUOC CONG NGUYEN" userId="a6519902-66df-4162-af9d-9db9f0b5ac8e" providerId="ADAL" clId="{6D87D902-A89A-4C75-9F34-6523C8E0CBF8}" dt="2023-08-17T10:03:45.316" v="427" actId="478"/>
          <ac:spMkLst>
            <pc:docMk/>
            <pc:sldMk cId="0" sldId="259"/>
            <ac:spMk id="9" creationId="{DEEF2C9C-471B-0CFB-692A-37B6ACF6F89B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9" creationId="{E62ADE73-73AB-D394-7C57-BF4F210F25FA}"/>
          </ac:spMkLst>
        </pc:spChg>
        <pc:spChg chg="add 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0" creationId="{6A0287D5-D10E-F068-1299-D2114AC48656}"/>
          </ac:spMkLst>
        </pc:spChg>
        <pc:spChg chg="add 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1" creationId="{5CF32878-7111-BD80-B2A0-C3317DDA1101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4" creationId="{A2659BE0-663C-02E6-9526-C3DA94E011AC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5" creationId="{94154BDC-8CC4-AF54-E3CC-FDF0D1421E38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7" creationId="{A4248427-0E60-83D2-7449-40FC5585071C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18" creationId="{B63BD6F2-1CE5-A8CD-5392-00DA73BBA9AE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0" creationId="{0B4E33CB-21E3-E7C3-2994-B8FDDA639692}"/>
          </ac:spMkLst>
        </pc:spChg>
        <pc:spChg chg="mod topLvl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1" creationId="{4687B640-E213-6497-0273-8487300564CD}"/>
          </ac:spMkLst>
        </pc:spChg>
        <pc:spChg chg="add 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2" creationId="{D142DB52-F2E4-156D-3F59-28665BF9AEE7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3" creationId="{B71A7485-9326-2E84-1DF7-1F1952DA19D8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5" creationId="{1C6D85D9-A3BD-17C0-D00E-3611D2A99141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6" creationId="{3583537B-F8CA-9E2A-305B-5BEF3F75ACDE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8" creationId="{B315A723-BE92-AF51-CE0B-48C134075E58}"/>
          </ac:spMkLst>
        </pc:spChg>
        <pc:spChg chg="mod">
          <ac:chgData name="PHUOC CONG NGUYEN" userId="a6519902-66df-4162-af9d-9db9f0b5ac8e" providerId="ADAL" clId="{6D87D902-A89A-4C75-9F34-6523C8E0CBF8}" dt="2023-08-17T10:34:43.568" v="1070" actId="165"/>
          <ac:spMkLst>
            <pc:docMk/>
            <pc:sldMk cId="0" sldId="259"/>
            <ac:spMk id="29" creationId="{2DFB0FB0-220C-F268-91DB-990752A5F74E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77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78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80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81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82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03:33.689" v="425" actId="20577"/>
          <ac:spMkLst>
            <pc:docMk/>
            <pc:sldMk cId="0" sldId="259"/>
            <ac:spMk id="2284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0:03:42.165" v="426" actId="478"/>
          <ac:spMkLst>
            <pc:docMk/>
            <pc:sldMk cId="0" sldId="259"/>
            <ac:spMk id="2290" creationId="{00000000-0000-0000-0000-000000000000}"/>
          </ac:spMkLst>
        </pc:s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3" creationId="{D13D0C69-1BC3-73AC-A747-479DA354253A}"/>
          </ac:grpSpMkLst>
        </pc:grpChg>
        <pc:grpChg chg="add mod">
          <ac:chgData name="PHUOC CONG NGUYEN" userId="a6519902-66df-4162-af9d-9db9f0b5ac8e" providerId="ADAL" clId="{6D87D902-A89A-4C75-9F34-6523C8E0CBF8}" dt="2023-08-17T10:08:14.963" v="568" actId="571"/>
          <ac:grpSpMkLst>
            <pc:docMk/>
            <pc:sldMk cId="0" sldId="259"/>
            <ac:grpSpMk id="5" creationId="{95E6C7D9-E80F-7F0F-D690-E38F67BF1859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8" creationId="{2861E07C-0559-2EBC-A016-EF0C189B5262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12" creationId="{D3F3A044-AA1F-BC11-E16E-53F1707D051D}"/>
          </ac:grpSpMkLst>
        </pc:grpChg>
        <pc:grpChg chg="add del mod">
          <ac:chgData name="PHUOC CONG NGUYEN" userId="a6519902-66df-4162-af9d-9db9f0b5ac8e" providerId="ADAL" clId="{6D87D902-A89A-4C75-9F34-6523C8E0CBF8}" dt="2023-08-17T10:06:30.006" v="546" actId="165"/>
          <ac:grpSpMkLst>
            <pc:docMk/>
            <pc:sldMk cId="0" sldId="259"/>
            <ac:grpSpMk id="13" creationId="{6E1C8AB2-8478-42FD-F269-FC19CDF93627}"/>
          </ac:grpSpMkLst>
        </pc:grpChg>
        <pc:grpChg chg="add del mod">
          <ac:chgData name="PHUOC CONG NGUYEN" userId="a6519902-66df-4162-af9d-9db9f0b5ac8e" providerId="ADAL" clId="{6D87D902-A89A-4C75-9F34-6523C8E0CBF8}" dt="2023-08-17T10:07:39.400" v="556" actId="165"/>
          <ac:grpSpMkLst>
            <pc:docMk/>
            <pc:sldMk cId="0" sldId="259"/>
            <ac:grpSpMk id="16" creationId="{A4CF12A6-D238-34F8-9303-59CD6429C365}"/>
          </ac:grpSpMkLst>
        </pc:grpChg>
        <pc:grpChg chg="add del mod">
          <ac:chgData name="PHUOC CONG NGUYEN" userId="a6519902-66df-4162-af9d-9db9f0b5ac8e" providerId="ADAL" clId="{6D87D902-A89A-4C75-9F34-6523C8E0CBF8}" dt="2023-08-17T10:07:52.009" v="560" actId="165"/>
          <ac:grpSpMkLst>
            <pc:docMk/>
            <pc:sldMk cId="0" sldId="259"/>
            <ac:grpSpMk id="19" creationId="{CF0268A3-071B-E035-0704-AACF35388F8E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24" creationId="{1D9A0F04-3D43-65BC-E18A-CB72AEB3FE7B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27" creationId="{1D1C68FB-602E-B232-49FD-A8ED7E5BA8C4}"/>
          </ac:grpSpMkLst>
        </pc:grpChg>
        <pc:grpChg chg="add del mod">
          <ac:chgData name="PHUOC CONG NGUYEN" userId="a6519902-66df-4162-af9d-9db9f0b5ac8e" providerId="ADAL" clId="{6D87D902-A89A-4C75-9F34-6523C8E0CBF8}" dt="2023-08-17T10:34:43.568" v="1070" actId="165"/>
          <ac:grpSpMkLst>
            <pc:docMk/>
            <pc:sldMk cId="0" sldId="259"/>
            <ac:grpSpMk id="30" creationId="{1C8DF40A-3FDD-86F5-FE65-CDB85DD4BC63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31" creationId="{54E4548B-0D80-012E-0935-1F41BA470954}"/>
          </ac:grpSpMkLst>
        </pc:grpChg>
        <pc:grpChg chg="add del mod">
          <ac:chgData name="PHUOC CONG NGUYEN" userId="a6519902-66df-4162-af9d-9db9f0b5ac8e" providerId="ADAL" clId="{6D87D902-A89A-4C75-9F34-6523C8E0CBF8}" dt="2023-08-17T10:34:43.568" v="1070" actId="165"/>
          <ac:grpSpMkLst>
            <pc:docMk/>
            <pc:sldMk cId="0" sldId="259"/>
            <ac:grpSpMk id="32" creationId="{BAD4A2A2-2374-5ED2-5D61-3991249958F3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33" creationId="{086363C2-8767-1A10-9660-A9DD855AA779}"/>
          </ac:grpSpMkLst>
        </pc:grpChg>
        <pc:grpChg chg="add del mod">
          <ac:chgData name="PHUOC CONG NGUYEN" userId="a6519902-66df-4162-af9d-9db9f0b5ac8e" providerId="ADAL" clId="{6D87D902-A89A-4C75-9F34-6523C8E0CBF8}" dt="2023-08-17T10:34:43.568" v="1070" actId="165"/>
          <ac:grpSpMkLst>
            <pc:docMk/>
            <pc:sldMk cId="0" sldId="259"/>
            <ac:grpSpMk id="34" creationId="{0E1591D0-7BC4-4A9E-536C-20B013D69705}"/>
          </ac:grpSpMkLst>
        </pc:grpChg>
        <pc:grpChg chg="add mod topLvl">
          <ac:chgData name="PHUOC CONG NGUYEN" userId="a6519902-66df-4162-af9d-9db9f0b5ac8e" providerId="ADAL" clId="{6D87D902-A89A-4C75-9F34-6523C8E0CBF8}" dt="2023-08-17T14:19:33.203" v="1478" actId="1038"/>
          <ac:grpSpMkLst>
            <pc:docMk/>
            <pc:sldMk cId="0" sldId="259"/>
            <ac:grpSpMk id="35" creationId="{1308478B-C417-D543-27CD-64515121A637}"/>
          </ac:grpSpMkLst>
        </pc:grpChg>
        <pc:grpChg chg="add del mod">
          <ac:chgData name="PHUOC CONG NGUYEN" userId="a6519902-66df-4162-af9d-9db9f0b5ac8e" providerId="ADAL" clId="{6D87D902-A89A-4C75-9F34-6523C8E0CBF8}" dt="2023-08-17T10:34:43.568" v="1070" actId="165"/>
          <ac:grpSpMkLst>
            <pc:docMk/>
            <pc:sldMk cId="0" sldId="259"/>
            <ac:grpSpMk id="36" creationId="{E2CD8020-93D4-850B-2C48-4F0713C9DA89}"/>
          </ac:grpSpMkLst>
        </pc:grpChg>
        <pc:grpChg chg="add del mod">
          <ac:chgData name="PHUOC CONG NGUYEN" userId="a6519902-66df-4162-af9d-9db9f0b5ac8e" providerId="ADAL" clId="{6D87D902-A89A-4C75-9F34-6523C8E0CBF8}" dt="2023-08-17T10:12:44.455" v="860"/>
          <ac:grpSpMkLst>
            <pc:docMk/>
            <pc:sldMk cId="0" sldId="259"/>
            <ac:grpSpMk id="37" creationId="{EB83C8E4-1AB4-F55A-1063-F98FDA14CB84}"/>
          </ac:grpSpMkLst>
        </pc:grpChg>
        <pc:grpChg chg="del">
          <ac:chgData name="PHUOC CONG NGUYEN" userId="a6519902-66df-4162-af9d-9db9f0b5ac8e" providerId="ADAL" clId="{6D87D902-A89A-4C75-9F34-6523C8E0CBF8}" dt="2023-08-17T10:03:42.165" v="426" actId="478"/>
          <ac:grpSpMkLst>
            <pc:docMk/>
            <pc:sldMk cId="0" sldId="259"/>
            <ac:grpSpMk id="2285" creationId="{00000000-0000-0000-0000-000000000000}"/>
          </ac:grpSpMkLst>
        </pc:grpChg>
        <pc:picChg chg="add mod">
          <ac:chgData name="PHUOC CONG NGUYEN" userId="a6519902-66df-4162-af9d-9db9f0b5ac8e" providerId="ADAL" clId="{6D87D902-A89A-4C75-9F34-6523C8E0CBF8}" dt="2023-08-18T04:09:06.823" v="1570" actId="1037"/>
          <ac:picMkLst>
            <pc:docMk/>
            <pc:sldMk cId="0" sldId="259"/>
            <ac:picMk id="4" creationId="{37C245D2-37B4-FE34-C1C3-44B4D2B73EA2}"/>
          </ac:picMkLst>
        </pc:picChg>
        <pc:picChg chg="mod">
          <ac:chgData name="PHUOC CONG NGUYEN" userId="a6519902-66df-4162-af9d-9db9f0b5ac8e" providerId="ADAL" clId="{6D87D902-A89A-4C75-9F34-6523C8E0CBF8}" dt="2023-08-17T10:12:40.447" v="859"/>
          <ac:picMkLst>
            <pc:docMk/>
            <pc:sldMk cId="0" sldId="259"/>
            <ac:picMk id="38" creationId="{F3CCC228-DE68-6687-674E-7EBFDB82C6EF}"/>
          </ac:picMkLst>
        </pc:picChg>
        <pc:picChg chg="mod">
          <ac:chgData name="PHUOC CONG NGUYEN" userId="a6519902-66df-4162-af9d-9db9f0b5ac8e" providerId="ADAL" clId="{6D87D902-A89A-4C75-9F34-6523C8E0CBF8}" dt="2023-08-17T10:12:40.447" v="859"/>
          <ac:picMkLst>
            <pc:docMk/>
            <pc:sldMk cId="0" sldId="259"/>
            <ac:picMk id="39" creationId="{BA75132C-AE77-9D32-0B59-8C75117E1383}"/>
          </ac:picMkLst>
        </pc:picChg>
        <pc:picChg chg="mod">
          <ac:chgData name="PHUOC CONG NGUYEN" userId="a6519902-66df-4162-af9d-9db9f0b5ac8e" providerId="ADAL" clId="{6D87D902-A89A-4C75-9F34-6523C8E0CBF8}" dt="2023-08-17T10:12:40.447" v="859"/>
          <ac:picMkLst>
            <pc:docMk/>
            <pc:sldMk cId="0" sldId="259"/>
            <ac:picMk id="40" creationId="{1A3224BC-03EC-A48B-0AE9-A6E93C61D3DC}"/>
          </ac:picMkLst>
        </pc:picChg>
      </pc:sldChg>
      <pc:sldChg chg="del">
        <pc:chgData name="PHUOC CONG NGUYEN" userId="a6519902-66df-4162-af9d-9db9f0b5ac8e" providerId="ADAL" clId="{6D87D902-A89A-4C75-9F34-6523C8E0CBF8}" dt="2023-08-17T10:12:55.160" v="861" actId="47"/>
        <pc:sldMkLst>
          <pc:docMk/>
          <pc:sldMk cId="0" sldId="260"/>
        </pc:sldMkLst>
      </pc:sldChg>
      <pc:sldChg chg="addSp delSp modSp mod modTransition">
        <pc:chgData name="PHUOC CONG NGUYEN" userId="a6519902-66df-4162-af9d-9db9f0b5ac8e" providerId="ADAL" clId="{6D87D902-A89A-4C75-9F34-6523C8E0CBF8}" dt="2023-08-23T06:21:45.640" v="2101" actId="14100"/>
        <pc:sldMkLst>
          <pc:docMk/>
          <pc:sldMk cId="0" sldId="261"/>
        </pc:sldMkLst>
        <pc:spChg chg="add del mod">
          <ac:chgData name="PHUOC CONG NGUYEN" userId="a6519902-66df-4162-af9d-9db9f0b5ac8e" providerId="ADAL" clId="{6D87D902-A89A-4C75-9F34-6523C8E0CBF8}" dt="2023-08-17T10:13:54.797" v="878" actId="478"/>
          <ac:spMkLst>
            <pc:docMk/>
            <pc:sldMk cId="0" sldId="261"/>
            <ac:spMk id="3" creationId="{59C5DAA5-1525-2D27-A1A3-B303B0F97274}"/>
          </ac:spMkLst>
        </pc:spChg>
        <pc:spChg chg="mod">
          <ac:chgData name="PHUOC CONG NGUYEN" userId="a6519902-66df-4162-af9d-9db9f0b5ac8e" providerId="ADAL" clId="{6D87D902-A89A-4C75-9F34-6523C8E0CBF8}" dt="2023-08-17T10:12:58.068" v="862" actId="207"/>
          <ac:spMkLst>
            <pc:docMk/>
            <pc:sldMk cId="0" sldId="261"/>
            <ac:spMk id="23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45.640" v="2101" actId="14100"/>
          <ac:spMkLst>
            <pc:docMk/>
            <pc:sldMk cId="0" sldId="261"/>
            <ac:spMk id="23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1:42.232" v="2100" actId="552"/>
          <ac:spMkLst>
            <pc:docMk/>
            <pc:sldMk cId="0" sldId="261"/>
            <ac:spMk id="2305" creationId="{00000000-0000-0000-0000-000000000000}"/>
          </ac:spMkLst>
        </pc:spChg>
        <pc:spChg chg="del mod">
          <ac:chgData name="PHUOC CONG NGUYEN" userId="a6519902-66df-4162-af9d-9db9f0b5ac8e" providerId="ADAL" clId="{6D87D902-A89A-4C75-9F34-6523C8E0CBF8}" dt="2023-08-17T10:13:52.948" v="877" actId="478"/>
          <ac:spMkLst>
            <pc:docMk/>
            <pc:sldMk cId="0" sldId="261"/>
            <ac:spMk id="2306" creationId="{00000000-0000-0000-0000-000000000000}"/>
          </ac:spMkLst>
        </pc:spChg>
      </pc:sldChg>
      <pc:sldChg chg="addSp delSp modSp mod modTransition">
        <pc:chgData name="PHUOC CONG NGUYEN" userId="a6519902-66df-4162-af9d-9db9f0b5ac8e" providerId="ADAL" clId="{6D87D902-A89A-4C75-9F34-6523C8E0CBF8}" dt="2023-08-23T06:22:12.309" v="2103" actId="14100"/>
        <pc:sldMkLst>
          <pc:docMk/>
          <pc:sldMk cId="0" sldId="262"/>
        </pc:sldMkLst>
        <pc:spChg chg="add mod">
          <ac:chgData name="PHUOC CONG NGUYEN" userId="a6519902-66df-4162-af9d-9db9f0b5ac8e" providerId="ADAL" clId="{6D87D902-A89A-4C75-9F34-6523C8E0CBF8}" dt="2023-08-17T14:21:10.859" v="1503" actId="164"/>
          <ac:spMkLst>
            <pc:docMk/>
            <pc:sldMk cId="0" sldId="262"/>
            <ac:spMk id="4" creationId="{D5C3FD41-1C47-69A0-81FB-372EDBB72045}"/>
          </ac:spMkLst>
        </pc:spChg>
        <pc:spChg chg="mod">
          <ac:chgData name="PHUOC CONG NGUYEN" userId="a6519902-66df-4162-af9d-9db9f0b5ac8e" providerId="ADAL" clId="{6D87D902-A89A-4C75-9F34-6523C8E0CBF8}" dt="2023-08-17T10:15:24.018" v="992" actId="1037"/>
          <ac:spMkLst>
            <pc:docMk/>
            <pc:sldMk cId="0" sldId="262"/>
            <ac:spMk id="23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17T10:15:24.018" v="992" actId="1037"/>
          <ac:spMkLst>
            <pc:docMk/>
            <pc:sldMk cId="0" sldId="262"/>
            <ac:spMk id="231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3T06:22:12.309" v="2103" actId="14100"/>
          <ac:spMkLst>
            <pc:docMk/>
            <pc:sldMk cId="0" sldId="262"/>
            <ac:spMk id="2314" creationId="{00000000-0000-0000-0000-000000000000}"/>
          </ac:spMkLst>
        </pc:spChg>
        <pc:spChg chg="mod topLvl">
          <ac:chgData name="PHUOC CONG NGUYEN" userId="a6519902-66df-4162-af9d-9db9f0b5ac8e" providerId="ADAL" clId="{6D87D902-A89A-4C75-9F34-6523C8E0CBF8}" dt="2023-08-17T14:21:10.859" v="1503" actId="164"/>
          <ac:spMkLst>
            <pc:docMk/>
            <pc:sldMk cId="0" sldId="262"/>
            <ac:spMk id="2315" creationId="{00000000-0000-0000-0000-000000000000}"/>
          </ac:spMkLst>
        </pc:spChg>
        <pc:grpChg chg="add del mod">
          <ac:chgData name="PHUOC CONG NGUYEN" userId="a6519902-66df-4162-af9d-9db9f0b5ac8e" providerId="ADAL" clId="{6D87D902-A89A-4C75-9F34-6523C8E0CBF8}" dt="2023-08-17T14:19:58.065" v="1479" actId="165"/>
          <ac:grpSpMkLst>
            <pc:docMk/>
            <pc:sldMk cId="0" sldId="262"/>
            <ac:grpSpMk id="3" creationId="{51698753-3819-1F4B-8AF6-FAB68FA82AC2}"/>
          </ac:grpSpMkLst>
        </pc:grpChg>
        <pc:grpChg chg="add mod">
          <ac:chgData name="PHUOC CONG NGUYEN" userId="a6519902-66df-4162-af9d-9db9f0b5ac8e" providerId="ADAL" clId="{6D87D902-A89A-4C75-9F34-6523C8E0CBF8}" dt="2023-08-17T14:21:10.859" v="1503" actId="164"/>
          <ac:grpSpMkLst>
            <pc:docMk/>
            <pc:sldMk cId="0" sldId="262"/>
            <ac:grpSpMk id="5" creationId="{A5695255-BEAE-DD74-591A-AFDC56004365}"/>
          </ac:grpSpMkLst>
        </pc:grpChg>
        <pc:picChg chg="add del mod topLvl">
          <ac:chgData name="PHUOC CONG NGUYEN" userId="a6519902-66df-4162-af9d-9db9f0b5ac8e" providerId="ADAL" clId="{6D87D902-A89A-4C75-9F34-6523C8E0CBF8}" dt="2023-08-17T14:20:54.689" v="1484" actId="478"/>
          <ac:picMkLst>
            <pc:docMk/>
            <pc:sldMk cId="0" sldId="262"/>
            <ac:picMk id="2" creationId="{DD79F28D-8E2D-D74D-F7CE-3FA3929D64B0}"/>
          </ac:picMkLst>
        </pc:picChg>
        <pc:picChg chg="del mod">
          <ac:chgData name="PHUOC CONG NGUYEN" userId="a6519902-66df-4162-af9d-9db9f0b5ac8e" providerId="ADAL" clId="{6D87D902-A89A-4C75-9F34-6523C8E0CBF8}" dt="2023-08-17T10:15:40.412" v="994" actId="478"/>
          <ac:picMkLst>
            <pc:docMk/>
            <pc:sldMk cId="0" sldId="262"/>
            <ac:picMk id="2316" creationId="{00000000-0000-0000-0000-000000000000}"/>
          </ac:picMkLst>
        </pc:picChg>
      </pc:sldChg>
      <pc:sldChg chg="addSp delSp modSp mod modTransition">
        <pc:chgData name="PHUOC CONG NGUYEN" userId="a6519902-66df-4162-af9d-9db9f0b5ac8e" providerId="ADAL" clId="{6D87D902-A89A-4C75-9F34-6523C8E0CBF8}" dt="2023-08-21T14:34:06.668" v="1663" actId="552"/>
        <pc:sldMkLst>
          <pc:docMk/>
          <pc:sldMk cId="0" sldId="263"/>
        </pc:sldMkLst>
        <pc:spChg chg="add mod">
          <ac:chgData name="PHUOC CONG NGUYEN" userId="a6519902-66df-4162-af9d-9db9f0b5ac8e" providerId="ADAL" clId="{6D87D902-A89A-4C75-9F34-6523C8E0CBF8}" dt="2023-08-21T04:25:51.126" v="1645"/>
          <ac:spMkLst>
            <pc:docMk/>
            <pc:sldMk cId="0" sldId="263"/>
            <ac:spMk id="2" creationId="{C885CCFC-265C-F722-B187-9E08BED55B5B}"/>
          </ac:spMkLst>
        </pc:spChg>
        <pc:spChg chg="add mod">
          <ac:chgData name="PHUOC CONG NGUYEN" userId="a6519902-66df-4162-af9d-9db9f0b5ac8e" providerId="ADAL" clId="{6D87D902-A89A-4C75-9F34-6523C8E0CBF8}" dt="2023-08-21T14:34:06.668" v="1663" actId="552"/>
          <ac:spMkLst>
            <pc:docMk/>
            <pc:sldMk cId="0" sldId="263"/>
            <ac:spMk id="3" creationId="{25E53DDC-8B9F-8A03-EAEF-F3B7D46FD70A}"/>
          </ac:spMkLst>
        </pc:spChg>
        <pc:spChg chg="del mod">
          <ac:chgData name="PHUOC CONG NGUYEN" userId="a6519902-66df-4162-af9d-9db9f0b5ac8e" providerId="ADAL" clId="{6D87D902-A89A-4C75-9F34-6523C8E0CBF8}" dt="2023-08-21T04:26:12.061" v="1648" actId="478"/>
          <ac:spMkLst>
            <pc:docMk/>
            <pc:sldMk cId="0" sldId="263"/>
            <ac:spMk id="23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4:06.668" v="1663" actId="552"/>
          <ac:spMkLst>
            <pc:docMk/>
            <pc:sldMk cId="0" sldId="263"/>
            <ac:spMk id="23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59.037" v="1640" actId="207"/>
          <ac:spMkLst>
            <pc:docMk/>
            <pc:sldMk cId="0" sldId="263"/>
            <ac:spMk id="2385" creationId="{00000000-0000-0000-0000-000000000000}"/>
          </ac:spMkLst>
        </pc:spChg>
      </pc:sldChg>
      <pc:sldChg chg="modTransition">
        <pc:chgData name="PHUOC CONG NGUYEN" userId="a6519902-66df-4162-af9d-9db9f0b5ac8e" providerId="ADAL" clId="{6D87D902-A89A-4C75-9F34-6523C8E0CBF8}" dt="2023-08-17T10:34:16.453" v="1069"/>
        <pc:sldMkLst>
          <pc:docMk/>
          <pc:sldMk cId="0" sldId="264"/>
        </pc:sldMkLst>
      </pc:sldChg>
      <pc:sldChg chg="delSp del mod modTransition">
        <pc:chgData name="PHUOC CONG NGUYEN" userId="a6519902-66df-4162-af9d-9db9f0b5ac8e" providerId="ADAL" clId="{6D87D902-A89A-4C75-9F34-6523C8E0CBF8}" dt="2023-08-22T09:14:55.618" v="1789" actId="47"/>
        <pc:sldMkLst>
          <pc:docMk/>
          <pc:sldMk cId="0" sldId="265"/>
        </pc:sldMkLst>
        <pc:picChg chg="del">
          <ac:chgData name="PHUOC CONG NGUYEN" userId="a6519902-66df-4162-af9d-9db9f0b5ac8e" providerId="ADAL" clId="{6D87D902-A89A-4C75-9F34-6523C8E0CBF8}" dt="2023-08-18T14:58:01.471" v="1622" actId="478"/>
          <ac:picMkLst>
            <pc:docMk/>
            <pc:sldMk cId="0" sldId="265"/>
            <ac:picMk id="2461" creationId="{00000000-0000-0000-0000-000000000000}"/>
          </ac:picMkLst>
        </pc:picChg>
      </pc:sldChg>
      <pc:sldChg chg="modSp mod modTransition">
        <pc:chgData name="PHUOC CONG NGUYEN" userId="a6519902-66df-4162-af9d-9db9f0b5ac8e" providerId="ADAL" clId="{6D87D902-A89A-4C75-9F34-6523C8E0CBF8}" dt="2023-08-21T05:45:30.241" v="1657" actId="404"/>
        <pc:sldMkLst>
          <pc:docMk/>
          <pc:sldMk cId="0" sldId="266"/>
        </pc:sldMkLst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30.241" v="1657" actId="404"/>
          <ac:spMkLst>
            <pc:docMk/>
            <pc:sldMk cId="0" sldId="266"/>
            <ac:spMk id="24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8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30.241" v="1657" actId="404"/>
          <ac:spMkLst>
            <pc:docMk/>
            <pc:sldMk cId="0" sldId="266"/>
            <ac:spMk id="248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30.241" v="1657" actId="404"/>
          <ac:spMkLst>
            <pc:docMk/>
            <pc:sldMk cId="0" sldId="266"/>
            <ac:spMk id="249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49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0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2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42.535" v="1644" actId="207"/>
          <ac:spMkLst>
            <pc:docMk/>
            <pc:sldMk cId="0" sldId="266"/>
            <ac:spMk id="2525" creationId="{00000000-0000-0000-0000-000000000000}"/>
          </ac:spMkLst>
        </pc:spChg>
      </pc:sldChg>
      <pc:sldChg chg="modSp mod modTransition">
        <pc:chgData name="PHUOC CONG NGUYEN" userId="a6519902-66df-4162-af9d-9db9f0b5ac8e" providerId="ADAL" clId="{6D87D902-A89A-4C75-9F34-6523C8E0CBF8}" dt="2023-08-21T04:25:28.682" v="1641" actId="207"/>
        <pc:sldMkLst>
          <pc:docMk/>
          <pc:sldMk cId="0" sldId="267"/>
        </pc:sldMkLst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5:28.682" v="1641" actId="207"/>
          <ac:spMkLst>
            <pc:docMk/>
            <pc:sldMk cId="0" sldId="267"/>
            <ac:spMk id="2588" creationId="{00000000-0000-0000-0000-000000000000}"/>
          </ac:spMkLst>
        </pc:spChg>
      </pc:sldChg>
      <pc:sldChg chg="modSp mod modTransition">
        <pc:chgData name="PHUOC CONG NGUYEN" userId="a6519902-66df-4162-af9d-9db9f0b5ac8e" providerId="ADAL" clId="{6D87D902-A89A-4C75-9F34-6523C8E0CBF8}" dt="2023-08-22T08:53:07.092" v="1770" actId="1037"/>
        <pc:sldMkLst>
          <pc:docMk/>
          <pc:sldMk cId="0" sldId="268"/>
        </pc:sldMkLst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59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59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59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0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3:07.092" v="1770" actId="1037"/>
          <ac:spMkLst>
            <pc:docMk/>
            <pc:sldMk cId="0" sldId="268"/>
            <ac:spMk id="262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54.970" v="1702" actId="207"/>
          <ac:spMkLst>
            <pc:docMk/>
            <pc:sldMk cId="0" sldId="268"/>
            <ac:spMk id="2685" creationId="{00000000-0000-0000-0000-000000000000}"/>
          </ac:spMkLst>
        </pc:spChg>
        <pc:grpChg chg="mod">
          <ac:chgData name="PHUOC CONG NGUYEN" userId="a6519902-66df-4162-af9d-9db9f0b5ac8e" providerId="ADAL" clId="{6D87D902-A89A-4C75-9F34-6523C8E0CBF8}" dt="2023-08-22T08:53:07.092" v="1770" actId="1037"/>
          <ac:grpSpMkLst>
            <pc:docMk/>
            <pc:sldMk cId="0" sldId="268"/>
            <ac:grpSpMk id="2601" creationId="{00000000-0000-0000-0000-000000000000}"/>
          </ac:grpSpMkLst>
        </pc:grpChg>
        <pc:grpChg chg="mod">
          <ac:chgData name="PHUOC CONG NGUYEN" userId="a6519902-66df-4162-af9d-9db9f0b5ac8e" providerId="ADAL" clId="{6D87D902-A89A-4C75-9F34-6523C8E0CBF8}" dt="2023-08-22T08:53:07.092" v="1770" actId="1037"/>
          <ac:grpSpMkLst>
            <pc:docMk/>
            <pc:sldMk cId="0" sldId="268"/>
            <ac:grpSpMk id="2606" creationId="{00000000-0000-0000-0000-000000000000}"/>
          </ac:grpSpMkLst>
        </pc:grpChg>
        <pc:grpChg chg="mod">
          <ac:chgData name="PHUOC CONG NGUYEN" userId="a6519902-66df-4162-af9d-9db9f0b5ac8e" providerId="ADAL" clId="{6D87D902-A89A-4C75-9F34-6523C8E0CBF8}" dt="2023-08-22T08:53:07.092" v="1770" actId="1037"/>
          <ac:grpSpMkLst>
            <pc:docMk/>
            <pc:sldMk cId="0" sldId="268"/>
            <ac:grpSpMk id="2611" creationId="{00000000-0000-0000-0000-000000000000}"/>
          </ac:grpSpMkLst>
        </pc:grpChg>
        <pc:grpChg chg="mod">
          <ac:chgData name="PHUOC CONG NGUYEN" userId="a6519902-66df-4162-af9d-9db9f0b5ac8e" providerId="ADAL" clId="{6D87D902-A89A-4C75-9F34-6523C8E0CBF8}" dt="2023-08-22T08:53:07.092" v="1770" actId="1037"/>
          <ac:grpSpMkLst>
            <pc:docMk/>
            <pc:sldMk cId="0" sldId="268"/>
            <ac:grpSpMk id="2624" creationId="{00000000-0000-0000-0000-000000000000}"/>
          </ac:grpSpMkLst>
        </pc:grpChg>
      </pc:sldChg>
      <pc:sldChg chg="modTransition">
        <pc:chgData name="PHUOC CONG NGUYEN" userId="a6519902-66df-4162-af9d-9db9f0b5ac8e" providerId="ADAL" clId="{6D87D902-A89A-4C75-9F34-6523C8E0CBF8}" dt="2023-08-17T10:34:16.453" v="1069"/>
        <pc:sldMkLst>
          <pc:docMk/>
          <pc:sldMk cId="0" sldId="269"/>
        </pc:sldMkLst>
      </pc:sldChg>
      <pc:sldChg chg="delSp modSp mod modTransition">
        <pc:chgData name="PHUOC CONG NGUYEN" userId="a6519902-66df-4162-af9d-9db9f0b5ac8e" providerId="ADAL" clId="{6D87D902-A89A-4C75-9F34-6523C8E0CBF8}" dt="2023-08-21T05:44:26.142" v="1654" actId="478"/>
        <pc:sldMkLst>
          <pc:docMk/>
          <pc:sldMk cId="0" sldId="270"/>
        </pc:sldMkLst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79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79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79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0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8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14.836" v="1636" actId="207"/>
          <ac:spMkLst>
            <pc:docMk/>
            <pc:sldMk cId="0" sldId="270"/>
            <ac:spMk id="2897" creationId="{00000000-0000-0000-0000-000000000000}"/>
          </ac:spMkLst>
        </pc:spChg>
        <pc:grpChg chg="del">
          <ac:chgData name="PHUOC CONG NGUYEN" userId="a6519902-66df-4162-af9d-9db9f0b5ac8e" providerId="ADAL" clId="{6D87D902-A89A-4C75-9F34-6523C8E0CBF8}" dt="2023-08-21T05:44:26.142" v="1654" actId="478"/>
          <ac:grpSpMkLst>
            <pc:docMk/>
            <pc:sldMk cId="0" sldId="270"/>
            <ac:grpSpMk id="2867" creationId="{00000000-0000-0000-0000-000000000000}"/>
          </ac:grpSpMkLst>
        </pc:grpChg>
      </pc:sldChg>
      <pc:sldChg chg="del modTransition">
        <pc:chgData name="PHUOC CONG NGUYEN" userId="a6519902-66df-4162-af9d-9db9f0b5ac8e" providerId="ADAL" clId="{6D87D902-A89A-4C75-9F34-6523C8E0CBF8}" dt="2023-08-22T09:14:56.599" v="1790" actId="47"/>
        <pc:sldMkLst>
          <pc:docMk/>
          <pc:sldMk cId="0" sldId="271"/>
        </pc:sldMkLst>
      </pc:sldChg>
      <pc:sldChg chg="modSp mod modTransition">
        <pc:chgData name="PHUOC CONG NGUYEN" userId="a6519902-66df-4162-af9d-9db9f0b5ac8e" providerId="ADAL" clId="{6D87D902-A89A-4C75-9F34-6523C8E0CBF8}" dt="2023-08-21T05:44:04.449" v="1653" actId="14100"/>
        <pc:sldMkLst>
          <pc:docMk/>
          <pc:sldMk cId="0" sldId="272"/>
        </pc:sldMkLst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5" creationId="{4D9DCA12-1CB8-356C-700A-D51A10AAB411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6" creationId="{FD4CD85D-D1B4-BD7B-A406-B3ED5C10D33E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4:00.387" v="1652" actId="14100"/>
          <ac:spMkLst>
            <pc:docMk/>
            <pc:sldMk cId="0" sldId="272"/>
            <ac:spMk id="29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4:04.449" v="1653" actId="14100"/>
          <ac:spMkLst>
            <pc:docMk/>
            <pc:sldMk cId="0" sldId="272"/>
            <ac:spMk id="29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38.348" v="1639" actId="207"/>
          <ac:spMkLst>
            <pc:docMk/>
            <pc:sldMk cId="0" sldId="272"/>
            <ac:spMk id="2984" creationId="{00000000-0000-0000-0000-000000000000}"/>
          </ac:spMkLst>
        </pc:spChg>
      </pc:sldChg>
      <pc:sldChg chg="del modTransition">
        <pc:chgData name="PHUOC CONG NGUYEN" userId="a6519902-66df-4162-af9d-9db9f0b5ac8e" providerId="ADAL" clId="{6D87D902-A89A-4C75-9F34-6523C8E0CBF8}" dt="2023-08-22T09:14:58.261" v="1791" actId="47"/>
        <pc:sldMkLst>
          <pc:docMk/>
          <pc:sldMk cId="0" sldId="273"/>
        </pc:sldMkLst>
      </pc:sldChg>
      <pc:sldChg chg="modTransition">
        <pc:chgData name="PHUOC CONG NGUYEN" userId="a6519902-66df-4162-af9d-9db9f0b5ac8e" providerId="ADAL" clId="{6D87D902-A89A-4C75-9F34-6523C8E0CBF8}" dt="2023-08-17T10:34:16.453" v="1069"/>
        <pc:sldMkLst>
          <pc:docMk/>
          <pc:sldMk cId="0" sldId="274"/>
        </pc:sldMkLst>
      </pc:sldChg>
      <pc:sldChg chg="del modTransition">
        <pc:chgData name="PHUOC CONG NGUYEN" userId="a6519902-66df-4162-af9d-9db9f0b5ac8e" providerId="ADAL" clId="{6D87D902-A89A-4C75-9F34-6523C8E0CBF8}" dt="2023-08-23T06:19:08.789" v="1980" actId="47"/>
        <pc:sldMkLst>
          <pc:docMk/>
          <pc:sldMk cId="0" sldId="275"/>
        </pc:sldMkLst>
      </pc:sldChg>
      <pc:sldChg chg="addSp delSp modSp mod modTransition">
        <pc:chgData name="PHUOC CONG NGUYEN" userId="a6519902-66df-4162-af9d-9db9f0b5ac8e" providerId="ADAL" clId="{6D87D902-A89A-4C75-9F34-6523C8E0CBF8}" dt="2023-08-22T09:15:35.891" v="1798" actId="20577"/>
        <pc:sldMkLst>
          <pc:docMk/>
          <pc:sldMk cId="0" sldId="276"/>
        </pc:sldMkLst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8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8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8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8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8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9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9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9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29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9:15:35.891" v="1798" actId="20577"/>
          <ac:spMkLst>
            <pc:docMk/>
            <pc:sldMk cId="0" sldId="276"/>
            <ac:spMk id="329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0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1:19.363" v="1708" actId="207"/>
          <ac:spMkLst>
            <pc:docMk/>
            <pc:sldMk cId="0" sldId="276"/>
            <ac:spMk id="3346" creationId="{00000000-0000-0000-0000-000000000000}"/>
          </ac:spMkLst>
        </pc:spChg>
        <pc:picChg chg="add mod">
          <ac:chgData name="PHUOC CONG NGUYEN" userId="a6519902-66df-4162-af9d-9db9f0b5ac8e" providerId="ADAL" clId="{6D87D902-A89A-4C75-9F34-6523C8E0CBF8}" dt="2023-08-22T09:15:32.543" v="1797" actId="1076"/>
          <ac:picMkLst>
            <pc:docMk/>
            <pc:sldMk cId="0" sldId="276"/>
            <ac:picMk id="2" creationId="{83516297-7DDE-3331-199E-19E7AC8A28C2}"/>
          </ac:picMkLst>
        </pc:picChg>
        <pc:picChg chg="del">
          <ac:chgData name="PHUOC CONG NGUYEN" userId="a6519902-66df-4162-af9d-9db9f0b5ac8e" providerId="ADAL" clId="{6D87D902-A89A-4C75-9F34-6523C8E0CBF8}" dt="2023-08-22T09:15:26.317" v="1795" actId="478"/>
          <ac:picMkLst>
            <pc:docMk/>
            <pc:sldMk cId="0" sldId="276"/>
            <ac:picMk id="10" creationId="{C9733ECD-A339-1840-BBA3-E998800C54F5}"/>
          </ac:picMkLst>
        </pc:picChg>
      </pc:sldChg>
      <pc:sldChg chg="del modTransition">
        <pc:chgData name="PHUOC CONG NGUYEN" userId="a6519902-66df-4162-af9d-9db9f0b5ac8e" providerId="ADAL" clId="{6D87D902-A89A-4C75-9F34-6523C8E0CBF8}" dt="2023-08-23T06:19:09.439" v="1981" actId="47"/>
        <pc:sldMkLst>
          <pc:docMk/>
          <pc:sldMk cId="0" sldId="277"/>
        </pc:sldMkLst>
      </pc:sldChg>
      <pc:sldChg chg="del modTransition">
        <pc:chgData name="PHUOC CONG NGUYEN" userId="a6519902-66df-4162-af9d-9db9f0b5ac8e" providerId="ADAL" clId="{6D87D902-A89A-4C75-9F34-6523C8E0CBF8}" dt="2023-08-23T06:19:10.056" v="1982" actId="47"/>
        <pc:sldMkLst>
          <pc:docMk/>
          <pc:sldMk cId="0" sldId="278"/>
        </pc:sldMkLst>
      </pc:sldChg>
      <pc:sldChg chg="del modTransition">
        <pc:chgData name="PHUOC CONG NGUYEN" userId="a6519902-66df-4162-af9d-9db9f0b5ac8e" providerId="ADAL" clId="{6D87D902-A89A-4C75-9F34-6523C8E0CBF8}" dt="2023-08-23T06:19:10.597" v="1983" actId="47"/>
        <pc:sldMkLst>
          <pc:docMk/>
          <pc:sldMk cId="0" sldId="279"/>
        </pc:sldMkLst>
      </pc:sldChg>
      <pc:sldChg chg="del modTransition">
        <pc:chgData name="PHUOC CONG NGUYEN" userId="a6519902-66df-4162-af9d-9db9f0b5ac8e" providerId="ADAL" clId="{6D87D902-A89A-4C75-9F34-6523C8E0CBF8}" dt="2023-08-23T06:19:11.191" v="1984" actId="47"/>
        <pc:sldMkLst>
          <pc:docMk/>
          <pc:sldMk cId="0" sldId="280"/>
        </pc:sldMkLst>
      </pc:sldChg>
      <pc:sldChg chg="del modTransition">
        <pc:chgData name="PHUOC CONG NGUYEN" userId="a6519902-66df-4162-af9d-9db9f0b5ac8e" providerId="ADAL" clId="{6D87D902-A89A-4C75-9F34-6523C8E0CBF8}" dt="2023-08-23T06:19:11.672" v="1985" actId="47"/>
        <pc:sldMkLst>
          <pc:docMk/>
          <pc:sldMk cId="0" sldId="281"/>
        </pc:sldMkLst>
      </pc:sldChg>
      <pc:sldChg chg="del modTransition">
        <pc:chgData name="PHUOC CONG NGUYEN" userId="a6519902-66df-4162-af9d-9db9f0b5ac8e" providerId="ADAL" clId="{6D87D902-A89A-4C75-9F34-6523C8E0CBF8}" dt="2023-08-23T06:19:12.283" v="1986" actId="47"/>
        <pc:sldMkLst>
          <pc:docMk/>
          <pc:sldMk cId="0" sldId="282"/>
        </pc:sldMkLst>
      </pc:sldChg>
      <pc:sldChg chg="del modTransition">
        <pc:chgData name="PHUOC CONG NGUYEN" userId="a6519902-66df-4162-af9d-9db9f0b5ac8e" providerId="ADAL" clId="{6D87D902-A89A-4C75-9F34-6523C8E0CBF8}" dt="2023-08-23T06:19:12.824" v="1987" actId="47"/>
        <pc:sldMkLst>
          <pc:docMk/>
          <pc:sldMk cId="0" sldId="283"/>
        </pc:sldMkLst>
      </pc:sldChg>
      <pc:sldChg chg="modSp mod modTransition">
        <pc:chgData name="PHUOC CONG NGUYEN" userId="a6519902-66df-4162-af9d-9db9f0b5ac8e" providerId="ADAL" clId="{6D87D902-A89A-4C75-9F34-6523C8E0CBF8}" dt="2023-08-21T05:45:45.389" v="1658" actId="207"/>
        <pc:sldMkLst>
          <pc:docMk/>
          <pc:sldMk cId="0" sldId="284"/>
        </pc:sldMkLst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10" creationId="{50D3256E-3480-FEA5-9C52-00063BCFD443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8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45.389" v="1658" actId="207"/>
          <ac:spMkLst>
            <pc:docMk/>
            <pc:sldMk cId="0" sldId="284"/>
            <ac:spMk id="4196" creationId="{00000000-0000-0000-0000-000000000000}"/>
          </ac:spMkLst>
        </pc:spChg>
      </pc:sldChg>
      <pc:sldChg chg="modSp mod modTransition">
        <pc:chgData name="PHUOC CONG NGUYEN" userId="a6519902-66df-4162-af9d-9db9f0b5ac8e" providerId="ADAL" clId="{6D87D902-A89A-4C75-9F34-6523C8E0CBF8}" dt="2023-08-21T05:45:50.480" v="1659" actId="207"/>
        <pc:sldMkLst>
          <pc:docMk/>
          <pc:sldMk cId="0" sldId="285"/>
        </pc:sldMkLst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3" creationId="{91C4EE85-1350-8D69-D176-9959B2F06DE8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5" creationId="{884454F1-6691-A6E9-15D9-D79E2723810A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0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0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5:50.480" v="1659" actId="207"/>
          <ac:spMkLst>
            <pc:docMk/>
            <pc:sldMk cId="0" sldId="285"/>
            <ac:spMk id="4277" creationId="{00000000-0000-0000-0000-000000000000}"/>
          </ac:spMkLst>
        </pc:spChg>
      </pc:sldChg>
      <pc:sldChg chg="addSp delSp modSp mod modTransition modClrScheme chgLayout">
        <pc:chgData name="PHUOC CONG NGUYEN" userId="a6519902-66df-4162-af9d-9db9f0b5ac8e" providerId="ADAL" clId="{6D87D902-A89A-4C75-9F34-6523C8E0CBF8}" dt="2023-08-23T06:00:13.599" v="1799" actId="12789"/>
        <pc:sldMkLst>
          <pc:docMk/>
          <pc:sldMk cId="0" sldId="286"/>
        </pc:sldMkLst>
        <pc:spChg chg="add del mod">
          <ac:chgData name="PHUOC CONG NGUYEN" userId="a6519902-66df-4162-af9d-9db9f0b5ac8e" providerId="ADAL" clId="{6D87D902-A89A-4C75-9F34-6523C8E0CBF8}" dt="2023-08-17T13:58:08.358" v="1129" actId="478"/>
          <ac:spMkLst>
            <pc:docMk/>
            <pc:sldMk cId="0" sldId="286"/>
            <ac:spMk id="3" creationId="{C652E752-CC9C-45CE-395B-E1957A5CBD11}"/>
          </ac:spMkLst>
        </pc:spChg>
        <pc:spChg chg="add del mod">
          <ac:chgData name="PHUOC CONG NGUYEN" userId="a6519902-66df-4162-af9d-9db9f0b5ac8e" providerId="ADAL" clId="{6D87D902-A89A-4C75-9F34-6523C8E0CBF8}" dt="2023-08-17T13:59:06.055" v="1161" actId="478"/>
          <ac:spMkLst>
            <pc:docMk/>
            <pc:sldMk cId="0" sldId="286"/>
            <ac:spMk id="4" creationId="{E2F9DE75-3346-F255-EFE4-71738BC13BD8}"/>
          </ac:spMkLst>
        </pc:spChg>
        <pc:spChg chg="add mod">
          <ac:chgData name="PHUOC CONG NGUYEN" userId="a6519902-66df-4162-af9d-9db9f0b5ac8e" providerId="ADAL" clId="{6D87D902-A89A-4C75-9F34-6523C8E0CBF8}" dt="2023-08-17T14:00:37.628" v="1370" actId="207"/>
          <ac:spMkLst>
            <pc:docMk/>
            <pc:sldMk cId="0" sldId="286"/>
            <ac:spMk id="5" creationId="{230491D3-1B8D-FA74-BD1B-8485ADAE2D9E}"/>
          </ac:spMkLst>
        </pc:spChg>
        <pc:spChg chg="mod">
          <ac:chgData name="PHUOC CONG NGUYEN" userId="a6519902-66df-4162-af9d-9db9f0b5ac8e" providerId="ADAL" clId="{6D87D902-A89A-4C75-9F34-6523C8E0CBF8}" dt="2023-08-17T13:59:40.110" v="1252" actId="1035"/>
          <ac:spMkLst>
            <pc:docMk/>
            <pc:sldMk cId="0" sldId="286"/>
            <ac:spMk id="4282" creationId="{00000000-0000-0000-0000-000000000000}"/>
          </ac:spMkLst>
        </pc:spChg>
        <pc:spChg chg="mod ord">
          <ac:chgData name="PHUOC CONG NGUYEN" userId="a6519902-66df-4162-af9d-9db9f0b5ac8e" providerId="ADAL" clId="{6D87D902-A89A-4C75-9F34-6523C8E0CBF8}" dt="2023-08-17T13:59:44.832" v="1255" actId="14100"/>
          <ac:spMkLst>
            <pc:docMk/>
            <pc:sldMk cId="0" sldId="286"/>
            <ac:spMk id="4283" creationId="{00000000-0000-0000-0000-000000000000}"/>
          </ac:spMkLst>
        </pc:spChg>
        <pc:spChg chg="del mod ord">
          <ac:chgData name="PHUOC CONG NGUYEN" userId="a6519902-66df-4162-af9d-9db9f0b5ac8e" providerId="ADAL" clId="{6D87D902-A89A-4C75-9F34-6523C8E0CBF8}" dt="2023-08-17T13:58:06.622" v="1128" actId="478"/>
          <ac:spMkLst>
            <pc:docMk/>
            <pc:sldMk cId="0" sldId="286"/>
            <ac:spMk id="4284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3:57:13.018" v="1117" actId="478"/>
          <ac:spMkLst>
            <pc:docMk/>
            <pc:sldMk cId="0" sldId="286"/>
            <ac:spMk id="4285" creationId="{00000000-0000-0000-0000-000000000000}"/>
          </ac:spMkLst>
        </pc:spChg>
        <pc:spChg chg="del">
          <ac:chgData name="PHUOC CONG NGUYEN" userId="a6519902-66df-4162-af9d-9db9f0b5ac8e" providerId="ADAL" clId="{6D87D902-A89A-4C75-9F34-6523C8E0CBF8}" dt="2023-08-17T13:58:10.503" v="1131" actId="478"/>
          <ac:spMkLst>
            <pc:docMk/>
            <pc:sldMk cId="0" sldId="286"/>
            <ac:spMk id="4286" creationId="{00000000-0000-0000-0000-000000000000}"/>
          </ac:spMkLst>
        </pc:spChg>
        <pc:grpChg chg="add mod">
          <ac:chgData name="PHUOC CONG NGUYEN" userId="a6519902-66df-4162-af9d-9db9f0b5ac8e" providerId="ADAL" clId="{6D87D902-A89A-4C75-9F34-6523C8E0CBF8}" dt="2023-08-23T06:00:13.599" v="1799" actId="12789"/>
          <ac:grpSpMkLst>
            <pc:docMk/>
            <pc:sldMk cId="0" sldId="286"/>
            <ac:grpSpMk id="6" creationId="{86B1E763-CEDD-0C9D-F5AD-BD887A4859C8}"/>
          </ac:grpSpMkLst>
        </pc:grpChg>
        <pc:grpChg chg="del">
          <ac:chgData name="PHUOC CONG NGUYEN" userId="a6519902-66df-4162-af9d-9db9f0b5ac8e" providerId="ADAL" clId="{6D87D902-A89A-4C75-9F34-6523C8E0CBF8}" dt="2023-08-17T13:58:09.894" v="1130" actId="478"/>
          <ac:grpSpMkLst>
            <pc:docMk/>
            <pc:sldMk cId="0" sldId="286"/>
            <ac:grpSpMk id="4287" creationId="{00000000-0000-0000-0000-000000000000}"/>
          </ac:grpSpMkLst>
        </pc:grpChg>
        <pc:grpChg chg="del">
          <ac:chgData name="PHUOC CONG NGUYEN" userId="a6519902-66df-4162-af9d-9db9f0b5ac8e" providerId="ADAL" clId="{6D87D902-A89A-4C75-9F34-6523C8E0CBF8}" dt="2023-08-17T13:58:11.197" v="1132" actId="478"/>
          <ac:grpSpMkLst>
            <pc:docMk/>
            <pc:sldMk cId="0" sldId="286"/>
            <ac:grpSpMk id="4292" creationId="{00000000-0000-0000-0000-000000000000}"/>
          </ac:grpSpMkLst>
        </pc:grpChg>
        <pc:grpChg chg="del mod">
          <ac:chgData name="PHUOC CONG NGUYEN" userId="a6519902-66df-4162-af9d-9db9f0b5ac8e" providerId="ADAL" clId="{6D87D902-A89A-4C75-9F34-6523C8E0CBF8}" dt="2023-08-17T13:58:13.015" v="1134" actId="478"/>
          <ac:grpSpMkLst>
            <pc:docMk/>
            <pc:sldMk cId="0" sldId="286"/>
            <ac:grpSpMk id="4299" creationId="{00000000-0000-0000-0000-000000000000}"/>
          </ac:grpSpMkLst>
        </pc:grpChg>
        <pc:grpChg chg="del">
          <ac:chgData name="PHUOC CONG NGUYEN" userId="a6519902-66df-4162-af9d-9db9f0b5ac8e" providerId="ADAL" clId="{6D87D902-A89A-4C75-9F34-6523C8E0CBF8}" dt="2023-08-17T13:57:51.151" v="1125" actId="478"/>
          <ac:grpSpMkLst>
            <pc:docMk/>
            <pc:sldMk cId="0" sldId="286"/>
            <ac:grpSpMk id="4330" creationId="{00000000-0000-0000-0000-000000000000}"/>
          </ac:grpSpMkLst>
        </pc:grpChg>
        <pc:picChg chg="mod">
          <ac:chgData name="PHUOC CONG NGUYEN" userId="a6519902-66df-4162-af9d-9db9f0b5ac8e" providerId="ADAL" clId="{6D87D902-A89A-4C75-9F34-6523C8E0CBF8}" dt="2023-08-23T06:00:13.599" v="1799" actId="12789"/>
          <ac:picMkLst>
            <pc:docMk/>
            <pc:sldMk cId="0" sldId="286"/>
            <ac:picMk id="2" creationId="{665547EB-1C30-9CE3-8EC6-EA3E210A1554}"/>
          </ac:picMkLst>
        </pc:picChg>
        <pc:picChg chg="mod">
          <ac:chgData name="PHUOC CONG NGUYEN" userId="a6519902-66df-4162-af9d-9db9f0b5ac8e" providerId="ADAL" clId="{6D87D902-A89A-4C75-9F34-6523C8E0CBF8}" dt="2023-08-17T14:00:08.721" v="1260"/>
          <ac:picMkLst>
            <pc:docMk/>
            <pc:sldMk cId="0" sldId="286"/>
            <ac:picMk id="7" creationId="{C688CA0F-6F7D-ADA8-67B8-1B38C2A7DD6E}"/>
          </ac:picMkLst>
        </pc:picChg>
        <pc:picChg chg="mod">
          <ac:chgData name="PHUOC CONG NGUYEN" userId="a6519902-66df-4162-af9d-9db9f0b5ac8e" providerId="ADAL" clId="{6D87D902-A89A-4C75-9F34-6523C8E0CBF8}" dt="2023-08-17T14:00:08.721" v="1260"/>
          <ac:picMkLst>
            <pc:docMk/>
            <pc:sldMk cId="0" sldId="286"/>
            <ac:picMk id="8" creationId="{8E804971-0C4A-8A57-44CB-BAC59F4DF974}"/>
          </ac:picMkLst>
        </pc:picChg>
        <pc:picChg chg="mod">
          <ac:chgData name="PHUOC CONG NGUYEN" userId="a6519902-66df-4162-af9d-9db9f0b5ac8e" providerId="ADAL" clId="{6D87D902-A89A-4C75-9F34-6523C8E0CBF8}" dt="2023-08-17T14:00:08.721" v="1260"/>
          <ac:picMkLst>
            <pc:docMk/>
            <pc:sldMk cId="0" sldId="286"/>
            <ac:picMk id="9" creationId="{1CD471A4-5CA7-CF21-4E0C-66615ABCDD2D}"/>
          </ac:picMkLst>
        </pc:picChg>
        <pc:picChg chg="mod">
          <ac:chgData name="PHUOC CONG NGUYEN" userId="a6519902-66df-4162-af9d-9db9f0b5ac8e" providerId="ADAL" clId="{6D87D902-A89A-4C75-9F34-6523C8E0CBF8}" dt="2023-08-17T13:57:53.628" v="1126" actId="1076"/>
          <ac:picMkLst>
            <pc:docMk/>
            <pc:sldMk cId="0" sldId="286"/>
            <ac:picMk id="4297" creationId="{00000000-0000-0000-0000-000000000000}"/>
          </ac:picMkLst>
        </pc:picChg>
        <pc:picChg chg="del mod">
          <ac:chgData name="PHUOC CONG NGUYEN" userId="a6519902-66df-4162-af9d-9db9f0b5ac8e" providerId="ADAL" clId="{6D87D902-A89A-4C75-9F34-6523C8E0CBF8}" dt="2023-08-17T13:58:03.615" v="1127" actId="478"/>
          <ac:picMkLst>
            <pc:docMk/>
            <pc:sldMk cId="0" sldId="286"/>
            <ac:picMk id="4298" creationId="{00000000-0000-0000-0000-000000000000}"/>
          </ac:picMkLst>
        </pc:picChg>
      </pc:sldChg>
      <pc:sldChg chg="del modTransition">
        <pc:chgData name="PHUOC CONG NGUYEN" userId="a6519902-66df-4162-af9d-9db9f0b5ac8e" providerId="ADAL" clId="{6D87D902-A89A-4C75-9F34-6523C8E0CBF8}" dt="2023-08-23T06:19:14.262" v="1989" actId="47"/>
        <pc:sldMkLst>
          <pc:docMk/>
          <pc:sldMk cId="0" sldId="287"/>
        </pc:sldMkLst>
      </pc:sldChg>
      <pc:sldChg chg="del modTransition">
        <pc:chgData name="PHUOC CONG NGUYEN" userId="a6519902-66df-4162-af9d-9db9f0b5ac8e" providerId="ADAL" clId="{6D87D902-A89A-4C75-9F34-6523C8E0CBF8}" dt="2023-08-23T06:19:14.859" v="1990" actId="47"/>
        <pc:sldMkLst>
          <pc:docMk/>
          <pc:sldMk cId="0" sldId="288"/>
        </pc:sldMkLst>
      </pc:sldChg>
      <pc:sldChg chg="del modTransition">
        <pc:chgData name="PHUOC CONG NGUYEN" userId="a6519902-66df-4162-af9d-9db9f0b5ac8e" providerId="ADAL" clId="{6D87D902-A89A-4C75-9F34-6523C8E0CBF8}" dt="2023-08-23T06:19:15.788" v="1991" actId="47"/>
        <pc:sldMkLst>
          <pc:docMk/>
          <pc:sldMk cId="0" sldId="289"/>
        </pc:sldMkLst>
      </pc:sldChg>
      <pc:sldChg chg="del modTransition">
        <pc:chgData name="PHUOC CONG NGUYEN" userId="a6519902-66df-4162-af9d-9db9f0b5ac8e" providerId="ADAL" clId="{6D87D902-A89A-4C75-9F34-6523C8E0CBF8}" dt="2023-08-23T06:19:16.459" v="1992" actId="47"/>
        <pc:sldMkLst>
          <pc:docMk/>
          <pc:sldMk cId="0" sldId="290"/>
        </pc:sldMkLst>
      </pc:sldChg>
      <pc:sldChg chg="del modTransition">
        <pc:chgData name="PHUOC CONG NGUYEN" userId="a6519902-66df-4162-af9d-9db9f0b5ac8e" providerId="ADAL" clId="{6D87D902-A89A-4C75-9F34-6523C8E0CBF8}" dt="2023-08-23T06:19:16.936" v="1993" actId="47"/>
        <pc:sldMkLst>
          <pc:docMk/>
          <pc:sldMk cId="0" sldId="291"/>
        </pc:sldMkLst>
      </pc:sldChg>
      <pc:sldChg chg="del modTransition">
        <pc:chgData name="PHUOC CONG NGUYEN" userId="a6519902-66df-4162-af9d-9db9f0b5ac8e" providerId="ADAL" clId="{6D87D902-A89A-4C75-9F34-6523C8E0CBF8}" dt="2023-08-23T06:19:17.472" v="1994" actId="47"/>
        <pc:sldMkLst>
          <pc:docMk/>
          <pc:sldMk cId="0" sldId="292"/>
        </pc:sldMkLst>
      </pc:sldChg>
      <pc:sldChg chg="del modTransition">
        <pc:chgData name="PHUOC CONG NGUYEN" userId="a6519902-66df-4162-af9d-9db9f0b5ac8e" providerId="ADAL" clId="{6D87D902-A89A-4C75-9F34-6523C8E0CBF8}" dt="2023-08-23T06:19:18.535" v="1995" actId="47"/>
        <pc:sldMkLst>
          <pc:docMk/>
          <pc:sldMk cId="0" sldId="293"/>
        </pc:sldMkLst>
      </pc:sldChg>
      <pc:sldChg chg="del modTransition">
        <pc:chgData name="PHUOC CONG NGUYEN" userId="a6519902-66df-4162-af9d-9db9f0b5ac8e" providerId="ADAL" clId="{6D87D902-A89A-4C75-9F34-6523C8E0CBF8}" dt="2023-08-23T06:19:19.652" v="1996" actId="47"/>
        <pc:sldMkLst>
          <pc:docMk/>
          <pc:sldMk cId="0" sldId="294"/>
        </pc:sldMkLst>
      </pc:sldChg>
      <pc:sldChg chg="del modTransition">
        <pc:chgData name="PHUOC CONG NGUYEN" userId="a6519902-66df-4162-af9d-9db9f0b5ac8e" providerId="ADAL" clId="{6D87D902-A89A-4C75-9F34-6523C8E0CBF8}" dt="2023-08-23T06:19:20.623" v="1997" actId="47"/>
        <pc:sldMkLst>
          <pc:docMk/>
          <pc:sldMk cId="0" sldId="295"/>
        </pc:sldMkLst>
      </pc:sldChg>
      <pc:sldChg chg="del modTransition">
        <pc:chgData name="PHUOC CONG NGUYEN" userId="a6519902-66df-4162-af9d-9db9f0b5ac8e" providerId="ADAL" clId="{6D87D902-A89A-4C75-9F34-6523C8E0CBF8}" dt="2023-08-23T06:19:20.823" v="1998" actId="47"/>
        <pc:sldMkLst>
          <pc:docMk/>
          <pc:sldMk cId="0" sldId="296"/>
        </pc:sldMkLst>
      </pc:sldChg>
      <pc:sldChg chg="del modTransition">
        <pc:chgData name="PHUOC CONG NGUYEN" userId="a6519902-66df-4162-af9d-9db9f0b5ac8e" providerId="ADAL" clId="{6D87D902-A89A-4C75-9F34-6523C8E0CBF8}" dt="2023-08-23T06:19:20.949" v="1999" actId="47"/>
        <pc:sldMkLst>
          <pc:docMk/>
          <pc:sldMk cId="0" sldId="297"/>
        </pc:sldMkLst>
      </pc:sldChg>
      <pc:sldChg chg="del modTransition">
        <pc:chgData name="PHUOC CONG NGUYEN" userId="a6519902-66df-4162-af9d-9db9f0b5ac8e" providerId="ADAL" clId="{6D87D902-A89A-4C75-9F34-6523C8E0CBF8}" dt="2023-08-23T06:19:21.107" v="2000" actId="47"/>
        <pc:sldMkLst>
          <pc:docMk/>
          <pc:sldMk cId="0" sldId="298"/>
        </pc:sldMkLst>
      </pc:sldChg>
      <pc:sldChg chg="del modTransition">
        <pc:chgData name="PHUOC CONG NGUYEN" userId="a6519902-66df-4162-af9d-9db9f0b5ac8e" providerId="ADAL" clId="{6D87D902-A89A-4C75-9F34-6523C8E0CBF8}" dt="2023-08-23T06:19:21.847" v="2001" actId="47"/>
        <pc:sldMkLst>
          <pc:docMk/>
          <pc:sldMk cId="0" sldId="299"/>
        </pc:sldMkLst>
      </pc:sldChg>
      <pc:sldChg chg="del modTransition">
        <pc:chgData name="PHUOC CONG NGUYEN" userId="a6519902-66df-4162-af9d-9db9f0b5ac8e" providerId="ADAL" clId="{6D87D902-A89A-4C75-9F34-6523C8E0CBF8}" dt="2023-08-23T06:19:22.325" v="2002" actId="47"/>
        <pc:sldMkLst>
          <pc:docMk/>
          <pc:sldMk cId="0" sldId="300"/>
        </pc:sldMkLst>
      </pc:sldChg>
      <pc:sldChg chg="del modTransition">
        <pc:chgData name="PHUOC CONG NGUYEN" userId="a6519902-66df-4162-af9d-9db9f0b5ac8e" providerId="ADAL" clId="{6D87D902-A89A-4C75-9F34-6523C8E0CBF8}" dt="2023-08-23T06:19:22.843" v="2003" actId="47"/>
        <pc:sldMkLst>
          <pc:docMk/>
          <pc:sldMk cId="0" sldId="301"/>
        </pc:sldMkLst>
      </pc:sldChg>
      <pc:sldChg chg="del modTransition">
        <pc:chgData name="PHUOC CONG NGUYEN" userId="a6519902-66df-4162-af9d-9db9f0b5ac8e" providerId="ADAL" clId="{6D87D902-A89A-4C75-9F34-6523C8E0CBF8}" dt="2023-08-23T06:19:23.474" v="2004" actId="47"/>
        <pc:sldMkLst>
          <pc:docMk/>
          <pc:sldMk cId="0" sldId="302"/>
        </pc:sldMkLst>
      </pc:sldChg>
      <pc:sldChg chg="del modTransition">
        <pc:chgData name="PHUOC CONG NGUYEN" userId="a6519902-66df-4162-af9d-9db9f0b5ac8e" providerId="ADAL" clId="{6D87D902-A89A-4C75-9F34-6523C8E0CBF8}" dt="2023-08-23T06:19:23.666" v="2005" actId="47"/>
        <pc:sldMkLst>
          <pc:docMk/>
          <pc:sldMk cId="0" sldId="303"/>
        </pc:sldMkLst>
      </pc:sldChg>
      <pc:sldChg chg="del modTransition">
        <pc:chgData name="PHUOC CONG NGUYEN" userId="a6519902-66df-4162-af9d-9db9f0b5ac8e" providerId="ADAL" clId="{6D87D902-A89A-4C75-9F34-6523C8E0CBF8}" dt="2023-08-23T06:19:24.435" v="2006" actId="47"/>
        <pc:sldMkLst>
          <pc:docMk/>
          <pc:sldMk cId="0" sldId="304"/>
        </pc:sldMkLst>
      </pc:sldChg>
      <pc:sldChg chg="del modTransition">
        <pc:chgData name="PHUOC CONG NGUYEN" userId="a6519902-66df-4162-af9d-9db9f0b5ac8e" providerId="ADAL" clId="{6D87D902-A89A-4C75-9F34-6523C8E0CBF8}" dt="2023-08-23T06:19:24.897" v="2007" actId="47"/>
        <pc:sldMkLst>
          <pc:docMk/>
          <pc:sldMk cId="0" sldId="305"/>
        </pc:sldMkLst>
      </pc:sldChg>
      <pc:sldChg chg="del modTransition">
        <pc:chgData name="PHUOC CONG NGUYEN" userId="a6519902-66df-4162-af9d-9db9f0b5ac8e" providerId="ADAL" clId="{6D87D902-A89A-4C75-9F34-6523C8E0CBF8}" dt="2023-08-23T06:19:25.510" v="2008" actId="47"/>
        <pc:sldMkLst>
          <pc:docMk/>
          <pc:sldMk cId="0" sldId="306"/>
        </pc:sldMkLst>
      </pc:sldChg>
      <pc:sldChg chg="del modTransition">
        <pc:chgData name="PHUOC CONG NGUYEN" userId="a6519902-66df-4162-af9d-9db9f0b5ac8e" providerId="ADAL" clId="{6D87D902-A89A-4C75-9F34-6523C8E0CBF8}" dt="2023-08-23T06:19:26.253" v="2009" actId="47"/>
        <pc:sldMkLst>
          <pc:docMk/>
          <pc:sldMk cId="0" sldId="307"/>
        </pc:sldMkLst>
      </pc:sldChg>
      <pc:sldChg chg="new del">
        <pc:chgData name="PHUOC CONG NGUYEN" userId="a6519902-66df-4162-af9d-9db9f0b5ac8e" providerId="ADAL" clId="{6D87D902-A89A-4C75-9F34-6523C8E0CBF8}" dt="2023-08-17T10:34:07.528" v="1068" actId="680"/>
        <pc:sldMkLst>
          <pc:docMk/>
          <pc:sldMk cId="72449405" sldId="308"/>
        </pc:sldMkLst>
      </pc:sldChg>
      <pc:sldChg chg="modSp add del mod">
        <pc:chgData name="PHUOC CONG NGUYEN" userId="a6519902-66df-4162-af9d-9db9f0b5ac8e" providerId="ADAL" clId="{6D87D902-A89A-4C75-9F34-6523C8E0CBF8}" dt="2023-08-23T06:19:13.530" v="1988" actId="47"/>
        <pc:sldMkLst>
          <pc:docMk/>
          <pc:sldMk cId="3141188222" sldId="308"/>
        </pc:sldMkLst>
        <pc:picChg chg="mod">
          <ac:chgData name="PHUOC CONG NGUYEN" userId="a6519902-66df-4162-af9d-9db9f0b5ac8e" providerId="ADAL" clId="{6D87D902-A89A-4C75-9F34-6523C8E0CBF8}" dt="2023-08-17T13:57:30.067" v="1120" actId="1076"/>
          <ac:picMkLst>
            <pc:docMk/>
            <pc:sldMk cId="3141188222" sldId="308"/>
            <ac:picMk id="4298" creationId="{00000000-0000-0000-0000-000000000000}"/>
          </ac:picMkLst>
        </pc:picChg>
      </pc:sldChg>
      <pc:sldChg chg="modSp mod">
        <pc:chgData name="PHUOC CONG NGUYEN" userId="a6519902-66df-4162-af9d-9db9f0b5ac8e" providerId="ADAL" clId="{6D87D902-A89A-4C75-9F34-6523C8E0CBF8}" dt="2023-08-21T14:33:54.512" v="1662" actId="552"/>
        <pc:sldMkLst>
          <pc:docMk/>
          <pc:sldMk cId="4023199768" sldId="309"/>
        </pc:sldMkLst>
        <pc:spChg chg="mod">
          <ac:chgData name="PHUOC CONG NGUYEN" userId="a6519902-66df-4162-af9d-9db9f0b5ac8e" providerId="ADAL" clId="{6D87D902-A89A-4C75-9F34-6523C8E0CBF8}" dt="2023-08-21T14:33:54.512" v="1662" actId="552"/>
          <ac:spMkLst>
            <pc:docMk/>
            <pc:sldMk cId="4023199768" sldId="309"/>
            <ac:spMk id="4" creationId="{936FE55B-0F82-3EBE-FDAC-BFCDF27C8E45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3:54.512" v="1662" actId="552"/>
          <ac:spMkLst>
            <pc:docMk/>
            <pc:sldMk cId="4023199768" sldId="309"/>
            <ac:spMk id="23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6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7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5.107" v="1637" actId="207"/>
          <ac:spMkLst>
            <pc:docMk/>
            <pc:sldMk cId="4023199768" sldId="309"/>
            <ac:spMk id="2385" creationId="{00000000-0000-0000-0000-000000000000}"/>
          </ac:spMkLst>
        </pc:spChg>
      </pc:sldChg>
      <pc:sldChg chg="modSp mod">
        <pc:chgData name="PHUOC CONG NGUYEN" userId="a6519902-66df-4162-af9d-9db9f0b5ac8e" providerId="ADAL" clId="{6D87D902-A89A-4C75-9F34-6523C8E0CBF8}" dt="2023-08-21T05:43:40.437" v="1650" actId="14100"/>
        <pc:sldMkLst>
          <pc:docMk/>
          <pc:sldMk cId="3099933300" sldId="311"/>
        </pc:sldMkLst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39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39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5:43:40.437" v="1650" actId="14100"/>
          <ac:spMkLst>
            <pc:docMk/>
            <pc:sldMk cId="3099933300" sldId="311"/>
            <ac:spMk id="239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0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2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3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4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1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2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3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5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6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5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04:24:29.493" v="1638" actId="207"/>
          <ac:spMkLst>
            <pc:docMk/>
            <pc:sldMk cId="3099933300" sldId="311"/>
            <ac:spMk id="2460" creationId="{00000000-0000-0000-0000-000000000000}"/>
          </ac:spMkLst>
        </pc:spChg>
      </pc:sldChg>
      <pc:sldChg chg="modSp mod">
        <pc:chgData name="PHUOC CONG NGUYEN" userId="a6519902-66df-4162-af9d-9db9f0b5ac8e" providerId="ADAL" clId="{6D87D902-A89A-4C75-9F34-6523C8E0CBF8}" dt="2023-08-22T08:52:36.189" v="1720" actId="255"/>
        <pc:sldMkLst>
          <pc:docMk/>
          <pc:sldMk cId="409409227" sldId="312"/>
        </pc:sldMkLst>
        <pc:spChg chg="mod">
          <ac:chgData name="PHUOC CONG NGUYEN" userId="a6519902-66df-4162-af9d-9db9f0b5ac8e" providerId="ADAL" clId="{6D87D902-A89A-4C75-9F34-6523C8E0CBF8}" dt="2023-08-22T08:52:27.311" v="1717" actId="1076"/>
          <ac:spMkLst>
            <pc:docMk/>
            <pc:sldMk cId="409409227" sldId="312"/>
            <ac:spMk id="5" creationId="{0E549F26-9E0E-2997-3EA8-6A468E7642F4}"/>
          </ac:spMkLst>
        </pc:spChg>
        <pc:spChg chg="mod">
          <ac:chgData name="PHUOC CONG NGUYEN" userId="a6519902-66df-4162-af9d-9db9f0b5ac8e" providerId="ADAL" clId="{6D87D902-A89A-4C75-9F34-6523C8E0CBF8}" dt="2023-08-22T08:52:27.311" v="1717" actId="1076"/>
          <ac:spMkLst>
            <pc:docMk/>
            <pc:sldMk cId="409409227" sldId="312"/>
            <ac:spMk id="6" creationId="{BBB7F5C6-D2DD-5D0E-7D8E-D0F6D74F1913}"/>
          </ac:spMkLst>
        </pc:spChg>
        <pc:spChg chg="mod">
          <ac:chgData name="PHUOC CONG NGUYEN" userId="a6519902-66df-4162-af9d-9db9f0b5ac8e" providerId="ADAL" clId="{6D87D902-A89A-4C75-9F34-6523C8E0CBF8}" dt="2023-08-22T08:52:36.189" v="1720" actId="255"/>
          <ac:spMkLst>
            <pc:docMk/>
            <pc:sldMk cId="409409227" sldId="312"/>
            <ac:spMk id="23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0:48.908" v="1705" actId="14100"/>
          <ac:spMkLst>
            <pc:docMk/>
            <pc:sldMk cId="409409227" sldId="312"/>
            <ac:spMk id="2305" creationId="{00000000-0000-0000-0000-000000000000}"/>
          </ac:spMkLst>
        </pc:spChg>
        <pc:grpChg chg="mod">
          <ac:chgData name="PHUOC CONG NGUYEN" userId="a6519902-66df-4162-af9d-9db9f0b5ac8e" providerId="ADAL" clId="{6D87D902-A89A-4C75-9F34-6523C8E0CBF8}" dt="2023-08-22T08:52:27.311" v="1717" actId="1076"/>
          <ac:grpSpMkLst>
            <pc:docMk/>
            <pc:sldMk cId="409409227" sldId="312"/>
            <ac:grpSpMk id="2" creationId="{8CB82C88-AFBD-3539-3CD3-7EC542348153}"/>
          </ac:grpSpMkLst>
        </pc:grpChg>
        <pc:grpChg chg="mod">
          <ac:chgData name="PHUOC CONG NGUYEN" userId="a6519902-66df-4162-af9d-9db9f0b5ac8e" providerId="ADAL" clId="{6D87D902-A89A-4C75-9F34-6523C8E0CBF8}" dt="2023-08-22T08:52:27.311" v="1717" actId="1076"/>
          <ac:grpSpMkLst>
            <pc:docMk/>
            <pc:sldMk cId="409409227" sldId="312"/>
            <ac:grpSpMk id="3" creationId="{52829426-9BFD-365A-8FE3-0B010AAF57C0}"/>
          </ac:grpSpMkLst>
        </pc:grpChg>
        <pc:picChg chg="mod">
          <ac:chgData name="PHUOC CONG NGUYEN" userId="a6519902-66df-4162-af9d-9db9f0b5ac8e" providerId="ADAL" clId="{6D87D902-A89A-4C75-9F34-6523C8E0CBF8}" dt="2023-08-22T08:52:27.311" v="1717" actId="1076"/>
          <ac:picMkLst>
            <pc:docMk/>
            <pc:sldMk cId="409409227" sldId="312"/>
            <ac:picMk id="4" creationId="{D7F750E8-14F4-BBA2-F66F-A905488ABE7C}"/>
          </ac:picMkLst>
        </pc:picChg>
        <pc:picChg chg="mod">
          <ac:chgData name="PHUOC CONG NGUYEN" userId="a6519902-66df-4162-af9d-9db9f0b5ac8e" providerId="ADAL" clId="{6D87D902-A89A-4C75-9F34-6523C8E0CBF8}" dt="2023-08-21T14:34:47.668" v="1689" actId="1038"/>
          <ac:picMkLst>
            <pc:docMk/>
            <pc:sldMk cId="409409227" sldId="312"/>
            <ac:picMk id="2307" creationId="{00000000-0000-0000-0000-000000000000}"/>
          </ac:picMkLst>
        </pc:picChg>
        <pc:cxnChg chg="mod">
          <ac:chgData name="PHUOC CONG NGUYEN" userId="a6519902-66df-4162-af9d-9db9f0b5ac8e" providerId="ADAL" clId="{6D87D902-A89A-4C75-9F34-6523C8E0CBF8}" dt="2023-08-22T08:52:27.311" v="1717" actId="1076"/>
          <ac:cxnSpMkLst>
            <pc:docMk/>
            <pc:sldMk cId="409409227" sldId="312"/>
            <ac:cxnSpMk id="7" creationId="{2D23A409-B97A-F2E7-7318-4CA0E1AE6F9F}"/>
          </ac:cxnSpMkLst>
        </pc:cxnChg>
      </pc:sldChg>
      <pc:sldChg chg="modSp mod">
        <pc:chgData name="PHUOC CONG NGUYEN" userId="a6519902-66df-4162-af9d-9db9f0b5ac8e" providerId="ADAL" clId="{6D87D902-A89A-4C75-9F34-6523C8E0CBF8}" dt="2023-08-22T09:15:11.358" v="1793" actId="1076"/>
        <pc:sldMkLst>
          <pc:docMk/>
          <pc:sldMk cId="4257454580" sldId="313"/>
        </pc:sldMkLst>
        <pc:spChg chg="mod">
          <ac:chgData name="PHUOC CONG NGUYEN" userId="a6519902-66df-4162-af9d-9db9f0b5ac8e" providerId="ADAL" clId="{6D87D902-A89A-4C75-9F34-6523C8E0CBF8}" dt="2023-08-22T09:13:29.017" v="1773" actId="14100"/>
          <ac:spMkLst>
            <pc:docMk/>
            <pc:sldMk cId="4257454580" sldId="313"/>
            <ac:spMk id="3" creationId="{25E53DDC-8B9F-8A03-EAEF-F3B7D46FD70A}"/>
          </ac:spMkLst>
        </pc:spChg>
        <pc:spChg chg="mod">
          <ac:chgData name="PHUOC CONG NGUYEN" userId="a6519902-66df-4162-af9d-9db9f0b5ac8e" providerId="ADAL" clId="{6D87D902-A89A-4C75-9F34-6523C8E0CBF8}" dt="2023-08-22T09:13:57.328" v="1784" actId="14100"/>
          <ac:spMkLst>
            <pc:docMk/>
            <pc:sldMk cId="4257454580" sldId="313"/>
            <ac:spMk id="2322" creationId="{00000000-0000-0000-0000-000000000000}"/>
          </ac:spMkLst>
        </pc:spChg>
        <pc:picChg chg="mod">
          <ac:chgData name="PHUOC CONG NGUYEN" userId="a6519902-66df-4162-af9d-9db9f0b5ac8e" providerId="ADAL" clId="{6D87D902-A89A-4C75-9F34-6523C8E0CBF8}" dt="2023-08-22T09:15:11.358" v="1793" actId="1076"/>
          <ac:picMkLst>
            <pc:docMk/>
            <pc:sldMk cId="4257454580" sldId="313"/>
            <ac:picMk id="4" creationId="{9D9847BE-38E9-68B3-9D0A-DC3A6561F5A1}"/>
          </ac:picMkLst>
        </pc:picChg>
      </pc:sldChg>
      <pc:sldChg chg="modSp del">
        <pc:chgData name="PHUOC CONG NGUYEN" userId="a6519902-66df-4162-af9d-9db9f0b5ac8e" providerId="ADAL" clId="{6D87D902-A89A-4C75-9F34-6523C8E0CBF8}" dt="2023-08-22T08:51:02.698" v="1706" actId="2696"/>
        <pc:sldMkLst>
          <pc:docMk/>
          <pc:sldMk cId="3846640921" sldId="314"/>
        </pc:sldMkLst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59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59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0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17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18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19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20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1T14:35:06.155" v="1691" actId="207"/>
          <ac:spMkLst>
            <pc:docMk/>
            <pc:sldMk cId="3846640921" sldId="314"/>
            <ac:spMk id="2621" creationId="{00000000-0000-0000-0000-000000000000}"/>
          </ac:spMkLst>
        </pc:spChg>
        <pc:grpChg chg="mod">
          <ac:chgData name="PHUOC CONG NGUYEN" userId="a6519902-66df-4162-af9d-9db9f0b5ac8e" providerId="ADAL" clId="{6D87D902-A89A-4C75-9F34-6523C8E0CBF8}" dt="2023-08-21T14:35:06.155" v="1691" actId="207"/>
          <ac:grpSpMkLst>
            <pc:docMk/>
            <pc:sldMk cId="3846640921" sldId="314"/>
            <ac:grpSpMk id="6" creationId="{47861245-4B21-D2A2-2C1B-ED1B1F8723FC}"/>
          </ac:grpSpMkLst>
        </pc:grpChg>
        <pc:grpChg chg="mod">
          <ac:chgData name="PHUOC CONG NGUYEN" userId="a6519902-66df-4162-af9d-9db9f0b5ac8e" providerId="ADAL" clId="{6D87D902-A89A-4C75-9F34-6523C8E0CBF8}" dt="2023-08-21T14:35:06.155" v="1691" actId="207"/>
          <ac:grpSpMkLst>
            <pc:docMk/>
            <pc:sldMk cId="3846640921" sldId="314"/>
            <ac:grpSpMk id="16" creationId="{D3C1A1BD-4441-D5C3-4A1E-DCDE2DF30AC4}"/>
          </ac:grpSpMkLst>
        </pc:grpChg>
        <pc:grpChg chg="mod">
          <ac:chgData name="PHUOC CONG NGUYEN" userId="a6519902-66df-4162-af9d-9db9f0b5ac8e" providerId="ADAL" clId="{6D87D902-A89A-4C75-9F34-6523C8E0CBF8}" dt="2023-08-21T14:35:06.155" v="1691" actId="207"/>
          <ac:grpSpMkLst>
            <pc:docMk/>
            <pc:sldMk cId="3846640921" sldId="314"/>
            <ac:grpSpMk id="26" creationId="{0272D808-AF7A-9FD0-0D60-E348403A12D9}"/>
          </ac:grpSpMkLst>
        </pc:grpChg>
        <pc:grpChg chg="mod">
          <ac:chgData name="PHUOC CONG NGUYEN" userId="a6519902-66df-4162-af9d-9db9f0b5ac8e" providerId="ADAL" clId="{6D87D902-A89A-4C75-9F34-6523C8E0CBF8}" dt="2023-08-21T14:35:06.155" v="1691" actId="207"/>
          <ac:grpSpMkLst>
            <pc:docMk/>
            <pc:sldMk cId="3846640921" sldId="314"/>
            <ac:grpSpMk id="2624" creationId="{00000000-0000-0000-0000-000000000000}"/>
          </ac:grpSpMkLst>
        </pc:grpChg>
        <pc:grpChg chg="mod">
          <ac:chgData name="PHUOC CONG NGUYEN" userId="a6519902-66df-4162-af9d-9db9f0b5ac8e" providerId="ADAL" clId="{6D87D902-A89A-4C75-9F34-6523C8E0CBF8}" dt="2023-08-21T14:35:06.155" v="1691" actId="207"/>
          <ac:grpSpMkLst>
            <pc:docMk/>
            <pc:sldMk cId="3846640921" sldId="314"/>
            <ac:grpSpMk id="2655" creationId="{00000000-0000-0000-0000-000000000000}"/>
          </ac:grpSpMkLst>
        </pc:grpChg>
      </pc:sldChg>
      <pc:sldChg chg="modSp mod">
        <pc:chgData name="PHUOC CONG NGUYEN" userId="a6519902-66df-4162-af9d-9db9f0b5ac8e" providerId="ADAL" clId="{6D87D902-A89A-4C75-9F34-6523C8E0CBF8}" dt="2023-08-22T09:14:33.018" v="1788" actId="14100"/>
        <pc:sldMkLst>
          <pc:docMk/>
          <pc:sldMk cId="2432046284" sldId="315"/>
        </pc:sldMkLst>
        <pc:spChg chg="mod">
          <ac:chgData name="PHUOC CONG NGUYEN" userId="a6519902-66df-4162-af9d-9db9f0b5ac8e" providerId="ADAL" clId="{6D87D902-A89A-4C75-9F34-6523C8E0CBF8}" dt="2023-08-22T09:14:33.018" v="1788" actId="14100"/>
          <ac:spMkLst>
            <pc:docMk/>
            <pc:sldMk cId="2432046284" sldId="315"/>
            <ac:spMk id="9" creationId="{77A352AC-D9E3-236D-D46A-394ACFC768A5}"/>
          </ac:spMkLst>
        </pc:spChg>
        <pc:picChg chg="mod">
          <ac:chgData name="PHUOC CONG NGUYEN" userId="a6519902-66df-4162-af9d-9db9f0b5ac8e" providerId="ADAL" clId="{6D87D902-A89A-4C75-9F34-6523C8E0CBF8}" dt="2023-08-22T09:14:23.021" v="1786" actId="14100"/>
          <ac:picMkLst>
            <pc:docMk/>
            <pc:sldMk cId="2432046284" sldId="315"/>
            <ac:picMk id="8" creationId="{02D547CE-559D-FA65-F807-4CEC4CE76320}"/>
          </ac:picMkLst>
        </pc:picChg>
      </pc:sldChg>
      <pc:sldChg chg="del">
        <pc:chgData name="PHUOC CONG NGUYEN" userId="a6519902-66df-4162-af9d-9db9f0b5ac8e" providerId="ADAL" clId="{6D87D902-A89A-4C75-9F34-6523C8E0CBF8}" dt="2023-08-23T06:19:07.529" v="1979" actId="47"/>
        <pc:sldMkLst>
          <pc:docMk/>
          <pc:sldMk cId="2110212755" sldId="316"/>
        </pc:sldMkLst>
      </pc:sldChg>
      <pc:sldChg chg="modSp mod">
        <pc:chgData name="PHUOC CONG NGUYEN" userId="a6519902-66df-4162-af9d-9db9f0b5ac8e" providerId="ADAL" clId="{6D87D902-A89A-4C75-9F34-6523C8E0CBF8}" dt="2023-08-22T08:52:17.283" v="1715" actId="14100"/>
        <pc:sldMkLst>
          <pc:docMk/>
          <pc:sldMk cId="3138364131" sldId="319"/>
        </pc:sldMkLst>
        <pc:spChg chg="mod">
          <ac:chgData name="PHUOC CONG NGUYEN" userId="a6519902-66df-4162-af9d-9db9f0b5ac8e" providerId="ADAL" clId="{6D87D902-A89A-4C75-9F34-6523C8E0CBF8}" dt="2023-08-22T08:52:17.283" v="1715" actId="14100"/>
          <ac:spMkLst>
            <pc:docMk/>
            <pc:sldMk cId="3138364131" sldId="319"/>
            <ac:spMk id="2304" creationId="{00000000-0000-0000-0000-000000000000}"/>
          </ac:spMkLst>
        </pc:spChg>
        <pc:spChg chg="mod">
          <ac:chgData name="PHUOC CONG NGUYEN" userId="a6519902-66df-4162-af9d-9db9f0b5ac8e" providerId="ADAL" clId="{6D87D902-A89A-4C75-9F34-6523C8E0CBF8}" dt="2023-08-22T08:52:07.241" v="1710" actId="552"/>
          <ac:spMkLst>
            <pc:docMk/>
            <pc:sldMk cId="3138364131" sldId="319"/>
            <ac:spMk id="2305" creationId="{00000000-0000-0000-0000-000000000000}"/>
          </ac:spMkLst>
        </pc:spChg>
      </pc:sldChg>
      <pc:sldMasterChg chg="delSldLayout">
        <pc:chgData name="PHUOC CONG NGUYEN" userId="a6519902-66df-4162-af9d-9db9f0b5ac8e" providerId="ADAL" clId="{6D87D902-A89A-4C75-9F34-6523C8E0CBF8}" dt="2023-08-23T06:19:15.788" v="1991" actId="47"/>
        <pc:sldMasterMkLst>
          <pc:docMk/>
          <pc:sldMasterMk cId="0" sldId="2147483672"/>
        </pc:sldMasterMkLst>
        <pc:sldLayoutChg chg="del">
          <pc:chgData name="PHUOC CONG NGUYEN" userId="a6519902-66df-4162-af9d-9db9f0b5ac8e" providerId="ADAL" clId="{6D87D902-A89A-4C75-9F34-6523C8E0CBF8}" dt="2023-08-23T06:19:14.859" v="1990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PHUOC CONG NGUYEN" userId="a6519902-66df-4162-af9d-9db9f0b5ac8e" providerId="ADAL" clId="{6D87D902-A89A-4C75-9F34-6523C8E0CBF8}" dt="2023-08-17T10:12:55.160" v="861" actId="47"/>
          <pc:sldLayoutMkLst>
            <pc:docMk/>
            <pc:sldMasterMk cId="0" sldId="2147483672"/>
            <pc:sldLayoutMk cId="0" sldId="2147483655"/>
          </pc:sldLayoutMkLst>
        </pc:sldLayoutChg>
        <pc:sldLayoutChg chg="del">
          <pc:chgData name="PHUOC CONG NGUYEN" userId="a6519902-66df-4162-af9d-9db9f0b5ac8e" providerId="ADAL" clId="{6D87D902-A89A-4C75-9F34-6523C8E0CBF8}" dt="2023-08-23T06:19:12.283" v="1986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PHUOC CONG NGUYEN" userId="a6519902-66df-4162-af9d-9db9f0b5ac8e" providerId="ADAL" clId="{6D87D902-A89A-4C75-9F34-6523C8E0CBF8}" dt="2023-08-22T09:14:56.599" v="1790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PHUOC CONG NGUYEN" userId="a6519902-66df-4162-af9d-9db9f0b5ac8e" providerId="ADAL" clId="{6D87D902-A89A-4C75-9F34-6523C8E0CBF8}" dt="2023-08-23T06:19:15.788" v="1991" actId="47"/>
          <pc:sldLayoutMkLst>
            <pc:docMk/>
            <pc:sldMasterMk cId="0" sldId="2147483672"/>
            <pc:sldLayoutMk cId="0" sldId="2147483662"/>
          </pc:sldLayoutMkLst>
        </pc:sldLayoutChg>
        <pc:sldLayoutChg chg="del">
          <pc:chgData name="PHUOC CONG NGUYEN" userId="a6519902-66df-4162-af9d-9db9f0b5ac8e" providerId="ADAL" clId="{6D87D902-A89A-4C75-9F34-6523C8E0CBF8}" dt="2023-08-23T06:19:13.530" v="1988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PHUOC CONG NGUYEN" userId="a6519902-66df-4162-af9d-9db9f0b5ac8e" providerId="ADAL" clId="{6D87D902-A89A-4C75-9F34-6523C8E0CBF8}" dt="2023-08-23T06:19:10.056" v="1982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PHUOC CONG NGUYEN" userId="a6519902-66df-4162-af9d-9db9f0b5ac8e" providerId="ADAL" clId="{6D87D902-A89A-4C75-9F34-6523C8E0CBF8}" dt="2023-08-23T06:19:26.253" v="2009" actId="47"/>
        <pc:sldMasterMkLst>
          <pc:docMk/>
          <pc:sldMasterMk cId="0" sldId="2147483673"/>
        </pc:sldMasterMkLst>
        <pc:sldLayoutChg chg="del">
          <pc:chgData name="PHUOC CONG NGUYEN" userId="a6519902-66df-4162-af9d-9db9f0b5ac8e" providerId="ADAL" clId="{6D87D902-A89A-4C75-9F34-6523C8E0CBF8}" dt="2023-08-23T06:19:26.253" v="2009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PHUOC CONG NGUYEN" userId="a6519902-66df-4162-af9d-9db9f0b5ac8e" providerId="ADAL" clId="{6D87D902-A89A-4C75-9F34-6523C8E0CBF8}" dt="2023-08-23T06:19:22.325" v="2002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  <pc:docChgLst>
    <pc:chgData name="Pham Thi Minh  Chau" userId="c9449fbc-7f9c-40b7-9c63-3a0a4ec2f2af" providerId="ADAL" clId="{A845116F-B1B6-451E-B455-8CC6320237BD}"/>
    <pc:docChg chg="undo custSel modSld sldOrd">
      <pc:chgData name="Pham Thi Minh  Chau" userId="c9449fbc-7f9c-40b7-9c63-3a0a4ec2f2af" providerId="ADAL" clId="{A845116F-B1B6-451E-B455-8CC6320237BD}" dt="2023-08-22T08:56:33.700" v="875" actId="14100"/>
      <pc:docMkLst>
        <pc:docMk/>
      </pc:docMkLst>
      <pc:sldChg chg="addSp delSp modSp mod">
        <pc:chgData name="Pham Thi Minh  Chau" userId="c9449fbc-7f9c-40b7-9c63-3a0a4ec2f2af" providerId="ADAL" clId="{A845116F-B1B6-451E-B455-8CC6320237BD}" dt="2023-08-18T14:57:47.629" v="2" actId="1076"/>
        <pc:sldMkLst>
          <pc:docMk/>
          <pc:sldMk cId="0" sldId="256"/>
        </pc:sldMkLst>
        <pc:spChg chg="add del mod">
          <ac:chgData name="Pham Thi Minh  Chau" userId="c9449fbc-7f9c-40b7-9c63-3a0a4ec2f2af" providerId="ADAL" clId="{A845116F-B1B6-451E-B455-8CC6320237BD}" dt="2023-08-18T14:57:44.423" v="1" actId="478"/>
          <ac:spMkLst>
            <pc:docMk/>
            <pc:sldMk cId="0" sldId="256"/>
            <ac:spMk id="4" creationId="{C14ED3E1-04FA-9B90-02EC-2E383C9A30CF}"/>
          </ac:spMkLst>
        </pc:spChg>
        <pc:spChg chg="del">
          <ac:chgData name="Pham Thi Minh  Chau" userId="c9449fbc-7f9c-40b7-9c63-3a0a4ec2f2af" providerId="ADAL" clId="{A845116F-B1B6-451E-B455-8CC6320237BD}" dt="2023-08-18T14:57:40.381" v="0" actId="478"/>
          <ac:spMkLst>
            <pc:docMk/>
            <pc:sldMk cId="0" sldId="256"/>
            <ac:spMk id="2137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8T14:57:47.629" v="2" actId="1076"/>
          <ac:spMkLst>
            <pc:docMk/>
            <pc:sldMk cId="0" sldId="256"/>
            <ac:spMk id="2201" creationId="{00000000-0000-0000-0000-000000000000}"/>
          </ac:spMkLst>
        </pc:spChg>
      </pc:sldChg>
      <pc:sldChg chg="modSp mod">
        <pc:chgData name="Pham Thi Minh  Chau" userId="c9449fbc-7f9c-40b7-9c63-3a0a4ec2f2af" providerId="ADAL" clId="{A845116F-B1B6-451E-B455-8CC6320237BD}" dt="2023-08-19T06:16:04.053" v="844" actId="1076"/>
        <pc:sldMkLst>
          <pc:docMk/>
          <pc:sldMk cId="0" sldId="258"/>
        </pc:sldMkLst>
        <pc:spChg chg="mod">
          <ac:chgData name="Pham Thi Minh  Chau" userId="c9449fbc-7f9c-40b7-9c63-3a0a4ec2f2af" providerId="ADAL" clId="{A845116F-B1B6-451E-B455-8CC6320237BD}" dt="2023-08-19T06:16:04.053" v="844" actId="1076"/>
          <ac:spMkLst>
            <pc:docMk/>
            <pc:sldMk cId="0" sldId="258"/>
            <ac:spMk id="2266" creationId="{00000000-0000-0000-0000-000000000000}"/>
          </ac:spMkLst>
        </pc:spChg>
      </pc:sldChg>
      <pc:sldChg chg="modSp mod ord">
        <pc:chgData name="Pham Thi Minh  Chau" userId="c9449fbc-7f9c-40b7-9c63-3a0a4ec2f2af" providerId="ADAL" clId="{A845116F-B1B6-451E-B455-8CC6320237BD}" dt="2023-08-22T08:56:33.700" v="875" actId="14100"/>
        <pc:sldMkLst>
          <pc:docMk/>
          <pc:sldMk cId="0" sldId="261"/>
        </pc:sldMkLst>
        <pc:spChg chg="mod">
          <ac:chgData name="Pham Thi Minh  Chau" userId="c9449fbc-7f9c-40b7-9c63-3a0a4ec2f2af" providerId="ADAL" clId="{A845116F-B1B6-451E-B455-8CC6320237BD}" dt="2023-08-22T08:56:33.700" v="875" actId="14100"/>
          <ac:spMkLst>
            <pc:docMk/>
            <pc:sldMk cId="0" sldId="261"/>
            <ac:spMk id="2304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7:43.064" v="790" actId="20577"/>
          <ac:spMkLst>
            <pc:docMk/>
            <pc:sldMk cId="0" sldId="261"/>
            <ac:spMk id="2305" creationId="{00000000-0000-0000-0000-000000000000}"/>
          </ac:spMkLst>
        </pc:spChg>
      </pc:sldChg>
      <pc:sldChg chg="addSp delSp modSp mod ord">
        <pc:chgData name="Pham Thi Minh  Chau" userId="c9449fbc-7f9c-40b7-9c63-3a0a4ec2f2af" providerId="ADAL" clId="{A845116F-B1B6-451E-B455-8CC6320237BD}" dt="2023-08-19T04:07:50.310" v="794"/>
        <pc:sldMkLst>
          <pc:docMk/>
          <pc:sldMk cId="0" sldId="262"/>
        </pc:sldMkLst>
        <pc:spChg chg="mod">
          <ac:chgData name="Pham Thi Minh  Chau" userId="c9449fbc-7f9c-40b7-9c63-3a0a4ec2f2af" providerId="ADAL" clId="{A845116F-B1B6-451E-B455-8CC6320237BD}" dt="2023-08-19T03:24:39.829" v="29" actId="1076"/>
          <ac:spMkLst>
            <pc:docMk/>
            <pc:sldMk cId="0" sldId="262"/>
            <ac:spMk id="2314" creationId="{00000000-0000-0000-0000-000000000000}"/>
          </ac:spMkLst>
        </pc:spChg>
        <pc:grpChg chg="mod">
          <ac:chgData name="Pham Thi Minh  Chau" userId="c9449fbc-7f9c-40b7-9c63-3a0a4ec2f2af" providerId="ADAL" clId="{A845116F-B1B6-451E-B455-8CC6320237BD}" dt="2023-08-19T03:23:05.698" v="14" actId="1076"/>
          <ac:grpSpMkLst>
            <pc:docMk/>
            <pc:sldMk cId="0" sldId="262"/>
            <ac:grpSpMk id="5" creationId="{A5695255-BEAE-DD74-591A-AFDC56004365}"/>
          </ac:grpSpMkLst>
        </pc:grpChg>
        <pc:picChg chg="add del mod">
          <ac:chgData name="Pham Thi Minh  Chau" userId="c9449fbc-7f9c-40b7-9c63-3a0a4ec2f2af" providerId="ADAL" clId="{A845116F-B1B6-451E-B455-8CC6320237BD}" dt="2023-08-19T03:23:21.680" v="16" actId="478"/>
          <ac:picMkLst>
            <pc:docMk/>
            <pc:sldMk cId="0" sldId="262"/>
            <ac:picMk id="1026" creationId="{19F6E7F9-D8AF-D54C-7851-469A1A042C55}"/>
          </ac:picMkLst>
        </pc:picChg>
      </pc:sldChg>
      <pc:sldChg chg="modSp mod">
        <pc:chgData name="Pham Thi Minh  Chau" userId="c9449fbc-7f9c-40b7-9c63-3a0a4ec2f2af" providerId="ADAL" clId="{A845116F-B1B6-451E-B455-8CC6320237BD}" dt="2023-08-19T05:49:21.018" v="839" actId="1076"/>
        <pc:sldMkLst>
          <pc:docMk/>
          <pc:sldMk cId="0" sldId="263"/>
        </pc:sldMkLst>
        <pc:spChg chg="mod">
          <ac:chgData name="Pham Thi Minh  Chau" userId="c9449fbc-7f9c-40b7-9c63-3a0a4ec2f2af" providerId="ADAL" clId="{A845116F-B1B6-451E-B455-8CC6320237BD}" dt="2023-08-19T05:49:21.018" v="839" actId="1076"/>
          <ac:spMkLst>
            <pc:docMk/>
            <pc:sldMk cId="0" sldId="263"/>
            <ac:spMk id="2322" creationId="{00000000-0000-0000-0000-000000000000}"/>
          </ac:spMkLst>
        </pc:spChg>
      </pc:sldChg>
      <pc:sldChg chg="modSp mod ord">
        <pc:chgData name="Pham Thi Minh  Chau" userId="c9449fbc-7f9c-40b7-9c63-3a0a4ec2f2af" providerId="ADAL" clId="{A845116F-B1B6-451E-B455-8CC6320237BD}" dt="2023-08-19T04:10:58.904" v="829" actId="14100"/>
        <pc:sldMkLst>
          <pc:docMk/>
          <pc:sldMk cId="0" sldId="270"/>
        </pc:sldMkLst>
        <pc:spChg chg="mod">
          <ac:chgData name="Pham Thi Minh  Chau" userId="c9449fbc-7f9c-40b7-9c63-3a0a4ec2f2af" providerId="ADAL" clId="{A845116F-B1B6-451E-B455-8CC6320237BD}" dt="2023-08-19T04:10:58.904" v="829" actId="14100"/>
          <ac:spMkLst>
            <pc:docMk/>
            <pc:sldMk cId="0" sldId="270"/>
            <ac:spMk id="2796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10:45.255" v="825" actId="1076"/>
          <ac:spMkLst>
            <pc:docMk/>
            <pc:sldMk cId="0" sldId="270"/>
            <ac:spMk id="2797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6:56.169" v="788" actId="1076"/>
          <ac:spMkLst>
            <pc:docMk/>
            <pc:sldMk cId="0" sldId="270"/>
            <ac:spMk id="2803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9:13.940" v="804" actId="14100"/>
          <ac:spMkLst>
            <pc:docMk/>
            <pc:sldMk cId="0" sldId="270"/>
            <ac:spMk id="2805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3:32:35.488" v="107" actId="1076"/>
          <ac:spMkLst>
            <pc:docMk/>
            <pc:sldMk cId="0" sldId="270"/>
            <ac:spMk id="2806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3:54:26.566" v="278" actId="20577"/>
          <ac:spMkLst>
            <pc:docMk/>
            <pc:sldMk cId="0" sldId="270"/>
            <ac:spMk id="2807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10:19.066" v="820" actId="14100"/>
          <ac:spMkLst>
            <pc:docMk/>
            <pc:sldMk cId="0" sldId="270"/>
            <ac:spMk id="2808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4:51.978" v="701" actId="14100"/>
          <ac:spMkLst>
            <pc:docMk/>
            <pc:sldMk cId="0" sldId="270"/>
            <ac:spMk id="2809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6:20.773" v="782" actId="1076"/>
          <ac:spMkLst>
            <pc:docMk/>
            <pc:sldMk cId="0" sldId="270"/>
            <ac:spMk id="2810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10:26.628" v="821" actId="14100"/>
          <ac:spMkLst>
            <pc:docMk/>
            <pc:sldMk cId="0" sldId="270"/>
            <ac:spMk id="2811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3:58:49.914" v="434" actId="1076"/>
          <ac:spMkLst>
            <pc:docMk/>
            <pc:sldMk cId="0" sldId="270"/>
            <ac:spMk id="2812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6:29.758" v="783" actId="14100"/>
          <ac:spMkLst>
            <pc:docMk/>
            <pc:sldMk cId="0" sldId="270"/>
            <ac:spMk id="2853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10:02.854" v="817" actId="14100"/>
          <ac:spMkLst>
            <pc:docMk/>
            <pc:sldMk cId="0" sldId="270"/>
            <ac:spMk id="2854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9:54.796" v="815" actId="1076"/>
          <ac:spMkLst>
            <pc:docMk/>
            <pc:sldMk cId="0" sldId="270"/>
            <ac:spMk id="2855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3:58:25.961" v="431" actId="1076"/>
          <ac:spMkLst>
            <pc:docMk/>
            <pc:sldMk cId="0" sldId="270"/>
            <ac:spMk id="2856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9:40.571" v="811" actId="14100"/>
          <ac:spMkLst>
            <pc:docMk/>
            <pc:sldMk cId="0" sldId="270"/>
            <ac:spMk id="2857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4:09:26.620" v="807" actId="1076"/>
          <ac:spMkLst>
            <pc:docMk/>
            <pc:sldMk cId="0" sldId="270"/>
            <ac:spMk id="2858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3:54:14.648" v="277" actId="1076"/>
          <ac:spMkLst>
            <pc:docMk/>
            <pc:sldMk cId="0" sldId="270"/>
            <ac:spMk id="2859" creationId="{00000000-0000-0000-0000-000000000000}"/>
          </ac:spMkLst>
        </pc:spChg>
        <pc:grpChg chg="mod">
          <ac:chgData name="Pham Thi Minh  Chau" userId="c9449fbc-7f9c-40b7-9c63-3a0a4ec2f2af" providerId="ADAL" clId="{A845116F-B1B6-451E-B455-8CC6320237BD}" dt="2023-08-19T04:06:51.775" v="786" actId="1076"/>
          <ac:grpSpMkLst>
            <pc:docMk/>
            <pc:sldMk cId="0" sldId="270"/>
            <ac:grpSpMk id="2828" creationId="{00000000-0000-0000-0000-000000000000}"/>
          </ac:grpSpMkLst>
        </pc:grpChg>
        <pc:grpChg chg="ord">
          <ac:chgData name="Pham Thi Minh  Chau" userId="c9449fbc-7f9c-40b7-9c63-3a0a4ec2f2af" providerId="ADAL" clId="{A845116F-B1B6-451E-B455-8CC6320237BD}" dt="2023-08-19T04:06:36.861" v="784" actId="167"/>
          <ac:grpSpMkLst>
            <pc:docMk/>
            <pc:sldMk cId="0" sldId="270"/>
            <ac:grpSpMk id="2863" creationId="{00000000-0000-0000-0000-000000000000}"/>
          </ac:grpSpMkLst>
        </pc:grpChg>
        <pc:cxnChg chg="mod">
          <ac:chgData name="Pham Thi Minh  Chau" userId="c9449fbc-7f9c-40b7-9c63-3a0a4ec2f2af" providerId="ADAL" clId="{A845116F-B1B6-451E-B455-8CC6320237BD}" dt="2023-08-19T04:06:56.169" v="788" actId="1076"/>
          <ac:cxnSpMkLst>
            <pc:docMk/>
            <pc:sldMk cId="0" sldId="270"/>
            <ac:cxnSpMk id="2802" creationId="{00000000-0000-0000-0000-000000000000}"/>
          </ac:cxnSpMkLst>
        </pc:cxnChg>
      </pc:sldChg>
      <pc:sldChg chg="modSp mod ord">
        <pc:chgData name="Pham Thi Minh  Chau" userId="c9449fbc-7f9c-40b7-9c63-3a0a4ec2f2af" providerId="ADAL" clId="{A845116F-B1B6-451E-B455-8CC6320237BD}" dt="2023-08-22T08:43:24.692" v="874" actId="1076"/>
        <pc:sldMkLst>
          <pc:docMk/>
          <pc:sldMk cId="0" sldId="286"/>
        </pc:sldMkLst>
        <pc:picChg chg="mod">
          <ac:chgData name="Pham Thi Minh  Chau" userId="c9449fbc-7f9c-40b7-9c63-3a0a4ec2f2af" providerId="ADAL" clId="{A845116F-B1B6-451E-B455-8CC6320237BD}" dt="2023-08-22T08:43:24.692" v="874" actId="1076"/>
          <ac:picMkLst>
            <pc:docMk/>
            <pc:sldMk cId="0" sldId="286"/>
            <ac:picMk id="9" creationId="{1CD471A4-5CA7-CF21-4E0C-66615ABCDD2D}"/>
          </ac:picMkLst>
        </pc:picChg>
      </pc:sldChg>
      <pc:sldChg chg="modSp mod">
        <pc:chgData name="Pham Thi Minh  Chau" userId="c9449fbc-7f9c-40b7-9c63-3a0a4ec2f2af" providerId="ADAL" clId="{A845116F-B1B6-451E-B455-8CC6320237BD}" dt="2023-08-19T04:07:52.941" v="796" actId="20577"/>
        <pc:sldMkLst>
          <pc:docMk/>
          <pc:sldMk cId="4023199768" sldId="309"/>
        </pc:sldMkLst>
        <pc:spChg chg="mod">
          <ac:chgData name="Pham Thi Minh  Chau" userId="c9449fbc-7f9c-40b7-9c63-3a0a4ec2f2af" providerId="ADAL" clId="{A845116F-B1B6-451E-B455-8CC6320237BD}" dt="2023-08-19T04:07:52.941" v="796" actId="20577"/>
          <ac:spMkLst>
            <pc:docMk/>
            <pc:sldMk cId="4023199768" sldId="309"/>
            <ac:spMk id="2322" creationId="{00000000-0000-0000-0000-000000000000}"/>
          </ac:spMkLst>
        </pc:spChg>
      </pc:sldChg>
      <pc:sldChg chg="modSp mod">
        <pc:chgData name="Pham Thi Minh  Chau" userId="c9449fbc-7f9c-40b7-9c63-3a0a4ec2f2af" providerId="ADAL" clId="{A845116F-B1B6-451E-B455-8CC6320237BD}" dt="2023-08-19T06:30:25.837" v="868" actId="1076"/>
        <pc:sldMkLst>
          <pc:docMk/>
          <pc:sldMk cId="3099933300" sldId="311"/>
        </pc:sldMkLst>
        <pc:spChg chg="mod">
          <ac:chgData name="Pham Thi Minh  Chau" userId="c9449fbc-7f9c-40b7-9c63-3a0a4ec2f2af" providerId="ADAL" clId="{A845116F-B1B6-451E-B455-8CC6320237BD}" dt="2023-08-19T06:30:19.864" v="866" actId="1076"/>
          <ac:spMkLst>
            <pc:docMk/>
            <pc:sldMk cId="3099933300" sldId="311"/>
            <ac:spMk id="2396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6:30:22.372" v="867" actId="1076"/>
          <ac:spMkLst>
            <pc:docMk/>
            <pc:sldMk cId="3099933300" sldId="311"/>
            <ac:spMk id="2397" creationId="{00000000-0000-0000-0000-000000000000}"/>
          </ac:spMkLst>
        </pc:spChg>
        <pc:spChg chg="mod">
          <ac:chgData name="Pham Thi Minh  Chau" userId="c9449fbc-7f9c-40b7-9c63-3a0a4ec2f2af" providerId="ADAL" clId="{A845116F-B1B6-451E-B455-8CC6320237BD}" dt="2023-08-19T06:30:25.837" v="868" actId="1076"/>
          <ac:spMkLst>
            <pc:docMk/>
            <pc:sldMk cId="3099933300" sldId="311"/>
            <ac:spMk id="2398" creationId="{00000000-0000-0000-0000-000000000000}"/>
          </ac:spMkLst>
        </pc:spChg>
        <pc:grpChg chg="mod">
          <ac:chgData name="Pham Thi Minh  Chau" userId="c9449fbc-7f9c-40b7-9c63-3a0a4ec2f2af" providerId="ADAL" clId="{A845116F-B1B6-451E-B455-8CC6320237BD}" dt="2023-08-19T06:30:14.716" v="864" actId="1076"/>
          <ac:grpSpMkLst>
            <pc:docMk/>
            <pc:sldMk cId="3099933300" sldId="311"/>
            <ac:grpSpMk id="2430" creationId="{00000000-0000-0000-0000-000000000000}"/>
          </ac:grpSpMkLst>
        </pc:grpChg>
      </pc:sldChg>
      <pc:sldChg chg="modSp mod">
        <pc:chgData name="Pham Thi Minh  Chau" userId="c9449fbc-7f9c-40b7-9c63-3a0a4ec2f2af" providerId="ADAL" clId="{A845116F-B1B6-451E-B455-8CC6320237BD}" dt="2023-08-22T08:40:57.449" v="873" actId="1076"/>
        <pc:sldMkLst>
          <pc:docMk/>
          <pc:sldMk cId="409409227" sldId="312"/>
        </pc:sldMkLst>
        <pc:spChg chg="mod">
          <ac:chgData name="Pham Thi Minh  Chau" userId="c9449fbc-7f9c-40b7-9c63-3a0a4ec2f2af" providerId="ADAL" clId="{A845116F-B1B6-451E-B455-8CC6320237BD}" dt="2023-08-22T08:40:57.449" v="873" actId="1076"/>
          <ac:spMkLst>
            <pc:docMk/>
            <pc:sldMk cId="409409227" sldId="312"/>
            <ac:spMk id="2304" creationId="{00000000-0000-0000-0000-000000000000}"/>
          </ac:spMkLst>
        </pc:spChg>
      </pc:sldChg>
    </pc:docChg>
  </pc:docChgLst>
  <pc:docChgLst>
    <pc:chgData name="TRAN THI HAI YEN" userId="b6e0133b-1fd4-4b4e-aac6-83b850bfecd6" providerId="ADAL" clId="{67BE5714-3338-42F9-8A1D-803A6848F8C4}"/>
    <pc:docChg chg="custSel addSld delSld modSld sldOrd">
      <pc:chgData name="TRAN THI HAI YEN" userId="b6e0133b-1fd4-4b4e-aac6-83b850bfecd6" providerId="ADAL" clId="{67BE5714-3338-42F9-8A1D-803A6848F8C4}" dt="2023-08-22T05:27:50.366" v="747" actId="1076"/>
      <pc:docMkLst>
        <pc:docMk/>
      </pc:docMkLst>
      <pc:sldChg chg="delSp modSp mod">
        <pc:chgData name="TRAN THI HAI YEN" userId="b6e0133b-1fd4-4b4e-aac6-83b850bfecd6" providerId="ADAL" clId="{67BE5714-3338-42F9-8A1D-803A6848F8C4}" dt="2023-08-19T03:26:02.689" v="396" actId="1076"/>
        <pc:sldMkLst>
          <pc:docMk/>
          <pc:sldMk cId="0" sldId="258"/>
        </pc:sldMkLst>
        <pc:spChg chg="del">
          <ac:chgData name="TRAN THI HAI YEN" userId="b6e0133b-1fd4-4b4e-aac6-83b850bfecd6" providerId="ADAL" clId="{67BE5714-3338-42F9-8A1D-803A6848F8C4}" dt="2023-08-19T03:18:23.590" v="32" actId="478"/>
          <ac:spMkLst>
            <pc:docMk/>
            <pc:sldMk cId="0" sldId="258"/>
            <ac:spMk id="2247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48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49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50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51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52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53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49.557" v="395" actId="1076"/>
          <ac:spMkLst>
            <pc:docMk/>
            <pc:sldMk cId="0" sldId="258"/>
            <ac:spMk id="2254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56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57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59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49.557" v="395" actId="1076"/>
          <ac:spMkLst>
            <pc:docMk/>
            <pc:sldMk cId="0" sldId="258"/>
            <ac:spMk id="2260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62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63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65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4:16.404" v="276" actId="1076"/>
          <ac:spMkLst>
            <pc:docMk/>
            <pc:sldMk cId="0" sldId="258"/>
            <ac:spMk id="2266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49.557" v="395" actId="1076"/>
          <ac:spMkLst>
            <pc:docMk/>
            <pc:sldMk cId="0" sldId="258"/>
            <ac:spMk id="2267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5:39.343" v="394" actId="1076"/>
          <ac:spMkLst>
            <pc:docMk/>
            <pc:sldMk cId="0" sldId="258"/>
            <ac:spMk id="2269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70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26:02.689" v="396" actId="1076"/>
          <ac:spMkLst>
            <pc:docMk/>
            <pc:sldMk cId="0" sldId="258"/>
            <ac:spMk id="2272" creationId="{00000000-0000-0000-0000-000000000000}"/>
          </ac:spMkLst>
        </pc:spChg>
      </pc:sldChg>
      <pc:sldChg chg="modSp mod">
        <pc:chgData name="TRAN THI HAI YEN" userId="b6e0133b-1fd4-4b4e-aac6-83b850bfecd6" providerId="ADAL" clId="{67BE5714-3338-42F9-8A1D-803A6848F8C4}" dt="2023-08-19T03:15:20.030" v="4" actId="1076"/>
        <pc:sldMkLst>
          <pc:docMk/>
          <pc:sldMk cId="0" sldId="259"/>
        </pc:sldMkLst>
        <pc:spChg chg="mod">
          <ac:chgData name="TRAN THI HAI YEN" userId="b6e0133b-1fd4-4b4e-aac6-83b850bfecd6" providerId="ADAL" clId="{67BE5714-3338-42F9-8A1D-803A6848F8C4}" dt="2023-08-19T03:15:12.411" v="3" actId="1076"/>
          <ac:spMkLst>
            <pc:docMk/>
            <pc:sldMk cId="0" sldId="259"/>
            <ac:spMk id="2279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15:20.030" v="4" actId="1076"/>
          <ac:spMkLst>
            <pc:docMk/>
            <pc:sldMk cId="0" sldId="259"/>
            <ac:spMk id="2284" creationId="{00000000-0000-0000-0000-000000000000}"/>
          </ac:spMkLst>
        </pc:spChg>
      </pc:sldChg>
      <pc:sldChg chg="modSp mod">
        <pc:chgData name="TRAN THI HAI YEN" userId="b6e0133b-1fd4-4b4e-aac6-83b850bfecd6" providerId="ADAL" clId="{67BE5714-3338-42F9-8A1D-803A6848F8C4}" dt="2023-08-19T03:15:49.688" v="8" actId="1076"/>
        <pc:sldMkLst>
          <pc:docMk/>
          <pc:sldMk cId="0" sldId="261"/>
        </pc:sldMkLst>
        <pc:spChg chg="mod">
          <ac:chgData name="TRAN THI HAI YEN" userId="b6e0133b-1fd4-4b4e-aac6-83b850bfecd6" providerId="ADAL" clId="{67BE5714-3338-42F9-8A1D-803A6848F8C4}" dt="2023-08-19T03:15:49.688" v="8" actId="1076"/>
          <ac:spMkLst>
            <pc:docMk/>
            <pc:sldMk cId="0" sldId="261"/>
            <ac:spMk id="2303" creationId="{00000000-0000-0000-0000-000000000000}"/>
          </ac:spMkLst>
        </pc:spChg>
      </pc:sldChg>
      <pc:sldChg chg="modSp mod">
        <pc:chgData name="TRAN THI HAI YEN" userId="b6e0133b-1fd4-4b4e-aac6-83b850bfecd6" providerId="ADAL" clId="{67BE5714-3338-42F9-8A1D-803A6848F8C4}" dt="2023-08-19T03:17:48.179" v="28" actId="1076"/>
        <pc:sldMkLst>
          <pc:docMk/>
          <pc:sldMk cId="0" sldId="262"/>
        </pc:sldMkLst>
        <pc:spChg chg="mod">
          <ac:chgData name="TRAN THI HAI YEN" userId="b6e0133b-1fd4-4b4e-aac6-83b850bfecd6" providerId="ADAL" clId="{67BE5714-3338-42F9-8A1D-803A6848F8C4}" dt="2023-08-19T03:16:37.935" v="13" actId="1076"/>
          <ac:spMkLst>
            <pc:docMk/>
            <pc:sldMk cId="0" sldId="262"/>
            <ac:spMk id="4" creationId="{D5C3FD41-1C47-69A0-81FB-372EDBB72045}"/>
          </ac:spMkLst>
        </pc:spChg>
        <pc:spChg chg="mod">
          <ac:chgData name="TRAN THI HAI YEN" userId="b6e0133b-1fd4-4b4e-aac6-83b850bfecd6" providerId="ADAL" clId="{67BE5714-3338-42F9-8A1D-803A6848F8C4}" dt="2023-08-19T03:17:28.779" v="25" actId="14100"/>
          <ac:spMkLst>
            <pc:docMk/>
            <pc:sldMk cId="0" sldId="262"/>
            <ac:spMk id="2312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17:20.710" v="23" actId="1076"/>
          <ac:spMkLst>
            <pc:docMk/>
            <pc:sldMk cId="0" sldId="262"/>
            <ac:spMk id="2313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17:48.179" v="28" actId="1076"/>
          <ac:spMkLst>
            <pc:docMk/>
            <pc:sldMk cId="0" sldId="262"/>
            <ac:spMk id="2314" creationId="{00000000-0000-0000-0000-000000000000}"/>
          </ac:spMkLst>
        </pc:spChg>
        <pc:grpChg chg="mod">
          <ac:chgData name="TRAN THI HAI YEN" userId="b6e0133b-1fd4-4b4e-aac6-83b850bfecd6" providerId="ADAL" clId="{67BE5714-3338-42F9-8A1D-803A6848F8C4}" dt="2023-08-19T03:16:59.041" v="16" actId="1076"/>
          <ac:grpSpMkLst>
            <pc:docMk/>
            <pc:sldMk cId="0" sldId="262"/>
            <ac:grpSpMk id="5" creationId="{A5695255-BEAE-DD74-591A-AFDC56004365}"/>
          </ac:grpSpMkLst>
        </pc:grpChg>
      </pc:sldChg>
      <pc:sldChg chg="modSp mod">
        <pc:chgData name="TRAN THI HAI YEN" userId="b6e0133b-1fd4-4b4e-aac6-83b850bfecd6" providerId="ADAL" clId="{67BE5714-3338-42F9-8A1D-803A6848F8C4}" dt="2023-08-22T05:27:50.366" v="747" actId="1076"/>
        <pc:sldMkLst>
          <pc:docMk/>
          <pc:sldMk cId="0" sldId="269"/>
        </pc:sldMkLst>
        <pc:grpChg chg="mod">
          <ac:chgData name="TRAN THI HAI YEN" userId="b6e0133b-1fd4-4b4e-aac6-83b850bfecd6" providerId="ADAL" clId="{67BE5714-3338-42F9-8A1D-803A6848F8C4}" dt="2023-08-22T05:27:44.098" v="745" actId="1076"/>
          <ac:grpSpMkLst>
            <pc:docMk/>
            <pc:sldMk cId="0" sldId="269"/>
            <ac:grpSpMk id="2734" creationId="{00000000-0000-0000-0000-000000000000}"/>
          </ac:grpSpMkLst>
        </pc:grpChg>
        <pc:grpChg chg="mod">
          <ac:chgData name="TRAN THI HAI YEN" userId="b6e0133b-1fd4-4b4e-aac6-83b850bfecd6" providerId="ADAL" clId="{67BE5714-3338-42F9-8A1D-803A6848F8C4}" dt="2023-08-22T05:27:46.109" v="746" actId="1076"/>
          <ac:grpSpMkLst>
            <pc:docMk/>
            <pc:sldMk cId="0" sldId="269"/>
            <ac:grpSpMk id="2738" creationId="{00000000-0000-0000-0000-000000000000}"/>
          </ac:grpSpMkLst>
        </pc:grpChg>
        <pc:grpChg chg="mod">
          <ac:chgData name="TRAN THI HAI YEN" userId="b6e0133b-1fd4-4b4e-aac6-83b850bfecd6" providerId="ADAL" clId="{67BE5714-3338-42F9-8A1D-803A6848F8C4}" dt="2023-08-22T05:27:41.098" v="744" actId="1076"/>
          <ac:grpSpMkLst>
            <pc:docMk/>
            <pc:sldMk cId="0" sldId="269"/>
            <ac:grpSpMk id="2748" creationId="{00000000-0000-0000-0000-000000000000}"/>
          </ac:grpSpMkLst>
        </pc:grpChg>
        <pc:grpChg chg="mod">
          <ac:chgData name="TRAN THI HAI YEN" userId="b6e0133b-1fd4-4b4e-aac6-83b850bfecd6" providerId="ADAL" clId="{67BE5714-3338-42F9-8A1D-803A6848F8C4}" dt="2023-08-22T05:27:50.366" v="747" actId="1076"/>
          <ac:grpSpMkLst>
            <pc:docMk/>
            <pc:sldMk cId="0" sldId="269"/>
            <ac:grpSpMk id="2754" creationId="{00000000-0000-0000-0000-000000000000}"/>
          </ac:grpSpMkLst>
        </pc:grpChg>
      </pc:sldChg>
      <pc:sldChg chg="addSp delSp modSp mod ord">
        <pc:chgData name="TRAN THI HAI YEN" userId="b6e0133b-1fd4-4b4e-aac6-83b850bfecd6" providerId="ADAL" clId="{67BE5714-3338-42F9-8A1D-803A6848F8C4}" dt="2023-08-22T05:27:28.806" v="742" actId="14100"/>
        <pc:sldMkLst>
          <pc:docMk/>
          <pc:sldMk cId="0" sldId="272"/>
        </pc:sldMkLst>
        <pc:spChg chg="add del mod">
          <ac:chgData name="TRAN THI HAI YEN" userId="b6e0133b-1fd4-4b4e-aac6-83b850bfecd6" providerId="ADAL" clId="{67BE5714-3338-42F9-8A1D-803A6848F8C4}" dt="2023-08-19T06:01:46.027" v="540" actId="478"/>
          <ac:spMkLst>
            <pc:docMk/>
            <pc:sldMk cId="0" sldId="272"/>
            <ac:spMk id="3" creationId="{3305AD4F-B82B-264B-19B9-27F8DCB1E177}"/>
          </ac:spMkLst>
        </pc:spChg>
        <pc:spChg chg="mod">
          <ac:chgData name="TRAN THI HAI YEN" userId="b6e0133b-1fd4-4b4e-aac6-83b850bfecd6" providerId="ADAL" clId="{67BE5714-3338-42F9-8A1D-803A6848F8C4}" dt="2023-08-19T06:12:39.363" v="598"/>
          <ac:spMkLst>
            <pc:docMk/>
            <pc:sldMk cId="0" sldId="272"/>
            <ac:spMk id="5" creationId="{4D9DCA12-1CB8-356C-700A-D51A10AAB411}"/>
          </ac:spMkLst>
        </pc:spChg>
        <pc:spChg chg="mod">
          <ac:chgData name="TRAN THI HAI YEN" userId="b6e0133b-1fd4-4b4e-aac6-83b850bfecd6" providerId="ADAL" clId="{67BE5714-3338-42F9-8A1D-803A6848F8C4}" dt="2023-08-19T06:12:39.363" v="598"/>
          <ac:spMkLst>
            <pc:docMk/>
            <pc:sldMk cId="0" sldId="272"/>
            <ac:spMk id="6" creationId="{FD4CD85D-D1B4-BD7B-A406-B3ED5C10D33E}"/>
          </ac:spMkLst>
        </pc:spChg>
        <pc:spChg chg="del">
          <ac:chgData name="TRAN THI HAI YEN" userId="b6e0133b-1fd4-4b4e-aac6-83b850bfecd6" providerId="ADAL" clId="{67BE5714-3338-42F9-8A1D-803A6848F8C4}" dt="2023-08-19T06:01:47.452" v="541" actId="478"/>
          <ac:spMkLst>
            <pc:docMk/>
            <pc:sldMk cId="0" sldId="272"/>
            <ac:spMk id="2941" creationId="{00000000-0000-0000-0000-000000000000}"/>
          </ac:spMkLst>
        </pc:spChg>
        <pc:spChg chg="del">
          <ac:chgData name="TRAN THI HAI YEN" userId="b6e0133b-1fd4-4b4e-aac6-83b850bfecd6" providerId="ADAL" clId="{67BE5714-3338-42F9-8A1D-803A6848F8C4}" dt="2023-08-19T06:01:44.286" v="539" actId="478"/>
          <ac:spMkLst>
            <pc:docMk/>
            <pc:sldMk cId="0" sldId="272"/>
            <ac:spMk id="2942" creationId="{00000000-0000-0000-0000-000000000000}"/>
          </ac:spMkLst>
        </pc:spChg>
        <pc:spChg chg="del mod">
          <ac:chgData name="TRAN THI HAI YEN" userId="b6e0133b-1fd4-4b4e-aac6-83b850bfecd6" providerId="ADAL" clId="{67BE5714-3338-42F9-8A1D-803A6848F8C4}" dt="2023-08-19T04:11:05.583" v="448" actId="478"/>
          <ac:spMkLst>
            <pc:docMk/>
            <pc:sldMk cId="0" sldId="272"/>
            <ac:spMk id="2943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06:05.085" v="577" actId="1076"/>
          <ac:spMkLst>
            <pc:docMk/>
            <pc:sldMk cId="0" sldId="272"/>
            <ac:spMk id="2944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06:00.063" v="576" actId="1076"/>
          <ac:spMkLst>
            <pc:docMk/>
            <pc:sldMk cId="0" sldId="272"/>
            <ac:spMk id="2945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06:10.312" v="578" actId="1076"/>
          <ac:spMkLst>
            <pc:docMk/>
            <pc:sldMk cId="0" sldId="272"/>
            <ac:spMk id="2946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07:42.874" v="591" actId="1076"/>
          <ac:spMkLst>
            <pc:docMk/>
            <pc:sldMk cId="0" sldId="272"/>
            <ac:spMk id="2947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22T05:27:28.806" v="742" actId="14100"/>
          <ac:spMkLst>
            <pc:docMk/>
            <pc:sldMk cId="0" sldId="272"/>
            <ac:spMk id="2948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11:38.680" v="595" actId="123"/>
          <ac:spMkLst>
            <pc:docMk/>
            <pc:sldMk cId="0" sldId="272"/>
            <ac:spMk id="2949" creationId="{00000000-0000-0000-0000-000000000000}"/>
          </ac:spMkLst>
        </pc:spChg>
        <pc:grpChg chg="add mod">
          <ac:chgData name="TRAN THI HAI YEN" userId="b6e0133b-1fd4-4b4e-aac6-83b850bfecd6" providerId="ADAL" clId="{67BE5714-3338-42F9-8A1D-803A6848F8C4}" dt="2023-08-19T06:12:48.829" v="601" actId="1076"/>
          <ac:grpSpMkLst>
            <pc:docMk/>
            <pc:sldMk cId="0" sldId="272"/>
            <ac:grpSpMk id="4" creationId="{83872F9B-4F7F-F15C-D88A-161750ADC39E}"/>
          </ac:grpSpMkLst>
        </pc:grpChg>
        <pc:grpChg chg="mod">
          <ac:chgData name="TRAN THI HAI YEN" userId="b6e0133b-1fd4-4b4e-aac6-83b850bfecd6" providerId="ADAL" clId="{67BE5714-3338-42F9-8A1D-803A6848F8C4}" dt="2023-08-19T06:12:02.906" v="597" actId="1076"/>
          <ac:grpSpMkLst>
            <pc:docMk/>
            <pc:sldMk cId="0" sldId="272"/>
            <ac:grpSpMk id="2950" creationId="{00000000-0000-0000-0000-000000000000}"/>
          </ac:grpSpMkLst>
        </pc:grpChg>
        <pc:grpChg chg="mod">
          <ac:chgData name="TRAN THI HAI YEN" userId="b6e0133b-1fd4-4b4e-aac6-83b850bfecd6" providerId="ADAL" clId="{67BE5714-3338-42F9-8A1D-803A6848F8C4}" dt="2023-08-19T06:11:55.319" v="596" actId="1076"/>
          <ac:grpSpMkLst>
            <pc:docMk/>
            <pc:sldMk cId="0" sldId="272"/>
            <ac:grpSpMk id="2954" creationId="{00000000-0000-0000-0000-000000000000}"/>
          </ac:grpSpMkLst>
        </pc:grpChg>
        <pc:picChg chg="del mod">
          <ac:chgData name="TRAN THI HAI YEN" userId="b6e0133b-1fd4-4b4e-aac6-83b850bfecd6" providerId="ADAL" clId="{67BE5714-3338-42F9-8A1D-803A6848F8C4}" dt="2023-08-19T04:05:53.649" v="443" actId="478"/>
          <ac:picMkLst>
            <pc:docMk/>
            <pc:sldMk cId="0" sldId="272"/>
            <ac:picMk id="2953" creationId="{00000000-0000-0000-0000-000000000000}"/>
          </ac:picMkLst>
        </pc:picChg>
      </pc:sldChg>
      <pc:sldChg chg="addSp delSp modSp add mod ord">
        <pc:chgData name="TRAN THI HAI YEN" userId="b6e0133b-1fd4-4b4e-aac6-83b850bfecd6" providerId="ADAL" clId="{67BE5714-3338-42F9-8A1D-803A6848F8C4}" dt="2023-08-19T03:34:59.540" v="431" actId="120"/>
        <pc:sldMkLst>
          <pc:docMk/>
          <pc:sldMk cId="4023199768" sldId="309"/>
        </pc:sldMkLst>
        <pc:spChg chg="add del">
          <ac:chgData name="TRAN THI HAI YEN" userId="b6e0133b-1fd4-4b4e-aac6-83b850bfecd6" providerId="ADAL" clId="{67BE5714-3338-42F9-8A1D-803A6848F8C4}" dt="2023-08-19T03:32:14.398" v="408" actId="478"/>
          <ac:spMkLst>
            <pc:docMk/>
            <pc:sldMk cId="4023199768" sldId="309"/>
            <ac:spMk id="3" creationId="{67E40696-6AC2-83F4-ED47-7B5C12CF0DEE}"/>
          </ac:spMkLst>
        </pc:spChg>
        <pc:spChg chg="add mod">
          <ac:chgData name="TRAN THI HAI YEN" userId="b6e0133b-1fd4-4b4e-aac6-83b850bfecd6" providerId="ADAL" clId="{67BE5714-3338-42F9-8A1D-803A6848F8C4}" dt="2023-08-19T03:34:59.540" v="431" actId="120"/>
          <ac:spMkLst>
            <pc:docMk/>
            <pc:sldMk cId="4023199768" sldId="309"/>
            <ac:spMk id="4" creationId="{936FE55B-0F82-3EBE-FDAC-BFCDF27C8E45}"/>
          </ac:spMkLst>
        </pc:spChg>
        <pc:spChg chg="mod">
          <ac:chgData name="TRAN THI HAI YEN" userId="b6e0133b-1fd4-4b4e-aac6-83b850bfecd6" providerId="ADAL" clId="{67BE5714-3338-42F9-8A1D-803A6848F8C4}" dt="2023-08-19T03:32:02.052" v="406" actId="14100"/>
          <ac:spMkLst>
            <pc:docMk/>
            <pc:sldMk cId="4023199768" sldId="309"/>
            <ac:spMk id="2321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3:34:50.845" v="430" actId="207"/>
          <ac:spMkLst>
            <pc:docMk/>
            <pc:sldMk cId="4023199768" sldId="309"/>
            <ac:spMk id="2322" creationId="{00000000-0000-0000-0000-000000000000}"/>
          </ac:spMkLst>
        </pc:spChg>
      </pc:sldChg>
      <pc:sldChg chg="add del ord">
        <pc:chgData name="TRAN THI HAI YEN" userId="b6e0133b-1fd4-4b4e-aac6-83b850bfecd6" providerId="ADAL" clId="{67BE5714-3338-42F9-8A1D-803A6848F8C4}" dt="2023-08-19T03:48:33.076" v="440" actId="47"/>
        <pc:sldMkLst>
          <pc:docMk/>
          <pc:sldMk cId="2173066168" sldId="310"/>
        </pc:sldMkLst>
      </pc:sldChg>
      <pc:sldChg chg="addSp modSp add mod ord">
        <pc:chgData name="TRAN THI HAI YEN" userId="b6e0133b-1fd4-4b4e-aac6-83b850bfecd6" providerId="ADAL" clId="{67BE5714-3338-42F9-8A1D-803A6848F8C4}" dt="2023-08-19T06:32:32.939" v="741" actId="1076"/>
        <pc:sldMkLst>
          <pc:docMk/>
          <pc:sldMk cId="3099933300" sldId="311"/>
        </pc:sldMkLst>
        <pc:spChg chg="mod">
          <ac:chgData name="TRAN THI HAI YEN" userId="b6e0133b-1fd4-4b4e-aac6-83b850bfecd6" providerId="ADAL" clId="{67BE5714-3338-42F9-8A1D-803A6848F8C4}" dt="2023-08-19T06:18:01.953" v="719" actId="1076"/>
          <ac:spMkLst>
            <pc:docMk/>
            <pc:sldMk cId="3099933300" sldId="311"/>
            <ac:spMk id="2396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17:57.602" v="718" actId="1076"/>
          <ac:spMkLst>
            <pc:docMk/>
            <pc:sldMk cId="3099933300" sldId="311"/>
            <ac:spMk id="2397" creationId="{00000000-0000-0000-0000-000000000000}"/>
          </ac:spMkLst>
        </pc:spChg>
        <pc:spChg chg="mod">
          <ac:chgData name="TRAN THI HAI YEN" userId="b6e0133b-1fd4-4b4e-aac6-83b850bfecd6" providerId="ADAL" clId="{67BE5714-3338-42F9-8A1D-803A6848F8C4}" dt="2023-08-19T06:23:49.987" v="728" actId="14100"/>
          <ac:spMkLst>
            <pc:docMk/>
            <pc:sldMk cId="3099933300" sldId="311"/>
            <ac:spMk id="2398" creationId="{00000000-0000-0000-0000-000000000000}"/>
          </ac:spMkLst>
        </pc:spChg>
        <pc:grpChg chg="mod">
          <ac:chgData name="TRAN THI HAI YEN" userId="b6e0133b-1fd4-4b4e-aac6-83b850bfecd6" providerId="ADAL" clId="{67BE5714-3338-42F9-8A1D-803A6848F8C4}" dt="2023-08-19T06:29:50.278" v="740" actId="1076"/>
          <ac:grpSpMkLst>
            <pc:docMk/>
            <pc:sldMk cId="3099933300" sldId="311"/>
            <ac:grpSpMk id="2399" creationId="{00000000-0000-0000-0000-000000000000}"/>
          </ac:grpSpMkLst>
        </pc:grpChg>
        <pc:picChg chg="add mod">
          <ac:chgData name="TRAN THI HAI YEN" userId="b6e0133b-1fd4-4b4e-aac6-83b850bfecd6" providerId="ADAL" clId="{67BE5714-3338-42F9-8A1D-803A6848F8C4}" dt="2023-08-19T06:32:32.939" v="741" actId="1076"/>
          <ac:picMkLst>
            <pc:docMk/>
            <pc:sldMk cId="3099933300" sldId="311"/>
            <ac:picMk id="3" creationId="{A787455F-E6B9-5A7D-7C6F-D4AF11DFABB6}"/>
          </ac:picMkLst>
        </pc:picChg>
      </pc:sldChg>
    </pc:docChg>
  </pc:docChgLst>
  <pc:docChgLst>
    <pc:chgData name="CHU THI THAI HIEN" userId="c2152bb2-9e8c-4377-9387-68c6752f2bfc" providerId="ADAL" clId="{E518BED5-3E39-4CA5-B754-69C35D068B48}"/>
    <pc:docChg chg="undo redo custSel addSld delSld modSld sldOrd">
      <pc:chgData name="CHU THI THAI HIEN" userId="c2152bb2-9e8c-4377-9387-68c6752f2bfc" providerId="ADAL" clId="{E518BED5-3E39-4CA5-B754-69C35D068B48}" dt="2023-08-22T09:02:18.798" v="6078" actId="14100"/>
      <pc:docMkLst>
        <pc:docMk/>
      </pc:docMkLst>
      <pc:sldChg chg="addSp delSp modSp mod">
        <pc:chgData name="CHU THI THAI HIEN" userId="c2152bb2-9e8c-4377-9387-68c6752f2bfc" providerId="ADAL" clId="{E518BED5-3E39-4CA5-B754-69C35D068B48}" dt="2023-08-22T08:45:37.478" v="5725" actId="478"/>
        <pc:sldMkLst>
          <pc:docMk/>
          <pc:sldMk cId="0" sldId="256"/>
        </pc:sldMkLst>
        <pc:spChg chg="mod">
          <ac:chgData name="CHU THI THAI HIEN" userId="c2152bb2-9e8c-4377-9387-68c6752f2bfc" providerId="ADAL" clId="{E518BED5-3E39-4CA5-B754-69C35D068B48}" dt="2023-08-22T08:45:28.349" v="5720" actId="1076"/>
          <ac:spMkLst>
            <pc:docMk/>
            <pc:sldMk cId="0" sldId="256"/>
            <ac:spMk id="2201" creationId="{00000000-0000-0000-0000-000000000000}"/>
          </ac:spMkLst>
        </pc:spChg>
        <pc:picChg chg="add del mod">
          <ac:chgData name="CHU THI THAI HIEN" userId="c2152bb2-9e8c-4377-9387-68c6752f2bfc" providerId="ADAL" clId="{E518BED5-3E39-4CA5-B754-69C35D068B48}" dt="2023-08-22T08:45:37.478" v="5725" actId="478"/>
          <ac:picMkLst>
            <pc:docMk/>
            <pc:sldMk cId="0" sldId="256"/>
            <ac:picMk id="2" creationId="{1CE67CC1-4D9C-ED23-8346-37A8AA3B02BA}"/>
          </ac:picMkLst>
        </pc:picChg>
        <pc:picChg chg="del">
          <ac:chgData name="CHU THI THAI HIEN" userId="c2152bb2-9e8c-4377-9387-68c6752f2bfc" providerId="ADAL" clId="{E518BED5-3E39-4CA5-B754-69C35D068B48}" dt="2023-08-22T08:44:03.698" v="5708" actId="478"/>
          <ac:picMkLst>
            <pc:docMk/>
            <pc:sldMk cId="0" sldId="256"/>
            <ac:picMk id="8" creationId="{69D154A6-3B5A-55FC-302D-3AD62F374F96}"/>
          </ac:picMkLst>
        </pc:picChg>
      </pc:sldChg>
      <pc:sldChg chg="modSp mod">
        <pc:chgData name="CHU THI THAI HIEN" userId="c2152bb2-9e8c-4377-9387-68c6752f2bfc" providerId="ADAL" clId="{E518BED5-3E39-4CA5-B754-69C35D068B48}" dt="2023-08-21T09:03:41.361" v="1820" actId="14100"/>
        <pc:sldMkLst>
          <pc:docMk/>
          <pc:sldMk cId="0" sldId="261"/>
        </pc:sldMkLst>
        <pc:spChg chg="mod">
          <ac:chgData name="CHU THI THAI HIEN" userId="c2152bb2-9e8c-4377-9387-68c6752f2bfc" providerId="ADAL" clId="{E518BED5-3E39-4CA5-B754-69C35D068B48}" dt="2023-08-21T09:03:41.361" v="1820" actId="14100"/>
          <ac:spMkLst>
            <pc:docMk/>
            <pc:sldMk cId="0" sldId="261"/>
            <ac:spMk id="2304" creationId="{00000000-0000-0000-0000-000000000000}"/>
          </ac:spMkLst>
        </pc:spChg>
      </pc:sldChg>
      <pc:sldChg chg="modSp mod">
        <pc:chgData name="CHU THI THAI HIEN" userId="c2152bb2-9e8c-4377-9387-68c6752f2bfc" providerId="ADAL" clId="{E518BED5-3E39-4CA5-B754-69C35D068B48}" dt="2023-08-22T09:02:18.798" v="6078" actId="14100"/>
        <pc:sldMkLst>
          <pc:docMk/>
          <pc:sldMk cId="0" sldId="263"/>
        </pc:sldMkLst>
        <pc:spChg chg="mod">
          <ac:chgData name="CHU THI THAI HIEN" userId="c2152bb2-9e8c-4377-9387-68c6752f2bfc" providerId="ADAL" clId="{E518BED5-3E39-4CA5-B754-69C35D068B48}" dt="2023-08-22T09:02:18.798" v="6078" actId="14100"/>
          <ac:spMkLst>
            <pc:docMk/>
            <pc:sldMk cId="0" sldId="263"/>
            <ac:spMk id="2322" creationId="{00000000-0000-0000-0000-000000000000}"/>
          </ac:spMkLst>
        </pc:spChg>
      </pc:sldChg>
      <pc:sldChg chg="addSp delSp modSp del mod setBg">
        <pc:chgData name="CHU THI THAI HIEN" userId="c2152bb2-9e8c-4377-9387-68c6752f2bfc" providerId="ADAL" clId="{E518BED5-3E39-4CA5-B754-69C35D068B48}" dt="2023-08-22T08:56:07.675" v="6047" actId="47"/>
        <pc:sldMkLst>
          <pc:docMk/>
          <pc:sldMk cId="0" sldId="264"/>
        </pc:sldMkLst>
        <pc:spChg chg="mod">
          <ac:chgData name="CHU THI THAI HIEN" userId="c2152bb2-9e8c-4377-9387-68c6752f2bfc" providerId="ADAL" clId="{E518BED5-3E39-4CA5-B754-69C35D068B48}" dt="2023-08-21T10:20:35.927" v="3367" actId="20577"/>
          <ac:spMkLst>
            <pc:docMk/>
            <pc:sldMk cId="0" sldId="264"/>
            <ac:spMk id="2391" creationId="{00000000-0000-0000-0000-000000000000}"/>
          </ac:spMkLst>
        </pc:spChg>
        <pc:picChg chg="add mod">
          <ac:chgData name="CHU THI THAI HIEN" userId="c2152bb2-9e8c-4377-9387-68c6752f2bfc" providerId="ADAL" clId="{E518BED5-3E39-4CA5-B754-69C35D068B48}" dt="2023-08-21T08:56:58.887" v="1605"/>
          <ac:picMkLst>
            <pc:docMk/>
            <pc:sldMk cId="0" sldId="264"/>
            <ac:picMk id="2" creationId="{33653ED6-C39C-3062-D9B0-3ED8D818EFCA}"/>
          </ac:picMkLst>
        </pc:picChg>
        <pc:picChg chg="add del mod">
          <ac:chgData name="CHU THI THAI HIEN" userId="c2152bb2-9e8c-4377-9387-68c6752f2bfc" providerId="ADAL" clId="{E518BED5-3E39-4CA5-B754-69C35D068B48}" dt="2023-08-21T10:08:24.173" v="3166" actId="478"/>
          <ac:picMkLst>
            <pc:docMk/>
            <pc:sldMk cId="0" sldId="264"/>
            <ac:picMk id="3" creationId="{011B05A3-EFDA-F7D0-6D4F-D9812E16B68F}"/>
          </ac:picMkLst>
        </pc:picChg>
      </pc:sldChg>
      <pc:sldChg chg="addSp modSp mod">
        <pc:chgData name="CHU THI THAI HIEN" userId="c2152bb2-9e8c-4377-9387-68c6752f2bfc" providerId="ADAL" clId="{E518BED5-3E39-4CA5-B754-69C35D068B48}" dt="2023-08-21T08:58:47.993" v="1621"/>
        <pc:sldMkLst>
          <pc:docMk/>
          <pc:sldMk cId="0" sldId="265"/>
        </pc:sldMkLst>
        <pc:picChg chg="add mod">
          <ac:chgData name="CHU THI THAI HIEN" userId="c2152bb2-9e8c-4377-9387-68c6752f2bfc" providerId="ADAL" clId="{E518BED5-3E39-4CA5-B754-69C35D068B48}" dt="2023-08-21T08:58:47.993" v="1621"/>
          <ac:picMkLst>
            <pc:docMk/>
            <pc:sldMk cId="0" sldId="265"/>
            <ac:picMk id="2" creationId="{5A82182A-4681-5BA8-D0F9-DFCD0A265343}"/>
          </ac:picMkLst>
        </pc:picChg>
      </pc:sldChg>
      <pc:sldChg chg="modSp mod ord">
        <pc:chgData name="CHU THI THAI HIEN" userId="c2152bb2-9e8c-4377-9387-68c6752f2bfc" providerId="ADAL" clId="{E518BED5-3E39-4CA5-B754-69C35D068B48}" dt="2023-08-19T06:21:58.704" v="1011" actId="20577"/>
        <pc:sldMkLst>
          <pc:docMk/>
          <pc:sldMk cId="0" sldId="266"/>
        </pc:sldMkLst>
        <pc:spChg chg="mod">
          <ac:chgData name="CHU THI THAI HIEN" userId="c2152bb2-9e8c-4377-9387-68c6752f2bfc" providerId="ADAL" clId="{E518BED5-3E39-4CA5-B754-69C35D068B48}" dt="2023-08-19T06:21:58.704" v="1011" actId="20577"/>
          <ac:spMkLst>
            <pc:docMk/>
            <pc:sldMk cId="0" sldId="266"/>
            <ac:spMk id="2473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8:30.740" v="160" actId="20577"/>
          <ac:spMkLst>
            <pc:docMk/>
            <pc:sldMk cId="0" sldId="266"/>
            <ac:spMk id="247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7:29.410" v="77" actId="20577"/>
          <ac:spMkLst>
            <pc:docMk/>
            <pc:sldMk cId="0" sldId="266"/>
            <ac:spMk id="247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7:50.264" v="108" actId="20577"/>
          <ac:spMkLst>
            <pc:docMk/>
            <pc:sldMk cId="0" sldId="266"/>
            <ac:spMk id="248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7:44.158" v="106" actId="20577"/>
          <ac:spMkLst>
            <pc:docMk/>
            <pc:sldMk cId="0" sldId="266"/>
            <ac:spMk id="248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7:53.453" v="110" actId="20577"/>
          <ac:spMkLst>
            <pc:docMk/>
            <pc:sldMk cId="0" sldId="266"/>
            <ac:spMk id="249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8:13.518" v="158" actId="20577"/>
          <ac:spMkLst>
            <pc:docMk/>
            <pc:sldMk cId="0" sldId="266"/>
            <ac:spMk id="2491" creationId="{00000000-0000-0000-0000-000000000000}"/>
          </ac:spMkLst>
        </pc:spChg>
      </pc:sldChg>
      <pc:sldChg chg="addSp delSp modSp mod ord">
        <pc:chgData name="CHU THI THAI HIEN" userId="c2152bb2-9e8c-4377-9387-68c6752f2bfc" providerId="ADAL" clId="{E518BED5-3E39-4CA5-B754-69C35D068B48}" dt="2023-08-21T09:13:15.515" v="2077" actId="12"/>
        <pc:sldMkLst>
          <pc:docMk/>
          <pc:sldMk cId="0" sldId="267"/>
        </pc:sldMkLst>
        <pc:spChg chg="mod">
          <ac:chgData name="CHU THI THAI HIEN" userId="c2152bb2-9e8c-4377-9387-68c6752f2bfc" providerId="ADAL" clId="{E518BED5-3E39-4CA5-B754-69C35D068B48}" dt="2023-08-19T04:19:42.346" v="903" actId="1076"/>
          <ac:spMkLst>
            <pc:docMk/>
            <pc:sldMk cId="0" sldId="267"/>
            <ac:spMk id="253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38:26.455" v="1047" actId="20577"/>
          <ac:spMkLst>
            <pc:docMk/>
            <pc:sldMk cId="0" sldId="267"/>
            <ac:spMk id="2536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09:25.186" v="189" actId="20577"/>
          <ac:spMkLst>
            <pc:docMk/>
            <pc:sldMk cId="0" sldId="267"/>
            <ac:spMk id="253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13:15.515" v="2077" actId="12"/>
          <ac:spMkLst>
            <pc:docMk/>
            <pc:sldMk cId="0" sldId="267"/>
            <ac:spMk id="253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15:05.589" v="572" actId="1076"/>
          <ac:spMkLst>
            <pc:docMk/>
            <pc:sldMk cId="0" sldId="267"/>
            <ac:spMk id="2541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4:22:24.839" v="929" actId="14100"/>
          <ac:spMkLst>
            <pc:docMk/>
            <pc:sldMk cId="0" sldId="267"/>
            <ac:spMk id="2542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19T04:12:26.903" v="449" actId="478"/>
          <ac:spMkLst>
            <pc:docMk/>
            <pc:sldMk cId="0" sldId="267"/>
            <ac:spMk id="2543" creationId="{00000000-0000-0000-0000-000000000000}"/>
          </ac:spMkLst>
        </pc:spChg>
        <pc:grpChg chg="add mod">
          <ac:chgData name="CHU THI THAI HIEN" userId="c2152bb2-9e8c-4377-9387-68c6752f2bfc" providerId="ADAL" clId="{E518BED5-3E39-4CA5-B754-69C35D068B48}" dt="2023-08-19T04:22:31.023" v="931" actId="14100"/>
          <ac:grpSpMkLst>
            <pc:docMk/>
            <pc:sldMk cId="0" sldId="267"/>
            <ac:grpSpMk id="2" creationId="{EDA9CCBF-95D5-9E35-D887-E9081AEA129B}"/>
          </ac:grpSpMkLst>
        </pc:grpChg>
        <pc:grpChg chg="del">
          <ac:chgData name="CHU THI THAI HIEN" userId="c2152bb2-9e8c-4377-9387-68c6752f2bfc" providerId="ADAL" clId="{E518BED5-3E39-4CA5-B754-69C35D068B48}" dt="2023-08-19T04:12:31.357" v="452" actId="478"/>
          <ac:grpSpMkLst>
            <pc:docMk/>
            <pc:sldMk cId="0" sldId="267"/>
            <ac:grpSpMk id="2544" creationId="{00000000-0000-0000-0000-000000000000}"/>
          </ac:grpSpMkLst>
        </pc:grpChg>
        <pc:grpChg chg="del">
          <ac:chgData name="CHU THI THAI HIEN" userId="c2152bb2-9e8c-4377-9387-68c6752f2bfc" providerId="ADAL" clId="{E518BED5-3E39-4CA5-B754-69C35D068B48}" dt="2023-08-19T04:11:26.467" v="411" actId="478"/>
          <ac:grpSpMkLst>
            <pc:docMk/>
            <pc:sldMk cId="0" sldId="267"/>
            <ac:grpSpMk id="2548" creationId="{00000000-0000-0000-0000-000000000000}"/>
          </ac:grpSpMkLst>
        </pc:grpChg>
        <pc:cxnChg chg="del">
          <ac:chgData name="CHU THI THAI HIEN" userId="c2152bb2-9e8c-4377-9387-68c6752f2bfc" providerId="ADAL" clId="{E518BED5-3E39-4CA5-B754-69C35D068B48}" dt="2023-08-19T04:12:32.384" v="453" actId="478"/>
          <ac:cxnSpMkLst>
            <pc:docMk/>
            <pc:sldMk cId="0" sldId="267"/>
            <ac:cxnSpMk id="2539" creationId="{00000000-0000-0000-0000-000000000000}"/>
          </ac:cxnSpMkLst>
        </pc:cxnChg>
        <pc:cxnChg chg="add del">
          <ac:chgData name="CHU THI THAI HIEN" userId="c2152bb2-9e8c-4377-9387-68c6752f2bfc" providerId="ADAL" clId="{E518BED5-3E39-4CA5-B754-69C35D068B48}" dt="2023-08-19T04:11:58.964" v="419" actId="478"/>
          <ac:cxnSpMkLst>
            <pc:docMk/>
            <pc:sldMk cId="0" sldId="267"/>
            <ac:cxnSpMk id="2540" creationId="{00000000-0000-0000-0000-000000000000}"/>
          </ac:cxnSpMkLst>
        </pc:cxnChg>
        <pc:cxnChg chg="del">
          <ac:chgData name="CHU THI THAI HIEN" userId="c2152bb2-9e8c-4377-9387-68c6752f2bfc" providerId="ADAL" clId="{E518BED5-3E39-4CA5-B754-69C35D068B48}" dt="2023-08-19T04:12:29.400" v="450" actId="478"/>
          <ac:cxnSpMkLst>
            <pc:docMk/>
            <pc:sldMk cId="0" sldId="267"/>
            <ac:cxnSpMk id="2589" creationId="{00000000-0000-0000-0000-000000000000}"/>
          </ac:cxnSpMkLst>
        </pc:cxnChg>
        <pc:cxnChg chg="del">
          <ac:chgData name="CHU THI THAI HIEN" userId="c2152bb2-9e8c-4377-9387-68c6752f2bfc" providerId="ADAL" clId="{E518BED5-3E39-4CA5-B754-69C35D068B48}" dt="2023-08-19T04:12:30.644" v="451" actId="478"/>
          <ac:cxnSpMkLst>
            <pc:docMk/>
            <pc:sldMk cId="0" sldId="267"/>
            <ac:cxnSpMk id="2590" creationId="{00000000-0000-0000-0000-000000000000}"/>
          </ac:cxnSpMkLst>
        </pc:cxnChg>
        <pc:cxnChg chg="del mod">
          <ac:chgData name="CHU THI THAI HIEN" userId="c2152bb2-9e8c-4377-9387-68c6752f2bfc" providerId="ADAL" clId="{E518BED5-3E39-4CA5-B754-69C35D068B48}" dt="2023-08-19T04:12:24.437" v="448" actId="478"/>
          <ac:cxnSpMkLst>
            <pc:docMk/>
            <pc:sldMk cId="0" sldId="267"/>
            <ac:cxnSpMk id="2591" creationId="{00000000-0000-0000-0000-000000000000}"/>
          </ac:cxnSpMkLst>
        </pc:cxnChg>
      </pc:sldChg>
      <pc:sldChg chg="addSp delSp modSp mod ord">
        <pc:chgData name="CHU THI THAI HIEN" userId="c2152bb2-9e8c-4377-9387-68c6752f2bfc" providerId="ADAL" clId="{E518BED5-3E39-4CA5-B754-69C35D068B48}" dt="2023-08-22T09:01:43.705" v="6075" actId="1076"/>
        <pc:sldMkLst>
          <pc:docMk/>
          <pc:sldMk cId="0" sldId="268"/>
        </pc:sldMkLst>
        <pc:spChg chg="mod">
          <ac:chgData name="CHU THI THAI HIEN" userId="c2152bb2-9e8c-4377-9387-68c6752f2bfc" providerId="ADAL" clId="{E518BED5-3E39-4CA5-B754-69C35D068B48}" dt="2023-08-22T08:55:57.282" v="6045" actId="1076"/>
          <ac:spMkLst>
            <pc:docMk/>
            <pc:sldMk cId="0" sldId="268"/>
            <ac:spMk id="261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7:39:33.172" v="5141" actId="20577"/>
          <ac:spMkLst>
            <pc:docMk/>
            <pc:sldMk cId="0" sldId="268"/>
            <ac:spMk id="261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7:44:15.296" v="5367" actId="14100"/>
          <ac:spMkLst>
            <pc:docMk/>
            <pc:sldMk cId="0" sldId="268"/>
            <ac:spMk id="261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10:50.491" v="2075"/>
          <ac:spMkLst>
            <pc:docMk/>
            <pc:sldMk cId="0" sldId="268"/>
            <ac:spMk id="262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7:48:04.329" v="5665" actId="1076"/>
          <ac:spMkLst>
            <pc:docMk/>
            <pc:sldMk cId="0" sldId="268"/>
            <ac:spMk id="2621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5:33.502" v="5065" actId="1076"/>
          <ac:spMkLst>
            <pc:docMk/>
            <pc:sldMk cId="0" sldId="268"/>
            <ac:spMk id="2622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7:48:35.014" v="5668" actId="14100"/>
          <ac:spMkLst>
            <pc:docMk/>
            <pc:sldMk cId="0" sldId="268"/>
            <ac:spMk id="2623" creationId="{00000000-0000-0000-0000-000000000000}"/>
          </ac:spMkLst>
        </pc:spChg>
        <pc:grpChg chg="mod">
          <ac:chgData name="CHU THI THAI HIEN" userId="c2152bb2-9e8c-4377-9387-68c6752f2bfc" providerId="ADAL" clId="{E518BED5-3E39-4CA5-B754-69C35D068B48}" dt="2023-08-21T10:02:05.386" v="3078" actId="1076"/>
          <ac:grpSpMkLst>
            <pc:docMk/>
            <pc:sldMk cId="0" sldId="268"/>
            <ac:grpSpMk id="2611" creationId="{00000000-0000-0000-0000-000000000000}"/>
          </ac:grpSpMkLst>
        </pc:grpChg>
        <pc:picChg chg="add mod">
          <ac:chgData name="CHU THI THAI HIEN" userId="c2152bb2-9e8c-4377-9387-68c6752f2bfc" providerId="ADAL" clId="{E518BED5-3E39-4CA5-B754-69C35D068B48}" dt="2023-08-22T09:01:43.705" v="6075" actId="1076"/>
          <ac:picMkLst>
            <pc:docMk/>
            <pc:sldMk cId="0" sldId="268"/>
            <ac:picMk id="2" creationId="{607C31DD-A1B2-6EDF-B06D-A95AEB0E2565}"/>
          </ac:picMkLst>
        </pc:picChg>
        <pc:picChg chg="del mod">
          <ac:chgData name="CHU THI THAI HIEN" userId="c2152bb2-9e8c-4377-9387-68c6752f2bfc" providerId="ADAL" clId="{E518BED5-3E39-4CA5-B754-69C35D068B48}" dt="2023-08-22T09:01:31.835" v="6071" actId="478"/>
          <ac:picMkLst>
            <pc:docMk/>
            <pc:sldMk cId="0" sldId="268"/>
            <ac:picMk id="2686" creationId="{00000000-0000-0000-0000-000000000000}"/>
          </ac:picMkLst>
        </pc:picChg>
      </pc:sldChg>
      <pc:sldChg chg="addSp delSp modSp mod ord">
        <pc:chgData name="CHU THI THAI HIEN" userId="c2152bb2-9e8c-4377-9387-68c6752f2bfc" providerId="ADAL" clId="{E518BED5-3E39-4CA5-B754-69C35D068B48}" dt="2023-08-22T05:27:24.809" v="5099" actId="478"/>
        <pc:sldMkLst>
          <pc:docMk/>
          <pc:sldMk cId="0" sldId="269"/>
        </pc:sldMkLst>
        <pc:spChg chg="add del mod">
          <ac:chgData name="CHU THI THAI HIEN" userId="c2152bb2-9e8c-4377-9387-68c6752f2bfc" providerId="ADAL" clId="{E518BED5-3E39-4CA5-B754-69C35D068B48}" dt="2023-08-21T10:36:01.532" v="3830" actId="478"/>
          <ac:spMkLst>
            <pc:docMk/>
            <pc:sldMk cId="0" sldId="269"/>
            <ac:spMk id="3" creationId="{3ECDB8AE-1C32-3336-EEDE-111B5D3EC257}"/>
          </ac:spMkLst>
        </pc:spChg>
        <pc:spChg chg="add del mod">
          <ac:chgData name="CHU THI THAI HIEN" userId="c2152bb2-9e8c-4377-9387-68c6752f2bfc" providerId="ADAL" clId="{E518BED5-3E39-4CA5-B754-69C35D068B48}" dt="2023-08-21T10:36:04.106" v="3832" actId="478"/>
          <ac:spMkLst>
            <pc:docMk/>
            <pc:sldMk cId="0" sldId="269"/>
            <ac:spMk id="5" creationId="{313E389C-5297-261C-2E3A-A20166CD21B1}"/>
          </ac:spMkLst>
        </pc:spChg>
        <pc:spChg chg="add del mod">
          <ac:chgData name="CHU THI THAI HIEN" userId="c2152bb2-9e8c-4377-9387-68c6752f2bfc" providerId="ADAL" clId="{E518BED5-3E39-4CA5-B754-69C35D068B48}" dt="2023-08-21T10:37:39.513" v="3896" actId="478"/>
          <ac:spMkLst>
            <pc:docMk/>
            <pc:sldMk cId="0" sldId="269"/>
            <ac:spMk id="7" creationId="{7D776175-CB18-12BA-ED0F-998BFD143D46}"/>
          </ac:spMkLst>
        </pc:spChg>
        <pc:spChg chg="add del mod">
          <ac:chgData name="CHU THI THAI HIEN" userId="c2152bb2-9e8c-4377-9387-68c6752f2bfc" providerId="ADAL" clId="{E518BED5-3E39-4CA5-B754-69C35D068B48}" dt="2023-08-21T10:37:43.216" v="3900" actId="478"/>
          <ac:spMkLst>
            <pc:docMk/>
            <pc:sldMk cId="0" sldId="269"/>
            <ac:spMk id="9" creationId="{B50418FD-B27B-2185-0C23-0EE3DA06C645}"/>
          </ac:spMkLst>
        </pc:spChg>
        <pc:spChg chg="add del mod">
          <ac:chgData name="CHU THI THAI HIEN" userId="c2152bb2-9e8c-4377-9387-68c6752f2bfc" providerId="ADAL" clId="{E518BED5-3E39-4CA5-B754-69C35D068B48}" dt="2023-08-21T10:51:57.118" v="4083"/>
          <ac:spMkLst>
            <pc:docMk/>
            <pc:sldMk cId="0" sldId="269"/>
            <ac:spMk id="10" creationId="{41BC2088-84CC-6AFE-34ED-EFF121AB96DC}"/>
          </ac:spMkLst>
        </pc:spChg>
        <pc:spChg chg="add del mod">
          <ac:chgData name="CHU THI THAI HIEN" userId="c2152bb2-9e8c-4377-9387-68c6752f2bfc" providerId="ADAL" clId="{E518BED5-3E39-4CA5-B754-69C35D068B48}" dt="2023-08-21T10:52:31.093" v="4092" actId="207"/>
          <ac:spMkLst>
            <pc:docMk/>
            <pc:sldMk cId="0" sldId="269"/>
            <ac:spMk id="2692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37:41.059" v="3898" actId="478"/>
          <ac:spMkLst>
            <pc:docMk/>
            <pc:sldMk cId="0" sldId="269"/>
            <ac:spMk id="2693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36:04.903" v="3833" actId="478"/>
          <ac:spMkLst>
            <pc:docMk/>
            <pc:sldMk cId="0" sldId="269"/>
            <ac:spMk id="269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39:04.633" v="3911" actId="1076"/>
          <ac:spMkLst>
            <pc:docMk/>
            <pc:sldMk cId="0" sldId="269"/>
            <ac:spMk id="269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32:42.392" v="3568" actId="20577"/>
          <ac:spMkLst>
            <pc:docMk/>
            <pc:sldMk cId="0" sldId="269"/>
            <ac:spMk id="269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33:27.998" v="3607" actId="14100"/>
          <ac:spMkLst>
            <pc:docMk/>
            <pc:sldMk cId="0" sldId="269"/>
            <ac:spMk id="2699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2T05:27:20.226" v="5096" actId="478"/>
          <ac:spMkLst>
            <pc:docMk/>
            <pc:sldMk cId="0" sldId="269"/>
            <ac:spMk id="270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53:03.553" v="4095" actId="14100"/>
          <ac:spMkLst>
            <pc:docMk/>
            <pc:sldMk cId="0" sldId="269"/>
            <ac:spMk id="2701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2T05:27:21.379" v="5097" actId="478"/>
          <ac:spMkLst>
            <pc:docMk/>
            <pc:sldMk cId="0" sldId="269"/>
            <ac:spMk id="2702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1T10:35:59.578" v="3829" actId="478"/>
          <ac:spMkLst>
            <pc:docMk/>
            <pc:sldMk cId="0" sldId="269"/>
            <ac:spMk id="2703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36:03.272" v="3831" actId="478"/>
          <ac:spMkLst>
            <pc:docMk/>
            <pc:sldMk cId="0" sldId="269"/>
            <ac:spMk id="270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39:04.633" v="3911" actId="1076"/>
          <ac:spMkLst>
            <pc:docMk/>
            <pc:sldMk cId="0" sldId="269"/>
            <ac:spMk id="2705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2T05:27:23.108" v="5098" actId="478"/>
          <ac:spMkLst>
            <pc:docMk/>
            <pc:sldMk cId="0" sldId="269"/>
            <ac:spMk id="2706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1T10:37:37.533" v="3895" actId="478"/>
          <ac:spMkLst>
            <pc:docMk/>
            <pc:sldMk cId="0" sldId="269"/>
            <ac:spMk id="2707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37:41.860" v="3899" actId="478"/>
          <ac:spMkLst>
            <pc:docMk/>
            <pc:sldMk cId="0" sldId="269"/>
            <ac:spMk id="270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35:56.572" v="3828" actId="14100"/>
          <ac:spMkLst>
            <pc:docMk/>
            <pc:sldMk cId="0" sldId="269"/>
            <ac:spMk id="2709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22T05:27:24.809" v="5099" actId="478"/>
          <ac:spMkLst>
            <pc:docMk/>
            <pc:sldMk cId="0" sldId="269"/>
            <ac:spMk id="2710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36:05.539" v="3834" actId="478"/>
          <ac:spMkLst>
            <pc:docMk/>
            <pc:sldMk cId="0" sldId="269"/>
            <ac:spMk id="2711" creationId="{00000000-0000-0000-0000-000000000000}"/>
          </ac:spMkLst>
        </pc:spChg>
        <pc:grpChg chg="del">
          <ac:chgData name="CHU THI THAI HIEN" userId="c2152bb2-9e8c-4377-9387-68c6752f2bfc" providerId="ADAL" clId="{E518BED5-3E39-4CA5-B754-69C35D068B48}" dt="2023-08-21T10:37:40.361" v="3897" actId="478"/>
          <ac:grpSpMkLst>
            <pc:docMk/>
            <pc:sldMk cId="0" sldId="269"/>
            <ac:grpSpMk id="2712" creationId="{00000000-0000-0000-0000-000000000000}"/>
          </ac:grpSpMkLst>
        </pc:grpChg>
        <pc:grpChg chg="mod">
          <ac:chgData name="CHU THI THAI HIEN" userId="c2152bb2-9e8c-4377-9387-68c6752f2bfc" providerId="ADAL" clId="{E518BED5-3E39-4CA5-B754-69C35D068B48}" dt="2023-08-21T10:39:04.633" v="3911" actId="1076"/>
          <ac:grpSpMkLst>
            <pc:docMk/>
            <pc:sldMk cId="0" sldId="269"/>
            <ac:grpSpMk id="2734" creationId="{00000000-0000-0000-0000-000000000000}"/>
          </ac:grpSpMkLst>
        </pc:grpChg>
        <pc:grpChg chg="mod">
          <ac:chgData name="CHU THI THAI HIEN" userId="c2152bb2-9e8c-4377-9387-68c6752f2bfc" providerId="ADAL" clId="{E518BED5-3E39-4CA5-B754-69C35D068B48}" dt="2023-08-21T10:38:49.504" v="3910" actId="1076"/>
          <ac:grpSpMkLst>
            <pc:docMk/>
            <pc:sldMk cId="0" sldId="269"/>
            <ac:grpSpMk id="2754" creationId="{00000000-0000-0000-0000-000000000000}"/>
          </ac:grpSpMkLst>
        </pc:grpChg>
      </pc:sldChg>
      <pc:sldChg chg="modSp mod">
        <pc:chgData name="CHU THI THAI HIEN" userId="c2152bb2-9e8c-4377-9387-68c6752f2bfc" providerId="ADAL" clId="{E518BED5-3E39-4CA5-B754-69C35D068B48}" dt="2023-08-22T05:09:59.966" v="5081" actId="1076"/>
        <pc:sldMkLst>
          <pc:docMk/>
          <pc:sldMk cId="0" sldId="272"/>
        </pc:sldMkLst>
        <pc:spChg chg="mod">
          <ac:chgData name="CHU THI THAI HIEN" userId="c2152bb2-9e8c-4377-9387-68c6752f2bfc" providerId="ADAL" clId="{E518BED5-3E39-4CA5-B754-69C35D068B48}" dt="2023-08-22T05:09:49.049" v="5080" actId="14100"/>
          <ac:spMkLst>
            <pc:docMk/>
            <pc:sldMk cId="0" sldId="272"/>
            <ac:spMk id="294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9:59.966" v="5081" actId="1076"/>
          <ac:spMkLst>
            <pc:docMk/>
            <pc:sldMk cId="0" sldId="272"/>
            <ac:spMk id="294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9:08.768" v="5071" actId="1076"/>
          <ac:spMkLst>
            <pc:docMk/>
            <pc:sldMk cId="0" sldId="272"/>
            <ac:spMk id="294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8:34.798" v="5067" actId="14100"/>
          <ac:spMkLst>
            <pc:docMk/>
            <pc:sldMk cId="0" sldId="272"/>
            <ac:spMk id="2948" creationId="{00000000-0000-0000-0000-000000000000}"/>
          </ac:spMkLst>
        </pc:spChg>
      </pc:sldChg>
      <pc:sldChg chg="addSp delSp modSp mod ord">
        <pc:chgData name="CHU THI THAI HIEN" userId="c2152bb2-9e8c-4377-9387-68c6752f2bfc" providerId="ADAL" clId="{E518BED5-3E39-4CA5-B754-69C35D068B48}" dt="2023-08-22T05:04:30.621" v="5062" actId="14100"/>
        <pc:sldMkLst>
          <pc:docMk/>
          <pc:sldMk cId="0" sldId="274"/>
        </pc:sldMkLst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2" creationId="{44AF8119-8212-FB91-384E-86D9DADE7169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3" creationId="{F9F4DD5D-B0C7-BF5E-4A5D-E10C9519F243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4" creationId="{33ED5735-6A79-95FC-0D08-E7E49B036362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5" creationId="{1C38904D-3BF9-9A38-47B9-49556E455709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6" creationId="{71A7F15A-86FC-DB55-A26C-8EC66B7C9DE3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7" creationId="{2EE6CC4D-9458-B989-79AA-E88F625039DF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8" creationId="{5F5477B2-F363-9A3D-0509-2C0740DAD838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9" creationId="{0614113B-7C15-E540-11C3-2A04A09E186A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10" creationId="{C9211D0E-0745-B74C-9049-D3D516930544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11" creationId="{2CFFDD4F-62CD-3E07-224E-F03171902FFC}"/>
          </ac:spMkLst>
        </pc:spChg>
        <pc:spChg chg="add del mod">
          <ac:chgData name="CHU THI THAI HIEN" userId="c2152bb2-9e8c-4377-9387-68c6752f2bfc" providerId="ADAL" clId="{E518BED5-3E39-4CA5-B754-69C35D068B48}" dt="2023-08-21T10:41:25.173" v="3918"/>
          <ac:spMkLst>
            <pc:docMk/>
            <pc:sldMk cId="0" sldId="274"/>
            <ac:spMk id="12" creationId="{B538C804-E61E-CEF4-BE0E-0251E43EB75C}"/>
          </ac:spMkLst>
        </pc:spChg>
        <pc:spChg chg="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14" creationId="{1CA77043-D107-68E4-9609-A385159D42B2}"/>
          </ac:spMkLst>
        </pc:spChg>
        <pc:spChg chg="mod">
          <ac:chgData name="CHU THI THAI HIEN" userId="c2152bb2-9e8c-4377-9387-68c6752f2bfc" providerId="ADAL" clId="{E518BED5-3E39-4CA5-B754-69C35D068B48}" dt="2023-08-21T10:45:17.522" v="3991" actId="255"/>
          <ac:spMkLst>
            <pc:docMk/>
            <pc:sldMk cId="0" sldId="274"/>
            <ac:spMk id="15" creationId="{D35C6A5F-7519-2C83-D2A3-128C6C7CCB5F}"/>
          </ac:spMkLst>
        </pc:spChg>
        <pc:spChg chg="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17" creationId="{DBE1275F-0367-7CFA-A7F7-DD1053148560}"/>
          </ac:spMkLst>
        </pc:spChg>
        <pc:spChg chg="mod">
          <ac:chgData name="CHU THI THAI HIEN" userId="c2152bb2-9e8c-4377-9387-68c6752f2bfc" providerId="ADAL" clId="{E518BED5-3E39-4CA5-B754-69C35D068B48}" dt="2023-08-21T10:45:32.360" v="3994" actId="255"/>
          <ac:spMkLst>
            <pc:docMk/>
            <pc:sldMk cId="0" sldId="274"/>
            <ac:spMk id="18" creationId="{40887338-6AF1-1A5E-89AC-5C172FBBF870}"/>
          </ac:spMkLst>
        </pc:spChg>
        <pc:spChg chg="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20" creationId="{7689E921-E1AE-169E-6F07-37D7634D6A24}"/>
          </ac:spMkLst>
        </pc:spChg>
        <pc:spChg chg="mod">
          <ac:chgData name="CHU THI THAI HIEN" userId="c2152bb2-9e8c-4377-9387-68c6752f2bfc" providerId="ADAL" clId="{E518BED5-3E39-4CA5-B754-69C35D068B48}" dt="2023-08-21T10:45:40.970" v="3997" actId="255"/>
          <ac:spMkLst>
            <pc:docMk/>
            <pc:sldMk cId="0" sldId="274"/>
            <ac:spMk id="21" creationId="{62BA1E74-0215-CBFC-1FF3-ACFC7289564D}"/>
          </ac:spMkLst>
        </pc:spChg>
        <pc:spChg chg="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23" creationId="{ABB29658-EB10-F55A-9F36-4AFF19BE4C3B}"/>
          </ac:spMkLst>
        </pc:spChg>
        <pc:spChg chg="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24" creationId="{39BDB9E4-6AAE-939C-41A5-69A337290253}"/>
          </ac:spMkLst>
        </pc:spChg>
        <pc:spChg chg="add del mod">
          <ac:chgData name="CHU THI THAI HIEN" userId="c2152bb2-9e8c-4377-9387-68c6752f2bfc" providerId="ADAL" clId="{E518BED5-3E39-4CA5-B754-69C35D068B48}" dt="2023-08-21T10:42:27.179" v="3927" actId="478"/>
          <ac:spMkLst>
            <pc:docMk/>
            <pc:sldMk cId="0" sldId="274"/>
            <ac:spMk id="25" creationId="{85DFB7E7-5AB5-5FC8-14EC-6648EE59DFA8}"/>
          </ac:spMkLst>
        </pc:spChg>
        <pc:spChg chg="add del mod">
          <ac:chgData name="CHU THI THAI HIEN" userId="c2152bb2-9e8c-4377-9387-68c6752f2bfc" providerId="ADAL" clId="{E518BED5-3E39-4CA5-B754-69C35D068B48}" dt="2023-08-21T10:43:06.213" v="3969" actId="478"/>
          <ac:spMkLst>
            <pc:docMk/>
            <pc:sldMk cId="0" sldId="274"/>
            <ac:spMk id="26" creationId="{AB6F958F-4270-53D5-5578-4646F74929AB}"/>
          </ac:spMkLst>
        </pc:spChg>
        <pc:spChg chg="add del mod">
          <ac:chgData name="CHU THI THAI HIEN" userId="c2152bb2-9e8c-4377-9387-68c6752f2bfc" providerId="ADAL" clId="{E518BED5-3E39-4CA5-B754-69C35D068B48}" dt="2023-08-21T10:44:33.960" v="3981" actId="478"/>
          <ac:spMkLst>
            <pc:docMk/>
            <pc:sldMk cId="0" sldId="274"/>
            <ac:spMk id="27" creationId="{E5DB66DC-ADC1-137B-C62F-EBE1662AFF8E}"/>
          </ac:spMkLst>
        </pc:spChg>
        <pc:spChg chg="add del mod">
          <ac:chgData name="CHU THI THAI HIEN" userId="c2152bb2-9e8c-4377-9387-68c6752f2bfc" providerId="ADAL" clId="{E518BED5-3E39-4CA5-B754-69C35D068B48}" dt="2023-08-21T10:44:22.979" v="3978" actId="478"/>
          <ac:spMkLst>
            <pc:docMk/>
            <pc:sldMk cId="0" sldId="274"/>
            <ac:spMk id="28" creationId="{A935BA07-160B-D0D8-D1D3-10DE2F6E9736}"/>
          </ac:spMkLst>
        </pc:spChg>
        <pc:spChg chg="add mod">
          <ac:chgData name="CHU THI THAI HIEN" userId="c2152bb2-9e8c-4377-9387-68c6752f2bfc" providerId="ADAL" clId="{E518BED5-3E39-4CA5-B754-69C35D068B48}" dt="2023-08-21T14:14:42.526" v="5037" actId="1076"/>
          <ac:spMkLst>
            <pc:docMk/>
            <pc:sldMk cId="0" sldId="274"/>
            <ac:spMk id="29" creationId="{67D6917E-D1A5-EC66-6FC7-F5AFA20F99CD}"/>
          </ac:spMkLst>
        </pc:spChg>
        <pc:spChg chg="add del mod">
          <ac:chgData name="CHU THI THAI HIEN" userId="c2152bb2-9e8c-4377-9387-68c6752f2bfc" providerId="ADAL" clId="{E518BED5-3E39-4CA5-B754-69C35D068B48}" dt="2023-08-21T10:42:28.294" v="3928" actId="478"/>
          <ac:spMkLst>
            <pc:docMk/>
            <pc:sldMk cId="0" sldId="274"/>
            <ac:spMk id="30" creationId="{D4EF13B4-F3A8-355B-61A5-15EC97E5C362}"/>
          </ac:spMkLst>
        </pc:spChg>
        <pc:spChg chg="add mod">
          <ac:chgData name="CHU THI THAI HIEN" userId="c2152bb2-9e8c-4377-9387-68c6752f2bfc" providerId="ADAL" clId="{E518BED5-3E39-4CA5-B754-69C35D068B48}" dt="2023-08-21T14:14:42.526" v="5037" actId="1076"/>
          <ac:spMkLst>
            <pc:docMk/>
            <pc:sldMk cId="0" sldId="274"/>
            <ac:spMk id="31" creationId="{693757D1-728C-1144-0FBB-97695AF13642}"/>
          </ac:spMkLst>
        </pc:spChg>
        <pc:spChg chg="add mod">
          <ac:chgData name="CHU THI THAI HIEN" userId="c2152bb2-9e8c-4377-9387-68c6752f2bfc" providerId="ADAL" clId="{E518BED5-3E39-4CA5-B754-69C35D068B48}" dt="2023-08-21T14:14:42.526" v="5037" actId="1076"/>
          <ac:spMkLst>
            <pc:docMk/>
            <pc:sldMk cId="0" sldId="274"/>
            <ac:spMk id="32" creationId="{52E09700-C8B0-49A3-9DD0-FA7058CB1806}"/>
          </ac:spMkLst>
        </pc:spChg>
        <pc:spChg chg="add mod">
          <ac:chgData name="CHU THI THAI HIEN" userId="c2152bb2-9e8c-4377-9387-68c6752f2bfc" providerId="ADAL" clId="{E518BED5-3E39-4CA5-B754-69C35D068B48}" dt="2023-08-21T14:14:42.526" v="5037" actId="1076"/>
          <ac:spMkLst>
            <pc:docMk/>
            <pc:sldMk cId="0" sldId="274"/>
            <ac:spMk id="33" creationId="{90DDE261-B074-9D13-78DE-6CD61EF428D8}"/>
          </ac:spMkLst>
        </pc:spChg>
        <pc:spChg chg="add mod">
          <ac:chgData name="CHU THI THAI HIEN" userId="c2152bb2-9e8c-4377-9387-68c6752f2bfc" providerId="ADAL" clId="{E518BED5-3E39-4CA5-B754-69C35D068B48}" dt="2023-08-21T14:14:42.526" v="5037" actId="1076"/>
          <ac:spMkLst>
            <pc:docMk/>
            <pc:sldMk cId="0" sldId="274"/>
            <ac:spMk id="34" creationId="{B7231F84-DC9A-6EE9-346F-D98EDE300FE3}"/>
          </ac:spMkLst>
        </pc:spChg>
        <pc:spChg chg="add mod">
          <ac:chgData name="CHU THI THAI HIEN" userId="c2152bb2-9e8c-4377-9387-68c6752f2bfc" providerId="ADAL" clId="{E518BED5-3E39-4CA5-B754-69C35D068B48}" dt="2023-08-21T10:42:08.441" v="3921"/>
          <ac:spMkLst>
            <pc:docMk/>
            <pc:sldMk cId="0" sldId="274"/>
            <ac:spMk id="35" creationId="{36C90FAD-8CA3-9D9B-1EE5-BE866A2BA235}"/>
          </ac:spMkLst>
        </pc:spChg>
        <pc:spChg chg="mod">
          <ac:chgData name="CHU THI THAI HIEN" userId="c2152bb2-9e8c-4377-9387-68c6752f2bfc" providerId="ADAL" clId="{E518BED5-3E39-4CA5-B754-69C35D068B48}" dt="2023-08-21T10:44:58.777" v="3988" actId="571"/>
          <ac:spMkLst>
            <pc:docMk/>
            <pc:sldMk cId="0" sldId="274"/>
            <ac:spMk id="37" creationId="{63908518-8293-66D0-F5F3-217F815C909C}"/>
          </ac:spMkLst>
        </pc:spChg>
        <pc:spChg chg="mod">
          <ac:chgData name="CHU THI THAI HIEN" userId="c2152bb2-9e8c-4377-9387-68c6752f2bfc" providerId="ADAL" clId="{E518BED5-3E39-4CA5-B754-69C35D068B48}" dt="2023-08-21T10:44:58.777" v="3988" actId="571"/>
          <ac:spMkLst>
            <pc:docMk/>
            <pc:sldMk cId="0" sldId="274"/>
            <ac:spMk id="38" creationId="{1B7309E6-53D1-22B2-7464-65FEDD44C089}"/>
          </ac:spMkLst>
        </pc:spChg>
        <pc:spChg chg="mod">
          <ac:chgData name="CHU THI THAI HIEN" userId="c2152bb2-9e8c-4377-9387-68c6752f2bfc" providerId="ADAL" clId="{E518BED5-3E39-4CA5-B754-69C35D068B48}" dt="2023-08-21T10:44:58.777" v="3988" actId="571"/>
          <ac:spMkLst>
            <pc:docMk/>
            <pc:sldMk cId="0" sldId="274"/>
            <ac:spMk id="40" creationId="{73CB43D7-2D21-3072-B39F-F47DA75322A8}"/>
          </ac:spMkLst>
        </pc:spChg>
        <pc:spChg chg="mod">
          <ac:chgData name="CHU THI THAI HIEN" userId="c2152bb2-9e8c-4377-9387-68c6752f2bfc" providerId="ADAL" clId="{E518BED5-3E39-4CA5-B754-69C35D068B48}" dt="2023-08-21T10:44:58.777" v="3988" actId="571"/>
          <ac:spMkLst>
            <pc:docMk/>
            <pc:sldMk cId="0" sldId="274"/>
            <ac:spMk id="41" creationId="{E7191462-74D3-E966-D2A6-5EE498D29471}"/>
          </ac:spMkLst>
        </pc:spChg>
        <pc:spChg chg="mod">
          <ac:chgData name="CHU THI THAI HIEN" userId="c2152bb2-9e8c-4377-9387-68c6752f2bfc" providerId="ADAL" clId="{E518BED5-3E39-4CA5-B754-69C35D068B48}" dt="2023-08-21T10:49:29.774" v="4051" actId="207"/>
          <ac:spMkLst>
            <pc:docMk/>
            <pc:sldMk cId="0" sldId="274"/>
            <ac:spMk id="46" creationId="{B9A3797A-1148-6B13-2453-281F22DC6CCB}"/>
          </ac:spMkLst>
        </pc:spChg>
        <pc:spChg chg="mod">
          <ac:chgData name="CHU THI THAI HIEN" userId="c2152bb2-9e8c-4377-9387-68c6752f2bfc" providerId="ADAL" clId="{E518BED5-3E39-4CA5-B754-69C35D068B48}" dt="2023-08-21T10:49:29.774" v="4051" actId="207"/>
          <ac:spMkLst>
            <pc:docMk/>
            <pc:sldMk cId="0" sldId="274"/>
            <ac:spMk id="47" creationId="{D558C56B-6E27-A565-5DAD-CE5D511CBBB6}"/>
          </ac:spMkLst>
        </pc:spChg>
        <pc:spChg chg="add mod">
          <ac:chgData name="CHU THI THAI HIEN" userId="c2152bb2-9e8c-4377-9387-68c6752f2bfc" providerId="ADAL" clId="{E518BED5-3E39-4CA5-B754-69C35D068B48}" dt="2023-08-21T10:58:10.797" v="4191" actId="1076"/>
          <ac:spMkLst>
            <pc:docMk/>
            <pc:sldMk cId="0" sldId="274"/>
            <ac:spMk id="50" creationId="{F9AB408F-CACA-5B98-932A-7CA2F660EA83}"/>
          </ac:spMkLst>
        </pc:spChg>
        <pc:spChg chg="mod">
          <ac:chgData name="CHU THI THAI HIEN" userId="c2152bb2-9e8c-4377-9387-68c6752f2bfc" providerId="ADAL" clId="{E518BED5-3E39-4CA5-B754-69C35D068B48}" dt="2023-08-21T10:42:44.397" v="3965" actId="20577"/>
          <ac:spMkLst>
            <pc:docMk/>
            <pc:sldMk cId="0" sldId="274"/>
            <ac:spMk id="3076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46:34.180" v="4041" actId="5793"/>
          <ac:spMkLst>
            <pc:docMk/>
            <pc:sldMk cId="0" sldId="274"/>
            <ac:spMk id="307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14:08.783" v="5034" actId="14100"/>
          <ac:spMkLst>
            <pc:docMk/>
            <pc:sldMk cId="0" sldId="274"/>
            <ac:spMk id="307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4:08.130" v="5061" actId="14100"/>
          <ac:spMkLst>
            <pc:docMk/>
            <pc:sldMk cId="0" sldId="274"/>
            <ac:spMk id="308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45:59.303" v="4006" actId="5793"/>
          <ac:spMkLst>
            <pc:docMk/>
            <pc:sldMk cId="0" sldId="274"/>
            <ac:spMk id="3081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12:17.522" v="4917" actId="14100"/>
          <ac:spMkLst>
            <pc:docMk/>
            <pc:sldMk cId="0" sldId="274"/>
            <ac:spMk id="3082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46:26.084" v="4029" actId="20577"/>
          <ac:spMkLst>
            <pc:docMk/>
            <pc:sldMk cId="0" sldId="274"/>
            <ac:spMk id="308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5:04:30.621" v="5062" actId="14100"/>
          <ac:spMkLst>
            <pc:docMk/>
            <pc:sldMk cId="0" sldId="274"/>
            <ac:spMk id="3085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10:42:11.391" v="3922" actId="478"/>
          <ac:spMkLst>
            <pc:docMk/>
            <pc:sldMk cId="0" sldId="274"/>
            <ac:spMk id="3152" creationId="{00000000-0000-0000-0000-000000000000}"/>
          </ac:spMkLst>
        </pc:spChg>
        <pc:grpChg chg="add mod">
          <ac:chgData name="CHU THI THAI HIEN" userId="c2152bb2-9e8c-4377-9387-68c6752f2bfc" providerId="ADAL" clId="{E518BED5-3E39-4CA5-B754-69C35D068B48}" dt="2023-08-21T14:14:42.526" v="5037" actId="1076"/>
          <ac:grpSpMkLst>
            <pc:docMk/>
            <pc:sldMk cId="0" sldId="274"/>
            <ac:grpSpMk id="13" creationId="{2F1FBCF6-913C-8429-DD0F-E6E9770AF833}"/>
          </ac:grpSpMkLst>
        </pc:grpChg>
        <pc:grpChg chg="add mod">
          <ac:chgData name="CHU THI THAI HIEN" userId="c2152bb2-9e8c-4377-9387-68c6752f2bfc" providerId="ADAL" clId="{E518BED5-3E39-4CA5-B754-69C35D068B48}" dt="2023-08-21T14:14:42.526" v="5037" actId="1076"/>
          <ac:grpSpMkLst>
            <pc:docMk/>
            <pc:sldMk cId="0" sldId="274"/>
            <ac:grpSpMk id="16" creationId="{547F8F79-E6A1-AFDE-08F5-20391B16F4C6}"/>
          </ac:grpSpMkLst>
        </pc:grpChg>
        <pc:grpChg chg="add mod">
          <ac:chgData name="CHU THI THAI HIEN" userId="c2152bb2-9e8c-4377-9387-68c6752f2bfc" providerId="ADAL" clId="{E518BED5-3E39-4CA5-B754-69C35D068B48}" dt="2023-08-21T14:14:42.526" v="5037" actId="1076"/>
          <ac:grpSpMkLst>
            <pc:docMk/>
            <pc:sldMk cId="0" sldId="274"/>
            <ac:grpSpMk id="19" creationId="{548F89CF-06D2-92BE-92EC-F6271D0A5D86}"/>
          </ac:grpSpMkLst>
        </pc:grpChg>
        <pc:grpChg chg="add del mod">
          <ac:chgData name="CHU THI THAI HIEN" userId="c2152bb2-9e8c-4377-9387-68c6752f2bfc" providerId="ADAL" clId="{E518BED5-3E39-4CA5-B754-69C35D068B48}" dt="2023-08-21T10:42:24.086" v="3926" actId="478"/>
          <ac:grpSpMkLst>
            <pc:docMk/>
            <pc:sldMk cId="0" sldId="274"/>
            <ac:grpSpMk id="22" creationId="{01E738B2-DF44-962A-757A-AB7002B7388F}"/>
          </ac:grpSpMkLst>
        </pc:grpChg>
        <pc:grpChg chg="add mod">
          <ac:chgData name="CHU THI THAI HIEN" userId="c2152bb2-9e8c-4377-9387-68c6752f2bfc" providerId="ADAL" clId="{E518BED5-3E39-4CA5-B754-69C35D068B48}" dt="2023-08-21T10:44:58.777" v="3988" actId="571"/>
          <ac:grpSpMkLst>
            <pc:docMk/>
            <pc:sldMk cId="0" sldId="274"/>
            <ac:grpSpMk id="36" creationId="{3012D2B5-5763-29AD-FB57-AFA7074EB0FA}"/>
          </ac:grpSpMkLst>
        </pc:grpChg>
        <pc:grpChg chg="add mod">
          <ac:chgData name="CHU THI THAI HIEN" userId="c2152bb2-9e8c-4377-9387-68c6752f2bfc" providerId="ADAL" clId="{E518BED5-3E39-4CA5-B754-69C35D068B48}" dt="2023-08-21T10:44:58.777" v="3988" actId="571"/>
          <ac:grpSpMkLst>
            <pc:docMk/>
            <pc:sldMk cId="0" sldId="274"/>
            <ac:grpSpMk id="39" creationId="{E030AE88-0E63-3560-2053-D5C2BFE28F37}"/>
          </ac:grpSpMkLst>
        </pc:grpChg>
        <pc:grpChg chg="add del mod">
          <ac:chgData name="CHU THI THAI HIEN" userId="c2152bb2-9e8c-4377-9387-68c6752f2bfc" providerId="ADAL" clId="{E518BED5-3E39-4CA5-B754-69C35D068B48}" dt="2023-08-21T10:47:38.697" v="4048" actId="165"/>
          <ac:grpSpMkLst>
            <pc:docMk/>
            <pc:sldMk cId="0" sldId="274"/>
            <ac:grpSpMk id="43" creationId="{839690BC-FDAA-3794-6FA9-CCEF838DD316}"/>
          </ac:grpSpMkLst>
        </pc:grpChg>
        <pc:grpChg chg="mod topLvl">
          <ac:chgData name="CHU THI THAI HIEN" userId="c2152bb2-9e8c-4377-9387-68c6752f2bfc" providerId="ADAL" clId="{E518BED5-3E39-4CA5-B754-69C35D068B48}" dt="2023-08-21T10:58:03.812" v="4190" actId="1076"/>
          <ac:grpSpMkLst>
            <pc:docMk/>
            <pc:sldMk cId="0" sldId="274"/>
            <ac:grpSpMk id="44" creationId="{8DA8B83A-90FB-CA7C-BAFF-13C07A3E3D8E}"/>
          </ac:grpSpMkLst>
        </pc:grpChg>
        <pc:grpChg chg="del">
          <ac:chgData name="CHU THI THAI HIEN" userId="c2152bb2-9e8c-4377-9387-68c6752f2bfc" providerId="ADAL" clId="{E518BED5-3E39-4CA5-B754-69C35D068B48}" dt="2023-08-21T10:42:13.088" v="3923" actId="478"/>
          <ac:grpSpMkLst>
            <pc:docMk/>
            <pc:sldMk cId="0" sldId="274"/>
            <ac:grpSpMk id="3151" creationId="{00000000-0000-0000-0000-000000000000}"/>
          </ac:grpSpMkLst>
        </pc:grpChg>
        <pc:grpChg chg="del">
          <ac:chgData name="CHU THI THAI HIEN" userId="c2152bb2-9e8c-4377-9387-68c6752f2bfc" providerId="ADAL" clId="{E518BED5-3E39-4CA5-B754-69C35D068B48}" dt="2023-08-21T10:42:15.801" v="3924" actId="478"/>
          <ac:grpSpMkLst>
            <pc:docMk/>
            <pc:sldMk cId="0" sldId="274"/>
            <ac:grpSpMk id="3157" creationId="{00000000-0000-0000-0000-000000000000}"/>
          </ac:grpSpMkLst>
        </pc:grpChg>
        <pc:picChg chg="add del mod">
          <ac:chgData name="CHU THI THAI HIEN" userId="c2152bb2-9e8c-4377-9387-68c6752f2bfc" providerId="ADAL" clId="{E518BED5-3E39-4CA5-B754-69C35D068B48}" dt="2023-08-21T10:47:03.977" v="4044" actId="478"/>
          <ac:picMkLst>
            <pc:docMk/>
            <pc:sldMk cId="0" sldId="274"/>
            <ac:picMk id="42" creationId="{1F51CC77-ABF0-079A-4FAC-91513EA71C4E}"/>
          </ac:picMkLst>
        </pc:picChg>
        <pc:picChg chg="del mod topLvl">
          <ac:chgData name="CHU THI THAI HIEN" userId="c2152bb2-9e8c-4377-9387-68c6752f2bfc" providerId="ADAL" clId="{E518BED5-3E39-4CA5-B754-69C35D068B48}" dt="2023-08-21T10:47:43.805" v="4049" actId="478"/>
          <ac:picMkLst>
            <pc:docMk/>
            <pc:sldMk cId="0" sldId="274"/>
            <ac:picMk id="45" creationId="{F75D499E-7153-F840-93D5-711A2F246407}"/>
          </ac:picMkLst>
        </pc:picChg>
        <pc:picChg chg="add mod">
          <ac:chgData name="CHU THI THAI HIEN" userId="c2152bb2-9e8c-4377-9387-68c6752f2bfc" providerId="ADAL" clId="{E518BED5-3E39-4CA5-B754-69C35D068B48}" dt="2023-08-21T10:58:03.812" v="4190" actId="1076"/>
          <ac:picMkLst>
            <pc:docMk/>
            <pc:sldMk cId="0" sldId="274"/>
            <ac:picMk id="49" creationId="{030D66B8-927E-B1B8-711A-C631AFB645A4}"/>
          </ac:picMkLst>
        </pc:picChg>
        <pc:picChg chg="del">
          <ac:chgData name="CHU THI THAI HIEN" userId="c2152bb2-9e8c-4377-9387-68c6752f2bfc" providerId="ADAL" clId="{E518BED5-3E39-4CA5-B754-69C35D068B48}" dt="2023-08-21T10:42:20.668" v="3925" actId="478"/>
          <ac:picMkLst>
            <pc:docMk/>
            <pc:sldMk cId="0" sldId="274"/>
            <ac:picMk id="3155" creationId="{00000000-0000-0000-0000-000000000000}"/>
          </ac:picMkLst>
        </pc:picChg>
        <pc:cxnChg chg="mod">
          <ac:chgData name="CHU THI THAI HIEN" userId="c2152bb2-9e8c-4377-9387-68c6752f2bfc" providerId="ADAL" clId="{E518BED5-3E39-4CA5-B754-69C35D068B48}" dt="2023-08-21T10:49:42.228" v="4052" actId="208"/>
          <ac:cxnSpMkLst>
            <pc:docMk/>
            <pc:sldMk cId="0" sldId="274"/>
            <ac:cxnSpMk id="48" creationId="{57EC1486-6B3A-7304-8995-2433677BAFF6}"/>
          </ac:cxnSpMkLst>
        </pc:cxnChg>
      </pc:sldChg>
      <pc:sldChg chg="addSp delSp modSp mod ord">
        <pc:chgData name="CHU THI THAI HIEN" userId="c2152bb2-9e8c-4377-9387-68c6752f2bfc" providerId="ADAL" clId="{E518BED5-3E39-4CA5-B754-69C35D068B48}" dt="2023-08-22T09:00:12.286" v="6068" actId="1076"/>
        <pc:sldMkLst>
          <pc:docMk/>
          <pc:sldMk cId="0" sldId="276"/>
        </pc:sldMkLst>
        <pc:spChg chg="add del mod">
          <ac:chgData name="CHU THI THAI HIEN" userId="c2152bb2-9e8c-4377-9387-68c6752f2bfc" providerId="ADAL" clId="{E518BED5-3E39-4CA5-B754-69C35D068B48}" dt="2023-08-22T08:48:45.491" v="5919" actId="478"/>
          <ac:spMkLst>
            <pc:docMk/>
            <pc:sldMk cId="0" sldId="276"/>
            <ac:spMk id="3" creationId="{C193E649-FAB1-58FF-0FE4-35DD7F387C06}"/>
          </ac:spMkLst>
        </pc:spChg>
        <pc:spChg chg="add del mod">
          <ac:chgData name="CHU THI THAI HIEN" userId="c2152bb2-9e8c-4377-9387-68c6752f2bfc" providerId="ADAL" clId="{E518BED5-3E39-4CA5-B754-69C35D068B48}" dt="2023-08-22T08:49:00.661" v="5923" actId="478"/>
          <ac:spMkLst>
            <pc:docMk/>
            <pc:sldMk cId="0" sldId="276"/>
            <ac:spMk id="5" creationId="{FC3FD603-A7E4-B626-AD75-0D406B7695FC}"/>
          </ac:spMkLst>
        </pc:spChg>
        <pc:spChg chg="add del mod">
          <ac:chgData name="CHU THI THAI HIEN" userId="c2152bb2-9e8c-4377-9387-68c6752f2bfc" providerId="ADAL" clId="{E518BED5-3E39-4CA5-B754-69C35D068B48}" dt="2023-08-22T08:49:02.794" v="5925" actId="478"/>
          <ac:spMkLst>
            <pc:docMk/>
            <pc:sldMk cId="0" sldId="276"/>
            <ac:spMk id="7" creationId="{74D59E82-9D67-CCF0-BE55-00980533E698}"/>
          </ac:spMkLst>
        </pc:spChg>
        <pc:spChg chg="add del mod">
          <ac:chgData name="CHU THI THAI HIEN" userId="c2152bb2-9e8c-4377-9387-68c6752f2bfc" providerId="ADAL" clId="{E518BED5-3E39-4CA5-B754-69C35D068B48}" dt="2023-08-22T08:49:07.808" v="5927" actId="478"/>
          <ac:spMkLst>
            <pc:docMk/>
            <pc:sldMk cId="0" sldId="276"/>
            <ac:spMk id="9" creationId="{4A0D8CA5-B0C8-7FEF-C537-0F5FB68A4881}"/>
          </ac:spMkLst>
        </pc:spChg>
        <pc:spChg chg="mod">
          <ac:chgData name="CHU THI THAI HIEN" userId="c2152bb2-9e8c-4377-9387-68c6752f2bfc" providerId="ADAL" clId="{E518BED5-3E39-4CA5-B754-69C35D068B48}" dt="2023-08-22T08:52:29.772" v="6033" actId="14100"/>
          <ac:spMkLst>
            <pc:docMk/>
            <pc:sldMk cId="0" sldId="276"/>
            <ac:spMk id="328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52:03.301" v="6031" actId="552"/>
          <ac:spMkLst>
            <pc:docMk/>
            <pc:sldMk cId="0" sldId="276"/>
            <ac:spMk id="3290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2T08:48:43.392" v="5918" actId="478"/>
          <ac:spMkLst>
            <pc:docMk/>
            <pc:sldMk cId="0" sldId="276"/>
            <ac:spMk id="3291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52:03.301" v="6031" actId="552"/>
          <ac:spMkLst>
            <pc:docMk/>
            <pc:sldMk cId="0" sldId="276"/>
            <ac:spMk id="3292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2T08:48:59.482" v="5922" actId="478"/>
          <ac:spMkLst>
            <pc:docMk/>
            <pc:sldMk cId="0" sldId="276"/>
            <ac:spMk id="3293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52:03.301" v="6031" actId="552"/>
          <ac:spMkLst>
            <pc:docMk/>
            <pc:sldMk cId="0" sldId="276"/>
            <ac:spMk id="3294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2T08:49:02.216" v="5924" actId="478"/>
          <ac:spMkLst>
            <pc:docMk/>
            <pc:sldMk cId="0" sldId="276"/>
            <ac:spMk id="329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52:03.301" v="6031" actId="552"/>
          <ac:spMkLst>
            <pc:docMk/>
            <pc:sldMk cId="0" sldId="276"/>
            <ac:spMk id="3296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2T08:49:05.306" v="5926" actId="478"/>
          <ac:spMkLst>
            <pc:docMk/>
            <pc:sldMk cId="0" sldId="276"/>
            <ac:spMk id="329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48:13.676" v="5848" actId="20577"/>
          <ac:spMkLst>
            <pc:docMk/>
            <pc:sldMk cId="0" sldId="276"/>
            <ac:spMk id="3298" creationId="{00000000-0000-0000-0000-000000000000}"/>
          </ac:spMkLst>
        </pc:spChg>
        <pc:picChg chg="add mod">
          <ac:chgData name="CHU THI THAI HIEN" userId="c2152bb2-9e8c-4377-9387-68c6752f2bfc" providerId="ADAL" clId="{E518BED5-3E39-4CA5-B754-69C35D068B48}" dt="2023-08-22T09:00:12.286" v="6068" actId="1076"/>
          <ac:picMkLst>
            <pc:docMk/>
            <pc:sldMk cId="0" sldId="276"/>
            <ac:picMk id="10" creationId="{C9733ECD-A339-1840-BBA3-E998800C54F5}"/>
          </ac:picMkLst>
        </pc:picChg>
        <pc:picChg chg="del">
          <ac:chgData name="CHU THI THAI HIEN" userId="c2152bb2-9e8c-4377-9387-68c6752f2bfc" providerId="ADAL" clId="{E518BED5-3E39-4CA5-B754-69C35D068B48}" dt="2023-08-22T08:59:48.575" v="6063" actId="478"/>
          <ac:picMkLst>
            <pc:docMk/>
            <pc:sldMk cId="0" sldId="276"/>
            <ac:picMk id="3315" creationId="{00000000-0000-0000-0000-000000000000}"/>
          </ac:picMkLst>
        </pc:picChg>
      </pc:sldChg>
      <pc:sldChg chg="addSp delSp modSp">
        <pc:chgData name="CHU THI THAI HIEN" userId="c2152bb2-9e8c-4377-9387-68c6752f2bfc" providerId="ADAL" clId="{E518BED5-3E39-4CA5-B754-69C35D068B48}" dt="2023-08-21T10:41:52.745" v="3920"/>
        <pc:sldMkLst>
          <pc:docMk/>
          <pc:sldMk cId="0" sldId="277"/>
        </pc:sldMkLst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3" creationId="{5F190BCD-A685-F5FF-8586-14D4DFDB14ED}"/>
          </ac:spMkLst>
        </pc:spChg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4" creationId="{DF159995-5B63-F1F5-1962-685DBBB3B505}"/>
          </ac:spMkLst>
        </pc:spChg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6" creationId="{A06E314A-4446-874B-355B-F586FAA79702}"/>
          </ac:spMkLst>
        </pc:spChg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7" creationId="{5A41AE1A-BDC6-4576-224D-9B9742CBAD73}"/>
          </ac:spMkLst>
        </pc:spChg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9" creationId="{C91201FF-D3EA-531B-77BA-F689042CB76A}"/>
          </ac:spMkLst>
        </pc:spChg>
        <pc:spChg chg="mod">
          <ac:chgData name="CHU THI THAI HIEN" userId="c2152bb2-9e8c-4377-9387-68c6752f2bfc" providerId="ADAL" clId="{E518BED5-3E39-4CA5-B754-69C35D068B48}" dt="2023-08-21T10:41:50.625" v="3919"/>
          <ac:spMkLst>
            <pc:docMk/>
            <pc:sldMk cId="0" sldId="277"/>
            <ac:spMk id="10" creationId="{7C36574E-6114-BACE-FE91-B48175120C7E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1" creationId="{99A55DBF-AD28-538A-44F1-7CA4E32EB225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2" creationId="{5119A331-05C1-590D-153C-503E49DBFC56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3" creationId="{C70C97BF-BBA5-398F-6336-09B272E417C2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4" creationId="{D737C261-F023-ED0B-0C02-CEF4206464F7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5" creationId="{C3A7A368-12C2-C179-9B31-4F765366E51E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6" creationId="{6E1F8945-65DE-529B-2F55-98AA0B07C39E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7" creationId="{08ECFA28-D49A-12C3-EFCC-543B3843BC6B}"/>
          </ac:spMkLst>
        </pc:spChg>
        <pc:spChg chg="add del mod">
          <ac:chgData name="CHU THI THAI HIEN" userId="c2152bb2-9e8c-4377-9387-68c6752f2bfc" providerId="ADAL" clId="{E518BED5-3E39-4CA5-B754-69C35D068B48}" dt="2023-08-21T10:41:52.745" v="3920"/>
          <ac:spMkLst>
            <pc:docMk/>
            <pc:sldMk cId="0" sldId="277"/>
            <ac:spMk id="18" creationId="{78CF8FE9-9844-4E32-5E48-F88D111C3884}"/>
          </ac:spMkLst>
        </pc:spChg>
        <pc:grpChg chg="add del mod">
          <ac:chgData name="CHU THI THAI HIEN" userId="c2152bb2-9e8c-4377-9387-68c6752f2bfc" providerId="ADAL" clId="{E518BED5-3E39-4CA5-B754-69C35D068B48}" dt="2023-08-21T10:41:52.745" v="3920"/>
          <ac:grpSpMkLst>
            <pc:docMk/>
            <pc:sldMk cId="0" sldId="277"/>
            <ac:grpSpMk id="2" creationId="{464131D3-9239-248B-2D67-553F08A45510}"/>
          </ac:grpSpMkLst>
        </pc:grpChg>
        <pc:grpChg chg="add del mod">
          <ac:chgData name="CHU THI THAI HIEN" userId="c2152bb2-9e8c-4377-9387-68c6752f2bfc" providerId="ADAL" clId="{E518BED5-3E39-4CA5-B754-69C35D068B48}" dt="2023-08-21T10:41:52.745" v="3920"/>
          <ac:grpSpMkLst>
            <pc:docMk/>
            <pc:sldMk cId="0" sldId="277"/>
            <ac:grpSpMk id="5" creationId="{26CF28D8-4F71-DED6-2244-B282C348F3AE}"/>
          </ac:grpSpMkLst>
        </pc:grpChg>
        <pc:grpChg chg="add del mod">
          <ac:chgData name="CHU THI THAI HIEN" userId="c2152bb2-9e8c-4377-9387-68c6752f2bfc" providerId="ADAL" clId="{E518BED5-3E39-4CA5-B754-69C35D068B48}" dt="2023-08-21T10:41:52.745" v="3920"/>
          <ac:grpSpMkLst>
            <pc:docMk/>
            <pc:sldMk cId="0" sldId="277"/>
            <ac:grpSpMk id="8" creationId="{AD20ABFB-5D8B-E52B-C8C5-27A3206C6DC3}"/>
          </ac:grpSpMkLst>
        </pc:grpChg>
      </pc:sldChg>
      <pc:sldChg chg="modSp mod">
        <pc:chgData name="CHU THI THAI HIEN" userId="c2152bb2-9e8c-4377-9387-68c6752f2bfc" providerId="ADAL" clId="{E518BED5-3E39-4CA5-B754-69C35D068B48}" dt="2023-08-21T10:51:10.598" v="4067" actId="1076"/>
        <pc:sldMkLst>
          <pc:docMk/>
          <pc:sldMk cId="0" sldId="280"/>
        </pc:sldMkLst>
        <pc:graphicFrameChg chg="mod modGraphic">
          <ac:chgData name="CHU THI THAI HIEN" userId="c2152bb2-9e8c-4377-9387-68c6752f2bfc" providerId="ADAL" clId="{E518BED5-3E39-4CA5-B754-69C35D068B48}" dt="2023-08-21T10:51:10.598" v="4067" actId="1076"/>
          <ac:graphicFrameMkLst>
            <pc:docMk/>
            <pc:sldMk cId="0" sldId="280"/>
            <ac:graphicFrameMk id="3680" creationId="{00000000-0000-0000-0000-000000000000}"/>
          </ac:graphicFrameMkLst>
        </pc:graphicFrameChg>
      </pc:sldChg>
      <pc:sldChg chg="addSp delSp modSp mod ord">
        <pc:chgData name="CHU THI THAI HIEN" userId="c2152bb2-9e8c-4377-9387-68c6752f2bfc" providerId="ADAL" clId="{E518BED5-3E39-4CA5-B754-69C35D068B48}" dt="2023-08-21T09:41:39.968" v="2375" actId="1076"/>
        <pc:sldMkLst>
          <pc:docMk/>
          <pc:sldMk cId="0" sldId="284"/>
        </pc:sldMkLst>
        <pc:spChg chg="add del mod">
          <ac:chgData name="CHU THI THAI HIEN" userId="c2152bb2-9e8c-4377-9387-68c6752f2bfc" providerId="ADAL" clId="{E518BED5-3E39-4CA5-B754-69C35D068B48}" dt="2023-08-19T06:46:41.433" v="1253" actId="478"/>
          <ac:spMkLst>
            <pc:docMk/>
            <pc:sldMk cId="0" sldId="284"/>
            <ac:spMk id="7" creationId="{0002E7BB-4E4C-4388-C65A-8C8DA722DFF4}"/>
          </ac:spMkLst>
        </pc:spChg>
        <pc:spChg chg="add del mod">
          <ac:chgData name="CHU THI THAI HIEN" userId="c2152bb2-9e8c-4377-9387-68c6752f2bfc" providerId="ADAL" clId="{E518BED5-3E39-4CA5-B754-69C35D068B48}" dt="2023-08-19T06:49:17.550" v="1266" actId="478"/>
          <ac:spMkLst>
            <pc:docMk/>
            <pc:sldMk cId="0" sldId="284"/>
            <ac:spMk id="9" creationId="{2358C04C-D480-79BE-F06E-AFB64C6953A1}"/>
          </ac:spMkLst>
        </pc:spChg>
        <pc:spChg chg="add mod">
          <ac:chgData name="CHU THI THAI HIEN" userId="c2152bb2-9e8c-4377-9387-68c6752f2bfc" providerId="ADAL" clId="{E518BED5-3E39-4CA5-B754-69C35D068B48}" dt="2023-08-19T06:50:25.292" v="1368" actId="1076"/>
          <ac:spMkLst>
            <pc:docMk/>
            <pc:sldMk cId="0" sldId="284"/>
            <ac:spMk id="10" creationId="{50D3256E-3480-FEA5-9C52-00063BCFD443}"/>
          </ac:spMkLst>
        </pc:spChg>
        <pc:spChg chg="mod">
          <ac:chgData name="CHU THI THAI HIEN" userId="c2152bb2-9e8c-4377-9387-68c6752f2bfc" providerId="ADAL" clId="{E518BED5-3E39-4CA5-B754-69C35D068B48}" dt="2023-08-19T06:45:11.410" v="1241" actId="164"/>
          <ac:spMkLst>
            <pc:docMk/>
            <pc:sldMk cId="0" sldId="284"/>
            <ac:spMk id="412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45:11.410" v="1241" actId="164"/>
          <ac:spMkLst>
            <pc:docMk/>
            <pc:sldMk cId="0" sldId="284"/>
            <ac:spMk id="413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47:46.293" v="1262" actId="1076"/>
          <ac:spMkLst>
            <pc:docMk/>
            <pc:sldMk cId="0" sldId="284"/>
            <ac:spMk id="4132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19T06:46:38.297" v="1252" actId="478"/>
          <ac:spMkLst>
            <pc:docMk/>
            <pc:sldMk cId="0" sldId="284"/>
            <ac:spMk id="4133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45:11.410" v="1241" actId="164"/>
          <ac:spMkLst>
            <pc:docMk/>
            <pc:sldMk cId="0" sldId="284"/>
            <ac:spMk id="413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47:17.878" v="1257" actId="1076"/>
          <ac:spMkLst>
            <pc:docMk/>
            <pc:sldMk cId="0" sldId="284"/>
            <ac:spMk id="4177" creationId="{00000000-0000-0000-0000-000000000000}"/>
          </ac:spMkLst>
        </pc:spChg>
        <pc:grpChg chg="add mod">
          <ac:chgData name="CHU THI THAI HIEN" userId="c2152bb2-9e8c-4377-9387-68c6752f2bfc" providerId="ADAL" clId="{E518BED5-3E39-4CA5-B754-69C35D068B48}" dt="2023-08-19T06:44:50.590" v="1237" actId="164"/>
          <ac:grpSpMkLst>
            <pc:docMk/>
            <pc:sldMk cId="0" sldId="284"/>
            <ac:grpSpMk id="4" creationId="{91534CE6-E469-8588-6C80-A5650F1EE21E}"/>
          </ac:grpSpMkLst>
        </pc:grpChg>
        <pc:grpChg chg="add mod">
          <ac:chgData name="CHU THI THAI HIEN" userId="c2152bb2-9e8c-4377-9387-68c6752f2bfc" providerId="ADAL" clId="{E518BED5-3E39-4CA5-B754-69C35D068B48}" dt="2023-08-21T09:41:39.968" v="2375" actId="1076"/>
          <ac:grpSpMkLst>
            <pc:docMk/>
            <pc:sldMk cId="0" sldId="284"/>
            <ac:grpSpMk id="5" creationId="{54BEFA59-C649-D597-A502-5BE629BA453A}"/>
          </ac:grpSpMkLst>
        </pc:grpChg>
        <pc:grpChg chg="mod">
          <ac:chgData name="CHU THI THAI HIEN" userId="c2152bb2-9e8c-4377-9387-68c6752f2bfc" providerId="ADAL" clId="{E518BED5-3E39-4CA5-B754-69C35D068B48}" dt="2023-08-19T06:47:22.622" v="1258" actId="1076"/>
          <ac:grpSpMkLst>
            <pc:docMk/>
            <pc:sldMk cId="0" sldId="284"/>
            <ac:grpSpMk id="4166" creationId="{00000000-0000-0000-0000-000000000000}"/>
          </ac:grpSpMkLst>
        </pc:grpChg>
        <pc:picChg chg="add mod">
          <ac:chgData name="CHU THI THAI HIEN" userId="c2152bb2-9e8c-4377-9387-68c6752f2bfc" providerId="ADAL" clId="{E518BED5-3E39-4CA5-B754-69C35D068B48}" dt="2023-08-19T06:47:05.395" v="1255" actId="1076"/>
          <ac:picMkLst>
            <pc:docMk/>
            <pc:sldMk cId="0" sldId="284"/>
            <ac:picMk id="2" creationId="{F9205532-9426-98FA-4C43-7CBF6FB5ADF5}"/>
          </ac:picMkLst>
        </pc:picChg>
        <pc:picChg chg="del">
          <ac:chgData name="CHU THI THAI HIEN" userId="c2152bb2-9e8c-4377-9387-68c6752f2bfc" providerId="ADAL" clId="{E518BED5-3E39-4CA5-B754-69C35D068B48}" dt="2023-08-19T06:44:04.576" v="1222" actId="478"/>
          <ac:picMkLst>
            <pc:docMk/>
            <pc:sldMk cId="0" sldId="284"/>
            <ac:picMk id="4197" creationId="{00000000-0000-0000-0000-000000000000}"/>
          </ac:picMkLst>
        </pc:picChg>
        <pc:cxnChg chg="mod">
          <ac:chgData name="CHU THI THAI HIEN" userId="c2152bb2-9e8c-4377-9387-68c6752f2bfc" providerId="ADAL" clId="{E518BED5-3E39-4CA5-B754-69C35D068B48}" dt="2023-08-19T06:45:11.410" v="1241" actId="164"/>
          <ac:cxnSpMkLst>
            <pc:docMk/>
            <pc:sldMk cId="0" sldId="284"/>
            <ac:cxnSpMk id="4131" creationId="{00000000-0000-0000-0000-000000000000}"/>
          </ac:cxnSpMkLst>
        </pc:cxnChg>
      </pc:sldChg>
      <pc:sldChg chg="addSp delSp modSp mod ord">
        <pc:chgData name="CHU THI THAI HIEN" userId="c2152bb2-9e8c-4377-9387-68c6752f2bfc" providerId="ADAL" clId="{E518BED5-3E39-4CA5-B754-69C35D068B48}" dt="2023-08-19T06:55:46.720" v="1603" actId="20577"/>
        <pc:sldMkLst>
          <pc:docMk/>
          <pc:sldMk cId="0" sldId="285"/>
        </pc:sldMkLst>
        <pc:spChg chg="add mod">
          <ac:chgData name="CHU THI THAI HIEN" userId="c2152bb2-9e8c-4377-9387-68c6752f2bfc" providerId="ADAL" clId="{E518BED5-3E39-4CA5-B754-69C35D068B48}" dt="2023-08-19T06:54:22.364" v="1498" actId="1076"/>
          <ac:spMkLst>
            <pc:docMk/>
            <pc:sldMk cId="0" sldId="285"/>
            <ac:spMk id="3" creationId="{91C4EE85-1350-8D69-D176-9959B2F06DE8}"/>
          </ac:spMkLst>
        </pc:spChg>
        <pc:spChg chg="add mod">
          <ac:chgData name="CHU THI THAI HIEN" userId="c2152bb2-9e8c-4377-9387-68c6752f2bfc" providerId="ADAL" clId="{E518BED5-3E39-4CA5-B754-69C35D068B48}" dt="2023-08-19T06:55:00.690" v="1529" actId="20577"/>
          <ac:spMkLst>
            <pc:docMk/>
            <pc:sldMk cId="0" sldId="285"/>
            <ac:spMk id="5" creationId="{884454F1-6691-A6E9-15D9-D79E2723810A}"/>
          </ac:spMkLst>
        </pc:spChg>
        <pc:spChg chg="mod">
          <ac:chgData name="CHU THI THAI HIEN" userId="c2152bb2-9e8c-4377-9387-68c6752f2bfc" providerId="ADAL" clId="{E518BED5-3E39-4CA5-B754-69C35D068B48}" dt="2023-08-19T06:54:11.492" v="1497" actId="14100"/>
          <ac:spMkLst>
            <pc:docMk/>
            <pc:sldMk cId="0" sldId="285"/>
            <ac:spMk id="4202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51:06.667" v="1376" actId="1076"/>
          <ac:spMkLst>
            <pc:docMk/>
            <pc:sldMk cId="0" sldId="285"/>
            <ac:spMk id="4203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55:46.720" v="1603" actId="20577"/>
          <ac:spMkLst>
            <pc:docMk/>
            <pc:sldMk cId="0" sldId="285"/>
            <ac:spMk id="420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53:17.688" v="1488" actId="1076"/>
          <ac:spMkLst>
            <pc:docMk/>
            <pc:sldMk cId="0" sldId="285"/>
            <ac:spMk id="4206" creationId="{00000000-0000-0000-0000-000000000000}"/>
          </ac:spMkLst>
        </pc:spChg>
        <pc:spChg chg="del mod">
          <ac:chgData name="CHU THI THAI HIEN" userId="c2152bb2-9e8c-4377-9387-68c6752f2bfc" providerId="ADAL" clId="{E518BED5-3E39-4CA5-B754-69C35D068B48}" dt="2023-08-19T06:54:30.538" v="1501" actId="478"/>
          <ac:spMkLst>
            <pc:docMk/>
            <pc:sldMk cId="0" sldId="285"/>
            <ac:spMk id="4207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19T06:50:57.186" v="1374" actId="478"/>
          <ac:spMkLst>
            <pc:docMk/>
            <pc:sldMk cId="0" sldId="285"/>
            <ac:spMk id="4208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19T06:53:57.556" v="1494" actId="478"/>
          <ac:spMkLst>
            <pc:docMk/>
            <pc:sldMk cId="0" sldId="285"/>
            <ac:spMk id="420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19T06:53:54.445" v="1493" actId="1076"/>
          <ac:spMkLst>
            <pc:docMk/>
            <pc:sldMk cId="0" sldId="285"/>
            <ac:spMk id="4210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19T06:53:24.202" v="1490" actId="478"/>
          <ac:spMkLst>
            <pc:docMk/>
            <pc:sldMk cId="0" sldId="285"/>
            <ac:spMk id="4212" creationId="{00000000-0000-0000-0000-000000000000}"/>
          </ac:spMkLst>
        </pc:spChg>
        <pc:picChg chg="add mod">
          <ac:chgData name="CHU THI THAI HIEN" userId="c2152bb2-9e8c-4377-9387-68c6752f2bfc" providerId="ADAL" clId="{E518BED5-3E39-4CA5-B754-69C35D068B48}" dt="2023-08-19T06:53:54.445" v="1493" actId="1076"/>
          <ac:picMkLst>
            <pc:docMk/>
            <pc:sldMk cId="0" sldId="285"/>
            <ac:picMk id="2" creationId="{544374E4-0A92-5D7F-B59C-4125E955060B}"/>
          </ac:picMkLst>
        </pc:picChg>
        <pc:picChg chg="add mod">
          <ac:chgData name="CHU THI THAI HIEN" userId="c2152bb2-9e8c-4377-9387-68c6752f2bfc" providerId="ADAL" clId="{E518BED5-3E39-4CA5-B754-69C35D068B48}" dt="2023-08-19T06:54:22.364" v="1498" actId="1076"/>
          <ac:picMkLst>
            <pc:docMk/>
            <pc:sldMk cId="0" sldId="285"/>
            <ac:picMk id="4" creationId="{963F7EAB-49B6-4222-2948-D508744886F8}"/>
          </ac:picMkLst>
        </pc:picChg>
        <pc:picChg chg="del mod">
          <ac:chgData name="CHU THI THAI HIEN" userId="c2152bb2-9e8c-4377-9387-68c6752f2bfc" providerId="ADAL" clId="{E518BED5-3E39-4CA5-B754-69C35D068B48}" dt="2023-08-19T06:50:42.238" v="1370" actId="478"/>
          <ac:picMkLst>
            <pc:docMk/>
            <pc:sldMk cId="0" sldId="285"/>
            <ac:picMk id="4211" creationId="{00000000-0000-0000-0000-000000000000}"/>
          </ac:picMkLst>
        </pc:picChg>
        <pc:picChg chg="del">
          <ac:chgData name="CHU THI THAI HIEN" userId="c2152bb2-9e8c-4377-9387-68c6752f2bfc" providerId="ADAL" clId="{E518BED5-3E39-4CA5-B754-69C35D068B48}" dt="2023-08-19T06:53:19.760" v="1489" actId="478"/>
          <ac:picMkLst>
            <pc:docMk/>
            <pc:sldMk cId="0" sldId="285"/>
            <ac:picMk id="4213" creationId="{00000000-0000-0000-0000-000000000000}"/>
          </ac:picMkLst>
        </pc:picChg>
      </pc:sldChg>
      <pc:sldChg chg="addSp delSp modSp mod">
        <pc:chgData name="CHU THI THAI HIEN" userId="c2152bb2-9e8c-4377-9387-68c6752f2bfc" providerId="ADAL" clId="{E518BED5-3E39-4CA5-B754-69C35D068B48}" dt="2023-08-22T08:46:06.816" v="5731" actId="1076"/>
        <pc:sldMkLst>
          <pc:docMk/>
          <pc:sldMk cId="0" sldId="286"/>
        </pc:sldMkLst>
        <pc:grpChg chg="mod">
          <ac:chgData name="CHU THI THAI HIEN" userId="c2152bb2-9e8c-4377-9387-68c6752f2bfc" providerId="ADAL" clId="{E518BED5-3E39-4CA5-B754-69C35D068B48}" dt="2023-08-22T08:43:30.107" v="5704" actId="1076"/>
          <ac:grpSpMkLst>
            <pc:docMk/>
            <pc:sldMk cId="0" sldId="286"/>
            <ac:grpSpMk id="6" creationId="{86B1E763-CEDD-0C9D-F5AD-BD887A4859C8}"/>
          </ac:grpSpMkLst>
        </pc:grpChg>
        <pc:picChg chg="add mod">
          <ac:chgData name="CHU THI THAI HIEN" userId="c2152bb2-9e8c-4377-9387-68c6752f2bfc" providerId="ADAL" clId="{E518BED5-3E39-4CA5-B754-69C35D068B48}" dt="2023-08-22T08:46:06.816" v="5731" actId="1076"/>
          <ac:picMkLst>
            <pc:docMk/>
            <pc:sldMk cId="0" sldId="286"/>
            <ac:picMk id="2" creationId="{665547EB-1C30-9CE3-8EC6-EA3E210A1554}"/>
          </ac:picMkLst>
        </pc:picChg>
        <pc:picChg chg="del">
          <ac:chgData name="CHU THI THAI HIEN" userId="c2152bb2-9e8c-4377-9387-68c6752f2bfc" providerId="ADAL" clId="{E518BED5-3E39-4CA5-B754-69C35D068B48}" dt="2023-08-22T08:43:36.521" v="5705" actId="21"/>
          <ac:picMkLst>
            <pc:docMk/>
            <pc:sldMk cId="0" sldId="286"/>
            <ac:picMk id="9" creationId="{1CD471A4-5CA7-CF21-4E0C-66615ABCDD2D}"/>
          </ac:picMkLst>
        </pc:picChg>
      </pc:sldChg>
      <pc:sldChg chg="modSp mod">
        <pc:chgData name="CHU THI THAI HIEN" userId="c2152bb2-9e8c-4377-9387-68c6752f2bfc" providerId="ADAL" clId="{E518BED5-3E39-4CA5-B754-69C35D068B48}" dt="2023-08-21T09:05:00.528" v="1834" actId="1076"/>
        <pc:sldMkLst>
          <pc:docMk/>
          <pc:sldMk cId="4023199768" sldId="309"/>
        </pc:sldMkLst>
        <pc:spChg chg="mod">
          <ac:chgData name="CHU THI THAI HIEN" userId="c2152bb2-9e8c-4377-9387-68c6752f2bfc" providerId="ADAL" clId="{E518BED5-3E39-4CA5-B754-69C35D068B48}" dt="2023-08-21T09:05:00.528" v="1834" actId="1076"/>
          <ac:spMkLst>
            <pc:docMk/>
            <pc:sldMk cId="4023199768" sldId="309"/>
            <ac:spMk id="4" creationId="{936FE55B-0F82-3EBE-FDAC-BFCDF27C8E45}"/>
          </ac:spMkLst>
        </pc:spChg>
      </pc:sldChg>
      <pc:sldChg chg="modSp mod">
        <pc:chgData name="CHU THI THAI HIEN" userId="c2152bb2-9e8c-4377-9387-68c6752f2bfc" providerId="ADAL" clId="{E518BED5-3E39-4CA5-B754-69C35D068B48}" dt="2023-08-19T06:21:40.136" v="957" actId="20577"/>
        <pc:sldMkLst>
          <pc:docMk/>
          <pc:sldMk cId="3099933300" sldId="311"/>
        </pc:sldMkLst>
        <pc:spChg chg="mod">
          <ac:chgData name="CHU THI THAI HIEN" userId="c2152bb2-9e8c-4377-9387-68c6752f2bfc" providerId="ADAL" clId="{E518BED5-3E39-4CA5-B754-69C35D068B48}" dt="2023-08-19T06:21:40.136" v="957" actId="20577"/>
          <ac:spMkLst>
            <pc:docMk/>
            <pc:sldMk cId="3099933300" sldId="311"/>
            <ac:spMk id="2397" creationId="{00000000-0000-0000-0000-000000000000}"/>
          </ac:spMkLst>
        </pc:spChg>
      </pc:sldChg>
      <pc:sldChg chg="add del">
        <pc:chgData name="CHU THI THAI HIEN" userId="c2152bb2-9e8c-4377-9387-68c6752f2bfc" providerId="ADAL" clId="{E518BED5-3E39-4CA5-B754-69C35D068B48}" dt="2023-08-19T06:43:02.273" v="1152" actId="47"/>
        <pc:sldMkLst>
          <pc:docMk/>
          <pc:sldMk cId="13452812" sldId="312"/>
        </pc:sldMkLst>
      </pc:sldChg>
      <pc:sldChg chg="addSp delSp modSp add mod ord">
        <pc:chgData name="CHU THI THAI HIEN" userId="c2152bb2-9e8c-4377-9387-68c6752f2bfc" providerId="ADAL" clId="{E518BED5-3E39-4CA5-B754-69C35D068B48}" dt="2023-08-22T08:54:10.681" v="6034" actId="1076"/>
        <pc:sldMkLst>
          <pc:docMk/>
          <pc:sldMk cId="409409227" sldId="312"/>
        </pc:sldMkLst>
        <pc:spChg chg="mod">
          <ac:chgData name="CHU THI THAI HIEN" userId="c2152bb2-9e8c-4377-9387-68c6752f2bfc" providerId="ADAL" clId="{E518BED5-3E39-4CA5-B754-69C35D068B48}" dt="2023-08-22T08:54:10.681" v="6034" actId="1076"/>
          <ac:spMkLst>
            <pc:docMk/>
            <pc:sldMk cId="409409227" sldId="312"/>
            <ac:spMk id="5" creationId="{0E549F26-9E0E-2997-3EA8-6A468E7642F4}"/>
          </ac:spMkLst>
        </pc:spChg>
        <pc:spChg chg="mod">
          <ac:chgData name="CHU THI THAI HIEN" userId="c2152bb2-9e8c-4377-9387-68c6752f2bfc" providerId="ADAL" clId="{E518BED5-3E39-4CA5-B754-69C35D068B48}" dt="2023-08-22T08:54:10.681" v="6034" actId="1076"/>
          <ac:spMkLst>
            <pc:docMk/>
            <pc:sldMk cId="409409227" sldId="312"/>
            <ac:spMk id="6" creationId="{BBB7F5C6-D2DD-5D0E-7D8E-D0F6D74F1913}"/>
          </ac:spMkLst>
        </pc:spChg>
        <pc:spChg chg="mod">
          <ac:chgData name="CHU THI THAI HIEN" userId="c2152bb2-9e8c-4377-9387-68c6752f2bfc" providerId="ADAL" clId="{E518BED5-3E39-4CA5-B754-69C35D068B48}" dt="2023-08-21T09:05:55.871" v="1838" actId="1076"/>
          <ac:spMkLst>
            <pc:docMk/>
            <pc:sldMk cId="409409227" sldId="312"/>
            <ac:spMk id="2303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28:01.937" v="5683" actId="14100"/>
          <ac:spMkLst>
            <pc:docMk/>
            <pc:sldMk cId="409409227" sldId="312"/>
            <ac:spMk id="230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05:55.871" v="1838" actId="1076"/>
          <ac:spMkLst>
            <pc:docMk/>
            <pc:sldMk cId="409409227" sldId="312"/>
            <ac:spMk id="2305" creationId="{00000000-0000-0000-0000-000000000000}"/>
          </ac:spMkLst>
        </pc:spChg>
        <pc:grpChg chg="add mod">
          <ac:chgData name="CHU THI THAI HIEN" userId="c2152bb2-9e8c-4377-9387-68c6752f2bfc" providerId="ADAL" clId="{E518BED5-3E39-4CA5-B754-69C35D068B48}" dt="2023-08-22T08:54:10.681" v="6034" actId="1076"/>
          <ac:grpSpMkLst>
            <pc:docMk/>
            <pc:sldMk cId="409409227" sldId="312"/>
            <ac:grpSpMk id="2" creationId="{8CB82C88-AFBD-3539-3CD3-7EC542348153}"/>
          </ac:grpSpMkLst>
        </pc:grpChg>
        <pc:grpChg chg="mod">
          <ac:chgData name="CHU THI THAI HIEN" userId="c2152bb2-9e8c-4377-9387-68c6752f2bfc" providerId="ADAL" clId="{E518BED5-3E39-4CA5-B754-69C35D068B48}" dt="2023-08-22T08:54:10.681" v="6034" actId="1076"/>
          <ac:grpSpMkLst>
            <pc:docMk/>
            <pc:sldMk cId="409409227" sldId="312"/>
            <ac:grpSpMk id="3" creationId="{52829426-9BFD-365A-8FE3-0B010AAF57C0}"/>
          </ac:grpSpMkLst>
        </pc:grpChg>
        <pc:picChg chg="mod">
          <ac:chgData name="CHU THI THAI HIEN" userId="c2152bb2-9e8c-4377-9387-68c6752f2bfc" providerId="ADAL" clId="{E518BED5-3E39-4CA5-B754-69C35D068B48}" dt="2023-08-22T08:54:10.681" v="6034" actId="1076"/>
          <ac:picMkLst>
            <pc:docMk/>
            <pc:sldMk cId="409409227" sldId="312"/>
            <ac:picMk id="4" creationId="{D7F750E8-14F4-BBA2-F66F-A905488ABE7C}"/>
          </ac:picMkLst>
        </pc:picChg>
        <pc:picChg chg="del mod">
          <ac:chgData name="CHU THI THAI HIEN" userId="c2152bb2-9e8c-4377-9387-68c6752f2bfc" providerId="ADAL" clId="{E518BED5-3E39-4CA5-B754-69C35D068B48}" dt="2023-08-22T08:49:29.461" v="5929" actId="478"/>
          <ac:picMkLst>
            <pc:docMk/>
            <pc:sldMk cId="409409227" sldId="312"/>
            <ac:picMk id="2307" creationId="{00000000-0000-0000-0000-000000000000}"/>
          </ac:picMkLst>
        </pc:picChg>
        <pc:cxnChg chg="mod">
          <ac:chgData name="CHU THI THAI HIEN" userId="c2152bb2-9e8c-4377-9387-68c6752f2bfc" providerId="ADAL" clId="{E518BED5-3E39-4CA5-B754-69C35D068B48}" dt="2023-08-22T08:54:10.681" v="6034" actId="1076"/>
          <ac:cxnSpMkLst>
            <pc:docMk/>
            <pc:sldMk cId="409409227" sldId="312"/>
            <ac:cxnSpMk id="7" creationId="{2D23A409-B97A-F2E7-7318-4CA0E1AE6F9F}"/>
          </ac:cxnSpMkLst>
        </pc:cxnChg>
      </pc:sldChg>
      <pc:sldChg chg="addSp delSp modSp add mod ord">
        <pc:chgData name="CHU THI THAI HIEN" userId="c2152bb2-9e8c-4377-9387-68c6752f2bfc" providerId="ADAL" clId="{E518BED5-3E39-4CA5-B754-69C35D068B48}" dt="2023-08-22T09:00:39.745" v="6069" actId="207"/>
        <pc:sldMkLst>
          <pc:docMk/>
          <pc:sldMk cId="4257454580" sldId="313"/>
        </pc:sldMkLst>
        <pc:spChg chg="mod">
          <ac:chgData name="CHU THI THAI HIEN" userId="c2152bb2-9e8c-4377-9387-68c6752f2bfc" providerId="ADAL" clId="{E518BED5-3E39-4CA5-B754-69C35D068B48}" dt="2023-08-22T09:00:39.745" v="6069" actId="207"/>
          <ac:spMkLst>
            <pc:docMk/>
            <pc:sldMk cId="4257454580" sldId="313"/>
            <ac:spMk id="2" creationId="{C885CCFC-265C-F722-B187-9E08BED55B5B}"/>
          </ac:spMkLst>
        </pc:spChg>
        <pc:spChg chg="mod">
          <ac:chgData name="CHU THI THAI HIEN" userId="c2152bb2-9e8c-4377-9387-68c6752f2bfc" providerId="ADAL" clId="{E518BED5-3E39-4CA5-B754-69C35D068B48}" dt="2023-08-22T08:55:09.356" v="6037" actId="1076"/>
          <ac:spMkLst>
            <pc:docMk/>
            <pc:sldMk cId="4257454580" sldId="313"/>
            <ac:spMk id="3" creationId="{25E53DDC-8B9F-8A03-EAEF-F3B7D46FD70A}"/>
          </ac:spMkLst>
        </pc:spChg>
        <pc:spChg chg="mod">
          <ac:chgData name="CHU THI THAI HIEN" userId="c2152bb2-9e8c-4377-9387-68c6752f2bfc" providerId="ADAL" clId="{E518BED5-3E39-4CA5-B754-69C35D068B48}" dt="2023-08-22T08:55:46.717" v="6044" actId="1076"/>
          <ac:spMkLst>
            <pc:docMk/>
            <pc:sldMk cId="4257454580" sldId="313"/>
            <ac:spMk id="2322" creationId="{00000000-0000-0000-0000-000000000000}"/>
          </ac:spMkLst>
        </pc:spChg>
        <pc:picChg chg="add mod">
          <ac:chgData name="CHU THI THAI HIEN" userId="c2152bb2-9e8c-4377-9387-68c6752f2bfc" providerId="ADAL" clId="{E518BED5-3E39-4CA5-B754-69C35D068B48}" dt="2023-08-22T08:59:20.795" v="6062" actId="1076"/>
          <ac:picMkLst>
            <pc:docMk/>
            <pc:sldMk cId="4257454580" sldId="313"/>
            <ac:picMk id="4" creationId="{9D9847BE-38E9-68B3-9D0A-DC3A6561F5A1}"/>
          </ac:picMkLst>
        </pc:picChg>
        <pc:picChg chg="del">
          <ac:chgData name="CHU THI THAI HIEN" userId="c2152bb2-9e8c-4377-9387-68c6752f2bfc" providerId="ADAL" clId="{E518BED5-3E39-4CA5-B754-69C35D068B48}" dt="2023-08-22T08:59:13.020" v="6061" actId="21"/>
          <ac:picMkLst>
            <pc:docMk/>
            <pc:sldMk cId="4257454580" sldId="313"/>
            <ac:picMk id="2323" creationId="{00000000-0000-0000-0000-000000000000}"/>
          </ac:picMkLst>
        </pc:picChg>
      </pc:sldChg>
      <pc:sldChg chg="addSp delSp modSp add mod ord">
        <pc:chgData name="CHU THI THAI HIEN" userId="c2152bb2-9e8c-4377-9387-68c6752f2bfc" providerId="ADAL" clId="{E518BED5-3E39-4CA5-B754-69C35D068B48}" dt="2023-08-22T08:42:47.257" v="5698"/>
        <pc:sldMkLst>
          <pc:docMk/>
          <pc:sldMk cId="3846640921" sldId="314"/>
        </pc:sldMkLst>
        <pc:spChg chg="add del mod">
          <ac:chgData name="CHU THI THAI HIEN" userId="c2152bb2-9e8c-4377-9387-68c6752f2bfc" providerId="ADAL" clId="{E518BED5-3E39-4CA5-B754-69C35D068B48}" dt="2023-08-21T09:20:04.067" v="2229" actId="478"/>
          <ac:spMkLst>
            <pc:docMk/>
            <pc:sldMk cId="3846640921" sldId="314"/>
            <ac:spMk id="3" creationId="{A9A4A5FE-9E0C-C48B-63BA-DA5F2BE8C4BB}"/>
          </ac:spMkLst>
        </pc:spChg>
        <pc:spChg chg="add del mod">
          <ac:chgData name="CHU THI THAI HIEN" userId="c2152bb2-9e8c-4377-9387-68c6752f2bfc" providerId="ADAL" clId="{E518BED5-3E39-4CA5-B754-69C35D068B48}" dt="2023-08-21T09:20:40.823" v="2241" actId="478"/>
          <ac:spMkLst>
            <pc:docMk/>
            <pc:sldMk cId="3846640921" sldId="314"/>
            <ac:spMk id="5" creationId="{480F2B8D-43ED-7A94-45BF-1AC264E3C412}"/>
          </ac:spMkLst>
        </pc:spChg>
        <pc:spChg chg="mod">
          <ac:chgData name="CHU THI THAI HIEN" userId="c2152bb2-9e8c-4377-9387-68c6752f2bfc" providerId="ADAL" clId="{E518BED5-3E39-4CA5-B754-69C35D068B48}" dt="2023-08-21T09:20:49.228" v="2242"/>
          <ac:spMkLst>
            <pc:docMk/>
            <pc:sldMk cId="3846640921" sldId="314"/>
            <ac:spMk id="7" creationId="{34F98850-D1EA-F5BB-C0D9-4426C3E4665A}"/>
          </ac:spMkLst>
        </pc:spChg>
        <pc:spChg chg="mod">
          <ac:chgData name="CHU THI THAI HIEN" userId="c2152bb2-9e8c-4377-9387-68c6752f2bfc" providerId="ADAL" clId="{E518BED5-3E39-4CA5-B754-69C35D068B48}" dt="2023-08-21T09:20:49.228" v="2242"/>
          <ac:spMkLst>
            <pc:docMk/>
            <pc:sldMk cId="3846640921" sldId="314"/>
            <ac:spMk id="8" creationId="{7F74D716-8D15-F656-DEDD-0CB2602DC8F6}"/>
          </ac:spMkLst>
        </pc:spChg>
        <pc:spChg chg="mod">
          <ac:chgData name="CHU THI THAI HIEN" userId="c2152bb2-9e8c-4377-9387-68c6752f2bfc" providerId="ADAL" clId="{E518BED5-3E39-4CA5-B754-69C35D068B48}" dt="2023-08-21T09:20:49.228" v="2242"/>
          <ac:spMkLst>
            <pc:docMk/>
            <pc:sldMk cId="3846640921" sldId="314"/>
            <ac:spMk id="9" creationId="{88B6A903-165D-6F91-9C2C-775B4F61F11E}"/>
          </ac:spMkLst>
        </pc:spChg>
        <pc:spChg chg="mod">
          <ac:chgData name="CHU THI THAI HIEN" userId="c2152bb2-9e8c-4377-9387-68c6752f2bfc" providerId="ADAL" clId="{E518BED5-3E39-4CA5-B754-69C35D068B48}" dt="2023-08-21T09:20:49.228" v="2242"/>
          <ac:spMkLst>
            <pc:docMk/>
            <pc:sldMk cId="3846640921" sldId="314"/>
            <ac:spMk id="10" creationId="{BD74A6B4-1CE2-69BF-3E10-BF2EBAA884D6}"/>
          </ac:spMkLst>
        </pc:spChg>
        <pc:spChg chg="mod">
          <ac:chgData name="CHU THI THAI HIEN" userId="c2152bb2-9e8c-4377-9387-68c6752f2bfc" providerId="ADAL" clId="{E518BED5-3E39-4CA5-B754-69C35D068B48}" dt="2023-08-21T09:20:57.974" v="2244"/>
          <ac:spMkLst>
            <pc:docMk/>
            <pc:sldMk cId="3846640921" sldId="314"/>
            <ac:spMk id="12" creationId="{7626A8D4-FAD5-368A-38B8-6A143915EB52}"/>
          </ac:spMkLst>
        </pc:spChg>
        <pc:spChg chg="mod">
          <ac:chgData name="CHU THI THAI HIEN" userId="c2152bb2-9e8c-4377-9387-68c6752f2bfc" providerId="ADAL" clId="{E518BED5-3E39-4CA5-B754-69C35D068B48}" dt="2023-08-21T09:20:57.974" v="2244"/>
          <ac:spMkLst>
            <pc:docMk/>
            <pc:sldMk cId="3846640921" sldId="314"/>
            <ac:spMk id="13" creationId="{A69F7A83-F5BC-71DF-FB26-0329F071F82A}"/>
          </ac:spMkLst>
        </pc:spChg>
        <pc:spChg chg="mod">
          <ac:chgData name="CHU THI THAI HIEN" userId="c2152bb2-9e8c-4377-9387-68c6752f2bfc" providerId="ADAL" clId="{E518BED5-3E39-4CA5-B754-69C35D068B48}" dt="2023-08-21T09:20:57.974" v="2244"/>
          <ac:spMkLst>
            <pc:docMk/>
            <pc:sldMk cId="3846640921" sldId="314"/>
            <ac:spMk id="14" creationId="{BD24E298-84CE-77FE-1928-248231C06CA5}"/>
          </ac:spMkLst>
        </pc:spChg>
        <pc:spChg chg="mod">
          <ac:chgData name="CHU THI THAI HIEN" userId="c2152bb2-9e8c-4377-9387-68c6752f2bfc" providerId="ADAL" clId="{E518BED5-3E39-4CA5-B754-69C35D068B48}" dt="2023-08-21T09:20:57.974" v="2244"/>
          <ac:spMkLst>
            <pc:docMk/>
            <pc:sldMk cId="3846640921" sldId="314"/>
            <ac:spMk id="15" creationId="{AD60C72F-7E98-8D55-DC79-1DAE63C7E43B}"/>
          </ac:spMkLst>
        </pc:spChg>
        <pc:spChg chg="mod">
          <ac:chgData name="CHU THI THAI HIEN" userId="c2152bb2-9e8c-4377-9387-68c6752f2bfc" providerId="ADAL" clId="{E518BED5-3E39-4CA5-B754-69C35D068B48}" dt="2023-08-21T09:21:08.139" v="2246"/>
          <ac:spMkLst>
            <pc:docMk/>
            <pc:sldMk cId="3846640921" sldId="314"/>
            <ac:spMk id="17" creationId="{42B97044-9DBE-8C21-7ED4-8C473036D688}"/>
          </ac:spMkLst>
        </pc:spChg>
        <pc:spChg chg="mod">
          <ac:chgData name="CHU THI THAI HIEN" userId="c2152bb2-9e8c-4377-9387-68c6752f2bfc" providerId="ADAL" clId="{E518BED5-3E39-4CA5-B754-69C35D068B48}" dt="2023-08-21T09:21:08.139" v="2246"/>
          <ac:spMkLst>
            <pc:docMk/>
            <pc:sldMk cId="3846640921" sldId="314"/>
            <ac:spMk id="18" creationId="{2C25D9EE-3B90-38AE-9965-33BCF9F821FF}"/>
          </ac:spMkLst>
        </pc:spChg>
        <pc:spChg chg="add del mod">
          <ac:chgData name="CHU THI THAI HIEN" userId="c2152bb2-9e8c-4377-9387-68c6752f2bfc" providerId="ADAL" clId="{E518BED5-3E39-4CA5-B754-69C35D068B48}" dt="2023-08-21T09:21:53.829" v="2256" actId="478"/>
          <ac:spMkLst>
            <pc:docMk/>
            <pc:sldMk cId="3846640921" sldId="314"/>
            <ac:spMk id="19" creationId="{AC787C5A-3819-20C5-C1CF-9085A95BE9EF}"/>
          </ac:spMkLst>
        </pc:spChg>
        <pc:spChg chg="mod">
          <ac:chgData name="CHU THI THAI HIEN" userId="c2152bb2-9e8c-4377-9387-68c6752f2bfc" providerId="ADAL" clId="{E518BED5-3E39-4CA5-B754-69C35D068B48}" dt="2023-08-21T09:22:23.453" v="2264" actId="1076"/>
          <ac:spMkLst>
            <pc:docMk/>
            <pc:sldMk cId="3846640921" sldId="314"/>
            <ac:spMk id="20" creationId="{22520C49-D1FE-F778-2550-CD05FC9C6384}"/>
          </ac:spMkLst>
        </pc:spChg>
        <pc:spChg chg="add mod">
          <ac:chgData name="CHU THI THAI HIEN" userId="c2152bb2-9e8c-4377-9387-68c6752f2bfc" providerId="ADAL" clId="{E518BED5-3E39-4CA5-B754-69C35D068B48}" dt="2023-08-21T09:45:15.866" v="2400" actId="14100"/>
          <ac:spMkLst>
            <pc:docMk/>
            <pc:sldMk cId="3846640921" sldId="314"/>
            <ac:spMk id="21" creationId="{8AE28010-3AFF-28E2-C878-C989E6EC0AC6}"/>
          </ac:spMkLst>
        </pc:spChg>
        <pc:spChg chg="add mod">
          <ac:chgData name="CHU THI THAI HIEN" userId="c2152bb2-9e8c-4377-9387-68c6752f2bfc" providerId="ADAL" clId="{E518BED5-3E39-4CA5-B754-69C35D068B48}" dt="2023-08-21T09:45:15.866" v="2400" actId="14100"/>
          <ac:spMkLst>
            <pc:docMk/>
            <pc:sldMk cId="3846640921" sldId="314"/>
            <ac:spMk id="22" creationId="{FE833E9F-65DF-C938-F4BD-BF4A605126CC}"/>
          </ac:spMkLst>
        </pc:spChg>
        <pc:spChg chg="mod">
          <ac:chgData name="CHU THI THAI HIEN" userId="c2152bb2-9e8c-4377-9387-68c6752f2bfc" providerId="ADAL" clId="{E518BED5-3E39-4CA5-B754-69C35D068B48}" dt="2023-08-21T10:47:25.641" v="4045"/>
          <ac:spMkLst>
            <pc:docMk/>
            <pc:sldMk cId="3846640921" sldId="314"/>
            <ac:spMk id="30" creationId="{D56939A0-E702-468E-778E-004080A393A1}"/>
          </ac:spMkLst>
        </pc:spChg>
        <pc:spChg chg="mod">
          <ac:chgData name="CHU THI THAI HIEN" userId="c2152bb2-9e8c-4377-9387-68c6752f2bfc" providerId="ADAL" clId="{E518BED5-3E39-4CA5-B754-69C35D068B48}" dt="2023-08-21T10:47:25.641" v="4045"/>
          <ac:spMkLst>
            <pc:docMk/>
            <pc:sldMk cId="3846640921" sldId="314"/>
            <ac:spMk id="31" creationId="{A4139BD8-0930-3EC0-2D67-B0910C46D330}"/>
          </ac:spMkLst>
        </pc:spChg>
        <pc:spChg chg="add del mod">
          <ac:chgData name="CHU THI THAI HIEN" userId="c2152bb2-9e8c-4377-9387-68c6752f2bfc" providerId="ADAL" clId="{E518BED5-3E39-4CA5-B754-69C35D068B48}" dt="2023-08-21T09:47:54.938" v="2414" actId="1076"/>
          <ac:spMkLst>
            <pc:docMk/>
            <pc:sldMk cId="3846640921" sldId="314"/>
            <ac:spMk id="259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48:06.977" v="2415" actId="1076"/>
          <ac:spMkLst>
            <pc:docMk/>
            <pc:sldMk cId="3846640921" sldId="314"/>
            <ac:spMk id="2598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09:20:27.505" v="2236" actId="478"/>
          <ac:spMkLst>
            <pc:docMk/>
            <pc:sldMk cId="3846640921" sldId="314"/>
            <ac:spMk id="259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38:43.015" v="2368" actId="14100"/>
          <ac:spMkLst>
            <pc:docMk/>
            <pc:sldMk cId="3846640921" sldId="314"/>
            <ac:spMk id="261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48:06.977" v="2415" actId="1076"/>
          <ac:spMkLst>
            <pc:docMk/>
            <pc:sldMk cId="3846640921" sldId="314"/>
            <ac:spMk id="261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54:09.090" v="2687" actId="20577"/>
          <ac:spMkLst>
            <pc:docMk/>
            <pc:sldMk cId="3846640921" sldId="314"/>
            <ac:spMk id="2619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47:54.938" v="2414" actId="1076"/>
          <ac:spMkLst>
            <pc:docMk/>
            <pc:sldMk cId="3846640921" sldId="314"/>
            <ac:spMk id="2620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09:55:16.234" v="2693" actId="20577"/>
          <ac:spMkLst>
            <pc:docMk/>
            <pc:sldMk cId="3846640921" sldId="314"/>
            <ac:spMk id="2621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09:19:59.130" v="2228" actId="478"/>
          <ac:spMkLst>
            <pc:docMk/>
            <pc:sldMk cId="3846640921" sldId="314"/>
            <ac:spMk id="2622" creationId="{00000000-0000-0000-0000-000000000000}"/>
          </ac:spMkLst>
        </pc:spChg>
        <pc:spChg chg="del">
          <ac:chgData name="CHU THI THAI HIEN" userId="c2152bb2-9e8c-4377-9387-68c6752f2bfc" providerId="ADAL" clId="{E518BED5-3E39-4CA5-B754-69C35D068B48}" dt="2023-08-21T09:20:37.731" v="2240" actId="478"/>
          <ac:spMkLst>
            <pc:docMk/>
            <pc:sldMk cId="3846640921" sldId="314"/>
            <ac:spMk id="2623" creationId="{00000000-0000-0000-0000-000000000000}"/>
          </ac:spMkLst>
        </pc:spChg>
        <pc:grpChg chg="add del mod">
          <ac:chgData name="CHU THI THAI HIEN" userId="c2152bb2-9e8c-4377-9387-68c6752f2bfc" providerId="ADAL" clId="{E518BED5-3E39-4CA5-B754-69C35D068B48}" dt="2023-08-21T09:47:54.938" v="2414" actId="1076"/>
          <ac:grpSpMkLst>
            <pc:docMk/>
            <pc:sldMk cId="3846640921" sldId="314"/>
            <ac:grpSpMk id="6" creationId="{47861245-4B21-D2A2-2C1B-ED1B1F8723FC}"/>
          </ac:grpSpMkLst>
        </pc:grpChg>
        <pc:grpChg chg="add del mod">
          <ac:chgData name="CHU THI THAI HIEN" userId="c2152bb2-9e8c-4377-9387-68c6752f2bfc" providerId="ADAL" clId="{E518BED5-3E39-4CA5-B754-69C35D068B48}" dt="2023-08-21T09:20:59.754" v="2245"/>
          <ac:grpSpMkLst>
            <pc:docMk/>
            <pc:sldMk cId="3846640921" sldId="314"/>
            <ac:grpSpMk id="11" creationId="{F62E5B57-937B-3A92-A654-472881A83D3E}"/>
          </ac:grpSpMkLst>
        </pc:grpChg>
        <pc:grpChg chg="add del mod">
          <ac:chgData name="CHU THI THAI HIEN" userId="c2152bb2-9e8c-4377-9387-68c6752f2bfc" providerId="ADAL" clId="{E518BED5-3E39-4CA5-B754-69C35D068B48}" dt="2023-08-21T09:48:06.977" v="2415" actId="1076"/>
          <ac:grpSpMkLst>
            <pc:docMk/>
            <pc:sldMk cId="3846640921" sldId="314"/>
            <ac:grpSpMk id="16" creationId="{D3C1A1BD-4441-D5C3-4A1E-DCDE2DF30AC4}"/>
          </ac:grpSpMkLst>
        </pc:grpChg>
        <pc:grpChg chg="add mod">
          <ac:chgData name="CHU THI THAI HIEN" userId="c2152bb2-9e8c-4377-9387-68c6752f2bfc" providerId="ADAL" clId="{E518BED5-3E39-4CA5-B754-69C35D068B48}" dt="2023-08-21T09:45:15.866" v="2400" actId="14100"/>
          <ac:grpSpMkLst>
            <pc:docMk/>
            <pc:sldMk cId="3846640921" sldId="314"/>
            <ac:grpSpMk id="25" creationId="{CD74314C-B43E-9805-8BBC-EED384E55614}"/>
          </ac:grpSpMkLst>
        </pc:grpChg>
        <pc:grpChg chg="add mod">
          <ac:chgData name="CHU THI THAI HIEN" userId="c2152bb2-9e8c-4377-9387-68c6752f2bfc" providerId="ADAL" clId="{E518BED5-3E39-4CA5-B754-69C35D068B48}" dt="2023-08-21T09:45:15.866" v="2400" actId="14100"/>
          <ac:grpSpMkLst>
            <pc:docMk/>
            <pc:sldMk cId="3846640921" sldId="314"/>
            <ac:grpSpMk id="26" creationId="{0272D808-AF7A-9FD0-0D60-E348403A12D9}"/>
          </ac:grpSpMkLst>
        </pc:grpChg>
        <pc:grpChg chg="add del mod">
          <ac:chgData name="CHU THI THAI HIEN" userId="c2152bb2-9e8c-4377-9387-68c6752f2bfc" providerId="ADAL" clId="{E518BED5-3E39-4CA5-B754-69C35D068B48}" dt="2023-08-21T10:47:26.817" v="4046"/>
          <ac:grpSpMkLst>
            <pc:docMk/>
            <pc:sldMk cId="3846640921" sldId="314"/>
            <ac:grpSpMk id="27" creationId="{4117F6F6-620B-D3F3-D7D5-528C89088DCC}"/>
          </ac:grpSpMkLst>
        </pc:grpChg>
        <pc:grpChg chg="mod">
          <ac:chgData name="CHU THI THAI HIEN" userId="c2152bb2-9e8c-4377-9387-68c6752f2bfc" providerId="ADAL" clId="{E518BED5-3E39-4CA5-B754-69C35D068B48}" dt="2023-08-21T10:47:25.641" v="4045"/>
          <ac:grpSpMkLst>
            <pc:docMk/>
            <pc:sldMk cId="3846640921" sldId="314"/>
            <ac:grpSpMk id="28" creationId="{77328C3B-0689-5C37-5E23-3E45A525C3F6}"/>
          </ac:grpSpMkLst>
        </pc:grpChg>
        <pc:grpChg chg="add del">
          <ac:chgData name="CHU THI THAI HIEN" userId="c2152bb2-9e8c-4377-9387-68c6752f2bfc" providerId="ADAL" clId="{E518BED5-3E39-4CA5-B754-69C35D068B48}" dt="2023-08-21T09:22:17.522" v="2262" actId="478"/>
          <ac:grpSpMkLst>
            <pc:docMk/>
            <pc:sldMk cId="3846640921" sldId="314"/>
            <ac:grpSpMk id="2601" creationId="{00000000-0000-0000-0000-000000000000}"/>
          </ac:grpSpMkLst>
        </pc:grpChg>
        <pc:grpChg chg="del">
          <ac:chgData name="CHU THI THAI HIEN" userId="c2152bb2-9e8c-4377-9387-68c6752f2bfc" providerId="ADAL" clId="{E518BED5-3E39-4CA5-B754-69C35D068B48}" dt="2023-08-21T09:21:21.864" v="2250" actId="478"/>
          <ac:grpSpMkLst>
            <pc:docMk/>
            <pc:sldMk cId="3846640921" sldId="314"/>
            <ac:grpSpMk id="2606" creationId="{00000000-0000-0000-0000-000000000000}"/>
          </ac:grpSpMkLst>
        </pc:grpChg>
        <pc:grpChg chg="add del mod">
          <ac:chgData name="CHU THI THAI HIEN" userId="c2152bb2-9e8c-4377-9387-68c6752f2bfc" providerId="ADAL" clId="{E518BED5-3E39-4CA5-B754-69C35D068B48}" dt="2023-08-21T09:20:34.709" v="2239" actId="478"/>
          <ac:grpSpMkLst>
            <pc:docMk/>
            <pc:sldMk cId="3846640921" sldId="314"/>
            <ac:grpSpMk id="2611" creationId="{00000000-0000-0000-0000-000000000000}"/>
          </ac:grpSpMkLst>
        </pc:grpChg>
        <pc:grpChg chg="mod">
          <ac:chgData name="CHU THI THAI HIEN" userId="c2152bb2-9e8c-4377-9387-68c6752f2bfc" providerId="ADAL" clId="{E518BED5-3E39-4CA5-B754-69C35D068B48}" dt="2023-08-21T09:55:29.689" v="2694" actId="1076"/>
          <ac:grpSpMkLst>
            <pc:docMk/>
            <pc:sldMk cId="3846640921" sldId="314"/>
            <ac:grpSpMk id="2624" creationId="{00000000-0000-0000-0000-000000000000}"/>
          </ac:grpSpMkLst>
        </pc:grpChg>
        <pc:picChg chg="mod">
          <ac:chgData name="CHU THI THAI HIEN" userId="c2152bb2-9e8c-4377-9387-68c6752f2bfc" providerId="ADAL" clId="{E518BED5-3E39-4CA5-B754-69C35D068B48}" dt="2023-08-21T10:47:25.641" v="4045"/>
          <ac:picMkLst>
            <pc:docMk/>
            <pc:sldMk cId="3846640921" sldId="314"/>
            <ac:picMk id="29" creationId="{1C6D2E97-6581-98F3-0459-C1474F2387C7}"/>
          </ac:picMkLst>
        </pc:picChg>
        <pc:picChg chg="add del mod">
          <ac:chgData name="CHU THI THAI HIEN" userId="c2152bb2-9e8c-4377-9387-68c6752f2bfc" providerId="ADAL" clId="{E518BED5-3E39-4CA5-B754-69C35D068B48}" dt="2023-08-21T09:42:12.136" v="2382" actId="478"/>
          <ac:picMkLst>
            <pc:docMk/>
            <pc:sldMk cId="3846640921" sldId="314"/>
            <ac:picMk id="1026" creationId="{9DC22A1F-CB71-0A6E-0E74-48AFB756D7EE}"/>
          </ac:picMkLst>
        </pc:picChg>
        <pc:picChg chg="add mod">
          <ac:chgData name="CHU THI THAI HIEN" userId="c2152bb2-9e8c-4377-9387-68c6752f2bfc" providerId="ADAL" clId="{E518BED5-3E39-4CA5-B754-69C35D068B48}" dt="2023-08-21T09:45:15.866" v="2400" actId="14100"/>
          <ac:picMkLst>
            <pc:docMk/>
            <pc:sldMk cId="3846640921" sldId="314"/>
            <ac:picMk id="1028" creationId="{76C996EB-362E-B02B-9A77-D7E5D61CE615}"/>
          </ac:picMkLst>
        </pc:picChg>
        <pc:picChg chg="del">
          <ac:chgData name="CHU THI THAI HIEN" userId="c2152bb2-9e8c-4377-9387-68c6752f2bfc" providerId="ADAL" clId="{E518BED5-3E39-4CA5-B754-69C35D068B48}" dt="2023-08-21T09:14:40.573" v="2081" actId="478"/>
          <ac:picMkLst>
            <pc:docMk/>
            <pc:sldMk cId="3846640921" sldId="314"/>
            <ac:picMk id="2686" creationId="{00000000-0000-0000-0000-000000000000}"/>
          </ac:picMkLst>
        </pc:picChg>
        <pc:cxnChg chg="add mod">
          <ac:chgData name="CHU THI THAI HIEN" userId="c2152bb2-9e8c-4377-9387-68c6752f2bfc" providerId="ADAL" clId="{E518BED5-3E39-4CA5-B754-69C35D068B48}" dt="2023-08-21T09:45:15.866" v="2400" actId="14100"/>
          <ac:cxnSpMkLst>
            <pc:docMk/>
            <pc:sldMk cId="3846640921" sldId="314"/>
            <ac:cxnSpMk id="23" creationId="{8AA28578-E27B-6D1F-8112-BDD340E578C6}"/>
          </ac:cxnSpMkLst>
        </pc:cxnChg>
        <pc:cxnChg chg="mod">
          <ac:chgData name="CHU THI THAI HIEN" userId="c2152bb2-9e8c-4377-9387-68c6752f2bfc" providerId="ADAL" clId="{E518BED5-3E39-4CA5-B754-69C35D068B48}" dt="2023-08-21T10:47:25.641" v="4045"/>
          <ac:cxnSpMkLst>
            <pc:docMk/>
            <pc:sldMk cId="3846640921" sldId="314"/>
            <ac:cxnSpMk id="32" creationId="{C7264D8A-1654-6B28-FE65-B28A8141D406}"/>
          </ac:cxnSpMkLst>
        </pc:cxnChg>
      </pc:sldChg>
      <pc:sldChg chg="addSp delSp modSp add mod setBg">
        <pc:chgData name="CHU THI THAI HIEN" userId="c2152bb2-9e8c-4377-9387-68c6752f2bfc" providerId="ADAL" clId="{E518BED5-3E39-4CA5-B754-69C35D068B48}" dt="2023-08-21T10:27:21.023" v="3529" actId="20577"/>
        <pc:sldMkLst>
          <pc:docMk/>
          <pc:sldMk cId="2432046284" sldId="315"/>
        </pc:sldMkLst>
        <pc:spChg chg="add del mod">
          <ac:chgData name="CHU THI THAI HIEN" userId="c2152bb2-9e8c-4377-9387-68c6752f2bfc" providerId="ADAL" clId="{E518BED5-3E39-4CA5-B754-69C35D068B48}" dt="2023-08-21T10:20:13.241" v="3350" actId="478"/>
          <ac:spMkLst>
            <pc:docMk/>
            <pc:sldMk cId="2432046284" sldId="315"/>
            <ac:spMk id="3" creationId="{525647F5-F9B0-E887-AAE4-1452150747A0}"/>
          </ac:spMkLst>
        </pc:spChg>
        <pc:spChg chg="add del mod">
          <ac:chgData name="CHU THI THAI HIEN" userId="c2152bb2-9e8c-4377-9387-68c6752f2bfc" providerId="ADAL" clId="{E518BED5-3E39-4CA5-B754-69C35D068B48}" dt="2023-08-21T10:20:16.860" v="3352" actId="478"/>
          <ac:spMkLst>
            <pc:docMk/>
            <pc:sldMk cId="2432046284" sldId="315"/>
            <ac:spMk id="7" creationId="{5AE36CD7-101A-49B1-1683-B29C1CB7B2E5}"/>
          </ac:spMkLst>
        </pc:spChg>
        <pc:spChg chg="add mod">
          <ac:chgData name="CHU THI THAI HIEN" userId="c2152bb2-9e8c-4377-9387-68c6752f2bfc" providerId="ADAL" clId="{E518BED5-3E39-4CA5-B754-69C35D068B48}" dt="2023-08-21T10:27:21.023" v="3529" actId="20577"/>
          <ac:spMkLst>
            <pc:docMk/>
            <pc:sldMk cId="2432046284" sldId="315"/>
            <ac:spMk id="9" creationId="{77A352AC-D9E3-236D-D46A-394ACFC768A5}"/>
          </ac:spMkLst>
        </pc:spChg>
        <pc:spChg chg="mod">
          <ac:chgData name="CHU THI THAI HIEN" userId="c2152bb2-9e8c-4377-9387-68c6752f2bfc" providerId="ADAL" clId="{E518BED5-3E39-4CA5-B754-69C35D068B48}" dt="2023-08-21T10:22:09.564" v="3451" actId="14100"/>
          <ac:spMkLst>
            <pc:docMk/>
            <pc:sldMk cId="2432046284" sldId="315"/>
            <ac:spMk id="2312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0:24:15.461" v="3469" actId="20577"/>
          <ac:spMkLst>
            <pc:docMk/>
            <pc:sldMk cId="2432046284" sldId="315"/>
            <ac:spMk id="2313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0:20:14.497" v="3351" actId="478"/>
          <ac:spMkLst>
            <pc:docMk/>
            <pc:sldMk cId="2432046284" sldId="315"/>
            <ac:spMk id="2314" creationId="{00000000-0000-0000-0000-000000000000}"/>
          </ac:spMkLst>
        </pc:spChg>
        <pc:grpChg chg="del">
          <ac:chgData name="CHU THI THAI HIEN" userId="c2152bb2-9e8c-4377-9387-68c6752f2bfc" providerId="ADAL" clId="{E518BED5-3E39-4CA5-B754-69C35D068B48}" dt="2023-08-21T10:20:17.722" v="3353" actId="478"/>
          <ac:grpSpMkLst>
            <pc:docMk/>
            <pc:sldMk cId="2432046284" sldId="315"/>
            <ac:grpSpMk id="5" creationId="{A5695255-BEAE-DD74-591A-AFDC56004365}"/>
          </ac:grpSpMkLst>
        </pc:grpChg>
        <pc:picChg chg="add mod">
          <ac:chgData name="CHU THI THAI HIEN" userId="c2152bb2-9e8c-4377-9387-68c6752f2bfc" providerId="ADAL" clId="{E518BED5-3E39-4CA5-B754-69C35D068B48}" dt="2023-08-21T10:26:27.512" v="3471" actId="1076"/>
          <ac:picMkLst>
            <pc:docMk/>
            <pc:sldMk cId="2432046284" sldId="315"/>
            <ac:picMk id="8" creationId="{02D547CE-559D-FA65-F807-4CEC4CE76320}"/>
          </ac:picMkLst>
        </pc:picChg>
      </pc:sldChg>
      <pc:sldChg chg="add">
        <pc:chgData name="CHU THI THAI HIEN" userId="c2152bb2-9e8c-4377-9387-68c6752f2bfc" providerId="ADAL" clId="{E518BED5-3E39-4CA5-B754-69C35D068B48}" dt="2023-08-21T10:40:40.099" v="3912"/>
        <pc:sldMkLst>
          <pc:docMk/>
          <pc:sldMk cId="2110212755" sldId="316"/>
        </pc:sldMkLst>
      </pc:sldChg>
      <pc:sldChg chg="add del ord">
        <pc:chgData name="CHU THI THAI HIEN" userId="c2152bb2-9e8c-4377-9387-68c6752f2bfc" providerId="ADAL" clId="{E518BED5-3E39-4CA5-B754-69C35D068B48}" dt="2023-08-21T10:55:18.416" v="4103" actId="47"/>
        <pc:sldMkLst>
          <pc:docMk/>
          <pc:sldMk cId="1972852778" sldId="317"/>
        </pc:sldMkLst>
      </pc:sldChg>
      <pc:sldChg chg="addSp delSp modSp add del mod ord">
        <pc:chgData name="CHU THI THAI HIEN" userId="c2152bb2-9e8c-4377-9387-68c6752f2bfc" providerId="ADAL" clId="{E518BED5-3E39-4CA5-B754-69C35D068B48}" dt="2023-08-22T08:56:06.248" v="6046" actId="47"/>
        <pc:sldMkLst>
          <pc:docMk/>
          <pc:sldMk cId="3857568836" sldId="318"/>
        </pc:sldMkLst>
        <pc:spChg chg="mod">
          <ac:chgData name="CHU THI THAI HIEN" userId="c2152bb2-9e8c-4377-9387-68c6752f2bfc" providerId="ADAL" clId="{E518BED5-3E39-4CA5-B754-69C35D068B48}" dt="2023-08-22T08:46:44.194" v="5737" actId="1076"/>
          <ac:spMkLst>
            <pc:docMk/>
            <pc:sldMk cId="3857568836" sldId="318"/>
            <ac:spMk id="6" creationId="{8C78B39B-CA3D-65AC-CA7C-6BBB22A1E6BB}"/>
          </ac:spMkLst>
        </pc:spChg>
        <pc:spChg chg="mod">
          <ac:chgData name="CHU THI THAI HIEN" userId="c2152bb2-9e8c-4377-9387-68c6752f2bfc" providerId="ADAL" clId="{E518BED5-3E39-4CA5-B754-69C35D068B48}" dt="2023-08-22T08:46:44.194" v="5737" actId="1076"/>
          <ac:spMkLst>
            <pc:docMk/>
            <pc:sldMk cId="3857568836" sldId="318"/>
            <ac:spMk id="7" creationId="{45E2C70C-333F-979F-D8F1-C2930D5857A7}"/>
          </ac:spMkLst>
        </pc:spChg>
        <pc:spChg chg="mod">
          <ac:chgData name="CHU THI THAI HIEN" userId="c2152bb2-9e8c-4377-9387-68c6752f2bfc" providerId="ADAL" clId="{E518BED5-3E39-4CA5-B754-69C35D068B48}" dt="2023-08-22T05:19:37.612" v="5092" actId="14100"/>
          <ac:spMkLst>
            <pc:docMk/>
            <pc:sldMk cId="3857568836" sldId="318"/>
            <ac:spMk id="3461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5.452" v="5046" actId="478"/>
          <ac:spMkLst>
            <pc:docMk/>
            <pc:sldMk cId="3857568836" sldId="318"/>
            <ac:spMk id="3462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3.492" v="5043" actId="478"/>
          <ac:spMkLst>
            <pc:docMk/>
            <pc:sldMk cId="3857568836" sldId="318"/>
            <ac:spMk id="3463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4.799" v="5045" actId="478"/>
          <ac:spMkLst>
            <pc:docMk/>
            <pc:sldMk cId="3857568836" sldId="318"/>
            <ac:spMk id="3464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2.635" v="5042" actId="478"/>
          <ac:spMkLst>
            <pc:docMk/>
            <pc:sldMk cId="3857568836" sldId="318"/>
            <ac:spMk id="3465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1.820" v="5041" actId="478"/>
          <ac:spMkLst>
            <pc:docMk/>
            <pc:sldMk cId="3857568836" sldId="318"/>
            <ac:spMk id="3466" creationId="{00000000-0000-0000-0000-000000000000}"/>
          </ac:spMkLst>
        </pc:spChg>
        <pc:spChg chg="add del">
          <ac:chgData name="CHU THI THAI HIEN" userId="c2152bb2-9e8c-4377-9387-68c6752f2bfc" providerId="ADAL" clId="{E518BED5-3E39-4CA5-B754-69C35D068B48}" dt="2023-08-21T14:19:21.206" v="5040" actId="478"/>
          <ac:spMkLst>
            <pc:docMk/>
            <pc:sldMk cId="3857568836" sldId="318"/>
            <ac:spMk id="3467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22:37.620" v="5059" actId="20577"/>
          <ac:spMkLst>
            <pc:docMk/>
            <pc:sldMk cId="3857568836" sldId="318"/>
            <ac:spMk id="3475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22:39.294" v="5060" actId="20577"/>
          <ac:spMkLst>
            <pc:docMk/>
            <pc:sldMk cId="3857568836" sldId="318"/>
            <ac:spMk id="3478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22:35.793" v="5058" actId="20577"/>
          <ac:spMkLst>
            <pc:docMk/>
            <pc:sldMk cId="3857568836" sldId="318"/>
            <ac:spMk id="3481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1T14:22:30.962" v="5057" actId="20577"/>
          <ac:spMkLst>
            <pc:docMk/>
            <pc:sldMk cId="3857568836" sldId="318"/>
            <ac:spMk id="348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38:32.616" v="5684" actId="20577"/>
          <ac:spMkLst>
            <pc:docMk/>
            <pc:sldMk cId="3857568836" sldId="318"/>
            <ac:spMk id="3485" creationId="{00000000-0000-0000-0000-000000000000}"/>
          </ac:spMkLst>
        </pc:spChg>
        <pc:grpChg chg="add mod">
          <ac:chgData name="CHU THI THAI HIEN" userId="c2152bb2-9e8c-4377-9387-68c6752f2bfc" providerId="ADAL" clId="{E518BED5-3E39-4CA5-B754-69C35D068B48}" dt="2023-08-22T08:46:44.194" v="5737" actId="1076"/>
          <ac:grpSpMkLst>
            <pc:docMk/>
            <pc:sldMk cId="3857568836" sldId="318"/>
            <ac:grpSpMk id="2" creationId="{8E2D3869-2FBE-D96D-72E5-2E8C99A5C1EC}"/>
          </ac:grpSpMkLst>
        </pc:grpChg>
        <pc:grpChg chg="mod">
          <ac:chgData name="CHU THI THAI HIEN" userId="c2152bb2-9e8c-4377-9387-68c6752f2bfc" providerId="ADAL" clId="{E518BED5-3E39-4CA5-B754-69C35D068B48}" dt="2023-08-22T08:46:44.194" v="5737" actId="1076"/>
          <ac:grpSpMkLst>
            <pc:docMk/>
            <pc:sldMk cId="3857568836" sldId="318"/>
            <ac:grpSpMk id="3" creationId="{D5A4BA2D-058F-6150-A140-C704FC10359E}"/>
          </ac:grpSpMkLst>
        </pc:grpChg>
        <pc:grpChg chg="add del">
          <ac:chgData name="CHU THI THAI HIEN" userId="c2152bb2-9e8c-4377-9387-68c6752f2bfc" providerId="ADAL" clId="{E518BED5-3E39-4CA5-B754-69C35D068B48}" dt="2023-08-21T14:19:24.138" v="5044" actId="478"/>
          <ac:grpSpMkLst>
            <pc:docMk/>
            <pc:sldMk cId="3857568836" sldId="318"/>
            <ac:grpSpMk id="3550" creationId="{00000000-0000-0000-0000-000000000000}"/>
          </ac:grpSpMkLst>
        </pc:grpChg>
        <pc:picChg chg="add mod">
          <ac:chgData name="CHU THI THAI HIEN" userId="c2152bb2-9e8c-4377-9387-68c6752f2bfc" providerId="ADAL" clId="{E518BED5-3E39-4CA5-B754-69C35D068B48}" dt="2023-08-21T10:55:53.963" v="4114"/>
          <ac:picMkLst>
            <pc:docMk/>
            <pc:sldMk cId="3857568836" sldId="318"/>
            <ac:picMk id="2" creationId="{3EE186A9-3B20-A434-0FAD-2373BAF466BF}"/>
          </ac:picMkLst>
        </pc:picChg>
        <pc:picChg chg="add del mod ord">
          <ac:chgData name="CHU THI THAI HIEN" userId="c2152bb2-9e8c-4377-9387-68c6752f2bfc" providerId="ADAL" clId="{E518BED5-3E39-4CA5-B754-69C35D068B48}" dt="2023-08-22T08:38:36.242" v="5685" actId="478"/>
          <ac:picMkLst>
            <pc:docMk/>
            <pc:sldMk cId="3857568836" sldId="318"/>
            <ac:picMk id="4" creationId="{7FBA8684-B19C-C17E-CDD9-FF3619D4FF0C}"/>
          </ac:picMkLst>
        </pc:picChg>
        <pc:picChg chg="mod">
          <ac:chgData name="CHU THI THAI HIEN" userId="c2152bb2-9e8c-4377-9387-68c6752f2bfc" providerId="ADAL" clId="{E518BED5-3E39-4CA5-B754-69C35D068B48}" dt="2023-08-22T08:46:44.194" v="5737" actId="1076"/>
          <ac:picMkLst>
            <pc:docMk/>
            <pc:sldMk cId="3857568836" sldId="318"/>
            <ac:picMk id="5" creationId="{D9271D7B-1B03-C1E6-67C5-8BF4620CE1FB}"/>
          </ac:picMkLst>
        </pc:picChg>
        <pc:cxnChg chg="add del mod">
          <ac:chgData name="CHU THI THAI HIEN" userId="c2152bb2-9e8c-4377-9387-68c6752f2bfc" providerId="ADAL" clId="{E518BED5-3E39-4CA5-B754-69C35D068B48}" dt="2023-08-21T10:55:53.130" v="4112"/>
          <ac:cxnSpMkLst>
            <pc:docMk/>
            <pc:sldMk cId="3857568836" sldId="318"/>
            <ac:cxnSpMk id="3" creationId="{DF1F05DE-260D-E573-128E-42093B613A79}"/>
          </ac:cxnSpMkLst>
        </pc:cxnChg>
        <pc:cxnChg chg="mod">
          <ac:chgData name="CHU THI THAI HIEN" userId="c2152bb2-9e8c-4377-9387-68c6752f2bfc" providerId="ADAL" clId="{E518BED5-3E39-4CA5-B754-69C35D068B48}" dt="2023-08-22T08:46:44.194" v="5737" actId="1076"/>
          <ac:cxnSpMkLst>
            <pc:docMk/>
            <pc:sldMk cId="3857568836" sldId="318"/>
            <ac:cxnSpMk id="8" creationId="{E9E76C77-EA07-33C1-049A-10D3E78764CA}"/>
          </ac:cxnSpMkLst>
        </pc:cxnChg>
        <pc:cxnChg chg="mod">
          <ac:chgData name="CHU THI THAI HIEN" userId="c2152bb2-9e8c-4377-9387-68c6752f2bfc" providerId="ADAL" clId="{E518BED5-3E39-4CA5-B754-69C35D068B48}" dt="2023-08-21T14:21:57.408" v="5053" actId="1076"/>
          <ac:cxnSpMkLst>
            <pc:docMk/>
            <pc:sldMk cId="3857568836" sldId="318"/>
            <ac:cxnSpMk id="3468" creationId="{00000000-0000-0000-0000-000000000000}"/>
          </ac:cxnSpMkLst>
        </pc:cxnChg>
        <pc:cxnChg chg="mod">
          <ac:chgData name="CHU THI THAI HIEN" userId="c2152bb2-9e8c-4377-9387-68c6752f2bfc" providerId="ADAL" clId="{E518BED5-3E39-4CA5-B754-69C35D068B48}" dt="2023-08-22T08:46:53.082" v="5738" actId="14100"/>
          <ac:cxnSpMkLst>
            <pc:docMk/>
            <pc:sldMk cId="3857568836" sldId="318"/>
            <ac:cxnSpMk id="3469" creationId="{00000000-0000-0000-0000-000000000000}"/>
          </ac:cxnSpMkLst>
        </pc:cxnChg>
        <pc:cxnChg chg="mod">
          <ac:chgData name="CHU THI THAI HIEN" userId="c2152bb2-9e8c-4377-9387-68c6752f2bfc" providerId="ADAL" clId="{E518BED5-3E39-4CA5-B754-69C35D068B48}" dt="2023-08-21T14:22:05.812" v="5054" actId="1076"/>
          <ac:cxnSpMkLst>
            <pc:docMk/>
            <pc:sldMk cId="3857568836" sldId="318"/>
            <ac:cxnSpMk id="3470" creationId="{00000000-0000-0000-0000-000000000000}"/>
          </ac:cxnSpMkLst>
        </pc:cxnChg>
        <pc:cxnChg chg="mod">
          <ac:chgData name="CHU THI THAI HIEN" userId="c2152bb2-9e8c-4377-9387-68c6752f2bfc" providerId="ADAL" clId="{E518BED5-3E39-4CA5-B754-69C35D068B48}" dt="2023-08-22T08:46:57.219" v="5739" actId="14100"/>
          <ac:cxnSpMkLst>
            <pc:docMk/>
            <pc:sldMk cId="3857568836" sldId="318"/>
            <ac:cxnSpMk id="3471" creationId="{00000000-0000-0000-0000-000000000000}"/>
          </ac:cxnSpMkLst>
        </pc:cxnChg>
      </pc:sldChg>
      <pc:sldChg chg="modSp add mod">
        <pc:chgData name="CHU THI THAI HIEN" userId="c2152bb2-9e8c-4377-9387-68c6752f2bfc" providerId="ADAL" clId="{E518BED5-3E39-4CA5-B754-69C35D068B48}" dt="2023-08-22T08:43:12.175" v="5702" actId="20577"/>
        <pc:sldMkLst>
          <pc:docMk/>
          <pc:sldMk cId="3138364131" sldId="319"/>
        </pc:sldMkLst>
        <pc:spChg chg="mod">
          <ac:chgData name="CHU THI THAI HIEN" userId="c2152bb2-9e8c-4377-9387-68c6752f2bfc" providerId="ADAL" clId="{E518BED5-3E39-4CA5-B754-69C35D068B48}" dt="2023-08-22T08:41:53.186" v="5691" actId="20577"/>
          <ac:spMkLst>
            <pc:docMk/>
            <pc:sldMk cId="3138364131" sldId="319"/>
            <ac:spMk id="2304" creationId="{00000000-0000-0000-0000-000000000000}"/>
          </ac:spMkLst>
        </pc:spChg>
        <pc:spChg chg="mod">
          <ac:chgData name="CHU THI THAI HIEN" userId="c2152bb2-9e8c-4377-9387-68c6752f2bfc" providerId="ADAL" clId="{E518BED5-3E39-4CA5-B754-69C35D068B48}" dt="2023-08-22T08:43:12.175" v="5702" actId="20577"/>
          <ac:spMkLst>
            <pc:docMk/>
            <pc:sldMk cId="3138364131" sldId="319"/>
            <ac:spMk id="2305" creationId="{00000000-0000-0000-0000-000000000000}"/>
          </ac:spMkLst>
        </pc:spChg>
      </pc:sldChg>
      <pc:sldMasterChg chg="delSldLayout">
        <pc:chgData name="CHU THI THAI HIEN" userId="c2152bb2-9e8c-4377-9387-68c6752f2bfc" providerId="ADAL" clId="{E518BED5-3E39-4CA5-B754-69C35D068B48}" dt="2023-08-22T08:56:07.675" v="6047" actId="47"/>
        <pc:sldMasterMkLst>
          <pc:docMk/>
          <pc:sldMasterMk cId="0" sldId="2147483672"/>
        </pc:sldMasterMkLst>
        <pc:sldLayoutChg chg="del">
          <pc:chgData name="CHU THI THAI HIEN" userId="c2152bb2-9e8c-4377-9387-68c6752f2bfc" providerId="ADAL" clId="{E518BED5-3E39-4CA5-B754-69C35D068B48}" dt="2023-08-22T08:56:07.675" v="6047" actId="47"/>
          <pc:sldLayoutMkLst>
            <pc:docMk/>
            <pc:sldMasterMk cId="0" sldId="2147483672"/>
            <pc:sldLayoutMk cId="0" sldId="214748365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2" name="Google Shape;2102;g12df2f0ffa6_1_40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3" name="Google Shape;2103;g12df2f0ffa6_1_40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8" name="Google Shape;2688;g12ebaae033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9" name="Google Shape;2689;g12ebaae033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f4041860db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f4041860db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gf4041860db_0_298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4" name="Google Shape;2464;gf4041860db_0_298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f4041860db_0_29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f4041860db_0_29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" name="Google Shape;4126;g12ebaae033c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7" name="Google Shape;4127;g12ebaae033c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" name="Google Shape;4199;gf4041860db_1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0" name="Google Shape;4200;gf4041860db_1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2165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9330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2" name="Google Shape;3282;g12ebaae033c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3" name="Google Shape;3283;g12ebaae033c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12e5514972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12e5514972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15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500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4" name="Google Shape;2594;gf4041860db_0_29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5" name="Google Shape;2595;gf4041860db_0_29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9" name="Google Shape;4279;gf4041860db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0" name="Google Shape;4280;gf4041860db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g12de7a90d27_0_1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5" name="Google Shape;2245;g12de7a90d27_0_1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g12e551497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1" name="Google Shape;2301;g12e551497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12e5514972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12e5514972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gf404186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4" name="Google Shape;2794;gf404186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g12e5514972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9" name="Google Shape;2319;g12e5514972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795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g12de7a90d27_0_1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4" name="Google Shape;2394;g12de7a90d27_0_1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64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gf4041860db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9" name="Google Shape;2939;gf4041860db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0" name="Google Shape;10;p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" name="Google Shape;11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" name="Google Shape;48;p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9" name="Google Shape;49;p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" name="Google Shape;77;p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8" name="Google Shape;78;p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" name="Google Shape;80;p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" name="Google Shape;83;p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" name="Google Shape;84;p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6" name="Google Shape;86;p2"/>
          <p:cNvSpPr txBox="1">
            <a:spLocks noGrp="1"/>
          </p:cNvSpPr>
          <p:nvPr>
            <p:ph type="ctrTitle"/>
          </p:nvPr>
        </p:nvSpPr>
        <p:spPr>
          <a:xfrm>
            <a:off x="2061092" y="1347675"/>
            <a:ext cx="6367800" cy="170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"/>
          <p:cNvSpPr txBox="1">
            <a:spLocks noGrp="1"/>
          </p:cNvSpPr>
          <p:nvPr>
            <p:ph type="subTitle" idx="1"/>
          </p:nvPr>
        </p:nvSpPr>
        <p:spPr>
          <a:xfrm>
            <a:off x="2061092" y="3065675"/>
            <a:ext cx="6367800" cy="41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88" name="Google Shape;88;p2"/>
          <p:cNvGrpSpPr/>
          <p:nvPr/>
        </p:nvGrpSpPr>
        <p:grpSpPr>
          <a:xfrm flipH="1">
            <a:off x="246" y="1384364"/>
            <a:ext cx="3863499" cy="3798516"/>
            <a:chOff x="3133537" y="-308699"/>
            <a:chExt cx="6010422" cy="5452155"/>
          </a:xfrm>
        </p:grpSpPr>
        <p:sp>
          <p:nvSpPr>
            <p:cNvPr id="89" name="Google Shape;89;p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1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370" name="Google Shape;1370;p1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371" name="Google Shape;1371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3" name="Google Shape;1373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4" name="Google Shape;1374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5" name="Google Shape;1375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6" name="Google Shape;1376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7" name="Google Shape;1377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8" name="Google Shape;1378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9" name="Google Shape;1379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0" name="Google Shape;1380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1" name="Google Shape;1381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2" name="Google Shape;1382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3" name="Google Shape;1383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4" name="Google Shape;1384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5" name="Google Shape;1385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6" name="Google Shape;1386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7" name="Google Shape;1387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8" name="Google Shape;1388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9" name="Google Shape;1389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1" name="Google Shape;1401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2" name="Google Shape;1402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6" name="Google Shape;1406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7" name="Google Shape;1407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08" name="Google Shape;1408;p1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09" name="Google Shape;1409;p1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0" name="Google Shape;1410;p1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1" name="Google Shape;1411;p1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1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3" name="Google Shape;1413;p1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4" name="Google Shape;1414;p1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5" name="Google Shape;1415;p1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6" name="Google Shape;1416;p1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7" name="Google Shape;1417;p1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8" name="Google Shape;1418;p1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9" name="Google Shape;1419;p1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0" name="Google Shape;1420;p1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1" name="Google Shape;1421;p1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2" name="Google Shape;1422;p1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1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1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1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1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1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1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1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1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1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1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1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1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1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1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1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8" name="Google Shape;1438;p1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9" name="Google Shape;1439;p1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1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1" name="Google Shape;1441;p1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2" name="Google Shape;1442;p1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1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1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5" name="Google Shape;1445;p1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46" name="Google Shape;1446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47" name="Google Shape;1447;p17"/>
          <p:cNvSpPr txBox="1">
            <a:spLocks noGrp="1"/>
          </p:cNvSpPr>
          <p:nvPr>
            <p:ph type="ctrTitle" idx="2"/>
          </p:nvPr>
        </p:nvSpPr>
        <p:spPr>
          <a:xfrm>
            <a:off x="1766975" y="1920386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8" name="Google Shape;1448;p17"/>
          <p:cNvSpPr txBox="1">
            <a:spLocks noGrp="1"/>
          </p:cNvSpPr>
          <p:nvPr>
            <p:ph type="subTitle" idx="1"/>
          </p:nvPr>
        </p:nvSpPr>
        <p:spPr>
          <a:xfrm>
            <a:off x="1766975" y="2257277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49" name="Google Shape;1449;p17"/>
          <p:cNvSpPr txBox="1">
            <a:spLocks noGrp="1"/>
          </p:cNvSpPr>
          <p:nvPr>
            <p:ph type="ctrTitle" idx="3"/>
          </p:nvPr>
        </p:nvSpPr>
        <p:spPr>
          <a:xfrm>
            <a:off x="5725236" y="1920386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0" name="Google Shape;1450;p17"/>
          <p:cNvSpPr txBox="1">
            <a:spLocks noGrp="1"/>
          </p:cNvSpPr>
          <p:nvPr>
            <p:ph type="subTitle" idx="4"/>
          </p:nvPr>
        </p:nvSpPr>
        <p:spPr>
          <a:xfrm>
            <a:off x="5725225" y="2257277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1" name="Google Shape;1451;p17"/>
          <p:cNvSpPr txBox="1">
            <a:spLocks noGrp="1"/>
          </p:cNvSpPr>
          <p:nvPr>
            <p:ph type="ctrTitle" idx="5"/>
          </p:nvPr>
        </p:nvSpPr>
        <p:spPr>
          <a:xfrm>
            <a:off x="3746095" y="3276613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452" name="Google Shape;1452;p17"/>
          <p:cNvSpPr txBox="1">
            <a:spLocks noGrp="1"/>
          </p:cNvSpPr>
          <p:nvPr>
            <p:ph type="subTitle" idx="6"/>
          </p:nvPr>
        </p:nvSpPr>
        <p:spPr>
          <a:xfrm>
            <a:off x="3746100" y="3613500"/>
            <a:ext cx="2414100" cy="8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453" name="Google Shape;1453;p17"/>
          <p:cNvGrpSpPr/>
          <p:nvPr/>
        </p:nvGrpSpPr>
        <p:grpSpPr>
          <a:xfrm flipH="1">
            <a:off x="-1114332" y="1731435"/>
            <a:ext cx="4017967" cy="3644766"/>
            <a:chOff x="3166062" y="1034326"/>
            <a:chExt cx="6010422" cy="5452155"/>
          </a:xfrm>
        </p:grpSpPr>
        <p:sp>
          <p:nvSpPr>
            <p:cNvPr id="1454" name="Google Shape;1454;p1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2_1"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7" name="Google Shape;1457;p1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458" name="Google Shape;1458;p1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459" name="Google Shape;1459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7" name="Google Shape;1467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8" name="Google Shape;1468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9" name="Google Shape;1469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0" name="Google Shape;1470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1" name="Google Shape;1471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2" name="Google Shape;1472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3" name="Google Shape;1473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4" name="Google Shape;1474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5" name="Google Shape;1475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6" name="Google Shape;1476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7" name="Google Shape;1477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8" name="Google Shape;1478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9" name="Google Shape;1479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0" name="Google Shape;1480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1" name="Google Shape;1481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2" name="Google Shape;1482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3" name="Google Shape;1483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4" name="Google Shape;1484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5" name="Google Shape;1485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6" name="Google Shape;1486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7" name="Google Shape;1487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8" name="Google Shape;1488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9" name="Google Shape;1489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0" name="Google Shape;1490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1" name="Google Shape;1491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2" name="Google Shape;1492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3" name="Google Shape;1493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4" name="Google Shape;1494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5" name="Google Shape;1495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96" name="Google Shape;1496;p1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497" name="Google Shape;1497;p1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8" name="Google Shape;1498;p1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9" name="Google Shape;1499;p1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0" name="Google Shape;1500;p1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1" name="Google Shape;1501;p1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2" name="Google Shape;1502;p1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3" name="Google Shape;1503;p1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4" name="Google Shape;1504;p1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5" name="Google Shape;1505;p1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6" name="Google Shape;1506;p1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7" name="Google Shape;1507;p1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8" name="Google Shape;1508;p1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9" name="Google Shape;1509;p1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0" name="Google Shape;1510;p1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1" name="Google Shape;1511;p1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2" name="Google Shape;1512;p1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3" name="Google Shape;1513;p1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4" name="Google Shape;1514;p1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5" name="Google Shape;1515;p1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6" name="Google Shape;1516;p1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7" name="Google Shape;1517;p1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8" name="Google Shape;1518;p1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9" name="Google Shape;1519;p1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1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1" name="Google Shape;1521;p1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2" name="Google Shape;1522;p1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1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4" name="Google Shape;1524;p1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5" name="Google Shape;1525;p1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6" name="Google Shape;1526;p1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7" name="Google Shape;1527;p1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8" name="Google Shape;1528;p1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9" name="Google Shape;1529;p1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0" name="Google Shape;1530;p1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1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2" name="Google Shape;1532;p1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3" name="Google Shape;1533;p1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34" name="Google Shape;1534;p18"/>
          <p:cNvSpPr txBox="1">
            <a:spLocks noGrp="1"/>
          </p:cNvSpPr>
          <p:nvPr>
            <p:ph type="ctrTitle"/>
          </p:nvPr>
        </p:nvSpPr>
        <p:spPr>
          <a:xfrm>
            <a:off x="1499616" y="10149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5" name="Google Shape;1535;p18"/>
          <p:cNvSpPr txBox="1">
            <a:spLocks noGrp="1"/>
          </p:cNvSpPr>
          <p:nvPr>
            <p:ph type="subTitle" idx="1"/>
          </p:nvPr>
        </p:nvSpPr>
        <p:spPr>
          <a:xfrm>
            <a:off x="1499616" y="13341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  <a:latin typeface="UTM Aptima" panose="0204060305050602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6" name="Google Shape;1536;p18"/>
          <p:cNvSpPr txBox="1">
            <a:spLocks noGrp="1"/>
          </p:cNvSpPr>
          <p:nvPr>
            <p:ph type="ctrTitle" idx="2"/>
          </p:nvPr>
        </p:nvSpPr>
        <p:spPr>
          <a:xfrm>
            <a:off x="1499616" y="19096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18"/>
          <p:cNvSpPr txBox="1">
            <a:spLocks noGrp="1"/>
          </p:cNvSpPr>
          <p:nvPr>
            <p:ph type="subTitle" idx="3"/>
          </p:nvPr>
        </p:nvSpPr>
        <p:spPr>
          <a:xfrm>
            <a:off x="1499616" y="22288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  <a:latin typeface="UTM Aptima" panose="0204060305050602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8" name="Google Shape;1538;p18"/>
          <p:cNvSpPr txBox="1">
            <a:spLocks noGrp="1"/>
          </p:cNvSpPr>
          <p:nvPr>
            <p:ph type="ctrTitle" idx="4"/>
          </p:nvPr>
        </p:nvSpPr>
        <p:spPr>
          <a:xfrm>
            <a:off x="1499616" y="280428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39" name="Google Shape;1539;p18"/>
          <p:cNvSpPr txBox="1">
            <a:spLocks noGrp="1"/>
          </p:cNvSpPr>
          <p:nvPr>
            <p:ph type="subTitle" idx="5"/>
          </p:nvPr>
        </p:nvSpPr>
        <p:spPr>
          <a:xfrm>
            <a:off x="1499616" y="312348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  <a:latin typeface="UTM Aptima" panose="0204060305050602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0" name="Google Shape;1540;p18"/>
          <p:cNvSpPr txBox="1">
            <a:spLocks noGrp="1"/>
          </p:cNvSpPr>
          <p:nvPr>
            <p:ph type="ctrTitle" idx="6"/>
          </p:nvPr>
        </p:nvSpPr>
        <p:spPr>
          <a:xfrm>
            <a:off x="1499616" y="3698934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 sz="18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1" name="Google Shape;1541;p18"/>
          <p:cNvSpPr txBox="1">
            <a:spLocks noGrp="1"/>
          </p:cNvSpPr>
          <p:nvPr>
            <p:ph type="subTitle" idx="7"/>
          </p:nvPr>
        </p:nvSpPr>
        <p:spPr>
          <a:xfrm>
            <a:off x="1499616" y="4018134"/>
            <a:ext cx="2331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400">
                <a:solidFill>
                  <a:schemeClr val="dk1"/>
                </a:solidFill>
                <a:latin typeface="UTM Aptima" panose="0204060305050602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542" name="Google Shape;1542;p1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543" name="Google Shape;1543;p18"/>
          <p:cNvGrpSpPr/>
          <p:nvPr/>
        </p:nvGrpSpPr>
        <p:grpSpPr>
          <a:xfrm>
            <a:off x="4536048" y="-7285"/>
            <a:ext cx="6781559" cy="6151667"/>
            <a:chOff x="3133537" y="-308699"/>
            <a:chExt cx="6010422" cy="5452155"/>
          </a:xfrm>
        </p:grpSpPr>
        <p:sp>
          <p:nvSpPr>
            <p:cNvPr id="1544" name="Google Shape;1544;p1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6" name="Google Shape;1546;p18"/>
          <p:cNvSpPr/>
          <p:nvPr/>
        </p:nvSpPr>
        <p:spPr>
          <a:xfrm rot="10800000">
            <a:off x="-2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8" name="Google Shape;1548;p19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549" name="Google Shape;1549;p19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550" name="Google Shape;1550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1" name="Google Shape;1551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2" name="Google Shape;1552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3" name="Google Shape;1553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4" name="Google Shape;1554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5" name="Google Shape;1555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6" name="Google Shape;1556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7" name="Google Shape;1557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8" name="Google Shape;1558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9" name="Google Shape;1559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0" name="Google Shape;1560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1" name="Google Shape;1561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2" name="Google Shape;1562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3" name="Google Shape;1563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4" name="Google Shape;1564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5" name="Google Shape;1565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6" name="Google Shape;1566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7" name="Google Shape;1567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8" name="Google Shape;1568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9" name="Google Shape;1569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0" name="Google Shape;1570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1" name="Google Shape;1571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2" name="Google Shape;1572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3" name="Google Shape;1573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4" name="Google Shape;1574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5" name="Google Shape;1575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6" name="Google Shape;1576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7" name="Google Shape;1577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8" name="Google Shape;1578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9" name="Google Shape;1579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0" name="Google Shape;1580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1" name="Google Shape;1581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2" name="Google Shape;1582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3" name="Google Shape;1583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4" name="Google Shape;1584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5" name="Google Shape;1585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6" name="Google Shape;1586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87" name="Google Shape;1587;p19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588" name="Google Shape;1588;p19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9" name="Google Shape;1589;p19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0" name="Google Shape;1590;p19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1" name="Google Shape;1591;p19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2" name="Google Shape;1592;p19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3" name="Google Shape;1593;p19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4" name="Google Shape;1594;p19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5" name="Google Shape;1595;p19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6" name="Google Shape;1596;p19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7" name="Google Shape;1597;p19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8" name="Google Shape;1598;p19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9" name="Google Shape;1599;p19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0" name="Google Shape;1600;p19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1" name="Google Shape;1601;p19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2" name="Google Shape;1602;p19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3" name="Google Shape;1603;p19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4" name="Google Shape;1604;p19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5" name="Google Shape;1605;p19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6" name="Google Shape;1606;p19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7" name="Google Shape;1607;p19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8" name="Google Shape;1608;p19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9" name="Google Shape;1609;p19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0" name="Google Shape;1610;p19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1" name="Google Shape;1611;p19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2" name="Google Shape;1612;p19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3" name="Google Shape;1613;p19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4" name="Google Shape;1614;p19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5" name="Google Shape;1615;p19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6" name="Google Shape;1616;p19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7" name="Google Shape;1617;p19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8" name="Google Shape;1618;p19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9" name="Google Shape;1619;p19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0" name="Google Shape;1620;p19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1" name="Google Shape;1621;p19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2" name="Google Shape;1622;p19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3" name="Google Shape;1623;p19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4" name="Google Shape;1624;p19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25" name="Google Shape;1625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26" name="Google Shape;1626;p19"/>
          <p:cNvSpPr txBox="1">
            <a:spLocks noGrp="1"/>
          </p:cNvSpPr>
          <p:nvPr>
            <p:ph type="title" idx="2"/>
          </p:nvPr>
        </p:nvSpPr>
        <p:spPr>
          <a:xfrm>
            <a:off x="1101175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7" name="Google Shape;1627;p19"/>
          <p:cNvSpPr txBox="1">
            <a:spLocks noGrp="1"/>
          </p:cNvSpPr>
          <p:nvPr>
            <p:ph type="subTitle" idx="1"/>
          </p:nvPr>
        </p:nvSpPr>
        <p:spPr>
          <a:xfrm>
            <a:off x="1101175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8" name="Google Shape;1628;p19"/>
          <p:cNvSpPr txBox="1">
            <a:spLocks noGrp="1"/>
          </p:cNvSpPr>
          <p:nvPr>
            <p:ph type="title" idx="3"/>
          </p:nvPr>
        </p:nvSpPr>
        <p:spPr>
          <a:xfrm>
            <a:off x="3578948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29" name="Google Shape;1629;p19"/>
          <p:cNvSpPr txBox="1">
            <a:spLocks noGrp="1"/>
          </p:cNvSpPr>
          <p:nvPr>
            <p:ph type="subTitle" idx="4"/>
          </p:nvPr>
        </p:nvSpPr>
        <p:spPr>
          <a:xfrm>
            <a:off x="3578948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0" name="Google Shape;1630;p19"/>
          <p:cNvSpPr txBox="1">
            <a:spLocks noGrp="1"/>
          </p:cNvSpPr>
          <p:nvPr>
            <p:ph type="title" idx="5"/>
          </p:nvPr>
        </p:nvSpPr>
        <p:spPr>
          <a:xfrm>
            <a:off x="1101175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1" name="Google Shape;1631;p19"/>
          <p:cNvSpPr txBox="1">
            <a:spLocks noGrp="1"/>
          </p:cNvSpPr>
          <p:nvPr>
            <p:ph type="subTitle" idx="6"/>
          </p:nvPr>
        </p:nvSpPr>
        <p:spPr>
          <a:xfrm>
            <a:off x="1101175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2" name="Google Shape;1632;p19"/>
          <p:cNvSpPr txBox="1">
            <a:spLocks noGrp="1"/>
          </p:cNvSpPr>
          <p:nvPr>
            <p:ph type="title" idx="7"/>
          </p:nvPr>
        </p:nvSpPr>
        <p:spPr>
          <a:xfrm>
            <a:off x="3578948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3" name="Google Shape;1633;p19"/>
          <p:cNvSpPr txBox="1">
            <a:spLocks noGrp="1"/>
          </p:cNvSpPr>
          <p:nvPr>
            <p:ph type="subTitle" idx="8"/>
          </p:nvPr>
        </p:nvSpPr>
        <p:spPr>
          <a:xfrm>
            <a:off x="3578948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4" name="Google Shape;1634;p19"/>
          <p:cNvSpPr txBox="1">
            <a:spLocks noGrp="1"/>
          </p:cNvSpPr>
          <p:nvPr>
            <p:ph type="title" idx="9"/>
          </p:nvPr>
        </p:nvSpPr>
        <p:spPr>
          <a:xfrm>
            <a:off x="6056727" y="177692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5" name="Google Shape;1635;p19"/>
          <p:cNvSpPr txBox="1">
            <a:spLocks noGrp="1"/>
          </p:cNvSpPr>
          <p:nvPr>
            <p:ph type="subTitle" idx="13"/>
          </p:nvPr>
        </p:nvSpPr>
        <p:spPr>
          <a:xfrm>
            <a:off x="6056727" y="23634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6" name="Google Shape;1636;p19"/>
          <p:cNvSpPr txBox="1">
            <a:spLocks noGrp="1"/>
          </p:cNvSpPr>
          <p:nvPr>
            <p:ph type="title" idx="14"/>
          </p:nvPr>
        </p:nvSpPr>
        <p:spPr>
          <a:xfrm>
            <a:off x="6056727" y="3537175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Font typeface="Questrial"/>
              <a:buNone/>
              <a:defRPr sz="1800"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1637" name="Google Shape;1637;p19"/>
          <p:cNvSpPr txBox="1">
            <a:spLocks noGrp="1"/>
          </p:cNvSpPr>
          <p:nvPr>
            <p:ph type="subTitle" idx="15"/>
          </p:nvPr>
        </p:nvSpPr>
        <p:spPr>
          <a:xfrm>
            <a:off x="6056727" y="412370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38" name="Google Shape;1638;p19"/>
          <p:cNvGrpSpPr/>
          <p:nvPr/>
        </p:nvGrpSpPr>
        <p:grpSpPr>
          <a:xfrm flipH="1">
            <a:off x="-2822682" y="915773"/>
            <a:ext cx="4017967" cy="3644766"/>
            <a:chOff x="3166062" y="1034326"/>
            <a:chExt cx="6010422" cy="5452155"/>
          </a:xfrm>
        </p:grpSpPr>
        <p:sp>
          <p:nvSpPr>
            <p:cNvPr id="1639" name="Google Shape;1639;p19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1" name="Google Shape;1641;p19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1642" name="Google Shape;1642;p19"/>
          <p:cNvGrpSpPr/>
          <p:nvPr/>
        </p:nvGrpSpPr>
        <p:grpSpPr>
          <a:xfrm>
            <a:off x="8337791" y="3785511"/>
            <a:ext cx="593164" cy="1161172"/>
            <a:chOff x="4921825" y="870250"/>
            <a:chExt cx="407925" cy="798550"/>
          </a:xfrm>
        </p:grpSpPr>
        <p:sp>
          <p:nvSpPr>
            <p:cNvPr id="1643" name="Google Shape;1643;p1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1" name="Google Shape;1901;p22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902" name="Google Shape;1902;p22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903" name="Google Shape;1903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4" name="Google Shape;1904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5" name="Google Shape;1905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6" name="Google Shape;1906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7" name="Google Shape;1907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8" name="Google Shape;1908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9" name="Google Shape;1909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0" name="Google Shape;1910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1" name="Google Shape;1911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2" name="Google Shape;1912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3" name="Google Shape;1913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4" name="Google Shape;1914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5" name="Google Shape;1915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6" name="Google Shape;1916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7" name="Google Shape;1917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8" name="Google Shape;1918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9" name="Google Shape;1919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0" name="Google Shape;1920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1" name="Google Shape;1921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2" name="Google Shape;1922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3" name="Google Shape;1923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4" name="Google Shape;1924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5" name="Google Shape;1925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6" name="Google Shape;1926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7" name="Google Shape;1927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8" name="Google Shape;1928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9" name="Google Shape;1929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0" name="Google Shape;1930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1" name="Google Shape;1931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2" name="Google Shape;1932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3" name="Google Shape;1933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4" name="Google Shape;1934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5" name="Google Shape;1935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6" name="Google Shape;1936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7" name="Google Shape;1937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8" name="Google Shape;1938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9" name="Google Shape;1939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40" name="Google Shape;1940;p22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941" name="Google Shape;1941;p22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2" name="Google Shape;1942;p22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3" name="Google Shape;1943;p22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4" name="Google Shape;1944;p22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5" name="Google Shape;1945;p22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6" name="Google Shape;1946;p22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7" name="Google Shape;1947;p22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8" name="Google Shape;1948;p22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9" name="Google Shape;1949;p22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0" name="Google Shape;1950;p22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1" name="Google Shape;1951;p22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2" name="Google Shape;1952;p22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3" name="Google Shape;1953;p22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4" name="Google Shape;1954;p22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5" name="Google Shape;1955;p22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6" name="Google Shape;1956;p22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7" name="Google Shape;1957;p22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8" name="Google Shape;1958;p22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9" name="Google Shape;1959;p22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0" name="Google Shape;1960;p22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1" name="Google Shape;1961;p22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2" name="Google Shape;1962;p22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3" name="Google Shape;1963;p22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4" name="Google Shape;1964;p22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5" name="Google Shape;1965;p22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6" name="Google Shape;1966;p22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7" name="Google Shape;1967;p22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8" name="Google Shape;1968;p22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9" name="Google Shape;1969;p22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0" name="Google Shape;1970;p22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1" name="Google Shape;1971;p22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2" name="Google Shape;1972;p22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3" name="Google Shape;1973;p22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4" name="Google Shape;1974;p22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5" name="Google Shape;1975;p22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6" name="Google Shape;1976;p22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7" name="Google Shape;1977;p22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78" name="Google Shape;1978;p22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1979" name="Google Shape;1979;p22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2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1" name="Google Shape;1981;p22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1982" name="Google Shape;1982;p22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2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4" name="Google Shape;1984;p22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1985" name="Google Shape;1985;p22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2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2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2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2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2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2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2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2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2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2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2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2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2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2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2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2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2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2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2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2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2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2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2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2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2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2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2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2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2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 1">
  <p:cSld name="BLANK_1_1_1_1_1_1_1_1_1"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6" name="Google Shape;2016;p2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017" name="Google Shape;2017;p2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018" name="Google Shape;2018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19" name="Google Shape;2019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0" name="Google Shape;2020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1" name="Google Shape;2021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2" name="Google Shape;2022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3" name="Google Shape;2023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4" name="Google Shape;2024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5" name="Google Shape;2025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6" name="Google Shape;2026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7" name="Google Shape;2027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8" name="Google Shape;2028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29" name="Google Shape;2029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0" name="Google Shape;2030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1" name="Google Shape;2031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2" name="Google Shape;2032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3" name="Google Shape;2033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4" name="Google Shape;2034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5" name="Google Shape;2035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6" name="Google Shape;2036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7" name="Google Shape;2037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8" name="Google Shape;2038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9" name="Google Shape;2039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0" name="Google Shape;2040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1" name="Google Shape;2041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2" name="Google Shape;2042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3" name="Google Shape;2043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4" name="Google Shape;2044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5" name="Google Shape;2045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6" name="Google Shape;2046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7" name="Google Shape;2047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8" name="Google Shape;2048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9" name="Google Shape;2049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0" name="Google Shape;2050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1" name="Google Shape;2051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2" name="Google Shape;2052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3" name="Google Shape;2053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4" name="Google Shape;2054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55" name="Google Shape;2055;p2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2056" name="Google Shape;2056;p2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7" name="Google Shape;2057;p2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8" name="Google Shape;2058;p2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9" name="Google Shape;2059;p2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0" name="Google Shape;2060;p2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1" name="Google Shape;2061;p2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2" name="Google Shape;2062;p2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3" name="Google Shape;2063;p2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4" name="Google Shape;2064;p2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5" name="Google Shape;2065;p2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6" name="Google Shape;2066;p2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7" name="Google Shape;2067;p2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8" name="Google Shape;2068;p2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69" name="Google Shape;2069;p2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0" name="Google Shape;2070;p2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1" name="Google Shape;2071;p2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2" name="Google Shape;2072;p2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3" name="Google Shape;2073;p2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4" name="Google Shape;2074;p2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5" name="Google Shape;2075;p2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6" name="Google Shape;2076;p2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7" name="Google Shape;2077;p2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8" name="Google Shape;2078;p2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79" name="Google Shape;2079;p2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0" name="Google Shape;2080;p2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1" name="Google Shape;2081;p2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2" name="Google Shape;2082;p2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3" name="Google Shape;2083;p2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4" name="Google Shape;2084;p2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5" name="Google Shape;2085;p2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6" name="Google Shape;2086;p2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7" name="Google Shape;2087;p2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8" name="Google Shape;2088;p2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9" name="Google Shape;2089;p2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0" name="Google Shape;2090;p2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1" name="Google Shape;2091;p2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2" name="Google Shape;2092;p2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93" name="Google Shape;2093;p23"/>
          <p:cNvSpPr/>
          <p:nvPr/>
        </p:nvSpPr>
        <p:spPr>
          <a:xfrm rot="10800000" flipH="1">
            <a:off x="7981930" y="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094" name="Google Shape;2094;p23"/>
          <p:cNvSpPr/>
          <p:nvPr/>
        </p:nvSpPr>
        <p:spPr>
          <a:xfrm flipH="1">
            <a:off x="-20" y="4482718"/>
            <a:ext cx="1162071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3" name="Google Shape;93;p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4" name="Google Shape;94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" name="Google Shape;125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" name="Google Shape;131;p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32" name="Google Shape;132;p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" name="Google Shape;144;p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" name="Google Shape;145;p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7" name="Google Shape;147;p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8" name="Google Shape;148;p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1" name="Google Shape;151;p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" name="Google Shape;152;p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4" name="Google Shape;154;p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5" name="Google Shape;155;p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2" name="Google Shape;162;p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3" name="Google Shape;163;p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4" name="Google Shape;164;p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5" name="Google Shape;165;p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6" name="Google Shape;166;p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7" name="Google Shape;167;p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8" name="Google Shape;168;p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717600" y="2352150"/>
            <a:ext cx="4017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latin typeface="UTM Futura Extra" panose="02040603050506020204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0" name="Google Shape;170;p3"/>
          <p:cNvSpPr txBox="1">
            <a:spLocks noGrp="1"/>
          </p:cNvSpPr>
          <p:nvPr>
            <p:ph type="title" idx="2" hasCustomPrompt="1"/>
          </p:nvPr>
        </p:nvSpPr>
        <p:spPr>
          <a:xfrm>
            <a:off x="717600" y="1528000"/>
            <a:ext cx="15354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1" name="Google Shape;171;p3"/>
          <p:cNvSpPr txBox="1">
            <a:spLocks noGrp="1"/>
          </p:cNvSpPr>
          <p:nvPr>
            <p:ph type="subTitle" idx="1"/>
          </p:nvPr>
        </p:nvSpPr>
        <p:spPr>
          <a:xfrm>
            <a:off x="715100" y="3193950"/>
            <a:ext cx="4017900" cy="42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3"/>
          <p:cNvGrpSpPr/>
          <p:nvPr/>
        </p:nvGrpSpPr>
        <p:grpSpPr>
          <a:xfrm flipH="1">
            <a:off x="-2208532" y="-1825065"/>
            <a:ext cx="4017967" cy="3644766"/>
            <a:chOff x="3166062" y="1034326"/>
            <a:chExt cx="6010422" cy="5452155"/>
          </a:xfrm>
        </p:grpSpPr>
        <p:sp>
          <p:nvSpPr>
            <p:cNvPr id="173" name="Google Shape;173;p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3"/>
          <p:cNvGrpSpPr/>
          <p:nvPr/>
        </p:nvGrpSpPr>
        <p:grpSpPr>
          <a:xfrm>
            <a:off x="4497249" y="804357"/>
            <a:ext cx="5111263" cy="4704119"/>
            <a:chOff x="3133537" y="-308699"/>
            <a:chExt cx="6010422" cy="5452155"/>
          </a:xfrm>
        </p:grpSpPr>
        <p:sp>
          <p:nvSpPr>
            <p:cNvPr id="176" name="Google Shape;176;p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297" name="Google Shape;297;p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298" name="Google Shape;298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1" name="Google Shape;301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2" name="Google Shape;302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3" name="Google Shape;303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4" name="Google Shape;304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5" name="Google Shape;305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6" name="Google Shape;306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7" name="Google Shape;307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2" name="Google Shape;312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3" name="Google Shape;313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" name="Google Shape;314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5" name="Google Shape;315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7" name="Google Shape;317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8" name="Google Shape;318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9" name="Google Shape;319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0" name="Google Shape;320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3" name="Google Shape;333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" name="Google Shape;334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35" name="Google Shape;335;p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336" name="Google Shape;336;p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7" name="Google Shape;337;p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8" name="Google Shape;338;p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9" name="Google Shape;339;p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5" name="Google Shape;355;p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2" name="Google Shape;362;p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3" name="Google Shape;363;p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7" name="Google Shape;367;p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8" name="Google Shape;368;p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9" name="Google Shape;369;p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2" name="Google Shape;372;p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3" name="Google Shape;373;p5"/>
          <p:cNvSpPr txBox="1">
            <a:spLocks noGrp="1"/>
          </p:cNvSpPr>
          <p:nvPr>
            <p:ph type="subTitle" idx="1"/>
          </p:nvPr>
        </p:nvSpPr>
        <p:spPr>
          <a:xfrm>
            <a:off x="1007988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4" name="Google Shape;374;p5"/>
          <p:cNvSpPr txBox="1">
            <a:spLocks noGrp="1"/>
          </p:cNvSpPr>
          <p:nvPr>
            <p:ph type="subTitle" idx="2"/>
          </p:nvPr>
        </p:nvSpPr>
        <p:spPr>
          <a:xfrm>
            <a:off x="4864519" y="2537625"/>
            <a:ext cx="32715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600">
                <a:solidFill>
                  <a:schemeClr val="dk1"/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estrial"/>
              <a:buNone/>
              <a:defRPr sz="1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375" name="Google Shape;375;p5"/>
          <p:cNvSpPr txBox="1">
            <a:spLocks noGrp="1"/>
          </p:cNvSpPr>
          <p:nvPr>
            <p:ph type="subTitle" idx="3"/>
          </p:nvPr>
        </p:nvSpPr>
        <p:spPr>
          <a:xfrm>
            <a:off x="1007988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5"/>
          <p:cNvSpPr txBox="1">
            <a:spLocks noGrp="1"/>
          </p:cNvSpPr>
          <p:nvPr>
            <p:ph type="subTitle" idx="4"/>
          </p:nvPr>
        </p:nvSpPr>
        <p:spPr>
          <a:xfrm>
            <a:off x="4864519" y="3098150"/>
            <a:ext cx="32715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8" name="Google Shape;378;p5"/>
          <p:cNvGrpSpPr/>
          <p:nvPr/>
        </p:nvGrpSpPr>
        <p:grpSpPr>
          <a:xfrm>
            <a:off x="315016" y="3811561"/>
            <a:ext cx="593164" cy="1161172"/>
            <a:chOff x="4921825" y="870250"/>
            <a:chExt cx="407925" cy="798550"/>
          </a:xfrm>
        </p:grpSpPr>
        <p:sp>
          <p:nvSpPr>
            <p:cNvPr id="379" name="Google Shape;379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" name="Google Shape;409;p5"/>
          <p:cNvGrpSpPr/>
          <p:nvPr/>
        </p:nvGrpSpPr>
        <p:grpSpPr>
          <a:xfrm>
            <a:off x="7987641" y="204698"/>
            <a:ext cx="593164" cy="1161172"/>
            <a:chOff x="4921825" y="870250"/>
            <a:chExt cx="407925" cy="798550"/>
          </a:xfrm>
        </p:grpSpPr>
        <p:sp>
          <p:nvSpPr>
            <p:cNvPr id="410" name="Google Shape;410;p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40;p5"/>
          <p:cNvSpPr/>
          <p:nvPr/>
        </p:nvSpPr>
        <p:spPr>
          <a:xfrm rot="10800000">
            <a:off x="-253" y="-93"/>
            <a:ext cx="2019852" cy="1148544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grpSp>
        <p:nvGrpSpPr>
          <p:cNvPr id="441" name="Google Shape;441;p5"/>
          <p:cNvGrpSpPr/>
          <p:nvPr/>
        </p:nvGrpSpPr>
        <p:grpSpPr>
          <a:xfrm>
            <a:off x="7123447" y="2151889"/>
            <a:ext cx="3863499" cy="3798516"/>
            <a:chOff x="3133537" y="-308699"/>
            <a:chExt cx="6010422" cy="5452155"/>
          </a:xfrm>
        </p:grpSpPr>
        <p:sp>
          <p:nvSpPr>
            <p:cNvPr id="442" name="Google Shape;442;p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5" name="Google Shape;445;p6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446" name="Google Shape;446;p6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447" name="Google Shape;447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0" name="Google Shape;460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1" name="Google Shape;461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8" name="Google Shape;468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9" name="Google Shape;469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0" name="Google Shape;470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1" name="Google Shape;471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2" name="Google Shape;472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3" name="Google Shape;473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4" name="Google Shape;474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5" name="Google Shape;475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6" name="Google Shape;476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7" name="Google Shape;477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8" name="Google Shape;478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9" name="Google Shape;479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0" name="Google Shape;480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1" name="Google Shape;481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2" name="Google Shape;482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3" name="Google Shape;483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4" name="Google Shape;484;p6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485" name="Google Shape;485;p6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6" name="Google Shape;486;p6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6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6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6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0" name="Google Shape;490;p6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1" name="Google Shape;491;p6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6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6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6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6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6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6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6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6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6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6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6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6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4" name="Google Shape;504;p6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5" name="Google Shape;505;p6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6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6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6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9" name="Google Shape;509;p6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0" name="Google Shape;510;p6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6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6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3" name="Google Shape;513;p6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4" name="Google Shape;514;p6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6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6" name="Google Shape;516;p6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7" name="Google Shape;517;p6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8" name="Google Shape;518;p6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9" name="Google Shape;519;p6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0" name="Google Shape;520;p6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1" name="Google Shape;521;p6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22" name="Google Shape;5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525" name="Google Shape;525;p7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526" name="Google Shape;526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1" name="Google Shape;541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2" name="Google Shape;542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4" name="Google Shape;544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5" name="Google Shape;545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8" name="Google Shape;548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9" name="Google Shape;549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0" name="Google Shape;550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1" name="Google Shape;551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2" name="Google Shape;552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6" name="Google Shape;556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7" name="Google Shape;557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8" name="Google Shape;558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0" name="Google Shape;560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1" name="Google Shape;561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2" name="Google Shape;562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63" name="Google Shape;563;p7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564" name="Google Shape;564;p7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7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7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7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7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7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7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7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7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7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7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7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7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7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7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7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7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7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3" name="Google Shape;583;p7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7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7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7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7" name="Google Shape;587;p7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8" name="Google Shape;588;p7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7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7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7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2" name="Google Shape;592;p7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3" name="Google Shape;593;p7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4" name="Google Shape;594;p7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5" name="Google Shape;595;p7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7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7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7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7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7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01" name="Google Shape;601;p7"/>
          <p:cNvSpPr txBox="1">
            <a:spLocks noGrp="1"/>
          </p:cNvSpPr>
          <p:nvPr>
            <p:ph type="title"/>
          </p:nvPr>
        </p:nvSpPr>
        <p:spPr>
          <a:xfrm>
            <a:off x="715100" y="855675"/>
            <a:ext cx="3842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7"/>
          <p:cNvSpPr txBox="1">
            <a:spLocks noGrp="1"/>
          </p:cNvSpPr>
          <p:nvPr>
            <p:ph type="body" idx="1"/>
          </p:nvPr>
        </p:nvSpPr>
        <p:spPr>
          <a:xfrm>
            <a:off x="715100" y="2257425"/>
            <a:ext cx="3842100" cy="20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>
                <a:latin typeface="UTM Aptima" panose="02040603050506020204" pitchFamily="18" charset="0"/>
              </a:defRPr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7"/>
          <p:cNvSpPr/>
          <p:nvPr/>
        </p:nvSpPr>
        <p:spPr>
          <a:xfrm flipH="1">
            <a:off x="110" y="4099029"/>
            <a:ext cx="1836812" cy="104446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grpSp>
        <p:nvGrpSpPr>
          <p:cNvPr id="604" name="Google Shape;604;p7"/>
          <p:cNvGrpSpPr/>
          <p:nvPr/>
        </p:nvGrpSpPr>
        <p:grpSpPr>
          <a:xfrm>
            <a:off x="8178341" y="619573"/>
            <a:ext cx="593164" cy="1161172"/>
            <a:chOff x="4921825" y="870250"/>
            <a:chExt cx="407925" cy="798550"/>
          </a:xfrm>
        </p:grpSpPr>
        <p:sp>
          <p:nvSpPr>
            <p:cNvPr id="605" name="Google Shape;605;p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6" name="Google Shape;636;p8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637" name="Google Shape;637;p8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638" name="Google Shape;638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9" name="Google Shape;649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8" name="Google Shape;658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1" name="Google Shape;661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5" name="Google Shape;665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6" name="Google Shape;666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0" name="Google Shape;670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1" name="Google Shape;671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2" name="Google Shape;672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3" name="Google Shape;673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4" name="Google Shape;674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75" name="Google Shape;675;p8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676" name="Google Shape;676;p8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7" name="Google Shape;677;p8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8" name="Google Shape;678;p8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9" name="Google Shape;679;p8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8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8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8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8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8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8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8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8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8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8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8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6" name="Google Shape;696;p8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7" name="Google Shape;697;p8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8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8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8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8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2" name="Google Shape;702;p8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3" name="Google Shape;703;p8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4" name="Google Shape;704;p8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5" name="Google Shape;705;p8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6" name="Google Shape;706;p8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7" name="Google Shape;707;p8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8" name="Google Shape;708;p8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9" name="Google Shape;709;p8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0" name="Google Shape;710;p8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1" name="Google Shape;711;p8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8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13" name="Google Shape;713;p8"/>
          <p:cNvSpPr txBox="1">
            <a:spLocks noGrp="1"/>
          </p:cNvSpPr>
          <p:nvPr>
            <p:ph type="title"/>
          </p:nvPr>
        </p:nvSpPr>
        <p:spPr>
          <a:xfrm>
            <a:off x="715100" y="1307100"/>
            <a:ext cx="6125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300">
                <a:latin typeface="UTM Futura Extra" panose="02040603050506020204" pitchFamily="18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714" name="Google Shape;714;p8"/>
          <p:cNvGrpSpPr/>
          <p:nvPr/>
        </p:nvGrpSpPr>
        <p:grpSpPr>
          <a:xfrm>
            <a:off x="5735399" y="581245"/>
            <a:ext cx="5111263" cy="4704119"/>
            <a:chOff x="3133537" y="-308699"/>
            <a:chExt cx="6010422" cy="5452155"/>
          </a:xfrm>
        </p:grpSpPr>
        <p:sp>
          <p:nvSpPr>
            <p:cNvPr id="715" name="Google Shape;715;p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0" name="Google Shape;950;p13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951" name="Google Shape;951;p13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952" name="Google Shape;952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4" name="Google Shape;954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5" name="Google Shape;955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6" name="Google Shape;956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8" name="Google Shape;958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9" name="Google Shape;959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0" name="Google Shape;960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1" name="Google Shape;961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2" name="Google Shape;962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3" name="Google Shape;963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4" name="Google Shape;964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5" name="Google Shape;965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6" name="Google Shape;966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7" name="Google Shape;967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8" name="Google Shape;968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9" name="Google Shape;969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0" name="Google Shape;970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1" name="Google Shape;971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2" name="Google Shape;972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3" name="Google Shape;973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4" name="Google Shape;974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5" name="Google Shape;975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6" name="Google Shape;976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7" name="Google Shape;977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1" name="Google Shape;981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2" name="Google Shape;982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3" name="Google Shape;983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4" name="Google Shape;984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5" name="Google Shape;985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6" name="Google Shape;986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7" name="Google Shape;987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8" name="Google Shape;988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9" name="Google Shape;989;p13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990" name="Google Shape;990;p13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13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13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3" name="Google Shape;993;p13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4" name="Google Shape;994;p13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5" name="Google Shape;995;p13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6" name="Google Shape;996;p13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7" name="Google Shape;997;p13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8" name="Google Shape;998;p13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9" name="Google Shape;999;p13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0" name="Google Shape;1000;p13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1" name="Google Shape;1001;p13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2" name="Google Shape;1002;p13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3" name="Google Shape;1003;p13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4" name="Google Shape;1004;p13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5" name="Google Shape;1005;p13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6" name="Google Shape;1006;p13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7" name="Google Shape;1007;p13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8" name="Google Shape;1008;p13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9" name="Google Shape;1009;p13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0" name="Google Shape;1010;p13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1" name="Google Shape;1011;p13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2" name="Google Shape;1012;p13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3" name="Google Shape;1013;p13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4" name="Google Shape;1014;p13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5" name="Google Shape;1015;p13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3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3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3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3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3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3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3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3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3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3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3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27" name="Google Shape;1027;p13"/>
          <p:cNvSpPr txBox="1">
            <a:spLocks noGrp="1"/>
          </p:cNvSpPr>
          <p:nvPr>
            <p:ph type="ctrTitle"/>
          </p:nvPr>
        </p:nvSpPr>
        <p:spPr>
          <a:xfrm>
            <a:off x="3658660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28" name="Google Shape;1028;p13"/>
          <p:cNvSpPr txBox="1">
            <a:spLocks noGrp="1"/>
          </p:cNvSpPr>
          <p:nvPr>
            <p:ph type="subTitle" idx="1"/>
          </p:nvPr>
        </p:nvSpPr>
        <p:spPr>
          <a:xfrm>
            <a:off x="3658661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9" name="Google Shape;1029;p13"/>
          <p:cNvSpPr txBox="1">
            <a:spLocks noGrp="1"/>
          </p:cNvSpPr>
          <p:nvPr>
            <p:ph type="title" idx="2" hasCustomPrompt="1"/>
          </p:nvPr>
        </p:nvSpPr>
        <p:spPr>
          <a:xfrm>
            <a:off x="4269160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0" name="Google Shape;1030;p13"/>
          <p:cNvSpPr txBox="1">
            <a:spLocks noGrp="1"/>
          </p:cNvSpPr>
          <p:nvPr>
            <p:ph type="ctrTitle" idx="3"/>
          </p:nvPr>
        </p:nvSpPr>
        <p:spPr>
          <a:xfrm>
            <a:off x="3658660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1" name="Google Shape;1031;p13"/>
          <p:cNvSpPr txBox="1">
            <a:spLocks noGrp="1"/>
          </p:cNvSpPr>
          <p:nvPr>
            <p:ph type="subTitle" idx="4"/>
          </p:nvPr>
        </p:nvSpPr>
        <p:spPr>
          <a:xfrm>
            <a:off x="3658661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2" name="Google Shape;1032;p13"/>
          <p:cNvSpPr txBox="1">
            <a:spLocks noGrp="1"/>
          </p:cNvSpPr>
          <p:nvPr>
            <p:ph type="title" idx="5" hasCustomPrompt="1"/>
          </p:nvPr>
        </p:nvSpPr>
        <p:spPr>
          <a:xfrm>
            <a:off x="4269160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3" name="Google Shape;1033;p13"/>
          <p:cNvSpPr txBox="1">
            <a:spLocks noGrp="1"/>
          </p:cNvSpPr>
          <p:nvPr>
            <p:ph type="ctrTitle" idx="6"/>
          </p:nvPr>
        </p:nvSpPr>
        <p:spPr>
          <a:xfrm>
            <a:off x="5974922" y="1589224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4" name="Google Shape;1034;p13"/>
          <p:cNvSpPr txBox="1">
            <a:spLocks noGrp="1"/>
          </p:cNvSpPr>
          <p:nvPr>
            <p:ph type="subTitle" idx="7"/>
          </p:nvPr>
        </p:nvSpPr>
        <p:spPr>
          <a:xfrm>
            <a:off x="5974924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5" name="Google Shape;1035;p13"/>
          <p:cNvSpPr txBox="1">
            <a:spLocks noGrp="1"/>
          </p:cNvSpPr>
          <p:nvPr>
            <p:ph type="title" idx="8" hasCustomPrompt="1"/>
          </p:nvPr>
        </p:nvSpPr>
        <p:spPr>
          <a:xfrm>
            <a:off x="6585422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6" name="Google Shape;1036;p13"/>
          <p:cNvSpPr txBox="1">
            <a:spLocks noGrp="1"/>
          </p:cNvSpPr>
          <p:nvPr>
            <p:ph type="ctrTitle" idx="9"/>
          </p:nvPr>
        </p:nvSpPr>
        <p:spPr>
          <a:xfrm>
            <a:off x="5974922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37" name="Google Shape;1037;p13"/>
          <p:cNvSpPr txBox="1">
            <a:spLocks noGrp="1"/>
          </p:cNvSpPr>
          <p:nvPr>
            <p:ph type="subTitle" idx="13"/>
          </p:nvPr>
        </p:nvSpPr>
        <p:spPr>
          <a:xfrm>
            <a:off x="5974924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8" name="Google Shape;1038;p13"/>
          <p:cNvSpPr txBox="1">
            <a:spLocks noGrp="1"/>
          </p:cNvSpPr>
          <p:nvPr>
            <p:ph type="title" idx="14" hasCustomPrompt="1"/>
          </p:nvPr>
        </p:nvSpPr>
        <p:spPr>
          <a:xfrm>
            <a:off x="6585422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39" name="Google Shape;1039;p13"/>
          <p:cNvSpPr txBox="1">
            <a:spLocks noGrp="1"/>
          </p:cNvSpPr>
          <p:nvPr>
            <p:ph type="ctrTitle" idx="15"/>
          </p:nvPr>
        </p:nvSpPr>
        <p:spPr>
          <a:xfrm rot="-5400000">
            <a:off x="-1086025" y="2345625"/>
            <a:ext cx="40671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 sz="3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None/>
              <a:defRPr sz="11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0" name="Google Shape;1040;p13"/>
          <p:cNvSpPr txBox="1">
            <a:spLocks noGrp="1"/>
          </p:cNvSpPr>
          <p:nvPr>
            <p:ph type="ctrTitle" idx="16"/>
          </p:nvPr>
        </p:nvSpPr>
        <p:spPr>
          <a:xfrm>
            <a:off x="1329575" y="1589233"/>
            <a:ext cx="2322900" cy="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1" name="Google Shape;1041;p13"/>
          <p:cNvSpPr txBox="1">
            <a:spLocks noGrp="1"/>
          </p:cNvSpPr>
          <p:nvPr>
            <p:ph type="subTitle" idx="17"/>
          </p:nvPr>
        </p:nvSpPr>
        <p:spPr>
          <a:xfrm>
            <a:off x="1329575" y="1846527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2" name="Google Shape;1042;p13"/>
          <p:cNvSpPr txBox="1">
            <a:spLocks noGrp="1"/>
          </p:cNvSpPr>
          <p:nvPr>
            <p:ph type="title" idx="18" hasCustomPrompt="1"/>
          </p:nvPr>
        </p:nvSpPr>
        <p:spPr>
          <a:xfrm>
            <a:off x="1940075" y="833125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43" name="Google Shape;1043;p13"/>
          <p:cNvSpPr txBox="1">
            <a:spLocks noGrp="1"/>
          </p:cNvSpPr>
          <p:nvPr>
            <p:ph type="ctrTitle" idx="19"/>
          </p:nvPr>
        </p:nvSpPr>
        <p:spPr>
          <a:xfrm>
            <a:off x="1329575" y="3722410"/>
            <a:ext cx="2322900" cy="26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800"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044" name="Google Shape;1044;p13"/>
          <p:cNvSpPr txBox="1">
            <a:spLocks noGrp="1"/>
          </p:cNvSpPr>
          <p:nvPr>
            <p:ph type="subTitle" idx="20"/>
          </p:nvPr>
        </p:nvSpPr>
        <p:spPr>
          <a:xfrm>
            <a:off x="1329575" y="3992523"/>
            <a:ext cx="23229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5" name="Google Shape;1045;p13"/>
          <p:cNvSpPr txBox="1">
            <a:spLocks noGrp="1"/>
          </p:cNvSpPr>
          <p:nvPr>
            <p:ph type="title" idx="21" hasCustomPrompt="1"/>
          </p:nvPr>
        </p:nvSpPr>
        <p:spPr>
          <a:xfrm>
            <a:off x="1940075" y="2972134"/>
            <a:ext cx="1101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None/>
              <a:defRPr sz="5000">
                <a:solidFill>
                  <a:srgbClr val="000000"/>
                </a:solidFill>
                <a:latin typeface="UTM Futura Extra" panose="02040603050506020204" pitchFamily="18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Fira Sans Extra Condensed Medium"/>
              <a:buNone/>
              <a:defRPr sz="6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grpSp>
        <p:nvGrpSpPr>
          <p:cNvPr id="1046" name="Google Shape;1046;p13"/>
          <p:cNvGrpSpPr/>
          <p:nvPr/>
        </p:nvGrpSpPr>
        <p:grpSpPr>
          <a:xfrm>
            <a:off x="8158897" y="1101339"/>
            <a:ext cx="3863499" cy="3798516"/>
            <a:chOff x="3133537" y="-308699"/>
            <a:chExt cx="6010422" cy="5452155"/>
          </a:xfrm>
        </p:grpSpPr>
        <p:sp>
          <p:nvSpPr>
            <p:cNvPr id="1047" name="Google Shape;1047;p13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3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9" name="Google Shape;1049;p13"/>
          <p:cNvGrpSpPr/>
          <p:nvPr/>
        </p:nvGrpSpPr>
        <p:grpSpPr>
          <a:xfrm flipH="1">
            <a:off x="-2735682" y="-2543415"/>
            <a:ext cx="4017967" cy="3644766"/>
            <a:chOff x="3166062" y="1034326"/>
            <a:chExt cx="6010422" cy="5452155"/>
          </a:xfrm>
        </p:grpSpPr>
        <p:sp>
          <p:nvSpPr>
            <p:cNvPr id="1050" name="Google Shape;1050;p1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13"/>
          <p:cNvGrpSpPr/>
          <p:nvPr/>
        </p:nvGrpSpPr>
        <p:grpSpPr>
          <a:xfrm>
            <a:off x="8356066" y="1991161"/>
            <a:ext cx="593164" cy="1161172"/>
            <a:chOff x="4921825" y="870250"/>
            <a:chExt cx="407925" cy="798550"/>
          </a:xfrm>
        </p:grpSpPr>
        <p:sp>
          <p:nvSpPr>
            <p:cNvPr id="1053" name="Google Shape;1053;p1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" name="Google Shape;1167;p15"/>
          <p:cNvGrpSpPr/>
          <p:nvPr/>
        </p:nvGrpSpPr>
        <p:grpSpPr>
          <a:xfrm>
            <a:off x="-458461" y="-321271"/>
            <a:ext cx="10059175" cy="5791575"/>
            <a:chOff x="-458461" y="-321271"/>
            <a:chExt cx="10059175" cy="5791575"/>
          </a:xfrm>
        </p:grpSpPr>
        <p:grpSp>
          <p:nvGrpSpPr>
            <p:cNvPr id="1168" name="Google Shape;1168;p15"/>
            <p:cNvGrpSpPr/>
            <p:nvPr/>
          </p:nvGrpSpPr>
          <p:grpSpPr>
            <a:xfrm flipH="1">
              <a:off x="-458461" y="-245071"/>
              <a:ext cx="9830575" cy="5715375"/>
              <a:chOff x="-358925" y="-303650"/>
              <a:chExt cx="9830575" cy="5715375"/>
            </a:xfrm>
          </p:grpSpPr>
          <p:cxnSp>
            <p:nvCxnSpPr>
              <p:cNvPr id="1169" name="Google Shape;1169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0" name="Google Shape;1170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1" name="Google Shape;1171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3" name="Google Shape;1173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4" name="Google Shape;1174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5" name="Google Shape;1175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6" name="Google Shape;1176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7" name="Google Shape;1177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8" name="Google Shape;1178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0" name="Google Shape;1190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1" name="Google Shape;1191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6" name="Google Shape;1196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0" name="Google Shape;1200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2" name="Google Shape;1202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3" name="Google Shape;1203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4" name="Google Shape;1204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5" name="Google Shape;1205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6" name="Google Shape;1206;p15"/>
            <p:cNvGrpSpPr/>
            <p:nvPr/>
          </p:nvGrpSpPr>
          <p:grpSpPr>
            <a:xfrm rot="10800000">
              <a:off x="-229861" y="-321271"/>
              <a:ext cx="9830575" cy="5715375"/>
              <a:chOff x="-358925" y="-303650"/>
              <a:chExt cx="9830575" cy="5715375"/>
            </a:xfrm>
          </p:grpSpPr>
          <p:cxnSp>
            <p:nvCxnSpPr>
              <p:cNvPr id="1207" name="Google Shape;1207;p15"/>
              <p:cNvCxnSpPr/>
              <p:nvPr/>
            </p:nvCxnSpPr>
            <p:spPr>
              <a:xfrm rot="10800000" flipH="1">
                <a:off x="-282200" y="-303650"/>
                <a:ext cx="1052400" cy="60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5"/>
              <p:cNvCxnSpPr/>
              <p:nvPr/>
            </p:nvCxnSpPr>
            <p:spPr>
              <a:xfrm rot="10800000" flipH="1">
                <a:off x="-281950" y="-236675"/>
                <a:ext cx="1425600" cy="82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5"/>
              <p:cNvCxnSpPr/>
              <p:nvPr/>
            </p:nvCxnSpPr>
            <p:spPr>
              <a:xfrm rot="10800000" flipH="1">
                <a:off x="-358925" y="-155350"/>
                <a:ext cx="1851000" cy="106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15"/>
              <p:cNvCxnSpPr/>
              <p:nvPr/>
            </p:nvCxnSpPr>
            <p:spPr>
              <a:xfrm rot="10800000" flipH="1">
                <a:off x="-267650" y="-115750"/>
                <a:ext cx="2180400" cy="125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15"/>
              <p:cNvCxnSpPr/>
              <p:nvPr/>
            </p:nvCxnSpPr>
            <p:spPr>
              <a:xfrm rot="10800000" flipH="1">
                <a:off x="-229800" y="-86050"/>
                <a:ext cx="2580300" cy="148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5"/>
              <p:cNvCxnSpPr/>
              <p:nvPr/>
            </p:nvCxnSpPr>
            <p:spPr>
              <a:xfrm rot="10800000" flipH="1">
                <a:off x="-212775" y="-127750"/>
                <a:ext cx="3125100" cy="180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5"/>
              <p:cNvCxnSpPr/>
              <p:nvPr/>
            </p:nvCxnSpPr>
            <p:spPr>
              <a:xfrm rot="10800000" flipH="1">
                <a:off x="-180475" y="-165575"/>
                <a:ext cx="3648000" cy="210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15"/>
              <p:cNvCxnSpPr/>
              <p:nvPr/>
            </p:nvCxnSpPr>
            <p:spPr>
              <a:xfrm rot="10800000" flipH="1">
                <a:off x="-227000" y="-146700"/>
                <a:ext cx="4150500" cy="239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5" name="Google Shape;1215;p15"/>
              <p:cNvCxnSpPr/>
              <p:nvPr/>
            </p:nvCxnSpPr>
            <p:spPr>
              <a:xfrm rot="10800000" flipH="1">
                <a:off x="-285775" y="-133000"/>
                <a:ext cx="4675200" cy="269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6" name="Google Shape;1216;p15"/>
              <p:cNvCxnSpPr/>
              <p:nvPr/>
            </p:nvCxnSpPr>
            <p:spPr>
              <a:xfrm rot="10800000" flipH="1">
                <a:off x="-254975" y="-209000"/>
                <a:ext cx="5265600" cy="303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7" name="Google Shape;1217;p15"/>
              <p:cNvCxnSpPr/>
              <p:nvPr/>
            </p:nvCxnSpPr>
            <p:spPr>
              <a:xfrm rot="10800000" flipH="1">
                <a:off x="-230325" y="-171400"/>
                <a:ext cx="5665200" cy="327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15"/>
              <p:cNvCxnSpPr/>
              <p:nvPr/>
            </p:nvCxnSpPr>
            <p:spPr>
              <a:xfrm rot="10800000" flipH="1">
                <a:off x="-203625" y="-162575"/>
                <a:ext cx="6111900" cy="352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9" name="Google Shape;1219;p15"/>
              <p:cNvCxnSpPr/>
              <p:nvPr/>
            </p:nvCxnSpPr>
            <p:spPr>
              <a:xfrm rot="10800000" flipH="1">
                <a:off x="-212500" y="-179425"/>
                <a:ext cx="6639600" cy="383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0" name="Google Shape;1220;p15"/>
              <p:cNvCxnSpPr/>
              <p:nvPr/>
            </p:nvCxnSpPr>
            <p:spPr>
              <a:xfrm rot="10800000" flipH="1">
                <a:off x="-237200" y="-171550"/>
                <a:ext cx="7140000" cy="412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1" name="Google Shape;1221;p15"/>
              <p:cNvCxnSpPr/>
              <p:nvPr/>
            </p:nvCxnSpPr>
            <p:spPr>
              <a:xfrm rot="10800000" flipH="1">
                <a:off x="-208450" y="-169925"/>
                <a:ext cx="7598100" cy="438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2" name="Google Shape;1222;p15"/>
              <p:cNvCxnSpPr/>
              <p:nvPr/>
            </p:nvCxnSpPr>
            <p:spPr>
              <a:xfrm rot="10800000" flipH="1">
                <a:off x="-126875" y="-166100"/>
                <a:ext cx="7999200" cy="46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3" name="Google Shape;1223;p15"/>
              <p:cNvCxnSpPr/>
              <p:nvPr/>
            </p:nvCxnSpPr>
            <p:spPr>
              <a:xfrm rot="10800000" flipH="1">
                <a:off x="-175950" y="-237725"/>
                <a:ext cx="8661600" cy="500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4" name="Google Shape;1224;p15"/>
              <p:cNvCxnSpPr/>
              <p:nvPr/>
            </p:nvCxnSpPr>
            <p:spPr>
              <a:xfrm rot="10800000" flipH="1">
                <a:off x="-230050" y="-244075"/>
                <a:ext cx="9215700" cy="532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5" name="Google Shape;1225;p15"/>
              <p:cNvCxnSpPr/>
              <p:nvPr/>
            </p:nvCxnSpPr>
            <p:spPr>
              <a:xfrm rot="10800000" flipH="1">
                <a:off x="-150500" y="-149375"/>
                <a:ext cx="9462000" cy="546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6" name="Google Shape;1226;p15"/>
              <p:cNvCxnSpPr/>
              <p:nvPr/>
            </p:nvCxnSpPr>
            <p:spPr>
              <a:xfrm rot="10800000" flipH="1">
                <a:off x="277300" y="105750"/>
                <a:ext cx="9081600" cy="52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7" name="Google Shape;1227;p15"/>
              <p:cNvCxnSpPr/>
              <p:nvPr/>
            </p:nvCxnSpPr>
            <p:spPr>
              <a:xfrm rot="10800000" flipH="1">
                <a:off x="846950" y="376800"/>
                <a:ext cx="8531400" cy="49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15"/>
              <p:cNvCxnSpPr/>
              <p:nvPr/>
            </p:nvCxnSpPr>
            <p:spPr>
              <a:xfrm rot="10800000" flipH="1">
                <a:off x="1349000" y="635275"/>
                <a:ext cx="8071500" cy="465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15"/>
              <p:cNvCxnSpPr/>
              <p:nvPr/>
            </p:nvCxnSpPr>
            <p:spPr>
              <a:xfrm rot="10800000" flipH="1">
                <a:off x="1864375" y="918950"/>
                <a:ext cx="7554300" cy="436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15"/>
              <p:cNvCxnSpPr/>
              <p:nvPr/>
            </p:nvCxnSpPr>
            <p:spPr>
              <a:xfrm rot="10800000" flipH="1">
                <a:off x="2403950" y="1170550"/>
                <a:ext cx="7067700" cy="408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15"/>
              <p:cNvCxnSpPr/>
              <p:nvPr/>
            </p:nvCxnSpPr>
            <p:spPr>
              <a:xfrm rot="10800000" flipH="1">
                <a:off x="2718375" y="1495625"/>
                <a:ext cx="6679800" cy="385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15"/>
              <p:cNvCxnSpPr/>
              <p:nvPr/>
            </p:nvCxnSpPr>
            <p:spPr>
              <a:xfrm rot="10800000" flipH="1">
                <a:off x="3297700" y="1822900"/>
                <a:ext cx="6023100" cy="34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15"/>
              <p:cNvCxnSpPr/>
              <p:nvPr/>
            </p:nvCxnSpPr>
            <p:spPr>
              <a:xfrm rot="10800000" flipH="1">
                <a:off x="3726050" y="2104125"/>
                <a:ext cx="5597100" cy="323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15"/>
              <p:cNvCxnSpPr/>
              <p:nvPr/>
            </p:nvCxnSpPr>
            <p:spPr>
              <a:xfrm rot="10800000" flipH="1">
                <a:off x="4244875" y="2361600"/>
                <a:ext cx="5121600" cy="295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15"/>
              <p:cNvCxnSpPr/>
              <p:nvPr/>
            </p:nvCxnSpPr>
            <p:spPr>
              <a:xfrm rot="10800000" flipH="1">
                <a:off x="4742850" y="2657525"/>
                <a:ext cx="4600200" cy="26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15"/>
              <p:cNvCxnSpPr/>
              <p:nvPr/>
            </p:nvCxnSpPr>
            <p:spPr>
              <a:xfrm rot="10800000" flipH="1">
                <a:off x="5210850" y="2937150"/>
                <a:ext cx="4137300" cy="2388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7" name="Google Shape;1237;p15"/>
              <p:cNvCxnSpPr/>
              <p:nvPr/>
            </p:nvCxnSpPr>
            <p:spPr>
              <a:xfrm rot="10800000" flipH="1">
                <a:off x="5725550" y="3223700"/>
                <a:ext cx="3615300" cy="208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8" name="Google Shape;1238;p15"/>
              <p:cNvCxnSpPr/>
              <p:nvPr/>
            </p:nvCxnSpPr>
            <p:spPr>
              <a:xfrm rot="10800000" flipH="1">
                <a:off x="6217950" y="3515950"/>
                <a:ext cx="3106500" cy="1793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9" name="Google Shape;1239;p15"/>
              <p:cNvCxnSpPr/>
              <p:nvPr/>
            </p:nvCxnSpPr>
            <p:spPr>
              <a:xfrm rot="10800000" flipH="1">
                <a:off x="6716500" y="3797450"/>
                <a:ext cx="2609700" cy="15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15"/>
              <p:cNvCxnSpPr/>
              <p:nvPr/>
            </p:nvCxnSpPr>
            <p:spPr>
              <a:xfrm rot="10800000" flipH="1">
                <a:off x="7199175" y="4100700"/>
                <a:ext cx="2091000" cy="120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15"/>
              <p:cNvCxnSpPr/>
              <p:nvPr/>
            </p:nvCxnSpPr>
            <p:spPr>
              <a:xfrm rot="10800000" flipH="1">
                <a:off x="7718000" y="4338975"/>
                <a:ext cx="1648800" cy="9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15"/>
              <p:cNvCxnSpPr/>
              <p:nvPr/>
            </p:nvCxnSpPr>
            <p:spPr>
              <a:xfrm rot="10800000" flipH="1">
                <a:off x="8129050" y="4607075"/>
                <a:ext cx="1263000" cy="7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15"/>
              <p:cNvCxnSpPr/>
              <p:nvPr/>
            </p:nvCxnSpPr>
            <p:spPr>
              <a:xfrm rot="10800000" flipH="1">
                <a:off x="8487200" y="4879525"/>
                <a:ext cx="921600" cy="53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244" name="Google Shape;1244;p15"/>
          <p:cNvSpPr txBox="1">
            <a:spLocks noGrp="1"/>
          </p:cNvSpPr>
          <p:nvPr>
            <p:ph type="ctrTitle"/>
          </p:nvPr>
        </p:nvSpPr>
        <p:spPr>
          <a:xfrm>
            <a:off x="713225" y="173590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3000">
                <a:solidFill>
                  <a:srgbClr val="212121"/>
                </a:solidFill>
                <a:latin typeface="UTM Futura Extra" panose="02040603050506020204" pitchFamily="18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45" name="Google Shape;1245;p15"/>
          <p:cNvSpPr txBox="1">
            <a:spLocks noGrp="1"/>
          </p:cNvSpPr>
          <p:nvPr>
            <p:ph type="subTitle" idx="1"/>
          </p:nvPr>
        </p:nvSpPr>
        <p:spPr>
          <a:xfrm>
            <a:off x="713225" y="2364200"/>
            <a:ext cx="3858900" cy="104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UTM Aptima" panose="02040603050506020204" pitchFamily="18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grpSp>
        <p:nvGrpSpPr>
          <p:cNvPr id="1246" name="Google Shape;1246;p15"/>
          <p:cNvGrpSpPr/>
          <p:nvPr/>
        </p:nvGrpSpPr>
        <p:grpSpPr>
          <a:xfrm>
            <a:off x="4091299" y="804357"/>
            <a:ext cx="5111263" cy="4704119"/>
            <a:chOff x="3133537" y="-308699"/>
            <a:chExt cx="6010422" cy="5452155"/>
          </a:xfrm>
        </p:grpSpPr>
        <p:sp>
          <p:nvSpPr>
            <p:cNvPr id="1247" name="Google Shape;1247;p15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5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9" name="Google Shape;1249;p15"/>
          <p:cNvSpPr/>
          <p:nvPr/>
        </p:nvSpPr>
        <p:spPr>
          <a:xfrm flipH="1">
            <a:off x="-262" y="4291845"/>
            <a:ext cx="1497839" cy="851712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estrial"/>
              <a:buNone/>
              <a:defRPr sz="28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  <p:sldLayoutId id="2147483663" r:id="rId10"/>
    <p:sldLayoutId id="2147483664" r:id="rId11"/>
    <p:sldLayoutId id="2147483665" r:id="rId12"/>
    <p:sldLayoutId id="2147483668" r:id="rId13"/>
    <p:sldLayoutId id="214748366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UTM Futura Extra" panose="02040603050506020204" pitchFamily="18" charset="0"/>
          <a:ea typeface="UTM Futura Extra" panose="0204060305050602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UTM Aptima" panose="02040603050506020204" pitchFamily="18" charset="0"/>
          <a:ea typeface="UTM Aptima" panose="02040603050506020204" pitchFamily="18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5" name="Google Shape;2105;p27"/>
          <p:cNvPicPr preferRelativeResize="0"/>
          <p:nvPr/>
        </p:nvPicPr>
        <p:blipFill rotWithShape="1">
          <a:blip r:embed="rId3">
            <a:alphaModFix/>
          </a:blip>
          <a:srcRect l="11582" r="19924"/>
          <a:stretch/>
        </p:blipFill>
        <p:spPr>
          <a:xfrm>
            <a:off x="323850" y="966630"/>
            <a:ext cx="2619374" cy="40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00" name="Google Shape;2200;p27"/>
          <p:cNvSpPr/>
          <p:nvPr/>
        </p:nvSpPr>
        <p:spPr>
          <a:xfrm flipH="1">
            <a:off x="3060146" y="2240580"/>
            <a:ext cx="5565913" cy="38514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27"/>
          <p:cNvSpPr txBox="1">
            <a:spLocks noGrp="1"/>
          </p:cNvSpPr>
          <p:nvPr>
            <p:ph type="ctrTitle"/>
          </p:nvPr>
        </p:nvSpPr>
        <p:spPr>
          <a:xfrm>
            <a:off x="2903633" y="1423651"/>
            <a:ext cx="5920855" cy="2018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accent6">
                    <a:lumMod val="50000"/>
                  </a:schemeClr>
                </a:solidFill>
              </a:rPr>
              <a:t>XÂY DỰNG WEBSITE </a:t>
            </a:r>
            <a:br>
              <a:rPr lang="pt-BR" sz="400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sz="4000">
                <a:solidFill>
                  <a:schemeClr val="accent6">
                    <a:lumMod val="50000"/>
                  </a:schemeClr>
                </a:solidFill>
              </a:rPr>
              <a:t>BÁN MÁY TÍNH </a:t>
            </a:r>
            <a:br>
              <a:rPr lang="pt-BR" sz="4000">
                <a:solidFill>
                  <a:schemeClr val="accent6">
                    <a:lumMod val="50000"/>
                  </a:schemeClr>
                </a:solidFill>
              </a:rPr>
            </a:br>
            <a:r>
              <a:rPr lang="pt-BR" sz="4000">
                <a:solidFill>
                  <a:schemeClr val="accent6">
                    <a:lumMod val="50000"/>
                  </a:schemeClr>
                </a:solidFill>
              </a:rPr>
              <a:t>VÀ THIẾT BỊ ĐIỆN TỬ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491C2C5-1A1D-7603-240B-BBE396574E6C}"/>
              </a:ext>
            </a:extLst>
          </p:cNvPr>
          <p:cNvGrpSpPr/>
          <p:nvPr/>
        </p:nvGrpSpPr>
        <p:grpSpPr>
          <a:xfrm>
            <a:off x="660746" y="370737"/>
            <a:ext cx="1668359" cy="518400"/>
            <a:chOff x="4591489" y="341698"/>
            <a:chExt cx="1668359" cy="518400"/>
          </a:xfrm>
        </p:grpSpPr>
        <p:pic>
          <p:nvPicPr>
            <p:cNvPr id="3" name="Picture 2" descr="A yellow and blue logo&#10;&#10;Description automatically generated">
              <a:extLst>
                <a:ext uri="{FF2B5EF4-FFF2-40B4-BE49-F238E27FC236}">
                  <a16:creationId xmlns:a16="http://schemas.microsoft.com/office/drawing/2014/main" id="{B11ECBAE-105B-E64B-FE48-C73206421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3991" y="341698"/>
              <a:ext cx="485857" cy="518400"/>
            </a:xfrm>
            <a:prstGeom prst="rect">
              <a:avLst/>
            </a:prstGeom>
          </p:spPr>
        </p:pic>
        <p:pic>
          <p:nvPicPr>
            <p:cNvPr id="5" name="Picture 4" descr="A blue and white rectangular sign with red letters&#10;&#10;Description automatically generated">
              <a:extLst>
                <a:ext uri="{FF2B5EF4-FFF2-40B4-BE49-F238E27FC236}">
                  <a16:creationId xmlns:a16="http://schemas.microsoft.com/office/drawing/2014/main" id="{B5E2ACA3-2BEC-3D70-13D7-EF3AACB1D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1489" y="342406"/>
              <a:ext cx="1038017" cy="516984"/>
            </a:xfrm>
            <a:prstGeom prst="rect">
              <a:avLst/>
            </a:prstGeom>
          </p:spPr>
        </p:pic>
      </p:grpSp>
      <p:sp>
        <p:nvSpPr>
          <p:cNvPr id="10" name="Google Shape;2137;p27">
            <a:extLst>
              <a:ext uri="{FF2B5EF4-FFF2-40B4-BE49-F238E27FC236}">
                <a16:creationId xmlns:a16="http://schemas.microsoft.com/office/drawing/2014/main" id="{B55260B9-DEE5-A89D-73B7-BE2E60052F8B}"/>
              </a:ext>
            </a:extLst>
          </p:cNvPr>
          <p:cNvSpPr txBox="1">
            <a:spLocks/>
          </p:cNvSpPr>
          <p:nvPr/>
        </p:nvSpPr>
        <p:spPr>
          <a:xfrm>
            <a:off x="3015459" y="3645824"/>
            <a:ext cx="5610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pt-BR" sz="1600">
                <a:solidFill>
                  <a:schemeClr val="accent6">
                    <a:lumMod val="50000"/>
                  </a:schemeClr>
                </a:solidFill>
              </a:rPr>
              <a:t>Giảng viên hướng dẫn - Th.S Lương Trần Hy Hiến</a:t>
            </a:r>
          </a:p>
        </p:txBody>
      </p:sp>
      <p:sp>
        <p:nvSpPr>
          <p:cNvPr id="11" name="Google Shape;2137;p27">
            <a:extLst>
              <a:ext uri="{FF2B5EF4-FFF2-40B4-BE49-F238E27FC236}">
                <a16:creationId xmlns:a16="http://schemas.microsoft.com/office/drawing/2014/main" id="{7B3510A7-798B-B215-8C8F-7C326FC67A12}"/>
              </a:ext>
            </a:extLst>
          </p:cNvPr>
          <p:cNvSpPr txBox="1">
            <a:spLocks/>
          </p:cNvSpPr>
          <p:nvPr/>
        </p:nvSpPr>
        <p:spPr>
          <a:xfrm>
            <a:off x="3015459" y="4080412"/>
            <a:ext cx="5610600" cy="4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None/>
              <a:defRPr sz="1800" b="0" i="0" u="none" strike="noStrike" cap="none">
                <a:solidFill>
                  <a:schemeClr val="dk2"/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bel"/>
              <a:buNone/>
              <a:defRPr sz="1400" b="0" i="0" u="none" strike="noStrike" cap="none">
                <a:solidFill>
                  <a:srgbClr val="FFFFFF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/>
            <a:r>
              <a:rPr lang="pt-BR" sz="1600">
                <a:solidFill>
                  <a:schemeClr val="accent6">
                    <a:lumMod val="50000"/>
                  </a:schemeClr>
                </a:solidFill>
              </a:rPr>
              <a:t>Nhóm thực hiện - Fighting</a:t>
            </a:r>
          </a:p>
        </p:txBody>
      </p:sp>
      <p:pic>
        <p:nvPicPr>
          <p:cNvPr id="2" name="Picture 1" descr="A logo with a blue arrow&#10;&#10;Description automatically generated">
            <a:extLst>
              <a:ext uri="{FF2B5EF4-FFF2-40B4-BE49-F238E27FC236}">
                <a16:creationId xmlns:a16="http://schemas.microsoft.com/office/drawing/2014/main" id="{CE047117-CA4F-520A-429D-A94F551DE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1935" y="370737"/>
            <a:ext cx="518815" cy="518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p40"/>
          <p:cNvSpPr/>
          <p:nvPr/>
        </p:nvSpPr>
        <p:spPr>
          <a:xfrm rot="10800000" flipH="1">
            <a:off x="1604588" y="2037275"/>
            <a:ext cx="9792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40"/>
          <p:cNvSpPr/>
          <p:nvPr/>
        </p:nvSpPr>
        <p:spPr>
          <a:xfrm rot="10800000" flipH="1">
            <a:off x="4935065" y="2037665"/>
            <a:ext cx="1031400" cy="112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40"/>
          <p:cNvSpPr/>
          <p:nvPr/>
        </p:nvSpPr>
        <p:spPr>
          <a:xfrm rot="10800000" flipH="1">
            <a:off x="3239387" y="3825095"/>
            <a:ext cx="10314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40"/>
          <p:cNvSpPr/>
          <p:nvPr/>
        </p:nvSpPr>
        <p:spPr>
          <a:xfrm rot="10800000" flipH="1">
            <a:off x="6714250" y="3793575"/>
            <a:ext cx="6717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40"/>
          <p:cNvSpPr/>
          <p:nvPr/>
        </p:nvSpPr>
        <p:spPr>
          <a:xfrm>
            <a:off x="2583800" y="685975"/>
            <a:ext cx="3994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8" name="Google Shape;2698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CÔNG NGHỆ SỬ DỤNG</a:t>
            </a:r>
            <a:endParaRPr dirty="0"/>
          </a:p>
        </p:txBody>
      </p:sp>
      <p:sp>
        <p:nvSpPr>
          <p:cNvPr id="2699" name="Google Shape;2699;p40"/>
          <p:cNvSpPr txBox="1">
            <a:spLocks noGrp="1"/>
          </p:cNvSpPr>
          <p:nvPr>
            <p:ph type="title" idx="2"/>
          </p:nvPr>
        </p:nvSpPr>
        <p:spPr>
          <a:xfrm>
            <a:off x="1101175" y="1776925"/>
            <a:ext cx="233745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/>
              <a:t>Ngôn ngữ C Sharp(C#)</a:t>
            </a:r>
            <a:endParaRPr dirty="0"/>
          </a:p>
        </p:txBody>
      </p:sp>
      <p:sp>
        <p:nvSpPr>
          <p:cNvPr id="2701" name="Google Shape;2701;p40"/>
          <p:cNvSpPr txBox="1">
            <a:spLocks noGrp="1"/>
          </p:cNvSpPr>
          <p:nvPr>
            <p:ph type="title" idx="3"/>
          </p:nvPr>
        </p:nvSpPr>
        <p:spPr>
          <a:xfrm>
            <a:off x="4457762" y="1773678"/>
            <a:ext cx="249351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dirty="0"/>
              <a:t>Hệ quản trị cơ sở dữ liệu</a:t>
            </a:r>
            <a:endParaRPr dirty="0"/>
          </a:p>
        </p:txBody>
      </p:sp>
      <p:sp>
        <p:nvSpPr>
          <p:cNvPr id="2705" name="Google Shape;2705;p40"/>
          <p:cNvSpPr txBox="1">
            <a:spLocks noGrp="1"/>
          </p:cNvSpPr>
          <p:nvPr>
            <p:ph type="title" idx="7"/>
          </p:nvPr>
        </p:nvSpPr>
        <p:spPr>
          <a:xfrm>
            <a:off x="2762084" y="3568695"/>
            <a:ext cx="229165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Giới thiệu framework</a:t>
            </a:r>
            <a:endParaRPr dirty="0"/>
          </a:p>
        </p:txBody>
      </p:sp>
      <p:sp>
        <p:nvSpPr>
          <p:cNvPr id="2709" name="Google Shape;2709;p40"/>
          <p:cNvSpPr txBox="1">
            <a:spLocks noGrp="1"/>
          </p:cNvSpPr>
          <p:nvPr>
            <p:ph type="title" idx="14"/>
          </p:nvPr>
        </p:nvSpPr>
        <p:spPr>
          <a:xfrm>
            <a:off x="6056726" y="3537175"/>
            <a:ext cx="217287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Môi trường lập trình</a:t>
            </a:r>
            <a:endParaRPr dirty="0"/>
          </a:p>
        </p:txBody>
      </p:sp>
      <p:grpSp>
        <p:nvGrpSpPr>
          <p:cNvPr id="2734" name="Google Shape;2734;p40"/>
          <p:cNvGrpSpPr/>
          <p:nvPr/>
        </p:nvGrpSpPr>
        <p:grpSpPr>
          <a:xfrm>
            <a:off x="3665086" y="3025505"/>
            <a:ext cx="485647" cy="384391"/>
            <a:chOff x="6705800" y="4250663"/>
            <a:chExt cx="398535" cy="315441"/>
          </a:xfrm>
        </p:grpSpPr>
        <p:sp>
          <p:nvSpPr>
            <p:cNvPr id="2735" name="Google Shape;2735;p40"/>
            <p:cNvSpPr/>
            <p:nvPr/>
          </p:nvSpPr>
          <p:spPr>
            <a:xfrm>
              <a:off x="6781530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40"/>
            <p:cNvSpPr/>
            <p:nvPr/>
          </p:nvSpPr>
          <p:spPr>
            <a:xfrm>
              <a:off x="7030975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cubicBezTo>
                    <a:pt x="0" y="572"/>
                    <a:pt x="143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40"/>
            <p:cNvSpPr/>
            <p:nvPr/>
          </p:nvSpPr>
          <p:spPr>
            <a:xfrm>
              <a:off x="6705800" y="4250663"/>
              <a:ext cx="398535" cy="315441"/>
            </a:xfrm>
            <a:custGeom>
              <a:avLst/>
              <a:gdLst/>
              <a:ahLst/>
              <a:cxnLst/>
              <a:rect l="l" t="t" r="r" b="b"/>
              <a:pathLst>
                <a:path w="11909" h="9426" extrusionOk="0">
                  <a:moveTo>
                    <a:pt x="2382" y="328"/>
                  </a:moveTo>
                  <a:cubicBezTo>
                    <a:pt x="2549" y="328"/>
                    <a:pt x="2716" y="376"/>
                    <a:pt x="2811" y="543"/>
                  </a:cubicBezTo>
                  <a:cubicBezTo>
                    <a:pt x="2930" y="709"/>
                    <a:pt x="3073" y="1067"/>
                    <a:pt x="3216" y="1448"/>
                  </a:cubicBezTo>
                  <a:cubicBezTo>
                    <a:pt x="3144" y="1400"/>
                    <a:pt x="3049" y="1376"/>
                    <a:pt x="2954" y="1329"/>
                  </a:cubicBezTo>
                  <a:cubicBezTo>
                    <a:pt x="2836" y="1296"/>
                    <a:pt x="2708" y="1283"/>
                    <a:pt x="2581" y="1283"/>
                  </a:cubicBezTo>
                  <a:cubicBezTo>
                    <a:pt x="2427" y="1283"/>
                    <a:pt x="2275" y="1302"/>
                    <a:pt x="2144" y="1329"/>
                  </a:cubicBezTo>
                  <a:cubicBezTo>
                    <a:pt x="2073" y="1305"/>
                    <a:pt x="2001" y="1257"/>
                    <a:pt x="1977" y="1186"/>
                  </a:cubicBezTo>
                  <a:cubicBezTo>
                    <a:pt x="1787" y="947"/>
                    <a:pt x="1858" y="614"/>
                    <a:pt x="2073" y="447"/>
                  </a:cubicBezTo>
                  <a:cubicBezTo>
                    <a:pt x="2144" y="376"/>
                    <a:pt x="2263" y="328"/>
                    <a:pt x="2382" y="328"/>
                  </a:cubicBezTo>
                  <a:close/>
                  <a:moveTo>
                    <a:pt x="5097" y="352"/>
                  </a:moveTo>
                  <a:cubicBezTo>
                    <a:pt x="5216" y="352"/>
                    <a:pt x="5335" y="376"/>
                    <a:pt x="5431" y="471"/>
                  </a:cubicBezTo>
                  <a:cubicBezTo>
                    <a:pt x="5550" y="566"/>
                    <a:pt x="5597" y="686"/>
                    <a:pt x="5645" y="828"/>
                  </a:cubicBezTo>
                  <a:cubicBezTo>
                    <a:pt x="5669" y="971"/>
                    <a:pt x="5597" y="1090"/>
                    <a:pt x="5550" y="1209"/>
                  </a:cubicBezTo>
                  <a:cubicBezTo>
                    <a:pt x="5526" y="1281"/>
                    <a:pt x="5454" y="1329"/>
                    <a:pt x="5359" y="1400"/>
                  </a:cubicBezTo>
                  <a:cubicBezTo>
                    <a:pt x="5232" y="1362"/>
                    <a:pt x="5091" y="1337"/>
                    <a:pt x="4947" y="1337"/>
                  </a:cubicBezTo>
                  <a:cubicBezTo>
                    <a:pt x="4822" y="1337"/>
                    <a:pt x="4695" y="1356"/>
                    <a:pt x="4573" y="1400"/>
                  </a:cubicBezTo>
                  <a:cubicBezTo>
                    <a:pt x="4478" y="1424"/>
                    <a:pt x="4383" y="1495"/>
                    <a:pt x="4288" y="1519"/>
                  </a:cubicBezTo>
                  <a:cubicBezTo>
                    <a:pt x="4407" y="1090"/>
                    <a:pt x="4573" y="709"/>
                    <a:pt x="4692" y="566"/>
                  </a:cubicBezTo>
                  <a:cubicBezTo>
                    <a:pt x="4764" y="447"/>
                    <a:pt x="4883" y="376"/>
                    <a:pt x="5050" y="352"/>
                  </a:cubicBezTo>
                  <a:close/>
                  <a:moveTo>
                    <a:pt x="2549" y="1662"/>
                  </a:moveTo>
                  <a:cubicBezTo>
                    <a:pt x="2668" y="1662"/>
                    <a:pt x="2740" y="1662"/>
                    <a:pt x="2859" y="1686"/>
                  </a:cubicBezTo>
                  <a:cubicBezTo>
                    <a:pt x="3073" y="1757"/>
                    <a:pt x="3287" y="1924"/>
                    <a:pt x="3406" y="2210"/>
                  </a:cubicBezTo>
                  <a:cubicBezTo>
                    <a:pt x="3144" y="2019"/>
                    <a:pt x="2811" y="1852"/>
                    <a:pt x="2549" y="1662"/>
                  </a:cubicBezTo>
                  <a:close/>
                  <a:moveTo>
                    <a:pt x="4878" y="1652"/>
                  </a:moveTo>
                  <a:cubicBezTo>
                    <a:pt x="4910" y="1652"/>
                    <a:pt x="4943" y="1655"/>
                    <a:pt x="4978" y="1662"/>
                  </a:cubicBezTo>
                  <a:cubicBezTo>
                    <a:pt x="4716" y="1852"/>
                    <a:pt x="4383" y="2043"/>
                    <a:pt x="4121" y="2210"/>
                  </a:cubicBezTo>
                  <a:cubicBezTo>
                    <a:pt x="4240" y="1924"/>
                    <a:pt x="4407" y="1757"/>
                    <a:pt x="4645" y="1686"/>
                  </a:cubicBezTo>
                  <a:cubicBezTo>
                    <a:pt x="4729" y="1669"/>
                    <a:pt x="4801" y="1652"/>
                    <a:pt x="4878" y="1652"/>
                  </a:cubicBezTo>
                  <a:close/>
                  <a:moveTo>
                    <a:pt x="3216" y="2757"/>
                  </a:moveTo>
                  <a:lnTo>
                    <a:pt x="3216" y="3900"/>
                  </a:lnTo>
                  <a:lnTo>
                    <a:pt x="406" y="3900"/>
                  </a:lnTo>
                  <a:lnTo>
                    <a:pt x="406" y="2757"/>
                  </a:lnTo>
                  <a:close/>
                  <a:moveTo>
                    <a:pt x="7074" y="2757"/>
                  </a:moveTo>
                  <a:lnTo>
                    <a:pt x="7074" y="3900"/>
                  </a:lnTo>
                  <a:lnTo>
                    <a:pt x="4264" y="3900"/>
                  </a:lnTo>
                  <a:lnTo>
                    <a:pt x="4264" y="2757"/>
                  </a:lnTo>
                  <a:close/>
                  <a:moveTo>
                    <a:pt x="9050" y="3519"/>
                  </a:moveTo>
                  <a:cubicBezTo>
                    <a:pt x="9146" y="3519"/>
                    <a:pt x="9217" y="3567"/>
                    <a:pt x="9241" y="3639"/>
                  </a:cubicBezTo>
                  <a:lnTo>
                    <a:pt x="9336" y="3900"/>
                  </a:lnTo>
                  <a:lnTo>
                    <a:pt x="7431" y="3900"/>
                  </a:lnTo>
                  <a:lnTo>
                    <a:pt x="7431" y="3519"/>
                  </a:lnTo>
                  <a:close/>
                  <a:moveTo>
                    <a:pt x="8741" y="4258"/>
                  </a:moveTo>
                  <a:lnTo>
                    <a:pt x="9098" y="5210"/>
                  </a:lnTo>
                  <a:lnTo>
                    <a:pt x="7264" y="5210"/>
                  </a:lnTo>
                  <a:lnTo>
                    <a:pt x="7264" y="4258"/>
                  </a:lnTo>
                  <a:close/>
                  <a:moveTo>
                    <a:pt x="9479" y="4258"/>
                  </a:moveTo>
                  <a:lnTo>
                    <a:pt x="9836" y="5210"/>
                  </a:lnTo>
                  <a:lnTo>
                    <a:pt x="9455" y="5210"/>
                  </a:lnTo>
                  <a:lnTo>
                    <a:pt x="9098" y="4258"/>
                  </a:lnTo>
                  <a:close/>
                  <a:moveTo>
                    <a:pt x="3192" y="4258"/>
                  </a:moveTo>
                  <a:lnTo>
                    <a:pt x="3192" y="7044"/>
                  </a:lnTo>
                  <a:lnTo>
                    <a:pt x="572" y="7044"/>
                  </a:lnTo>
                  <a:lnTo>
                    <a:pt x="572" y="4258"/>
                  </a:lnTo>
                  <a:close/>
                  <a:moveTo>
                    <a:pt x="3930" y="2757"/>
                  </a:moveTo>
                  <a:lnTo>
                    <a:pt x="3930" y="7044"/>
                  </a:lnTo>
                  <a:lnTo>
                    <a:pt x="3549" y="7044"/>
                  </a:lnTo>
                  <a:lnTo>
                    <a:pt x="3549" y="2757"/>
                  </a:lnTo>
                  <a:close/>
                  <a:moveTo>
                    <a:pt x="6907" y="4258"/>
                  </a:moveTo>
                  <a:lnTo>
                    <a:pt x="6907" y="7044"/>
                  </a:lnTo>
                  <a:lnTo>
                    <a:pt x="4288" y="7044"/>
                  </a:lnTo>
                  <a:lnTo>
                    <a:pt x="4288" y="4258"/>
                  </a:lnTo>
                  <a:close/>
                  <a:moveTo>
                    <a:pt x="2073" y="7401"/>
                  </a:moveTo>
                  <a:cubicBezTo>
                    <a:pt x="1882" y="7496"/>
                    <a:pt x="1763" y="7639"/>
                    <a:pt x="1668" y="7806"/>
                  </a:cubicBezTo>
                  <a:lnTo>
                    <a:pt x="572" y="7806"/>
                  </a:lnTo>
                  <a:lnTo>
                    <a:pt x="572" y="7401"/>
                  </a:lnTo>
                  <a:close/>
                  <a:moveTo>
                    <a:pt x="6907" y="7401"/>
                  </a:moveTo>
                  <a:lnTo>
                    <a:pt x="6907" y="7806"/>
                  </a:lnTo>
                  <a:lnTo>
                    <a:pt x="3573" y="7806"/>
                  </a:lnTo>
                  <a:cubicBezTo>
                    <a:pt x="3502" y="7639"/>
                    <a:pt x="3335" y="7496"/>
                    <a:pt x="3192" y="7401"/>
                  </a:cubicBezTo>
                  <a:close/>
                  <a:moveTo>
                    <a:pt x="10003" y="5544"/>
                  </a:moveTo>
                  <a:lnTo>
                    <a:pt x="11408" y="6020"/>
                  </a:lnTo>
                  <a:cubicBezTo>
                    <a:pt x="11503" y="6044"/>
                    <a:pt x="11551" y="6091"/>
                    <a:pt x="11551" y="6187"/>
                  </a:cubicBezTo>
                  <a:lnTo>
                    <a:pt x="11551" y="6520"/>
                  </a:lnTo>
                  <a:lnTo>
                    <a:pt x="11360" y="6520"/>
                  </a:lnTo>
                  <a:cubicBezTo>
                    <a:pt x="11265" y="6520"/>
                    <a:pt x="11170" y="6615"/>
                    <a:pt x="11170" y="6687"/>
                  </a:cubicBezTo>
                  <a:cubicBezTo>
                    <a:pt x="11170" y="6782"/>
                    <a:pt x="11265" y="6877"/>
                    <a:pt x="11360" y="6877"/>
                  </a:cubicBezTo>
                  <a:lnTo>
                    <a:pt x="11551" y="6877"/>
                  </a:lnTo>
                  <a:lnTo>
                    <a:pt x="11551" y="7282"/>
                  </a:lnTo>
                  <a:cubicBezTo>
                    <a:pt x="11551" y="7449"/>
                    <a:pt x="11479" y="7568"/>
                    <a:pt x="11360" y="7639"/>
                  </a:cubicBezTo>
                  <a:lnTo>
                    <a:pt x="11003" y="7830"/>
                  </a:lnTo>
                  <a:cubicBezTo>
                    <a:pt x="10789" y="7496"/>
                    <a:pt x="10455" y="7282"/>
                    <a:pt x="10027" y="7282"/>
                  </a:cubicBezTo>
                  <a:cubicBezTo>
                    <a:pt x="9622" y="7282"/>
                    <a:pt x="9265" y="7520"/>
                    <a:pt x="9074" y="7854"/>
                  </a:cubicBezTo>
                  <a:lnTo>
                    <a:pt x="7240" y="7854"/>
                  </a:lnTo>
                  <a:lnTo>
                    <a:pt x="7240" y="6853"/>
                  </a:lnTo>
                  <a:lnTo>
                    <a:pt x="10598" y="6853"/>
                  </a:lnTo>
                  <a:cubicBezTo>
                    <a:pt x="10694" y="6853"/>
                    <a:pt x="10789" y="6758"/>
                    <a:pt x="10789" y="6663"/>
                  </a:cubicBezTo>
                  <a:cubicBezTo>
                    <a:pt x="10789" y="6568"/>
                    <a:pt x="10694" y="6472"/>
                    <a:pt x="10598" y="6472"/>
                  </a:cubicBezTo>
                  <a:lnTo>
                    <a:pt x="7240" y="6472"/>
                  </a:lnTo>
                  <a:lnTo>
                    <a:pt x="7240" y="5544"/>
                  </a:lnTo>
                  <a:close/>
                  <a:moveTo>
                    <a:pt x="2620" y="7616"/>
                  </a:moveTo>
                  <a:cubicBezTo>
                    <a:pt x="3049" y="7616"/>
                    <a:pt x="3383" y="7949"/>
                    <a:pt x="3383" y="8354"/>
                  </a:cubicBezTo>
                  <a:cubicBezTo>
                    <a:pt x="3383" y="8782"/>
                    <a:pt x="3049" y="9116"/>
                    <a:pt x="2620" y="9116"/>
                  </a:cubicBezTo>
                  <a:cubicBezTo>
                    <a:pt x="2216" y="9116"/>
                    <a:pt x="1882" y="8782"/>
                    <a:pt x="1882" y="8354"/>
                  </a:cubicBezTo>
                  <a:cubicBezTo>
                    <a:pt x="1882" y="7949"/>
                    <a:pt x="2216" y="7616"/>
                    <a:pt x="2620" y="7616"/>
                  </a:cubicBezTo>
                  <a:close/>
                  <a:moveTo>
                    <a:pt x="10074" y="7616"/>
                  </a:moveTo>
                  <a:cubicBezTo>
                    <a:pt x="10479" y="7616"/>
                    <a:pt x="10813" y="7949"/>
                    <a:pt x="10813" y="8354"/>
                  </a:cubicBezTo>
                  <a:cubicBezTo>
                    <a:pt x="10813" y="8782"/>
                    <a:pt x="10479" y="9116"/>
                    <a:pt x="10074" y="9116"/>
                  </a:cubicBezTo>
                  <a:cubicBezTo>
                    <a:pt x="9646" y="9116"/>
                    <a:pt x="9336" y="8782"/>
                    <a:pt x="9336" y="8354"/>
                  </a:cubicBezTo>
                  <a:cubicBezTo>
                    <a:pt x="9336" y="7949"/>
                    <a:pt x="9646" y="7616"/>
                    <a:pt x="10074" y="7616"/>
                  </a:cubicBezTo>
                  <a:close/>
                  <a:moveTo>
                    <a:pt x="2370" y="1"/>
                  </a:moveTo>
                  <a:cubicBezTo>
                    <a:pt x="2192" y="1"/>
                    <a:pt x="2013" y="60"/>
                    <a:pt x="1858" y="185"/>
                  </a:cubicBezTo>
                  <a:cubicBezTo>
                    <a:pt x="1454" y="471"/>
                    <a:pt x="1382" y="1019"/>
                    <a:pt x="1668" y="1400"/>
                  </a:cubicBezTo>
                  <a:lnTo>
                    <a:pt x="1763" y="1495"/>
                  </a:lnTo>
                  <a:cubicBezTo>
                    <a:pt x="1549" y="1567"/>
                    <a:pt x="1406" y="1686"/>
                    <a:pt x="1382" y="1686"/>
                  </a:cubicBezTo>
                  <a:cubicBezTo>
                    <a:pt x="1287" y="1757"/>
                    <a:pt x="1287" y="1876"/>
                    <a:pt x="1335" y="1924"/>
                  </a:cubicBezTo>
                  <a:cubicBezTo>
                    <a:pt x="1376" y="1980"/>
                    <a:pt x="1435" y="2003"/>
                    <a:pt x="1485" y="2003"/>
                  </a:cubicBezTo>
                  <a:cubicBezTo>
                    <a:pt x="1521" y="2003"/>
                    <a:pt x="1553" y="1991"/>
                    <a:pt x="1573" y="1972"/>
                  </a:cubicBezTo>
                  <a:cubicBezTo>
                    <a:pt x="1573" y="1972"/>
                    <a:pt x="1763" y="1805"/>
                    <a:pt x="2025" y="1733"/>
                  </a:cubicBezTo>
                  <a:cubicBezTo>
                    <a:pt x="2335" y="1972"/>
                    <a:pt x="2716" y="2210"/>
                    <a:pt x="3049" y="2376"/>
                  </a:cubicBezTo>
                  <a:lnTo>
                    <a:pt x="358" y="2376"/>
                  </a:lnTo>
                  <a:cubicBezTo>
                    <a:pt x="144" y="2376"/>
                    <a:pt x="1" y="2519"/>
                    <a:pt x="1" y="2734"/>
                  </a:cubicBezTo>
                  <a:lnTo>
                    <a:pt x="1" y="4043"/>
                  </a:lnTo>
                  <a:cubicBezTo>
                    <a:pt x="1" y="4139"/>
                    <a:pt x="96" y="4234"/>
                    <a:pt x="191" y="4234"/>
                  </a:cubicBezTo>
                  <a:lnTo>
                    <a:pt x="191" y="7758"/>
                  </a:lnTo>
                  <a:cubicBezTo>
                    <a:pt x="191" y="7973"/>
                    <a:pt x="334" y="8116"/>
                    <a:pt x="549" y="8116"/>
                  </a:cubicBezTo>
                  <a:lnTo>
                    <a:pt x="1501" y="8116"/>
                  </a:lnTo>
                  <a:cubicBezTo>
                    <a:pt x="1501" y="8187"/>
                    <a:pt x="1454" y="8235"/>
                    <a:pt x="1454" y="8330"/>
                  </a:cubicBezTo>
                  <a:cubicBezTo>
                    <a:pt x="1454" y="8925"/>
                    <a:pt x="1977" y="9425"/>
                    <a:pt x="2573" y="9425"/>
                  </a:cubicBezTo>
                  <a:cubicBezTo>
                    <a:pt x="3168" y="9425"/>
                    <a:pt x="3668" y="8925"/>
                    <a:pt x="3668" y="8330"/>
                  </a:cubicBezTo>
                  <a:cubicBezTo>
                    <a:pt x="3668" y="8258"/>
                    <a:pt x="3668" y="8211"/>
                    <a:pt x="3645" y="8116"/>
                  </a:cubicBezTo>
                  <a:lnTo>
                    <a:pt x="8979" y="8116"/>
                  </a:lnTo>
                  <a:cubicBezTo>
                    <a:pt x="8979" y="8187"/>
                    <a:pt x="8931" y="8235"/>
                    <a:pt x="8931" y="8330"/>
                  </a:cubicBezTo>
                  <a:cubicBezTo>
                    <a:pt x="8931" y="8925"/>
                    <a:pt x="9455" y="9425"/>
                    <a:pt x="10051" y="9425"/>
                  </a:cubicBezTo>
                  <a:cubicBezTo>
                    <a:pt x="10646" y="9425"/>
                    <a:pt x="11146" y="8925"/>
                    <a:pt x="11146" y="8330"/>
                  </a:cubicBezTo>
                  <a:cubicBezTo>
                    <a:pt x="11146" y="8235"/>
                    <a:pt x="11146" y="8139"/>
                    <a:pt x="11122" y="8092"/>
                  </a:cubicBezTo>
                  <a:lnTo>
                    <a:pt x="11479" y="7901"/>
                  </a:lnTo>
                  <a:cubicBezTo>
                    <a:pt x="11718" y="7782"/>
                    <a:pt x="11884" y="7520"/>
                    <a:pt x="11884" y="7258"/>
                  </a:cubicBezTo>
                  <a:lnTo>
                    <a:pt x="11884" y="6187"/>
                  </a:lnTo>
                  <a:cubicBezTo>
                    <a:pt x="11908" y="5972"/>
                    <a:pt x="11765" y="5782"/>
                    <a:pt x="11527" y="5687"/>
                  </a:cubicBezTo>
                  <a:lnTo>
                    <a:pt x="10193" y="5234"/>
                  </a:lnTo>
                  <a:lnTo>
                    <a:pt x="9574" y="3519"/>
                  </a:lnTo>
                  <a:cubicBezTo>
                    <a:pt x="9479" y="3305"/>
                    <a:pt x="9265" y="3162"/>
                    <a:pt x="9050" y="3162"/>
                  </a:cubicBezTo>
                  <a:lnTo>
                    <a:pt x="7455" y="3162"/>
                  </a:lnTo>
                  <a:lnTo>
                    <a:pt x="7455" y="2757"/>
                  </a:lnTo>
                  <a:cubicBezTo>
                    <a:pt x="7455" y="2567"/>
                    <a:pt x="7312" y="2400"/>
                    <a:pt x="7098" y="2400"/>
                  </a:cubicBezTo>
                  <a:lnTo>
                    <a:pt x="4407" y="2400"/>
                  </a:lnTo>
                  <a:cubicBezTo>
                    <a:pt x="4740" y="2233"/>
                    <a:pt x="5121" y="1972"/>
                    <a:pt x="5431" y="1757"/>
                  </a:cubicBezTo>
                  <a:cubicBezTo>
                    <a:pt x="5693" y="1852"/>
                    <a:pt x="5859" y="1995"/>
                    <a:pt x="5859" y="1995"/>
                  </a:cubicBezTo>
                  <a:cubicBezTo>
                    <a:pt x="5896" y="2014"/>
                    <a:pt x="5932" y="2021"/>
                    <a:pt x="5966" y="2021"/>
                  </a:cubicBezTo>
                  <a:cubicBezTo>
                    <a:pt x="6020" y="2021"/>
                    <a:pt x="6068" y="2001"/>
                    <a:pt x="6097" y="1972"/>
                  </a:cubicBezTo>
                  <a:cubicBezTo>
                    <a:pt x="6169" y="1876"/>
                    <a:pt x="6145" y="1781"/>
                    <a:pt x="6074" y="1733"/>
                  </a:cubicBezTo>
                  <a:cubicBezTo>
                    <a:pt x="6074" y="1733"/>
                    <a:pt x="5931" y="1614"/>
                    <a:pt x="5693" y="1519"/>
                  </a:cubicBezTo>
                  <a:lnTo>
                    <a:pt x="5788" y="1424"/>
                  </a:lnTo>
                  <a:cubicBezTo>
                    <a:pt x="6074" y="1043"/>
                    <a:pt x="5978" y="495"/>
                    <a:pt x="5597" y="209"/>
                  </a:cubicBezTo>
                  <a:cubicBezTo>
                    <a:pt x="5452" y="85"/>
                    <a:pt x="5252" y="14"/>
                    <a:pt x="5045" y="14"/>
                  </a:cubicBezTo>
                  <a:cubicBezTo>
                    <a:pt x="5015" y="14"/>
                    <a:pt x="4985" y="16"/>
                    <a:pt x="4954" y="19"/>
                  </a:cubicBezTo>
                  <a:cubicBezTo>
                    <a:pt x="4716" y="66"/>
                    <a:pt x="4502" y="185"/>
                    <a:pt x="4383" y="352"/>
                  </a:cubicBezTo>
                  <a:cubicBezTo>
                    <a:pt x="4145" y="662"/>
                    <a:pt x="3906" y="1424"/>
                    <a:pt x="3716" y="1972"/>
                  </a:cubicBezTo>
                  <a:cubicBezTo>
                    <a:pt x="3549" y="1424"/>
                    <a:pt x="3311" y="662"/>
                    <a:pt x="3073" y="352"/>
                  </a:cubicBezTo>
                  <a:cubicBezTo>
                    <a:pt x="2889" y="126"/>
                    <a:pt x="2630" y="1"/>
                    <a:pt x="2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8" name="Google Shape;2738;p40"/>
          <p:cNvGrpSpPr/>
          <p:nvPr/>
        </p:nvGrpSpPr>
        <p:grpSpPr>
          <a:xfrm>
            <a:off x="6911390" y="3000002"/>
            <a:ext cx="485586" cy="408920"/>
            <a:chOff x="4045086" y="3323189"/>
            <a:chExt cx="404664" cy="340743"/>
          </a:xfrm>
        </p:grpSpPr>
        <p:sp>
          <p:nvSpPr>
            <p:cNvPr id="2739" name="Google Shape;2739;p40"/>
            <p:cNvSpPr/>
            <p:nvPr/>
          </p:nvSpPr>
          <p:spPr>
            <a:xfrm>
              <a:off x="4071796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40"/>
            <p:cNvSpPr/>
            <p:nvPr/>
          </p:nvSpPr>
          <p:spPr>
            <a:xfrm>
              <a:off x="4109041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40"/>
            <p:cNvSpPr/>
            <p:nvPr/>
          </p:nvSpPr>
          <p:spPr>
            <a:xfrm>
              <a:off x="4091234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40"/>
            <p:cNvSpPr/>
            <p:nvPr/>
          </p:nvSpPr>
          <p:spPr>
            <a:xfrm>
              <a:off x="4355856" y="3348268"/>
              <a:ext cx="68815" cy="12200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29" y="358"/>
                    <a:pt x="2025" y="263"/>
                    <a:pt x="2025" y="168"/>
                  </a:cubicBezTo>
                  <a:cubicBezTo>
                    <a:pt x="2025" y="96"/>
                    <a:pt x="1929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40"/>
            <p:cNvSpPr/>
            <p:nvPr/>
          </p:nvSpPr>
          <p:spPr>
            <a:xfrm>
              <a:off x="4134120" y="3348268"/>
              <a:ext cx="208822" cy="12200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49" y="358"/>
                    <a:pt x="6144" y="263"/>
                    <a:pt x="6144" y="168"/>
                  </a:cubicBezTo>
                  <a:cubicBezTo>
                    <a:pt x="6144" y="96"/>
                    <a:pt x="6049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40"/>
            <p:cNvSpPr/>
            <p:nvPr/>
          </p:nvSpPr>
          <p:spPr>
            <a:xfrm>
              <a:off x="4045086" y="3323189"/>
              <a:ext cx="404664" cy="340743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70" y="334"/>
                  </a:moveTo>
                  <a:cubicBezTo>
                    <a:pt x="11384" y="334"/>
                    <a:pt x="11551" y="525"/>
                    <a:pt x="11551" y="739"/>
                  </a:cubicBezTo>
                  <a:lnTo>
                    <a:pt x="11551" y="1477"/>
                  </a:lnTo>
                  <a:lnTo>
                    <a:pt x="11003" y="1477"/>
                  </a:lnTo>
                  <a:cubicBezTo>
                    <a:pt x="10908" y="1477"/>
                    <a:pt x="10813" y="1572"/>
                    <a:pt x="10813" y="1668"/>
                  </a:cubicBezTo>
                  <a:cubicBezTo>
                    <a:pt x="10813" y="1739"/>
                    <a:pt x="10908" y="1834"/>
                    <a:pt x="11003" y="1834"/>
                  </a:cubicBezTo>
                  <a:lnTo>
                    <a:pt x="11551" y="1834"/>
                  </a:lnTo>
                  <a:lnTo>
                    <a:pt x="11551" y="9288"/>
                  </a:lnTo>
                  <a:cubicBezTo>
                    <a:pt x="11551" y="9479"/>
                    <a:pt x="11384" y="9669"/>
                    <a:pt x="11170" y="9669"/>
                  </a:cubicBezTo>
                  <a:lnTo>
                    <a:pt x="763" y="9669"/>
                  </a:lnTo>
                  <a:cubicBezTo>
                    <a:pt x="548" y="9669"/>
                    <a:pt x="358" y="9479"/>
                    <a:pt x="358" y="9288"/>
                  </a:cubicBezTo>
                  <a:lnTo>
                    <a:pt x="358" y="1834"/>
                  </a:lnTo>
                  <a:lnTo>
                    <a:pt x="10217" y="1834"/>
                  </a:lnTo>
                  <a:cubicBezTo>
                    <a:pt x="10312" y="1834"/>
                    <a:pt x="10408" y="1739"/>
                    <a:pt x="10408" y="1668"/>
                  </a:cubicBezTo>
                  <a:cubicBezTo>
                    <a:pt x="10408" y="1572"/>
                    <a:pt x="10312" y="1477"/>
                    <a:pt x="10217" y="1477"/>
                  </a:cubicBezTo>
                  <a:lnTo>
                    <a:pt x="358" y="1477"/>
                  </a:lnTo>
                  <a:lnTo>
                    <a:pt x="358" y="739"/>
                  </a:lnTo>
                  <a:cubicBezTo>
                    <a:pt x="358" y="525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10"/>
                    <a:pt x="1" y="739"/>
                  </a:cubicBezTo>
                  <a:lnTo>
                    <a:pt x="1" y="9288"/>
                  </a:lnTo>
                  <a:cubicBezTo>
                    <a:pt x="1" y="9693"/>
                    <a:pt x="334" y="10026"/>
                    <a:pt x="763" y="10026"/>
                  </a:cubicBezTo>
                  <a:lnTo>
                    <a:pt x="11170" y="10026"/>
                  </a:lnTo>
                  <a:cubicBezTo>
                    <a:pt x="11575" y="10026"/>
                    <a:pt x="11908" y="9693"/>
                    <a:pt x="11908" y="9288"/>
                  </a:cubicBezTo>
                  <a:lnTo>
                    <a:pt x="11908" y="739"/>
                  </a:lnTo>
                  <a:cubicBezTo>
                    <a:pt x="11908" y="310"/>
                    <a:pt x="11598" y="1"/>
                    <a:pt x="1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40"/>
            <p:cNvSpPr/>
            <p:nvPr/>
          </p:nvSpPr>
          <p:spPr>
            <a:xfrm>
              <a:off x="4148665" y="3417864"/>
              <a:ext cx="199953" cy="201550"/>
            </a:xfrm>
            <a:custGeom>
              <a:avLst/>
              <a:gdLst/>
              <a:ahLst/>
              <a:cxnLst/>
              <a:rect l="l" t="t" r="r" b="b"/>
              <a:pathLst>
                <a:path w="5884" h="5931" extrusionOk="0">
                  <a:moveTo>
                    <a:pt x="2933" y="346"/>
                  </a:moveTo>
                  <a:cubicBezTo>
                    <a:pt x="3264" y="346"/>
                    <a:pt x="3597" y="358"/>
                    <a:pt x="3930" y="382"/>
                  </a:cubicBezTo>
                  <a:cubicBezTo>
                    <a:pt x="3692" y="739"/>
                    <a:pt x="3359" y="1144"/>
                    <a:pt x="2954" y="1382"/>
                  </a:cubicBezTo>
                  <a:cubicBezTo>
                    <a:pt x="2525" y="1144"/>
                    <a:pt x="2192" y="739"/>
                    <a:pt x="1954" y="382"/>
                  </a:cubicBezTo>
                  <a:cubicBezTo>
                    <a:pt x="2275" y="358"/>
                    <a:pt x="2603" y="346"/>
                    <a:pt x="2933" y="346"/>
                  </a:cubicBezTo>
                  <a:close/>
                  <a:moveTo>
                    <a:pt x="4335" y="430"/>
                  </a:moveTo>
                  <a:cubicBezTo>
                    <a:pt x="4550" y="453"/>
                    <a:pt x="4788" y="477"/>
                    <a:pt x="5002" y="501"/>
                  </a:cubicBezTo>
                  <a:cubicBezTo>
                    <a:pt x="5145" y="549"/>
                    <a:pt x="5264" y="668"/>
                    <a:pt x="5335" y="811"/>
                  </a:cubicBezTo>
                  <a:lnTo>
                    <a:pt x="5502" y="1787"/>
                  </a:lnTo>
                  <a:lnTo>
                    <a:pt x="4764" y="2144"/>
                  </a:lnTo>
                  <a:lnTo>
                    <a:pt x="4764" y="1668"/>
                  </a:lnTo>
                  <a:cubicBezTo>
                    <a:pt x="4764" y="1573"/>
                    <a:pt x="4669" y="1501"/>
                    <a:pt x="4573" y="1501"/>
                  </a:cubicBezTo>
                  <a:cubicBezTo>
                    <a:pt x="4502" y="1501"/>
                    <a:pt x="4407" y="1573"/>
                    <a:pt x="4407" y="1668"/>
                  </a:cubicBezTo>
                  <a:lnTo>
                    <a:pt x="4407" y="5550"/>
                  </a:lnTo>
                  <a:lnTo>
                    <a:pt x="1430" y="5550"/>
                  </a:lnTo>
                  <a:lnTo>
                    <a:pt x="1430" y="1668"/>
                  </a:lnTo>
                  <a:cubicBezTo>
                    <a:pt x="1430" y="1573"/>
                    <a:pt x="1335" y="1501"/>
                    <a:pt x="1239" y="1501"/>
                  </a:cubicBezTo>
                  <a:cubicBezTo>
                    <a:pt x="1144" y="1501"/>
                    <a:pt x="1073" y="1573"/>
                    <a:pt x="1073" y="1668"/>
                  </a:cubicBezTo>
                  <a:lnTo>
                    <a:pt x="1073" y="2144"/>
                  </a:lnTo>
                  <a:lnTo>
                    <a:pt x="311" y="1787"/>
                  </a:lnTo>
                  <a:lnTo>
                    <a:pt x="549" y="811"/>
                  </a:lnTo>
                  <a:cubicBezTo>
                    <a:pt x="596" y="668"/>
                    <a:pt x="715" y="549"/>
                    <a:pt x="882" y="501"/>
                  </a:cubicBezTo>
                  <a:cubicBezTo>
                    <a:pt x="1096" y="477"/>
                    <a:pt x="1335" y="453"/>
                    <a:pt x="1549" y="430"/>
                  </a:cubicBezTo>
                  <a:cubicBezTo>
                    <a:pt x="1811" y="834"/>
                    <a:pt x="2192" y="1382"/>
                    <a:pt x="2763" y="1668"/>
                  </a:cubicBezTo>
                  <a:cubicBezTo>
                    <a:pt x="2835" y="1692"/>
                    <a:pt x="2883" y="1692"/>
                    <a:pt x="2954" y="1692"/>
                  </a:cubicBezTo>
                  <a:cubicBezTo>
                    <a:pt x="3002" y="1692"/>
                    <a:pt x="3073" y="1668"/>
                    <a:pt x="3121" y="1668"/>
                  </a:cubicBezTo>
                  <a:cubicBezTo>
                    <a:pt x="3692" y="1335"/>
                    <a:pt x="4073" y="834"/>
                    <a:pt x="4335" y="430"/>
                  </a:cubicBezTo>
                  <a:close/>
                  <a:moveTo>
                    <a:pt x="2960" y="1"/>
                  </a:moveTo>
                  <a:cubicBezTo>
                    <a:pt x="2263" y="1"/>
                    <a:pt x="1561" y="49"/>
                    <a:pt x="858" y="144"/>
                  </a:cubicBezTo>
                  <a:cubicBezTo>
                    <a:pt x="573" y="215"/>
                    <a:pt x="334" y="406"/>
                    <a:pt x="263" y="692"/>
                  </a:cubicBezTo>
                  <a:lnTo>
                    <a:pt x="25" y="1668"/>
                  </a:lnTo>
                  <a:cubicBezTo>
                    <a:pt x="1" y="1858"/>
                    <a:pt x="49" y="2001"/>
                    <a:pt x="215" y="2097"/>
                  </a:cubicBezTo>
                  <a:lnTo>
                    <a:pt x="1096" y="2525"/>
                  </a:lnTo>
                  <a:lnTo>
                    <a:pt x="1096" y="5573"/>
                  </a:lnTo>
                  <a:cubicBezTo>
                    <a:pt x="1096" y="5764"/>
                    <a:pt x="1239" y="5931"/>
                    <a:pt x="1454" y="5931"/>
                  </a:cubicBezTo>
                  <a:lnTo>
                    <a:pt x="4430" y="5931"/>
                  </a:lnTo>
                  <a:cubicBezTo>
                    <a:pt x="4645" y="5931"/>
                    <a:pt x="4788" y="5764"/>
                    <a:pt x="4788" y="5573"/>
                  </a:cubicBezTo>
                  <a:lnTo>
                    <a:pt x="4788" y="2525"/>
                  </a:lnTo>
                  <a:lnTo>
                    <a:pt x="5693" y="2097"/>
                  </a:lnTo>
                  <a:cubicBezTo>
                    <a:pt x="5812" y="2025"/>
                    <a:pt x="5883" y="1858"/>
                    <a:pt x="5859" y="1668"/>
                  </a:cubicBezTo>
                  <a:lnTo>
                    <a:pt x="5621" y="692"/>
                  </a:lnTo>
                  <a:cubicBezTo>
                    <a:pt x="5574" y="382"/>
                    <a:pt x="5335" y="191"/>
                    <a:pt x="5026" y="144"/>
                  </a:cubicBezTo>
                  <a:cubicBezTo>
                    <a:pt x="4347" y="49"/>
                    <a:pt x="3657" y="1"/>
                    <a:pt x="2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40"/>
            <p:cNvSpPr/>
            <p:nvPr/>
          </p:nvSpPr>
          <p:spPr>
            <a:xfrm>
              <a:off x="4084744" y="3481412"/>
              <a:ext cx="43735" cy="74082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1105" y="0"/>
                  </a:moveTo>
                  <a:cubicBezTo>
                    <a:pt x="1060" y="0"/>
                    <a:pt x="1013" y="12"/>
                    <a:pt x="977" y="36"/>
                  </a:cubicBezTo>
                  <a:lnTo>
                    <a:pt x="48" y="965"/>
                  </a:lnTo>
                  <a:cubicBezTo>
                    <a:pt x="1" y="1012"/>
                    <a:pt x="1" y="1132"/>
                    <a:pt x="48" y="1203"/>
                  </a:cubicBezTo>
                  <a:lnTo>
                    <a:pt x="977" y="2132"/>
                  </a:lnTo>
                  <a:cubicBezTo>
                    <a:pt x="1025" y="2156"/>
                    <a:pt x="1072" y="2179"/>
                    <a:pt x="1096" y="2179"/>
                  </a:cubicBezTo>
                  <a:cubicBezTo>
                    <a:pt x="1144" y="2179"/>
                    <a:pt x="1191" y="2156"/>
                    <a:pt x="1215" y="2132"/>
                  </a:cubicBezTo>
                  <a:cubicBezTo>
                    <a:pt x="1287" y="2060"/>
                    <a:pt x="1287" y="1941"/>
                    <a:pt x="1215" y="1894"/>
                  </a:cubicBezTo>
                  <a:lnTo>
                    <a:pt x="429" y="1084"/>
                  </a:lnTo>
                  <a:lnTo>
                    <a:pt x="1215" y="274"/>
                  </a:lnTo>
                  <a:cubicBezTo>
                    <a:pt x="1287" y="227"/>
                    <a:pt x="1287" y="108"/>
                    <a:pt x="1215" y="36"/>
                  </a:cubicBezTo>
                  <a:cubicBezTo>
                    <a:pt x="1191" y="12"/>
                    <a:pt x="1150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40"/>
            <p:cNvSpPr/>
            <p:nvPr/>
          </p:nvSpPr>
          <p:spPr>
            <a:xfrm>
              <a:off x="4367988" y="3481412"/>
              <a:ext cx="44551" cy="74082"/>
            </a:xfrm>
            <a:custGeom>
              <a:avLst/>
              <a:gdLst/>
              <a:ahLst/>
              <a:cxnLst/>
              <a:rect l="l" t="t" r="r" b="b"/>
              <a:pathLst>
                <a:path w="1311" h="2180" extrusionOk="0">
                  <a:moveTo>
                    <a:pt x="206" y="0"/>
                  </a:moveTo>
                  <a:cubicBezTo>
                    <a:pt x="161" y="0"/>
                    <a:pt x="120" y="12"/>
                    <a:pt x="96" y="36"/>
                  </a:cubicBezTo>
                  <a:cubicBezTo>
                    <a:pt x="25" y="84"/>
                    <a:pt x="25" y="227"/>
                    <a:pt x="96" y="274"/>
                  </a:cubicBezTo>
                  <a:lnTo>
                    <a:pt x="882" y="1084"/>
                  </a:lnTo>
                  <a:lnTo>
                    <a:pt x="72" y="1894"/>
                  </a:lnTo>
                  <a:cubicBezTo>
                    <a:pt x="1" y="1941"/>
                    <a:pt x="1" y="2060"/>
                    <a:pt x="72" y="2132"/>
                  </a:cubicBezTo>
                  <a:cubicBezTo>
                    <a:pt x="96" y="2156"/>
                    <a:pt x="144" y="2179"/>
                    <a:pt x="191" y="2179"/>
                  </a:cubicBezTo>
                  <a:cubicBezTo>
                    <a:pt x="215" y="2179"/>
                    <a:pt x="263" y="2156"/>
                    <a:pt x="286" y="2132"/>
                  </a:cubicBezTo>
                  <a:lnTo>
                    <a:pt x="1215" y="1203"/>
                  </a:lnTo>
                  <a:cubicBezTo>
                    <a:pt x="1311" y="1132"/>
                    <a:pt x="1311" y="1012"/>
                    <a:pt x="1263" y="965"/>
                  </a:cubicBezTo>
                  <a:lnTo>
                    <a:pt x="334" y="36"/>
                  </a:lnTo>
                  <a:cubicBezTo>
                    <a:pt x="298" y="12"/>
                    <a:pt x="25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8" name="Google Shape;2748;p40"/>
          <p:cNvGrpSpPr/>
          <p:nvPr/>
        </p:nvGrpSpPr>
        <p:grpSpPr>
          <a:xfrm>
            <a:off x="1980015" y="1336946"/>
            <a:ext cx="484671" cy="381704"/>
            <a:chOff x="1397389" y="2965823"/>
            <a:chExt cx="397728" cy="313232"/>
          </a:xfrm>
        </p:grpSpPr>
        <p:sp>
          <p:nvSpPr>
            <p:cNvPr id="2749" name="Google Shape;2749;p40"/>
            <p:cNvSpPr/>
            <p:nvPr/>
          </p:nvSpPr>
          <p:spPr>
            <a:xfrm>
              <a:off x="1397389" y="2965823"/>
              <a:ext cx="341945" cy="184928"/>
            </a:xfrm>
            <a:custGeom>
              <a:avLst/>
              <a:gdLst/>
              <a:ahLst/>
              <a:cxnLst/>
              <a:rect l="l" t="t" r="r" b="b"/>
              <a:pathLst>
                <a:path w="10218" h="5526" extrusionOk="0">
                  <a:moveTo>
                    <a:pt x="2763" y="0"/>
                  </a:moveTo>
                  <a:cubicBezTo>
                    <a:pt x="1263" y="0"/>
                    <a:pt x="1" y="1239"/>
                    <a:pt x="1" y="2763"/>
                  </a:cubicBezTo>
                  <a:cubicBezTo>
                    <a:pt x="1" y="4287"/>
                    <a:pt x="1239" y="5525"/>
                    <a:pt x="2763" y="5525"/>
                  </a:cubicBezTo>
                  <a:lnTo>
                    <a:pt x="7407" y="5525"/>
                  </a:lnTo>
                  <a:cubicBezTo>
                    <a:pt x="7526" y="5525"/>
                    <a:pt x="7693" y="5525"/>
                    <a:pt x="7812" y="5501"/>
                  </a:cubicBezTo>
                  <a:cubicBezTo>
                    <a:pt x="7883" y="5501"/>
                    <a:pt x="7955" y="5406"/>
                    <a:pt x="7955" y="5287"/>
                  </a:cubicBezTo>
                  <a:cubicBezTo>
                    <a:pt x="7955" y="5192"/>
                    <a:pt x="7859" y="5144"/>
                    <a:pt x="7740" y="5144"/>
                  </a:cubicBezTo>
                  <a:cubicBezTo>
                    <a:pt x="7621" y="5168"/>
                    <a:pt x="7502" y="5168"/>
                    <a:pt x="7383" y="5168"/>
                  </a:cubicBezTo>
                  <a:lnTo>
                    <a:pt x="2739" y="5168"/>
                  </a:lnTo>
                  <a:cubicBezTo>
                    <a:pt x="1406" y="5168"/>
                    <a:pt x="310" y="4072"/>
                    <a:pt x="310" y="2739"/>
                  </a:cubicBezTo>
                  <a:cubicBezTo>
                    <a:pt x="310" y="1381"/>
                    <a:pt x="1406" y="286"/>
                    <a:pt x="2739" y="286"/>
                  </a:cubicBezTo>
                  <a:lnTo>
                    <a:pt x="7383" y="286"/>
                  </a:lnTo>
                  <a:cubicBezTo>
                    <a:pt x="8717" y="286"/>
                    <a:pt x="9836" y="1381"/>
                    <a:pt x="9836" y="2739"/>
                  </a:cubicBezTo>
                  <a:cubicBezTo>
                    <a:pt x="9836" y="3120"/>
                    <a:pt x="9741" y="3525"/>
                    <a:pt x="9526" y="3882"/>
                  </a:cubicBezTo>
                  <a:cubicBezTo>
                    <a:pt x="9479" y="3977"/>
                    <a:pt x="9526" y="4072"/>
                    <a:pt x="9598" y="4120"/>
                  </a:cubicBezTo>
                  <a:cubicBezTo>
                    <a:pt x="9620" y="4142"/>
                    <a:pt x="9643" y="4150"/>
                    <a:pt x="9668" y="4150"/>
                  </a:cubicBezTo>
                  <a:cubicBezTo>
                    <a:pt x="9725" y="4150"/>
                    <a:pt x="9786" y="4106"/>
                    <a:pt x="9836" y="4072"/>
                  </a:cubicBezTo>
                  <a:cubicBezTo>
                    <a:pt x="10027" y="3691"/>
                    <a:pt x="10146" y="3215"/>
                    <a:pt x="10146" y="2763"/>
                  </a:cubicBezTo>
                  <a:cubicBezTo>
                    <a:pt x="10217" y="1239"/>
                    <a:pt x="8955" y="0"/>
                    <a:pt x="74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40"/>
            <p:cNvSpPr/>
            <p:nvPr/>
          </p:nvSpPr>
          <p:spPr>
            <a:xfrm>
              <a:off x="1465121" y="3015217"/>
              <a:ext cx="62211" cy="86909"/>
            </a:xfrm>
            <a:custGeom>
              <a:avLst/>
              <a:gdLst/>
              <a:ahLst/>
              <a:cxnLst/>
              <a:rect l="l" t="t" r="r" b="b"/>
              <a:pathLst>
                <a:path w="1859" h="2597" extrusionOk="0">
                  <a:moveTo>
                    <a:pt x="930" y="358"/>
                  </a:moveTo>
                  <a:cubicBezTo>
                    <a:pt x="1144" y="358"/>
                    <a:pt x="1311" y="548"/>
                    <a:pt x="1311" y="739"/>
                  </a:cubicBezTo>
                  <a:cubicBezTo>
                    <a:pt x="1311" y="953"/>
                    <a:pt x="1144" y="1144"/>
                    <a:pt x="930" y="1144"/>
                  </a:cubicBezTo>
                  <a:lnTo>
                    <a:pt x="358" y="1144"/>
                  </a:lnTo>
                  <a:lnTo>
                    <a:pt x="358" y="358"/>
                  </a:lnTo>
                  <a:close/>
                  <a:moveTo>
                    <a:pt x="1096" y="1453"/>
                  </a:moveTo>
                  <a:cubicBezTo>
                    <a:pt x="1311" y="1453"/>
                    <a:pt x="1501" y="1644"/>
                    <a:pt x="1501" y="1858"/>
                  </a:cubicBezTo>
                  <a:cubicBezTo>
                    <a:pt x="1501" y="2049"/>
                    <a:pt x="1334" y="2239"/>
                    <a:pt x="1144" y="2239"/>
                  </a:cubicBezTo>
                  <a:lnTo>
                    <a:pt x="358" y="2239"/>
                  </a:lnTo>
                  <a:lnTo>
                    <a:pt x="358" y="1453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2406"/>
                  </a:lnTo>
                  <a:cubicBezTo>
                    <a:pt x="1" y="2501"/>
                    <a:pt x="96" y="2596"/>
                    <a:pt x="191" y="2596"/>
                  </a:cubicBezTo>
                  <a:lnTo>
                    <a:pt x="1096" y="2596"/>
                  </a:lnTo>
                  <a:cubicBezTo>
                    <a:pt x="1525" y="2596"/>
                    <a:pt x="1858" y="2263"/>
                    <a:pt x="1858" y="1858"/>
                  </a:cubicBezTo>
                  <a:cubicBezTo>
                    <a:pt x="1858" y="1572"/>
                    <a:pt x="1692" y="1334"/>
                    <a:pt x="1501" y="1215"/>
                  </a:cubicBezTo>
                  <a:cubicBezTo>
                    <a:pt x="1620" y="1096"/>
                    <a:pt x="1668" y="929"/>
                    <a:pt x="1668" y="739"/>
                  </a:cubicBezTo>
                  <a:cubicBezTo>
                    <a:pt x="1668" y="334"/>
                    <a:pt x="1334" y="1"/>
                    <a:pt x="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40"/>
            <p:cNvSpPr/>
            <p:nvPr/>
          </p:nvSpPr>
          <p:spPr>
            <a:xfrm>
              <a:off x="1540048" y="3015217"/>
              <a:ext cx="55820" cy="86909"/>
            </a:xfrm>
            <a:custGeom>
              <a:avLst/>
              <a:gdLst/>
              <a:ahLst/>
              <a:cxnLst/>
              <a:rect l="l" t="t" r="r" b="b"/>
              <a:pathLst>
                <a:path w="1668" h="2597" extrusionOk="0">
                  <a:moveTo>
                    <a:pt x="167" y="1"/>
                  </a:moveTo>
                  <a:cubicBezTo>
                    <a:pt x="96" y="1"/>
                    <a:pt x="0" y="96"/>
                    <a:pt x="0" y="191"/>
                  </a:cubicBezTo>
                  <a:lnTo>
                    <a:pt x="0" y="1763"/>
                  </a:lnTo>
                  <a:cubicBezTo>
                    <a:pt x="0" y="2215"/>
                    <a:pt x="358" y="2596"/>
                    <a:pt x="834" y="2596"/>
                  </a:cubicBezTo>
                  <a:cubicBezTo>
                    <a:pt x="1286" y="2596"/>
                    <a:pt x="1667" y="2239"/>
                    <a:pt x="1667" y="1763"/>
                  </a:cubicBezTo>
                  <a:lnTo>
                    <a:pt x="1667" y="191"/>
                  </a:lnTo>
                  <a:cubicBezTo>
                    <a:pt x="1667" y="96"/>
                    <a:pt x="1572" y="1"/>
                    <a:pt x="1477" y="1"/>
                  </a:cubicBezTo>
                  <a:cubicBezTo>
                    <a:pt x="1405" y="1"/>
                    <a:pt x="1310" y="96"/>
                    <a:pt x="1310" y="191"/>
                  </a:cubicBezTo>
                  <a:lnTo>
                    <a:pt x="1310" y="1763"/>
                  </a:lnTo>
                  <a:cubicBezTo>
                    <a:pt x="1310" y="2025"/>
                    <a:pt x="1096" y="2239"/>
                    <a:pt x="834" y="2239"/>
                  </a:cubicBezTo>
                  <a:cubicBezTo>
                    <a:pt x="572" y="2239"/>
                    <a:pt x="358" y="2025"/>
                    <a:pt x="358" y="1763"/>
                  </a:cubicBezTo>
                  <a:lnTo>
                    <a:pt x="358" y="191"/>
                  </a:lnTo>
                  <a:cubicBezTo>
                    <a:pt x="358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40"/>
            <p:cNvSpPr/>
            <p:nvPr/>
          </p:nvSpPr>
          <p:spPr>
            <a:xfrm>
              <a:off x="1607780" y="3015217"/>
              <a:ext cx="63784" cy="86909"/>
            </a:xfrm>
            <a:custGeom>
              <a:avLst/>
              <a:gdLst/>
              <a:ahLst/>
              <a:cxnLst/>
              <a:rect l="l" t="t" r="r" b="b"/>
              <a:pathLst>
                <a:path w="1906" h="2597" extrusionOk="0">
                  <a:moveTo>
                    <a:pt x="208" y="1"/>
                  </a:moveTo>
                  <a:cubicBezTo>
                    <a:pt x="181" y="1"/>
                    <a:pt x="151" y="9"/>
                    <a:pt x="120" y="24"/>
                  </a:cubicBezTo>
                  <a:cubicBezTo>
                    <a:pt x="24" y="96"/>
                    <a:pt x="1" y="191"/>
                    <a:pt x="48" y="263"/>
                  </a:cubicBezTo>
                  <a:lnTo>
                    <a:pt x="763" y="1525"/>
                  </a:lnTo>
                  <a:lnTo>
                    <a:pt x="763" y="2406"/>
                  </a:lnTo>
                  <a:cubicBezTo>
                    <a:pt x="763" y="2501"/>
                    <a:pt x="858" y="2596"/>
                    <a:pt x="953" y="2596"/>
                  </a:cubicBezTo>
                  <a:cubicBezTo>
                    <a:pt x="1048" y="2596"/>
                    <a:pt x="1120" y="2501"/>
                    <a:pt x="1120" y="2406"/>
                  </a:cubicBezTo>
                  <a:lnTo>
                    <a:pt x="1120" y="1525"/>
                  </a:lnTo>
                  <a:lnTo>
                    <a:pt x="1834" y="263"/>
                  </a:lnTo>
                  <a:cubicBezTo>
                    <a:pt x="1906" y="191"/>
                    <a:pt x="1882" y="72"/>
                    <a:pt x="1787" y="24"/>
                  </a:cubicBezTo>
                  <a:cubicBezTo>
                    <a:pt x="1755" y="9"/>
                    <a:pt x="1723" y="1"/>
                    <a:pt x="1693" y="1"/>
                  </a:cubicBezTo>
                  <a:cubicBezTo>
                    <a:pt x="1633" y="1"/>
                    <a:pt x="1580" y="32"/>
                    <a:pt x="1549" y="96"/>
                  </a:cubicBezTo>
                  <a:lnTo>
                    <a:pt x="953" y="1144"/>
                  </a:lnTo>
                  <a:lnTo>
                    <a:pt x="358" y="96"/>
                  </a:lnTo>
                  <a:cubicBezTo>
                    <a:pt x="310" y="32"/>
                    <a:pt x="263" y="1"/>
                    <a:pt x="20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40"/>
            <p:cNvSpPr/>
            <p:nvPr/>
          </p:nvSpPr>
          <p:spPr>
            <a:xfrm>
              <a:off x="1677119" y="3091249"/>
              <a:ext cx="117998" cy="187806"/>
            </a:xfrm>
            <a:custGeom>
              <a:avLst/>
              <a:gdLst/>
              <a:ahLst/>
              <a:cxnLst/>
              <a:rect l="l" t="t" r="r" b="b"/>
              <a:pathLst>
                <a:path w="3526" h="5612" extrusionOk="0">
                  <a:moveTo>
                    <a:pt x="334" y="586"/>
                  </a:moveTo>
                  <a:lnTo>
                    <a:pt x="2906" y="2825"/>
                  </a:lnTo>
                  <a:lnTo>
                    <a:pt x="1477" y="2873"/>
                  </a:lnTo>
                  <a:cubicBezTo>
                    <a:pt x="1429" y="2873"/>
                    <a:pt x="1382" y="2920"/>
                    <a:pt x="1358" y="2944"/>
                  </a:cubicBezTo>
                  <a:lnTo>
                    <a:pt x="334" y="3992"/>
                  </a:lnTo>
                  <a:lnTo>
                    <a:pt x="334" y="586"/>
                  </a:lnTo>
                  <a:close/>
                  <a:moveTo>
                    <a:pt x="167" y="1"/>
                  </a:moveTo>
                  <a:cubicBezTo>
                    <a:pt x="145" y="1"/>
                    <a:pt x="122" y="6"/>
                    <a:pt x="96" y="15"/>
                  </a:cubicBezTo>
                  <a:cubicBezTo>
                    <a:pt x="48" y="62"/>
                    <a:pt x="0" y="110"/>
                    <a:pt x="0" y="182"/>
                  </a:cubicBezTo>
                  <a:lnTo>
                    <a:pt x="0" y="4397"/>
                  </a:lnTo>
                  <a:cubicBezTo>
                    <a:pt x="0" y="4468"/>
                    <a:pt x="48" y="4540"/>
                    <a:pt x="120" y="4540"/>
                  </a:cubicBezTo>
                  <a:lnTo>
                    <a:pt x="191" y="4540"/>
                  </a:lnTo>
                  <a:cubicBezTo>
                    <a:pt x="239" y="4540"/>
                    <a:pt x="286" y="4516"/>
                    <a:pt x="310" y="4492"/>
                  </a:cubicBezTo>
                  <a:lnTo>
                    <a:pt x="1429" y="3301"/>
                  </a:lnTo>
                  <a:lnTo>
                    <a:pt x="2453" y="5540"/>
                  </a:lnTo>
                  <a:cubicBezTo>
                    <a:pt x="2477" y="5587"/>
                    <a:pt x="2549" y="5611"/>
                    <a:pt x="2596" y="5611"/>
                  </a:cubicBezTo>
                  <a:cubicBezTo>
                    <a:pt x="2620" y="5611"/>
                    <a:pt x="2668" y="5611"/>
                    <a:pt x="2668" y="5587"/>
                  </a:cubicBezTo>
                  <a:cubicBezTo>
                    <a:pt x="2739" y="5564"/>
                    <a:pt x="2787" y="5445"/>
                    <a:pt x="2739" y="5349"/>
                  </a:cubicBezTo>
                  <a:lnTo>
                    <a:pt x="1739" y="3111"/>
                  </a:lnTo>
                  <a:lnTo>
                    <a:pt x="3382" y="3015"/>
                  </a:lnTo>
                  <a:cubicBezTo>
                    <a:pt x="3427" y="3015"/>
                    <a:pt x="3494" y="2972"/>
                    <a:pt x="3521" y="2907"/>
                  </a:cubicBezTo>
                  <a:lnTo>
                    <a:pt x="3521" y="2907"/>
                  </a:lnTo>
                  <a:cubicBezTo>
                    <a:pt x="3523" y="2910"/>
                    <a:pt x="3524" y="2912"/>
                    <a:pt x="3524" y="2912"/>
                  </a:cubicBezTo>
                  <a:cubicBezTo>
                    <a:pt x="3525" y="2912"/>
                    <a:pt x="3525" y="2907"/>
                    <a:pt x="3525" y="2896"/>
                  </a:cubicBezTo>
                  <a:lnTo>
                    <a:pt x="3525" y="2896"/>
                  </a:lnTo>
                  <a:cubicBezTo>
                    <a:pt x="3524" y="2900"/>
                    <a:pt x="3523" y="2903"/>
                    <a:pt x="3521" y="2907"/>
                  </a:cubicBezTo>
                  <a:lnTo>
                    <a:pt x="3521" y="2907"/>
                  </a:lnTo>
                  <a:cubicBezTo>
                    <a:pt x="3515" y="2893"/>
                    <a:pt x="3498" y="2854"/>
                    <a:pt x="3454" y="2825"/>
                  </a:cubicBezTo>
                  <a:lnTo>
                    <a:pt x="286" y="62"/>
                  </a:lnTo>
                  <a:cubicBezTo>
                    <a:pt x="241" y="17"/>
                    <a:pt x="205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54" name="Google Shape;2754;p40"/>
          <p:cNvGrpSpPr/>
          <p:nvPr/>
        </p:nvGrpSpPr>
        <p:grpSpPr>
          <a:xfrm>
            <a:off x="5450762" y="1281711"/>
            <a:ext cx="485614" cy="364210"/>
            <a:chOff x="5362969" y="1770401"/>
            <a:chExt cx="398501" cy="298876"/>
          </a:xfrm>
        </p:grpSpPr>
        <p:sp>
          <p:nvSpPr>
            <p:cNvPr id="2755" name="Google Shape;2755;p40"/>
            <p:cNvSpPr/>
            <p:nvPr/>
          </p:nvSpPr>
          <p:spPr>
            <a:xfrm>
              <a:off x="5362969" y="1770401"/>
              <a:ext cx="398501" cy="298876"/>
            </a:xfrm>
            <a:custGeom>
              <a:avLst/>
              <a:gdLst/>
              <a:ahLst/>
              <a:cxnLst/>
              <a:rect l="l" t="t" r="r" b="b"/>
              <a:pathLst>
                <a:path w="11908" h="8931" extrusionOk="0">
                  <a:moveTo>
                    <a:pt x="2572" y="310"/>
                  </a:moveTo>
                  <a:cubicBezTo>
                    <a:pt x="2692" y="310"/>
                    <a:pt x="2787" y="405"/>
                    <a:pt x="2787" y="525"/>
                  </a:cubicBezTo>
                  <a:lnTo>
                    <a:pt x="2787" y="739"/>
                  </a:lnTo>
                  <a:lnTo>
                    <a:pt x="1429" y="739"/>
                  </a:lnTo>
                  <a:lnTo>
                    <a:pt x="1429" y="525"/>
                  </a:lnTo>
                  <a:cubicBezTo>
                    <a:pt x="1429" y="405"/>
                    <a:pt x="1525" y="310"/>
                    <a:pt x="1644" y="310"/>
                  </a:cubicBezTo>
                  <a:close/>
                  <a:moveTo>
                    <a:pt x="4406" y="310"/>
                  </a:moveTo>
                  <a:cubicBezTo>
                    <a:pt x="4525" y="310"/>
                    <a:pt x="4620" y="405"/>
                    <a:pt x="4620" y="525"/>
                  </a:cubicBezTo>
                  <a:lnTo>
                    <a:pt x="4620" y="739"/>
                  </a:lnTo>
                  <a:lnTo>
                    <a:pt x="3858" y="739"/>
                  </a:lnTo>
                  <a:lnTo>
                    <a:pt x="3858" y="525"/>
                  </a:lnTo>
                  <a:cubicBezTo>
                    <a:pt x="3858" y="405"/>
                    <a:pt x="3930" y="310"/>
                    <a:pt x="4049" y="310"/>
                  </a:cubicBezTo>
                  <a:close/>
                  <a:moveTo>
                    <a:pt x="11122" y="1096"/>
                  </a:moveTo>
                  <a:cubicBezTo>
                    <a:pt x="11312" y="1096"/>
                    <a:pt x="11503" y="1263"/>
                    <a:pt x="11503" y="1477"/>
                  </a:cubicBezTo>
                  <a:lnTo>
                    <a:pt x="11503" y="8169"/>
                  </a:lnTo>
                  <a:cubicBezTo>
                    <a:pt x="11503" y="8383"/>
                    <a:pt x="11312" y="8526"/>
                    <a:pt x="11122" y="8526"/>
                  </a:cubicBezTo>
                  <a:lnTo>
                    <a:pt x="691" y="8526"/>
                  </a:lnTo>
                  <a:cubicBezTo>
                    <a:pt x="477" y="8526"/>
                    <a:pt x="310" y="8359"/>
                    <a:pt x="310" y="8145"/>
                  </a:cubicBezTo>
                  <a:lnTo>
                    <a:pt x="310" y="1477"/>
                  </a:lnTo>
                  <a:cubicBezTo>
                    <a:pt x="310" y="1263"/>
                    <a:pt x="477" y="1096"/>
                    <a:pt x="691" y="1096"/>
                  </a:cubicBezTo>
                  <a:close/>
                  <a:moveTo>
                    <a:pt x="1668" y="1"/>
                  </a:moveTo>
                  <a:cubicBezTo>
                    <a:pt x="1382" y="1"/>
                    <a:pt x="1144" y="239"/>
                    <a:pt x="1144" y="525"/>
                  </a:cubicBezTo>
                  <a:lnTo>
                    <a:pt x="1144" y="739"/>
                  </a:lnTo>
                  <a:lnTo>
                    <a:pt x="763" y="739"/>
                  </a:lnTo>
                  <a:cubicBezTo>
                    <a:pt x="334" y="739"/>
                    <a:pt x="0" y="1072"/>
                    <a:pt x="0" y="1477"/>
                  </a:cubicBezTo>
                  <a:lnTo>
                    <a:pt x="0" y="8169"/>
                  </a:lnTo>
                  <a:cubicBezTo>
                    <a:pt x="0" y="8598"/>
                    <a:pt x="334" y="8931"/>
                    <a:pt x="763" y="8931"/>
                  </a:cubicBezTo>
                  <a:lnTo>
                    <a:pt x="11169" y="8931"/>
                  </a:lnTo>
                  <a:cubicBezTo>
                    <a:pt x="11598" y="8931"/>
                    <a:pt x="11908" y="8598"/>
                    <a:pt x="11908" y="8169"/>
                  </a:cubicBezTo>
                  <a:lnTo>
                    <a:pt x="11908" y="1477"/>
                  </a:lnTo>
                  <a:cubicBezTo>
                    <a:pt x="11860" y="1072"/>
                    <a:pt x="11527" y="739"/>
                    <a:pt x="11122" y="739"/>
                  </a:cubicBezTo>
                  <a:lnTo>
                    <a:pt x="4954" y="739"/>
                  </a:lnTo>
                  <a:lnTo>
                    <a:pt x="4954" y="525"/>
                  </a:lnTo>
                  <a:cubicBezTo>
                    <a:pt x="4954" y="239"/>
                    <a:pt x="4716" y="1"/>
                    <a:pt x="4406" y="1"/>
                  </a:cubicBezTo>
                  <a:lnTo>
                    <a:pt x="4049" y="1"/>
                  </a:lnTo>
                  <a:cubicBezTo>
                    <a:pt x="3763" y="1"/>
                    <a:pt x="3525" y="239"/>
                    <a:pt x="3525" y="525"/>
                  </a:cubicBezTo>
                  <a:lnTo>
                    <a:pt x="3525" y="739"/>
                  </a:lnTo>
                  <a:lnTo>
                    <a:pt x="3144" y="739"/>
                  </a:lnTo>
                  <a:lnTo>
                    <a:pt x="3144" y="525"/>
                  </a:lnTo>
                  <a:cubicBezTo>
                    <a:pt x="3144" y="239"/>
                    <a:pt x="2906" y="1"/>
                    <a:pt x="25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40"/>
            <p:cNvSpPr/>
            <p:nvPr/>
          </p:nvSpPr>
          <p:spPr>
            <a:xfrm>
              <a:off x="5425146" y="1882776"/>
              <a:ext cx="135500" cy="99659"/>
            </a:xfrm>
            <a:custGeom>
              <a:avLst/>
              <a:gdLst/>
              <a:ahLst/>
              <a:cxnLst/>
              <a:rect l="l" t="t" r="r" b="b"/>
              <a:pathLst>
                <a:path w="4049" h="2978" extrusionOk="0">
                  <a:moveTo>
                    <a:pt x="3191" y="310"/>
                  </a:moveTo>
                  <a:cubicBezTo>
                    <a:pt x="3239" y="310"/>
                    <a:pt x="3310" y="358"/>
                    <a:pt x="3334" y="405"/>
                  </a:cubicBezTo>
                  <a:cubicBezTo>
                    <a:pt x="3572" y="715"/>
                    <a:pt x="3691" y="1072"/>
                    <a:pt x="3691" y="1453"/>
                  </a:cubicBezTo>
                  <a:cubicBezTo>
                    <a:pt x="3691" y="1834"/>
                    <a:pt x="3572" y="2191"/>
                    <a:pt x="3334" y="2501"/>
                  </a:cubicBezTo>
                  <a:cubicBezTo>
                    <a:pt x="3310" y="2549"/>
                    <a:pt x="3239" y="2596"/>
                    <a:pt x="3191" y="2596"/>
                  </a:cubicBezTo>
                  <a:lnTo>
                    <a:pt x="857" y="2596"/>
                  </a:lnTo>
                  <a:cubicBezTo>
                    <a:pt x="810" y="2596"/>
                    <a:pt x="738" y="2549"/>
                    <a:pt x="714" y="2501"/>
                  </a:cubicBezTo>
                  <a:cubicBezTo>
                    <a:pt x="476" y="2191"/>
                    <a:pt x="357" y="1834"/>
                    <a:pt x="357" y="1453"/>
                  </a:cubicBezTo>
                  <a:cubicBezTo>
                    <a:pt x="357" y="1072"/>
                    <a:pt x="476" y="715"/>
                    <a:pt x="714" y="405"/>
                  </a:cubicBezTo>
                  <a:cubicBezTo>
                    <a:pt x="738" y="358"/>
                    <a:pt x="810" y="310"/>
                    <a:pt x="857" y="310"/>
                  </a:cubicBezTo>
                  <a:close/>
                  <a:moveTo>
                    <a:pt x="857" y="0"/>
                  </a:moveTo>
                  <a:cubicBezTo>
                    <a:pt x="691" y="0"/>
                    <a:pt x="524" y="96"/>
                    <a:pt x="452" y="215"/>
                  </a:cubicBezTo>
                  <a:cubicBezTo>
                    <a:pt x="143" y="572"/>
                    <a:pt x="0" y="1001"/>
                    <a:pt x="0" y="1477"/>
                  </a:cubicBezTo>
                  <a:cubicBezTo>
                    <a:pt x="0" y="1953"/>
                    <a:pt x="143" y="2382"/>
                    <a:pt x="452" y="2763"/>
                  </a:cubicBezTo>
                  <a:cubicBezTo>
                    <a:pt x="572" y="2882"/>
                    <a:pt x="714" y="2977"/>
                    <a:pt x="857" y="2977"/>
                  </a:cubicBezTo>
                  <a:lnTo>
                    <a:pt x="3191" y="2977"/>
                  </a:lnTo>
                  <a:cubicBezTo>
                    <a:pt x="3358" y="2977"/>
                    <a:pt x="3501" y="2882"/>
                    <a:pt x="3596" y="2763"/>
                  </a:cubicBezTo>
                  <a:cubicBezTo>
                    <a:pt x="3906" y="2406"/>
                    <a:pt x="4048" y="1953"/>
                    <a:pt x="4048" y="1477"/>
                  </a:cubicBezTo>
                  <a:cubicBezTo>
                    <a:pt x="4048" y="977"/>
                    <a:pt x="3906" y="572"/>
                    <a:pt x="3596" y="215"/>
                  </a:cubicBezTo>
                  <a:cubicBezTo>
                    <a:pt x="3477" y="96"/>
                    <a:pt x="3334" y="0"/>
                    <a:pt x="31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40"/>
            <p:cNvSpPr/>
            <p:nvPr/>
          </p:nvSpPr>
          <p:spPr>
            <a:xfrm>
              <a:off x="5468182" y="1907472"/>
              <a:ext cx="49428" cy="50231"/>
            </a:xfrm>
            <a:custGeom>
              <a:avLst/>
              <a:gdLst/>
              <a:ahLst/>
              <a:cxnLst/>
              <a:rect l="l" t="t" r="r" b="b"/>
              <a:pathLst>
                <a:path w="1477" h="1501" extrusionOk="0">
                  <a:moveTo>
                    <a:pt x="738" y="334"/>
                  </a:moveTo>
                  <a:cubicBezTo>
                    <a:pt x="929" y="334"/>
                    <a:pt x="1119" y="501"/>
                    <a:pt x="1119" y="715"/>
                  </a:cubicBezTo>
                  <a:cubicBezTo>
                    <a:pt x="1119" y="929"/>
                    <a:pt x="929" y="1096"/>
                    <a:pt x="738" y="1096"/>
                  </a:cubicBezTo>
                  <a:cubicBezTo>
                    <a:pt x="524" y="1096"/>
                    <a:pt x="357" y="929"/>
                    <a:pt x="357" y="715"/>
                  </a:cubicBezTo>
                  <a:cubicBezTo>
                    <a:pt x="357" y="501"/>
                    <a:pt x="524" y="334"/>
                    <a:pt x="738" y="334"/>
                  </a:cubicBezTo>
                  <a:close/>
                  <a:moveTo>
                    <a:pt x="738" y="1"/>
                  </a:moveTo>
                  <a:cubicBezTo>
                    <a:pt x="310" y="1"/>
                    <a:pt x="0" y="334"/>
                    <a:pt x="0" y="739"/>
                  </a:cubicBezTo>
                  <a:cubicBezTo>
                    <a:pt x="0" y="1168"/>
                    <a:pt x="310" y="1501"/>
                    <a:pt x="738" y="1501"/>
                  </a:cubicBezTo>
                  <a:cubicBezTo>
                    <a:pt x="1143" y="1501"/>
                    <a:pt x="1476" y="1168"/>
                    <a:pt x="1476" y="739"/>
                  </a:cubicBezTo>
                  <a:cubicBezTo>
                    <a:pt x="1453" y="334"/>
                    <a:pt x="1119" y="1"/>
                    <a:pt x="7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40"/>
            <p:cNvSpPr/>
            <p:nvPr/>
          </p:nvSpPr>
          <p:spPr>
            <a:xfrm>
              <a:off x="5655449" y="1826187"/>
              <a:ext cx="73355" cy="47855"/>
            </a:xfrm>
            <a:custGeom>
              <a:avLst/>
              <a:gdLst/>
              <a:ahLst/>
              <a:cxnLst/>
              <a:rect l="l" t="t" r="r" b="b"/>
              <a:pathLst>
                <a:path w="2192" h="1430" extrusionOk="0">
                  <a:moveTo>
                    <a:pt x="905" y="358"/>
                  </a:moveTo>
                  <a:lnTo>
                    <a:pt x="905" y="1120"/>
                  </a:lnTo>
                  <a:lnTo>
                    <a:pt x="524" y="1120"/>
                  </a:lnTo>
                  <a:cubicBezTo>
                    <a:pt x="405" y="1120"/>
                    <a:pt x="310" y="1025"/>
                    <a:pt x="310" y="906"/>
                  </a:cubicBezTo>
                  <a:lnTo>
                    <a:pt x="310" y="548"/>
                  </a:lnTo>
                  <a:cubicBezTo>
                    <a:pt x="310" y="429"/>
                    <a:pt x="405" y="358"/>
                    <a:pt x="524" y="358"/>
                  </a:cubicBezTo>
                  <a:close/>
                  <a:moveTo>
                    <a:pt x="1620" y="358"/>
                  </a:moveTo>
                  <a:cubicBezTo>
                    <a:pt x="1739" y="358"/>
                    <a:pt x="1834" y="429"/>
                    <a:pt x="1834" y="548"/>
                  </a:cubicBezTo>
                  <a:lnTo>
                    <a:pt x="1834" y="906"/>
                  </a:lnTo>
                  <a:cubicBezTo>
                    <a:pt x="1834" y="1025"/>
                    <a:pt x="1739" y="1120"/>
                    <a:pt x="1620" y="1120"/>
                  </a:cubicBezTo>
                  <a:lnTo>
                    <a:pt x="1239" y="1120"/>
                  </a:lnTo>
                  <a:lnTo>
                    <a:pt x="1239" y="358"/>
                  </a:lnTo>
                  <a:close/>
                  <a:moveTo>
                    <a:pt x="524" y="1"/>
                  </a:moveTo>
                  <a:cubicBezTo>
                    <a:pt x="215" y="1"/>
                    <a:pt x="0" y="239"/>
                    <a:pt x="0" y="525"/>
                  </a:cubicBezTo>
                  <a:lnTo>
                    <a:pt x="0" y="882"/>
                  </a:lnTo>
                  <a:cubicBezTo>
                    <a:pt x="0" y="1191"/>
                    <a:pt x="215" y="1429"/>
                    <a:pt x="524" y="1429"/>
                  </a:cubicBezTo>
                  <a:lnTo>
                    <a:pt x="1620" y="1429"/>
                  </a:lnTo>
                  <a:cubicBezTo>
                    <a:pt x="1929" y="1429"/>
                    <a:pt x="2168" y="1191"/>
                    <a:pt x="2168" y="882"/>
                  </a:cubicBezTo>
                  <a:lnTo>
                    <a:pt x="2168" y="525"/>
                  </a:lnTo>
                  <a:cubicBezTo>
                    <a:pt x="2191" y="263"/>
                    <a:pt x="1953" y="1"/>
                    <a:pt x="162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40"/>
            <p:cNvSpPr/>
            <p:nvPr/>
          </p:nvSpPr>
          <p:spPr>
            <a:xfrm>
              <a:off x="5392451" y="1832344"/>
              <a:ext cx="163410" cy="162038"/>
            </a:xfrm>
            <a:custGeom>
              <a:avLst/>
              <a:gdLst/>
              <a:ahLst/>
              <a:cxnLst/>
              <a:rect l="l" t="t" r="r" b="b"/>
              <a:pathLst>
                <a:path w="4883" h="4842" extrusionOk="0">
                  <a:moveTo>
                    <a:pt x="2983" y="1"/>
                  </a:moveTo>
                  <a:cubicBezTo>
                    <a:pt x="2918" y="1"/>
                    <a:pt x="2852" y="3"/>
                    <a:pt x="2787" y="7"/>
                  </a:cubicBezTo>
                  <a:cubicBezTo>
                    <a:pt x="2072" y="55"/>
                    <a:pt x="1382" y="364"/>
                    <a:pt x="882" y="888"/>
                  </a:cubicBezTo>
                  <a:cubicBezTo>
                    <a:pt x="382" y="1388"/>
                    <a:pt x="72" y="2079"/>
                    <a:pt x="24" y="2793"/>
                  </a:cubicBezTo>
                  <a:cubicBezTo>
                    <a:pt x="1" y="3508"/>
                    <a:pt x="191" y="4222"/>
                    <a:pt x="620" y="4770"/>
                  </a:cubicBezTo>
                  <a:cubicBezTo>
                    <a:pt x="644" y="4841"/>
                    <a:pt x="715" y="4841"/>
                    <a:pt x="763" y="4841"/>
                  </a:cubicBezTo>
                  <a:cubicBezTo>
                    <a:pt x="787" y="4841"/>
                    <a:pt x="834" y="4841"/>
                    <a:pt x="882" y="4818"/>
                  </a:cubicBezTo>
                  <a:cubicBezTo>
                    <a:pt x="977" y="4746"/>
                    <a:pt x="977" y="4627"/>
                    <a:pt x="906" y="4579"/>
                  </a:cubicBezTo>
                  <a:cubicBezTo>
                    <a:pt x="120" y="3532"/>
                    <a:pt x="239" y="2079"/>
                    <a:pt x="1144" y="1150"/>
                  </a:cubicBezTo>
                  <a:cubicBezTo>
                    <a:pt x="1653" y="641"/>
                    <a:pt x="2335" y="382"/>
                    <a:pt x="3011" y="382"/>
                  </a:cubicBezTo>
                  <a:cubicBezTo>
                    <a:pt x="3568" y="382"/>
                    <a:pt x="4121" y="557"/>
                    <a:pt x="4573" y="912"/>
                  </a:cubicBezTo>
                  <a:cubicBezTo>
                    <a:pt x="4609" y="930"/>
                    <a:pt x="4646" y="938"/>
                    <a:pt x="4680" y="938"/>
                  </a:cubicBezTo>
                  <a:cubicBezTo>
                    <a:pt x="4734" y="938"/>
                    <a:pt x="4782" y="918"/>
                    <a:pt x="4811" y="888"/>
                  </a:cubicBezTo>
                  <a:cubicBezTo>
                    <a:pt x="4883" y="793"/>
                    <a:pt x="4883" y="674"/>
                    <a:pt x="4787" y="602"/>
                  </a:cubicBezTo>
                  <a:cubicBezTo>
                    <a:pt x="4268" y="213"/>
                    <a:pt x="3631" y="1"/>
                    <a:pt x="298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40"/>
            <p:cNvSpPr/>
            <p:nvPr/>
          </p:nvSpPr>
          <p:spPr>
            <a:xfrm>
              <a:off x="5429898" y="1869122"/>
              <a:ext cx="163410" cy="161134"/>
            </a:xfrm>
            <a:custGeom>
              <a:avLst/>
              <a:gdLst/>
              <a:ahLst/>
              <a:cxnLst/>
              <a:rect l="l" t="t" r="r" b="b"/>
              <a:pathLst>
                <a:path w="4883" h="4815" extrusionOk="0">
                  <a:moveTo>
                    <a:pt x="4102" y="0"/>
                  </a:moveTo>
                  <a:cubicBezTo>
                    <a:pt x="4061" y="0"/>
                    <a:pt x="4024" y="18"/>
                    <a:pt x="4002" y="51"/>
                  </a:cubicBezTo>
                  <a:cubicBezTo>
                    <a:pt x="3906" y="99"/>
                    <a:pt x="3906" y="218"/>
                    <a:pt x="3954" y="289"/>
                  </a:cubicBezTo>
                  <a:cubicBezTo>
                    <a:pt x="4764" y="1337"/>
                    <a:pt x="4645" y="2790"/>
                    <a:pt x="3716" y="3719"/>
                  </a:cubicBezTo>
                  <a:cubicBezTo>
                    <a:pt x="3218" y="4216"/>
                    <a:pt x="2541" y="4469"/>
                    <a:pt x="1865" y="4469"/>
                  </a:cubicBezTo>
                  <a:cubicBezTo>
                    <a:pt x="1312" y="4469"/>
                    <a:pt x="761" y="4300"/>
                    <a:pt x="310" y="3957"/>
                  </a:cubicBezTo>
                  <a:cubicBezTo>
                    <a:pt x="271" y="3927"/>
                    <a:pt x="231" y="3914"/>
                    <a:pt x="194" y="3914"/>
                  </a:cubicBezTo>
                  <a:cubicBezTo>
                    <a:pt x="144" y="3914"/>
                    <a:pt x="100" y="3939"/>
                    <a:pt x="72" y="3981"/>
                  </a:cubicBezTo>
                  <a:cubicBezTo>
                    <a:pt x="1" y="4076"/>
                    <a:pt x="25" y="4147"/>
                    <a:pt x="96" y="4219"/>
                  </a:cubicBezTo>
                  <a:cubicBezTo>
                    <a:pt x="596" y="4600"/>
                    <a:pt x="1263" y="4814"/>
                    <a:pt x="1882" y="4814"/>
                  </a:cubicBezTo>
                  <a:lnTo>
                    <a:pt x="2049" y="4814"/>
                  </a:lnTo>
                  <a:cubicBezTo>
                    <a:pt x="2763" y="4790"/>
                    <a:pt x="3454" y="4457"/>
                    <a:pt x="3954" y="3957"/>
                  </a:cubicBezTo>
                  <a:cubicBezTo>
                    <a:pt x="4478" y="3433"/>
                    <a:pt x="4764" y="2766"/>
                    <a:pt x="4835" y="2052"/>
                  </a:cubicBezTo>
                  <a:cubicBezTo>
                    <a:pt x="4883" y="1337"/>
                    <a:pt x="4645" y="647"/>
                    <a:pt x="4240" y="75"/>
                  </a:cubicBezTo>
                  <a:cubicBezTo>
                    <a:pt x="4202" y="24"/>
                    <a:pt x="4150" y="0"/>
                    <a:pt x="4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1" name="Google Shape;2761;p40"/>
          <p:cNvGrpSpPr/>
          <p:nvPr/>
        </p:nvGrpSpPr>
        <p:grpSpPr>
          <a:xfrm>
            <a:off x="602116" y="814636"/>
            <a:ext cx="593164" cy="1161172"/>
            <a:chOff x="4921825" y="870250"/>
            <a:chExt cx="407925" cy="798550"/>
          </a:xfrm>
        </p:grpSpPr>
        <p:sp>
          <p:nvSpPr>
            <p:cNvPr id="2762" name="Google Shape;2762;p40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40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40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40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40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40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40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40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40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40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40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40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40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40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40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40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40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40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40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40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40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40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40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40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40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40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40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40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40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40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5"/>
          <p:cNvSpPr/>
          <p:nvPr/>
        </p:nvSpPr>
        <p:spPr>
          <a:xfrm>
            <a:off x="3074975" y="685975"/>
            <a:ext cx="30831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6" name="Google Shape;3076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MÔ HÌNH GIẢI PHÁP</a:t>
            </a:r>
            <a:endParaRPr dirty="0"/>
          </a:p>
        </p:txBody>
      </p:sp>
      <p:sp>
        <p:nvSpPr>
          <p:cNvPr id="3077" name="Google Shape;3077;p45"/>
          <p:cNvSpPr/>
          <p:nvPr/>
        </p:nvSpPr>
        <p:spPr>
          <a:xfrm rot="10800000" flipH="1">
            <a:off x="6117803" y="1617525"/>
            <a:ext cx="14751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8" name="Google Shape;3078;p45"/>
          <p:cNvSpPr txBox="1">
            <a:spLocks noGrp="1"/>
          </p:cNvSpPr>
          <p:nvPr>
            <p:ph type="ctrTitle" idx="4294967295"/>
          </p:nvPr>
        </p:nvSpPr>
        <p:spPr>
          <a:xfrm>
            <a:off x="6039938" y="1427700"/>
            <a:ext cx="20118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UTM Futura Extra" panose="02040603050506020204" pitchFamily="18" charset="0"/>
              </a:rPr>
              <a:t>C</a:t>
            </a:r>
            <a:r>
              <a:rPr lang="en" sz="1800" dirty="0">
                <a:latin typeface="UTM Futura Extra" panose="02040603050506020204" pitchFamily="18" charset="0"/>
              </a:rPr>
              <a:t>ontroller </a:t>
            </a:r>
            <a:endParaRPr sz="1800" dirty="0">
              <a:latin typeface="UTM Futura Extra" panose="02040603050506020204" pitchFamily="18" charset="0"/>
            </a:endParaRPr>
          </a:p>
        </p:txBody>
      </p:sp>
      <p:sp>
        <p:nvSpPr>
          <p:cNvPr id="3079" name="Google Shape;3079;p45"/>
          <p:cNvSpPr txBox="1">
            <a:spLocks noGrp="1"/>
          </p:cNvSpPr>
          <p:nvPr>
            <p:ph type="subTitle" idx="4294967295"/>
          </p:nvPr>
        </p:nvSpPr>
        <p:spPr>
          <a:xfrm>
            <a:off x="6039950" y="1746899"/>
            <a:ext cx="2384050" cy="1204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Lấy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đúng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dữ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liệu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từ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lớp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Model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cung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cấp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và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hiển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thị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dữ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liệu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qua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lớp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View.</a:t>
            </a:r>
            <a:endParaRPr dirty="0">
              <a:solidFill>
                <a:schemeClr val="dk1"/>
              </a:solidFill>
              <a:latin typeface="UTM Aptima" panose="02040603050506020204" pitchFamily="18" charset="0"/>
            </a:endParaRPr>
          </a:p>
        </p:txBody>
      </p:sp>
      <p:sp>
        <p:nvSpPr>
          <p:cNvPr id="3080" name="Google Shape;3080;p45"/>
          <p:cNvSpPr/>
          <p:nvPr/>
        </p:nvSpPr>
        <p:spPr>
          <a:xfrm rot="10800000" flipH="1">
            <a:off x="1315843" y="1634400"/>
            <a:ext cx="1706931" cy="1124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1" name="Google Shape;3081;p45"/>
          <p:cNvSpPr txBox="1">
            <a:spLocks noGrp="1"/>
          </p:cNvSpPr>
          <p:nvPr>
            <p:ph type="ctrTitle" idx="4294967295"/>
          </p:nvPr>
        </p:nvSpPr>
        <p:spPr>
          <a:xfrm>
            <a:off x="1095039" y="1427700"/>
            <a:ext cx="20088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UTM Futura Extra" panose="02040603050506020204" pitchFamily="18" charset="0"/>
              </a:rPr>
              <a:t>M</a:t>
            </a:r>
            <a:r>
              <a:rPr lang="en" sz="1800" dirty="0">
                <a:latin typeface="UTM Futura Extra" panose="02040603050506020204" pitchFamily="18" charset="0"/>
              </a:rPr>
              <a:t>odel </a:t>
            </a:r>
            <a:endParaRPr sz="1800" dirty="0">
              <a:latin typeface="UTM Futura Extra" panose="02040603050506020204" pitchFamily="18" charset="0"/>
            </a:endParaRPr>
          </a:p>
        </p:txBody>
      </p:sp>
      <p:sp>
        <p:nvSpPr>
          <p:cNvPr id="3082" name="Google Shape;3082;p45"/>
          <p:cNvSpPr txBox="1">
            <a:spLocks noGrp="1"/>
          </p:cNvSpPr>
          <p:nvPr>
            <p:ph type="subTitle" idx="4294967295"/>
          </p:nvPr>
        </p:nvSpPr>
        <p:spPr>
          <a:xfrm>
            <a:off x="261563" y="1746899"/>
            <a:ext cx="2842188" cy="1057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Gồm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các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class/function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xử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lý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nghiệp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vụ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: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kết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nối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database,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truy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vấn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dữ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liệu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thêm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xóa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sửa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,…</a:t>
            </a:r>
            <a:endParaRPr dirty="0">
              <a:solidFill>
                <a:schemeClr val="dk1"/>
              </a:solidFill>
              <a:latin typeface="UTM Aptima" panose="02040603050506020204" pitchFamily="18" charset="0"/>
            </a:endParaRPr>
          </a:p>
        </p:txBody>
      </p:sp>
      <p:sp>
        <p:nvSpPr>
          <p:cNvPr id="3083" name="Google Shape;3083;p45"/>
          <p:cNvSpPr/>
          <p:nvPr/>
        </p:nvSpPr>
        <p:spPr>
          <a:xfrm rot="10800000" flipH="1">
            <a:off x="6121258" y="3828725"/>
            <a:ext cx="10044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4" name="Google Shape;3084;p45"/>
          <p:cNvSpPr txBox="1">
            <a:spLocks noGrp="1"/>
          </p:cNvSpPr>
          <p:nvPr>
            <p:ph type="ctrTitle" idx="4294967295"/>
          </p:nvPr>
        </p:nvSpPr>
        <p:spPr>
          <a:xfrm>
            <a:off x="6039999" y="3638900"/>
            <a:ext cx="201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 dirty="0">
                <a:latin typeface="UTM Futura Extra" panose="02040603050506020204" pitchFamily="18" charset="0"/>
              </a:rPr>
              <a:t>V</a:t>
            </a:r>
            <a:r>
              <a:rPr lang="en" sz="1800" dirty="0">
                <a:latin typeface="UTM Futura Extra" panose="02040603050506020204" pitchFamily="18" charset="0"/>
              </a:rPr>
              <a:t>iew</a:t>
            </a:r>
            <a:endParaRPr sz="1800" dirty="0">
              <a:latin typeface="UTM Futura Extra" panose="02040603050506020204" pitchFamily="18" charset="0"/>
            </a:endParaRPr>
          </a:p>
        </p:txBody>
      </p:sp>
      <p:sp>
        <p:nvSpPr>
          <p:cNvPr id="3085" name="Google Shape;3085;p45"/>
          <p:cNvSpPr txBox="1">
            <a:spLocks noGrp="1"/>
          </p:cNvSpPr>
          <p:nvPr>
            <p:ph type="subTitle" idx="4294967295"/>
          </p:nvPr>
        </p:nvSpPr>
        <p:spPr>
          <a:xfrm>
            <a:off x="6039910" y="3958099"/>
            <a:ext cx="2237444" cy="880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Có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nhiệm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vụ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hiển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thị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dữ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liệu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giúp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người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dùng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tương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tác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với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hệ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UTM Aptima" panose="02040603050506020204" pitchFamily="18" charset="0"/>
              </a:rPr>
              <a:t>thống</a:t>
            </a:r>
            <a:r>
              <a:rPr lang="en-US" dirty="0">
                <a:solidFill>
                  <a:schemeClr val="dk1"/>
                </a:solidFill>
                <a:latin typeface="UTM Aptima" panose="02040603050506020204" pitchFamily="18" charset="0"/>
              </a:rPr>
              <a:t>.</a:t>
            </a:r>
            <a:endParaRPr dirty="0">
              <a:solidFill>
                <a:schemeClr val="dk1"/>
              </a:solidFill>
              <a:latin typeface="UTM Aptima" panose="02040603050506020204" pitchFamily="18" charset="0"/>
            </a:endParaRPr>
          </a:p>
        </p:txBody>
      </p:sp>
      <p:grpSp>
        <p:nvGrpSpPr>
          <p:cNvPr id="3086" name="Google Shape;3086;p45"/>
          <p:cNvGrpSpPr/>
          <p:nvPr/>
        </p:nvGrpSpPr>
        <p:grpSpPr>
          <a:xfrm>
            <a:off x="303491" y="313536"/>
            <a:ext cx="593164" cy="1161172"/>
            <a:chOff x="4921825" y="870250"/>
            <a:chExt cx="407925" cy="798550"/>
          </a:xfrm>
        </p:grpSpPr>
        <p:sp>
          <p:nvSpPr>
            <p:cNvPr id="3087" name="Google Shape;3087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17" name="Google Shape;3117;p45"/>
          <p:cNvGrpSpPr/>
          <p:nvPr/>
        </p:nvGrpSpPr>
        <p:grpSpPr>
          <a:xfrm>
            <a:off x="7675841" y="2509798"/>
            <a:ext cx="593164" cy="1161172"/>
            <a:chOff x="4921825" y="870250"/>
            <a:chExt cx="407925" cy="798550"/>
          </a:xfrm>
        </p:grpSpPr>
        <p:sp>
          <p:nvSpPr>
            <p:cNvPr id="3118" name="Google Shape;3118;p4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4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4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4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4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4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4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4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4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4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4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4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4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4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4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4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4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4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4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4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4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4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4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4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4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4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4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4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4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4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8" name="Google Shape;3148;p45"/>
          <p:cNvGrpSpPr/>
          <p:nvPr/>
        </p:nvGrpSpPr>
        <p:grpSpPr>
          <a:xfrm flipH="1">
            <a:off x="-1129557" y="1795885"/>
            <a:ext cx="4017967" cy="3644766"/>
            <a:chOff x="3166062" y="1034326"/>
            <a:chExt cx="6010422" cy="5452155"/>
          </a:xfrm>
        </p:grpSpPr>
        <p:sp>
          <p:nvSpPr>
            <p:cNvPr id="3149" name="Google Shape;3149;p45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45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56" name="Google Shape;3156;p45"/>
          <p:cNvSpPr/>
          <p:nvPr/>
        </p:nvSpPr>
        <p:spPr>
          <a:xfrm rot="10800000" flipH="1">
            <a:off x="8124759" y="-10"/>
            <a:ext cx="1019253" cy="660785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BE"/>
          </a:p>
        </p:txBody>
      </p:sp>
      <p:grpSp>
        <p:nvGrpSpPr>
          <p:cNvPr id="13" name="Google Shape;3351;p48">
            <a:extLst>
              <a:ext uri="{FF2B5EF4-FFF2-40B4-BE49-F238E27FC236}">
                <a16:creationId xmlns:a16="http://schemas.microsoft.com/office/drawing/2014/main" id="{2F1FBCF6-913C-8429-DD0F-E6E9770AF833}"/>
              </a:ext>
            </a:extLst>
          </p:cNvPr>
          <p:cNvGrpSpPr/>
          <p:nvPr/>
        </p:nvGrpSpPr>
        <p:grpSpPr>
          <a:xfrm>
            <a:off x="5554821" y="2555913"/>
            <a:ext cx="974619" cy="997825"/>
            <a:chOff x="6009213" y="2443226"/>
            <a:chExt cx="974619" cy="997825"/>
          </a:xfrm>
        </p:grpSpPr>
        <p:sp>
          <p:nvSpPr>
            <p:cNvPr id="14" name="Google Shape;3352;p48">
              <a:extLst>
                <a:ext uri="{FF2B5EF4-FFF2-40B4-BE49-F238E27FC236}">
                  <a16:creationId xmlns:a16="http://schemas.microsoft.com/office/drawing/2014/main" id="{1CA77043-D107-68E4-9609-A385159D42B2}"/>
                </a:ext>
              </a:extLst>
            </p:cNvPr>
            <p:cNvSpPr/>
            <p:nvPr/>
          </p:nvSpPr>
          <p:spPr>
            <a:xfrm>
              <a:off x="6009213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53;p48">
              <a:extLst>
                <a:ext uri="{FF2B5EF4-FFF2-40B4-BE49-F238E27FC236}">
                  <a16:creationId xmlns:a16="http://schemas.microsoft.com/office/drawing/2014/main" id="{D35C6A5F-7519-2C83-D2A3-128C6C7CCB5F}"/>
                </a:ext>
              </a:extLst>
            </p:cNvPr>
            <p:cNvSpPr/>
            <p:nvPr/>
          </p:nvSpPr>
          <p:spPr>
            <a:xfrm>
              <a:off x="6012132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</a:t>
              </a:r>
              <a:endPara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6" name="Google Shape;3354;p48">
            <a:extLst>
              <a:ext uri="{FF2B5EF4-FFF2-40B4-BE49-F238E27FC236}">
                <a16:creationId xmlns:a16="http://schemas.microsoft.com/office/drawing/2014/main" id="{547F8F79-E6A1-AFDE-08F5-20391B16F4C6}"/>
              </a:ext>
            </a:extLst>
          </p:cNvPr>
          <p:cNvGrpSpPr/>
          <p:nvPr/>
        </p:nvGrpSpPr>
        <p:grpSpPr>
          <a:xfrm>
            <a:off x="4250444" y="2555913"/>
            <a:ext cx="1007400" cy="997825"/>
            <a:chOff x="4726763" y="2443226"/>
            <a:chExt cx="1007400" cy="997825"/>
          </a:xfrm>
        </p:grpSpPr>
        <p:sp>
          <p:nvSpPr>
            <p:cNvPr id="17" name="Google Shape;3355;p48">
              <a:extLst>
                <a:ext uri="{FF2B5EF4-FFF2-40B4-BE49-F238E27FC236}">
                  <a16:creationId xmlns:a16="http://schemas.microsoft.com/office/drawing/2014/main" id="{DBE1275F-0367-7CFA-A7F7-DD1053148560}"/>
                </a:ext>
              </a:extLst>
            </p:cNvPr>
            <p:cNvSpPr/>
            <p:nvPr/>
          </p:nvSpPr>
          <p:spPr>
            <a:xfrm>
              <a:off x="4726763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56;p48">
              <a:extLst>
                <a:ext uri="{FF2B5EF4-FFF2-40B4-BE49-F238E27FC236}">
                  <a16:creationId xmlns:a16="http://schemas.microsoft.com/office/drawing/2014/main" id="{40887338-6AF1-1A5E-89AC-5C172FBBF870}"/>
                </a:ext>
              </a:extLst>
            </p:cNvPr>
            <p:cNvSpPr/>
            <p:nvPr/>
          </p:nvSpPr>
          <p:spPr>
            <a:xfrm>
              <a:off x="4762463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</a:t>
              </a:r>
              <a:endPara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oogle Shape;3357;p48">
            <a:extLst>
              <a:ext uri="{FF2B5EF4-FFF2-40B4-BE49-F238E27FC236}">
                <a16:creationId xmlns:a16="http://schemas.microsoft.com/office/drawing/2014/main" id="{548F89CF-06D2-92BE-92EC-F6271D0A5D86}"/>
              </a:ext>
            </a:extLst>
          </p:cNvPr>
          <p:cNvGrpSpPr/>
          <p:nvPr/>
        </p:nvGrpSpPr>
        <p:grpSpPr>
          <a:xfrm>
            <a:off x="2946067" y="2555913"/>
            <a:ext cx="1007400" cy="997825"/>
            <a:chOff x="3444313" y="2443226"/>
            <a:chExt cx="1007400" cy="997825"/>
          </a:xfrm>
        </p:grpSpPr>
        <p:sp>
          <p:nvSpPr>
            <p:cNvPr id="20" name="Google Shape;3358;p48">
              <a:extLst>
                <a:ext uri="{FF2B5EF4-FFF2-40B4-BE49-F238E27FC236}">
                  <a16:creationId xmlns:a16="http://schemas.microsoft.com/office/drawing/2014/main" id="{7689E921-E1AE-169E-6F07-37D7634D6A24}"/>
                </a:ext>
              </a:extLst>
            </p:cNvPr>
            <p:cNvSpPr/>
            <p:nvPr/>
          </p:nvSpPr>
          <p:spPr>
            <a:xfrm>
              <a:off x="3444313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59;p48">
              <a:extLst>
                <a:ext uri="{FF2B5EF4-FFF2-40B4-BE49-F238E27FC236}">
                  <a16:creationId xmlns:a16="http://schemas.microsoft.com/office/drawing/2014/main" id="{62BA1E74-0215-CBFC-1FF3-ACFC7289564D}"/>
                </a:ext>
              </a:extLst>
            </p:cNvPr>
            <p:cNvSpPr/>
            <p:nvPr/>
          </p:nvSpPr>
          <p:spPr>
            <a:xfrm>
              <a:off x="3480013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</a:t>
              </a:r>
              <a:endParaRPr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Google Shape;3369;p48">
            <a:extLst>
              <a:ext uri="{FF2B5EF4-FFF2-40B4-BE49-F238E27FC236}">
                <a16:creationId xmlns:a16="http://schemas.microsoft.com/office/drawing/2014/main" id="{67D6917E-D1A5-EC66-6FC7-F5AFA20F99CD}"/>
              </a:ext>
            </a:extLst>
          </p:cNvPr>
          <p:cNvSpPr/>
          <p:nvPr/>
        </p:nvSpPr>
        <p:spPr>
          <a:xfrm>
            <a:off x="2815819" y="3028896"/>
            <a:ext cx="105569" cy="105560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371;p48">
            <a:extLst>
              <a:ext uri="{FF2B5EF4-FFF2-40B4-BE49-F238E27FC236}">
                <a16:creationId xmlns:a16="http://schemas.microsoft.com/office/drawing/2014/main" id="{693757D1-728C-1144-0FBB-97695AF13642}"/>
              </a:ext>
            </a:extLst>
          </p:cNvPr>
          <p:cNvSpPr/>
          <p:nvPr/>
        </p:nvSpPr>
        <p:spPr>
          <a:xfrm>
            <a:off x="4082965" y="3028896"/>
            <a:ext cx="105540" cy="105560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372;p48">
            <a:extLst>
              <a:ext uri="{FF2B5EF4-FFF2-40B4-BE49-F238E27FC236}">
                <a16:creationId xmlns:a16="http://schemas.microsoft.com/office/drawing/2014/main" id="{52E09700-C8B0-49A3-9DD0-FA7058CB1806}"/>
              </a:ext>
            </a:extLst>
          </p:cNvPr>
          <p:cNvSpPr/>
          <p:nvPr/>
        </p:nvSpPr>
        <p:spPr>
          <a:xfrm>
            <a:off x="4088065" y="3059608"/>
            <a:ext cx="44172" cy="44139"/>
          </a:xfrm>
          <a:custGeom>
            <a:avLst/>
            <a:gdLst/>
            <a:ahLst/>
            <a:cxnLst/>
            <a:rect l="l" t="t" r="r" b="b"/>
            <a:pathLst>
              <a:path w="1536" h="1535" extrusionOk="0">
                <a:moveTo>
                  <a:pt x="768" y="0"/>
                </a:moveTo>
                <a:cubicBezTo>
                  <a:pt x="335" y="0"/>
                  <a:pt x="1" y="367"/>
                  <a:pt x="1" y="768"/>
                </a:cubicBezTo>
                <a:cubicBezTo>
                  <a:pt x="1" y="1201"/>
                  <a:pt x="335" y="1535"/>
                  <a:pt x="768" y="1535"/>
                </a:cubicBezTo>
                <a:cubicBezTo>
                  <a:pt x="1202" y="1535"/>
                  <a:pt x="1535" y="1201"/>
                  <a:pt x="1535" y="768"/>
                </a:cubicBezTo>
                <a:cubicBezTo>
                  <a:pt x="1535" y="367"/>
                  <a:pt x="1202" y="0"/>
                  <a:pt x="7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73;p48">
            <a:extLst>
              <a:ext uri="{FF2B5EF4-FFF2-40B4-BE49-F238E27FC236}">
                <a16:creationId xmlns:a16="http://schemas.microsoft.com/office/drawing/2014/main" id="{90DDE261-B074-9D13-78DE-6CD61EF428D8}"/>
              </a:ext>
            </a:extLst>
          </p:cNvPr>
          <p:cNvSpPr/>
          <p:nvPr/>
        </p:nvSpPr>
        <p:spPr>
          <a:xfrm>
            <a:off x="5350111" y="3028896"/>
            <a:ext cx="105540" cy="105560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374;p48">
            <a:extLst>
              <a:ext uri="{FF2B5EF4-FFF2-40B4-BE49-F238E27FC236}">
                <a16:creationId xmlns:a16="http://schemas.microsoft.com/office/drawing/2014/main" id="{B7231F84-DC9A-6EE9-346F-D98EDE300FE3}"/>
              </a:ext>
            </a:extLst>
          </p:cNvPr>
          <p:cNvSpPr/>
          <p:nvPr/>
        </p:nvSpPr>
        <p:spPr>
          <a:xfrm>
            <a:off x="5380794" y="3059608"/>
            <a:ext cx="44172" cy="44139"/>
          </a:xfrm>
          <a:custGeom>
            <a:avLst/>
            <a:gdLst/>
            <a:ahLst/>
            <a:cxnLst/>
            <a:rect l="l" t="t" r="r" b="b"/>
            <a:pathLst>
              <a:path w="1536" h="1535" extrusionOk="0">
                <a:moveTo>
                  <a:pt x="768" y="0"/>
                </a:moveTo>
                <a:cubicBezTo>
                  <a:pt x="334" y="0"/>
                  <a:pt x="1" y="367"/>
                  <a:pt x="1" y="768"/>
                </a:cubicBezTo>
                <a:cubicBezTo>
                  <a:pt x="1" y="1201"/>
                  <a:pt x="334" y="1535"/>
                  <a:pt x="768" y="1535"/>
                </a:cubicBezTo>
                <a:cubicBezTo>
                  <a:pt x="1202" y="1535"/>
                  <a:pt x="1535" y="1201"/>
                  <a:pt x="1535" y="768"/>
                </a:cubicBezTo>
                <a:cubicBezTo>
                  <a:pt x="1535" y="367"/>
                  <a:pt x="1202" y="0"/>
                  <a:pt x="76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75;p48">
            <a:extLst>
              <a:ext uri="{FF2B5EF4-FFF2-40B4-BE49-F238E27FC236}">
                <a16:creationId xmlns:a16="http://schemas.microsoft.com/office/drawing/2014/main" id="{36C90FAD-8CA3-9D9B-1EE5-BE866A2BA235}"/>
              </a:ext>
            </a:extLst>
          </p:cNvPr>
          <p:cNvSpPr/>
          <p:nvPr/>
        </p:nvSpPr>
        <p:spPr>
          <a:xfrm>
            <a:off x="7071412" y="2916209"/>
            <a:ext cx="105540" cy="105560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69" y="2870"/>
                  <a:pt x="3669" y="1836"/>
                </a:cubicBezTo>
                <a:cubicBezTo>
                  <a:pt x="3669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DA8B83A-90FB-CA7C-BAFF-13C07A3E3D8E}"/>
              </a:ext>
            </a:extLst>
          </p:cNvPr>
          <p:cNvGrpSpPr/>
          <p:nvPr/>
        </p:nvGrpSpPr>
        <p:grpSpPr>
          <a:xfrm>
            <a:off x="123309" y="3037041"/>
            <a:ext cx="2260614" cy="1515106"/>
            <a:chOff x="3658081" y="547081"/>
            <a:chExt cx="4894571" cy="3803984"/>
          </a:xfrm>
          <a:solidFill>
            <a:schemeClr val="accent2">
              <a:lumMod val="10000"/>
            </a:schemeClr>
          </a:solidFill>
        </p:grpSpPr>
        <p:sp>
          <p:nvSpPr>
            <p:cNvPr id="46" name="Google Shape;4129;p55">
              <a:extLst>
                <a:ext uri="{FF2B5EF4-FFF2-40B4-BE49-F238E27FC236}">
                  <a16:creationId xmlns:a16="http://schemas.microsoft.com/office/drawing/2014/main" id="{B9A3797A-1148-6B13-2453-281F22DC6CCB}"/>
                </a:ext>
              </a:extLst>
            </p:cNvPr>
            <p:cNvSpPr/>
            <p:nvPr/>
          </p:nvSpPr>
          <p:spPr>
            <a:xfrm>
              <a:off x="3658081" y="547081"/>
              <a:ext cx="4894571" cy="3160029"/>
            </a:xfrm>
            <a:prstGeom prst="roundRect">
              <a:avLst>
                <a:gd name="adj" fmla="val 3857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F0000"/>
                </a:solidFill>
              </a:endParaRPr>
            </a:p>
          </p:txBody>
        </p:sp>
        <p:sp>
          <p:nvSpPr>
            <p:cNvPr id="47" name="Google Shape;4130;p55">
              <a:extLst>
                <a:ext uri="{FF2B5EF4-FFF2-40B4-BE49-F238E27FC236}">
                  <a16:creationId xmlns:a16="http://schemas.microsoft.com/office/drawing/2014/main" id="{D558C56B-6E27-A565-5DAD-CE5D511CBBB6}"/>
                </a:ext>
              </a:extLst>
            </p:cNvPr>
            <p:cNvSpPr/>
            <p:nvPr/>
          </p:nvSpPr>
          <p:spPr>
            <a:xfrm>
              <a:off x="5267518" y="3660799"/>
              <a:ext cx="1671386" cy="690266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endParaRPr lang="en-BE">
                <a:solidFill>
                  <a:srgbClr val="FF0000"/>
                </a:solidFill>
              </a:endParaRPr>
            </a:p>
          </p:txBody>
        </p:sp>
        <p:cxnSp>
          <p:nvCxnSpPr>
            <p:cNvPr id="48" name="Google Shape;4131;p55">
              <a:extLst>
                <a:ext uri="{FF2B5EF4-FFF2-40B4-BE49-F238E27FC236}">
                  <a16:creationId xmlns:a16="http://schemas.microsoft.com/office/drawing/2014/main" id="{57EC1486-6B3A-7304-8995-2433677BAFF6}"/>
                </a:ext>
              </a:extLst>
            </p:cNvPr>
            <p:cNvCxnSpPr>
              <a:cxnSpLocks/>
            </p:cNvCxnSpPr>
            <p:nvPr/>
          </p:nvCxnSpPr>
          <p:spPr>
            <a:xfrm>
              <a:off x="5285581" y="4290055"/>
              <a:ext cx="1647200" cy="0"/>
            </a:xfrm>
            <a:prstGeom prst="straightConnector1">
              <a:avLst/>
            </a:prstGeom>
            <a:grpFill/>
            <a:ln w="19050" cap="flat" cmpd="sng">
              <a:solidFill>
                <a:schemeClr val="accent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pic>
        <p:nvPicPr>
          <p:cNvPr id="49" name="Picture 48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030D66B8-927E-B1B8-711A-C631AFB6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45" y="3095671"/>
            <a:ext cx="2149226" cy="1140842"/>
          </a:xfrm>
          <a:prstGeom prst="rect">
            <a:avLst/>
          </a:prstGeom>
        </p:spPr>
      </p:pic>
      <p:sp>
        <p:nvSpPr>
          <p:cNvPr id="50" name="Google Shape;4206;p56">
            <a:extLst>
              <a:ext uri="{FF2B5EF4-FFF2-40B4-BE49-F238E27FC236}">
                <a16:creationId xmlns:a16="http://schemas.microsoft.com/office/drawing/2014/main" id="{F9AB408F-CACA-5B98-932A-7CA2F660EA83}"/>
              </a:ext>
            </a:extLst>
          </p:cNvPr>
          <p:cNvSpPr txBox="1">
            <a:spLocks/>
          </p:cNvSpPr>
          <p:nvPr/>
        </p:nvSpPr>
        <p:spPr>
          <a:xfrm>
            <a:off x="475730" y="4608500"/>
            <a:ext cx="156220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MVC</a:t>
            </a: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bel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906168" y="1915785"/>
            <a:ext cx="4288889" cy="24275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dirty="0">
                <a:solidFill>
                  <a:schemeClr val="accent6">
                    <a:lumMod val="50000"/>
                  </a:schemeClr>
                </a:solidFill>
              </a:rPr>
              <a:t>PHÂN TÍCH BÀI TOÁN</a:t>
            </a:r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Google Shape;2321;p34">
            <a:extLst>
              <a:ext uri="{FF2B5EF4-FFF2-40B4-BE49-F238E27FC236}">
                <a16:creationId xmlns:a16="http://schemas.microsoft.com/office/drawing/2014/main" id="{C885CCFC-265C-F722-B187-9E08BED55B5B}"/>
              </a:ext>
            </a:extLst>
          </p:cNvPr>
          <p:cNvSpPr/>
          <p:nvPr/>
        </p:nvSpPr>
        <p:spPr>
          <a:xfrm>
            <a:off x="648380" y="1458712"/>
            <a:ext cx="1263130" cy="60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Google Shape;2322;p34">
            <a:extLst>
              <a:ext uri="{FF2B5EF4-FFF2-40B4-BE49-F238E27FC236}">
                <a16:creationId xmlns:a16="http://schemas.microsoft.com/office/drawing/2014/main" id="{25E53DDC-8B9F-8A03-EAEF-F3B7D46FD70A}"/>
              </a:ext>
            </a:extLst>
          </p:cNvPr>
          <p:cNvSpPr txBox="1">
            <a:spLocks/>
          </p:cNvSpPr>
          <p:nvPr/>
        </p:nvSpPr>
        <p:spPr>
          <a:xfrm>
            <a:off x="683016" y="1503476"/>
            <a:ext cx="1775457" cy="40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sz="8300" b="0" i="0" u="none" strike="noStrike" cap="none">
                <a:solidFill>
                  <a:schemeClr val="dk1"/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03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66" name="Google Shape;2466;p37"/>
          <p:cNvCxnSpPr/>
          <p:nvPr/>
        </p:nvCxnSpPr>
        <p:spPr>
          <a:xfrm>
            <a:off x="1755250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7" name="Google Shape;2467;p37"/>
          <p:cNvCxnSpPr/>
          <p:nvPr/>
        </p:nvCxnSpPr>
        <p:spPr>
          <a:xfrm>
            <a:off x="4572113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68" name="Google Shape;2468;p37"/>
          <p:cNvCxnSpPr/>
          <p:nvPr/>
        </p:nvCxnSpPr>
        <p:spPr>
          <a:xfrm>
            <a:off x="7388975" y="2624225"/>
            <a:ext cx="0" cy="12003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69" name="Google Shape;2469;p37"/>
          <p:cNvSpPr/>
          <p:nvPr/>
        </p:nvSpPr>
        <p:spPr>
          <a:xfrm rot="10800000" flipH="1">
            <a:off x="1435951" y="1664775"/>
            <a:ext cx="5928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70" name="Google Shape;2470;p37"/>
          <p:cNvSpPr/>
          <p:nvPr/>
        </p:nvSpPr>
        <p:spPr>
          <a:xfrm rot="10800000" flipH="1">
            <a:off x="4275589" y="1664775"/>
            <a:ext cx="5928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71" name="Google Shape;2471;p37"/>
          <p:cNvSpPr/>
          <p:nvPr/>
        </p:nvSpPr>
        <p:spPr>
          <a:xfrm rot="10800000" flipH="1">
            <a:off x="7092439" y="1664775"/>
            <a:ext cx="5928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72" name="Google Shape;2472;p37"/>
          <p:cNvSpPr/>
          <p:nvPr/>
        </p:nvSpPr>
        <p:spPr>
          <a:xfrm>
            <a:off x="3106863" y="685975"/>
            <a:ext cx="308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73" name="Google Shape;2473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>
                    <a:lumMod val="50000"/>
                  </a:schemeClr>
                </a:solidFill>
              </a:rPr>
              <a:t>PHÂN TÍCH BÀI TOÁN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74" name="Google Shape;2474;p37"/>
          <p:cNvSpPr txBox="1"/>
          <p:nvPr/>
        </p:nvSpPr>
        <p:spPr>
          <a:xfrm>
            <a:off x="713227" y="1465436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rPr>
              <a:t>1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2475" name="Google Shape;2475;p37"/>
          <p:cNvSpPr txBox="1"/>
          <p:nvPr/>
        </p:nvSpPr>
        <p:spPr>
          <a:xfrm>
            <a:off x="713225" y="1958805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Xác định yêu cầu</a:t>
            </a:r>
            <a:endParaRPr sz="1600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  <a:ea typeface="Abel"/>
              <a:cs typeface="Abel"/>
              <a:sym typeface="Abel"/>
            </a:endParaRPr>
          </a:p>
        </p:txBody>
      </p:sp>
      <p:grpSp>
        <p:nvGrpSpPr>
          <p:cNvPr id="2476" name="Google Shape;2476;p37"/>
          <p:cNvGrpSpPr/>
          <p:nvPr/>
        </p:nvGrpSpPr>
        <p:grpSpPr>
          <a:xfrm>
            <a:off x="1390388" y="3178875"/>
            <a:ext cx="683920" cy="1188467"/>
            <a:chOff x="1390388" y="3178875"/>
            <a:chExt cx="683920" cy="1188467"/>
          </a:xfrm>
        </p:grpSpPr>
        <p:sp>
          <p:nvSpPr>
            <p:cNvPr id="2477" name="Google Shape;2477;p3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78" name="Google Shape;2478;p3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79" name="Google Shape;2479;p3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480" name="Google Shape;2480;p37"/>
          <p:cNvGrpSpPr/>
          <p:nvPr/>
        </p:nvGrpSpPr>
        <p:grpSpPr>
          <a:xfrm>
            <a:off x="4215263" y="3178875"/>
            <a:ext cx="675907" cy="1188467"/>
            <a:chOff x="4215263" y="3178875"/>
            <a:chExt cx="675907" cy="1188467"/>
          </a:xfrm>
        </p:grpSpPr>
        <p:sp>
          <p:nvSpPr>
            <p:cNvPr id="2481" name="Google Shape;2481;p3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83" name="Google Shape;2483;p3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endParaRPr>
            </a:p>
          </p:txBody>
        </p:sp>
      </p:grpSp>
      <p:grpSp>
        <p:nvGrpSpPr>
          <p:cNvPr id="2484" name="Google Shape;2484;p37"/>
          <p:cNvGrpSpPr/>
          <p:nvPr/>
        </p:nvGrpSpPr>
        <p:grpSpPr>
          <a:xfrm>
            <a:off x="7027913" y="3178875"/>
            <a:ext cx="680120" cy="1188467"/>
            <a:chOff x="7027913" y="3178875"/>
            <a:chExt cx="680120" cy="1188467"/>
          </a:xfrm>
        </p:grpSpPr>
        <p:sp>
          <p:nvSpPr>
            <p:cNvPr id="2485" name="Google Shape;2485;p3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87" name="Google Shape;2487;p3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488" name="Google Shape;2488;p37"/>
          <p:cNvSpPr txBox="1"/>
          <p:nvPr/>
        </p:nvSpPr>
        <p:spPr>
          <a:xfrm>
            <a:off x="3530085" y="1465436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rPr>
              <a:t>2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2489" name="Google Shape;2489;p37"/>
          <p:cNvSpPr txBox="1"/>
          <p:nvPr/>
        </p:nvSpPr>
        <p:spPr>
          <a:xfrm>
            <a:off x="3530084" y="1958805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Biểu đồ Usecase</a:t>
            </a:r>
            <a:endParaRPr sz="1600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  <a:ea typeface="Abel"/>
              <a:cs typeface="Abel"/>
              <a:sym typeface="Abel"/>
            </a:endParaRPr>
          </a:p>
        </p:txBody>
      </p:sp>
      <p:sp>
        <p:nvSpPr>
          <p:cNvPr id="2490" name="Google Shape;2490;p37"/>
          <p:cNvSpPr txBox="1"/>
          <p:nvPr/>
        </p:nvSpPr>
        <p:spPr>
          <a:xfrm>
            <a:off x="6346944" y="1465436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rPr>
              <a:t>3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2491" name="Google Shape;2491;p37"/>
          <p:cNvSpPr txBox="1"/>
          <p:nvPr/>
        </p:nvSpPr>
        <p:spPr>
          <a:xfrm>
            <a:off x="6346943" y="1958805"/>
            <a:ext cx="20838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Thiết kế cơ sở dữ liệu</a:t>
            </a:r>
            <a:endParaRPr sz="1600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  <a:ea typeface="Abel"/>
              <a:cs typeface="Abel"/>
              <a:sym typeface="Abel"/>
            </a:endParaRPr>
          </a:p>
        </p:txBody>
      </p:sp>
      <p:grpSp>
        <p:nvGrpSpPr>
          <p:cNvPr id="2492" name="Google Shape;2492;p37"/>
          <p:cNvGrpSpPr/>
          <p:nvPr/>
        </p:nvGrpSpPr>
        <p:grpSpPr>
          <a:xfrm>
            <a:off x="386091" y="3663336"/>
            <a:ext cx="593164" cy="1161172"/>
            <a:chOff x="4921825" y="870250"/>
            <a:chExt cx="407925" cy="798550"/>
          </a:xfrm>
        </p:grpSpPr>
        <p:sp>
          <p:nvSpPr>
            <p:cNvPr id="2493" name="Google Shape;2493;p3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4" name="Google Shape;2494;p3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5" name="Google Shape;2495;p3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6" name="Google Shape;2496;p3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7" name="Google Shape;2497;p3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8" name="Google Shape;2498;p3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99" name="Google Shape;2499;p3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0" name="Google Shape;2500;p3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1" name="Google Shape;2501;p3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2" name="Google Shape;2502;p3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3" name="Google Shape;2503;p3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4" name="Google Shape;2504;p3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5" name="Google Shape;2505;p3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6" name="Google Shape;2506;p3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7" name="Google Shape;2507;p3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8" name="Google Shape;2508;p3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09" name="Google Shape;2509;p3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0" name="Google Shape;2510;p3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1" name="Google Shape;2511;p3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2" name="Google Shape;2512;p3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3" name="Google Shape;2513;p3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4" name="Google Shape;2514;p3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5" name="Google Shape;2515;p3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6" name="Google Shape;2516;p3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7" name="Google Shape;2517;p3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8" name="Google Shape;2518;p3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19" name="Google Shape;2519;p3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20" name="Google Shape;2520;p3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21" name="Google Shape;2521;p3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22" name="Google Shape;2522;p3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23" name="Google Shape;2523;p37"/>
          <p:cNvGrpSpPr/>
          <p:nvPr/>
        </p:nvGrpSpPr>
        <p:grpSpPr>
          <a:xfrm flipH="1">
            <a:off x="-2745382" y="-1156777"/>
            <a:ext cx="4017967" cy="3644766"/>
            <a:chOff x="3166062" y="1034326"/>
            <a:chExt cx="6010422" cy="5452155"/>
          </a:xfrm>
        </p:grpSpPr>
        <p:sp>
          <p:nvSpPr>
            <p:cNvPr id="2524" name="Google Shape;2524;p37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25" name="Google Shape;2525;p37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526" name="Google Shape;2526;p37"/>
          <p:cNvCxnSpPr/>
          <p:nvPr/>
        </p:nvCxnSpPr>
        <p:spPr>
          <a:xfrm>
            <a:off x="2297475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7" name="Google Shape;2527;p37"/>
          <p:cNvCxnSpPr/>
          <p:nvPr/>
        </p:nvCxnSpPr>
        <p:spPr>
          <a:xfrm>
            <a:off x="5045300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528" name="Google Shape;2528;p37"/>
          <p:cNvCxnSpPr/>
          <p:nvPr/>
        </p:nvCxnSpPr>
        <p:spPr>
          <a:xfrm>
            <a:off x="7904150" y="3647950"/>
            <a:ext cx="18285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8"/>
          <p:cNvSpPr/>
          <p:nvPr/>
        </p:nvSpPr>
        <p:spPr>
          <a:xfrm rot="10800000" flipH="1">
            <a:off x="1435951" y="1664775"/>
            <a:ext cx="592800" cy="112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34" name="Google Shape;2534;p38"/>
          <p:cNvSpPr/>
          <p:nvPr/>
        </p:nvSpPr>
        <p:spPr>
          <a:xfrm rot="10800000" flipH="1">
            <a:off x="5395360" y="1660201"/>
            <a:ext cx="592800" cy="11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35" name="Google Shape;2535;p38"/>
          <p:cNvSpPr/>
          <p:nvPr/>
        </p:nvSpPr>
        <p:spPr>
          <a:xfrm>
            <a:off x="3106863" y="685975"/>
            <a:ext cx="30873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36" name="Google Shape;2536;p3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>
                    <a:lumMod val="50000"/>
                  </a:schemeClr>
                </a:solidFill>
              </a:rPr>
              <a:t>XÁC ĐỊNH YÊU CẦU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37" name="Google Shape;2537;p38"/>
          <p:cNvSpPr txBox="1"/>
          <p:nvPr/>
        </p:nvSpPr>
        <p:spPr>
          <a:xfrm>
            <a:off x="713227" y="1465436"/>
            <a:ext cx="208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rPr>
              <a:t>Yêu cầu chung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  <a:ea typeface="Questrial"/>
              <a:cs typeface="Questrial"/>
              <a:sym typeface="Questrial"/>
            </a:endParaRPr>
          </a:p>
        </p:txBody>
      </p:sp>
      <p:sp>
        <p:nvSpPr>
          <p:cNvPr id="2538" name="Google Shape;2538;p38"/>
          <p:cNvSpPr txBox="1"/>
          <p:nvPr/>
        </p:nvSpPr>
        <p:spPr>
          <a:xfrm>
            <a:off x="792116" y="1959393"/>
            <a:ext cx="3124861" cy="273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X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ây dựng Website tối ưu.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Giao diện thân thiện với người dùng, dễ sử dụng.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Các tác vụ cơ bản: thêm, xóa, sửa,…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T</a:t>
            </a:r>
            <a:r>
              <a:rPr lang="en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rPr>
              <a:t>ác vụ thống kê: lượng truy cập,    đơn đặt hàng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  <a:ea typeface="Abel"/>
              <a:cs typeface="Abel"/>
              <a:sym typeface="Abe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A9CCBF-95D5-9E35-D887-E9081AEA129B}"/>
              </a:ext>
            </a:extLst>
          </p:cNvPr>
          <p:cNvGrpSpPr/>
          <p:nvPr/>
        </p:nvGrpSpPr>
        <p:grpSpPr>
          <a:xfrm>
            <a:off x="4561728" y="1483593"/>
            <a:ext cx="2585832" cy="2836947"/>
            <a:chOff x="3530084" y="1465436"/>
            <a:chExt cx="2585832" cy="2836947"/>
          </a:xfrm>
        </p:grpSpPr>
        <p:sp>
          <p:nvSpPr>
            <p:cNvPr id="2541" name="Google Shape;2541;p38"/>
            <p:cNvSpPr txBox="1"/>
            <p:nvPr/>
          </p:nvSpPr>
          <p:spPr>
            <a:xfrm>
              <a:off x="3530085" y="1465436"/>
              <a:ext cx="2466974" cy="47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6">
                      <a:lumMod val="50000"/>
                    </a:schemeClr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rPr>
                <a:t>Yêu cầu chức năng</a:t>
              </a:r>
              <a:endParaRPr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endParaRPr>
            </a:p>
          </p:txBody>
        </p:sp>
        <p:sp>
          <p:nvSpPr>
            <p:cNvPr id="2542" name="Google Shape;2542;p38"/>
            <p:cNvSpPr txBox="1"/>
            <p:nvPr/>
          </p:nvSpPr>
          <p:spPr>
            <a:xfrm>
              <a:off x="3530084" y="1958805"/>
              <a:ext cx="2585832" cy="23435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285750" lvl="0" indent="-285750" rtl="0">
                <a:spcBef>
                  <a:spcPts val="0"/>
                </a:spcBef>
                <a:spcAft>
                  <a:spcPts val="1600"/>
                </a:spcAft>
                <a:buFont typeface="Wingdings" panose="05000000000000000000" pitchFamily="2" charset="2"/>
                <a:buChar char="q"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  <a:ea typeface="Abel"/>
                  <a:cs typeface="Abel"/>
                  <a:sym typeface="Abel"/>
                </a:rPr>
                <a:t>Thanh toán trực tuyến.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1600"/>
                </a:spcAft>
                <a:buFont typeface="Wingdings" panose="05000000000000000000" pitchFamily="2" charset="2"/>
                <a:buChar char="q"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  <a:ea typeface="Abel"/>
                  <a:cs typeface="Abel"/>
                  <a:sym typeface="Abel"/>
                </a:rPr>
                <a:t>Live chat support.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1600"/>
                </a:spcAft>
                <a:buFont typeface="Wingdings" panose="05000000000000000000" pitchFamily="2" charset="2"/>
                <a:buChar char="q"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  <a:ea typeface="Abel"/>
                  <a:cs typeface="Abel"/>
                  <a:sym typeface="Abel"/>
                </a:rPr>
                <a:t>SEO &amp; Sharing.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1600"/>
                </a:spcAft>
                <a:buFont typeface="Wingdings" panose="05000000000000000000" pitchFamily="2" charset="2"/>
                <a:buChar char="q"/>
              </a:pPr>
              <a:r>
                <a:rPr lang="en" dirty="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  <a:ea typeface="Abel"/>
                  <a:cs typeface="Abel"/>
                  <a:sym typeface="Abel"/>
                </a:rPr>
                <a:t>Quản trị Web</a:t>
              </a:r>
            </a:p>
            <a:p>
              <a:pPr marL="0" lvl="0" indent="0" algn="just" rtl="0">
                <a:spcBef>
                  <a:spcPts val="0"/>
                </a:spcBef>
                <a:spcAft>
                  <a:spcPts val="160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  <a:ea typeface="Abel"/>
                <a:cs typeface="Abel"/>
                <a:sym typeface="Abel"/>
              </a:endParaRPr>
            </a:p>
          </p:txBody>
        </p:sp>
      </p:grpSp>
      <p:grpSp>
        <p:nvGrpSpPr>
          <p:cNvPr id="2552" name="Google Shape;2552;p38"/>
          <p:cNvGrpSpPr/>
          <p:nvPr/>
        </p:nvGrpSpPr>
        <p:grpSpPr>
          <a:xfrm flipH="1">
            <a:off x="-2299857" y="-2697840"/>
            <a:ext cx="4017967" cy="3644766"/>
            <a:chOff x="3166062" y="1034326"/>
            <a:chExt cx="6010422" cy="5452155"/>
          </a:xfrm>
        </p:grpSpPr>
        <p:sp>
          <p:nvSpPr>
            <p:cNvPr id="2553" name="Google Shape;2553;p38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54" name="Google Shape;2554;p38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55" name="Google Shape;2555;p38"/>
          <p:cNvGrpSpPr/>
          <p:nvPr/>
        </p:nvGrpSpPr>
        <p:grpSpPr>
          <a:xfrm>
            <a:off x="7540747" y="-598211"/>
            <a:ext cx="3863499" cy="3798516"/>
            <a:chOff x="3133537" y="-308699"/>
            <a:chExt cx="6010422" cy="5452155"/>
          </a:xfrm>
        </p:grpSpPr>
        <p:sp>
          <p:nvSpPr>
            <p:cNvPr id="2556" name="Google Shape;2556;p38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57" name="Google Shape;2557;p38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558" name="Google Shape;2558;p38"/>
          <p:cNvGrpSpPr/>
          <p:nvPr/>
        </p:nvGrpSpPr>
        <p:grpSpPr>
          <a:xfrm>
            <a:off x="7540741" y="371486"/>
            <a:ext cx="593164" cy="1161172"/>
            <a:chOff x="4921825" y="870250"/>
            <a:chExt cx="407925" cy="798550"/>
          </a:xfrm>
        </p:grpSpPr>
        <p:sp>
          <p:nvSpPr>
            <p:cNvPr id="2559" name="Google Shape;2559;p38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0" name="Google Shape;2560;p38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1" name="Google Shape;2561;p38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2" name="Google Shape;2562;p38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3" name="Google Shape;2563;p38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4" name="Google Shape;2564;p38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5" name="Google Shape;2565;p38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6" name="Google Shape;2566;p38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7" name="Google Shape;2567;p38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8" name="Google Shape;2568;p38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69" name="Google Shape;2569;p38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0" name="Google Shape;2570;p38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1" name="Google Shape;2571;p38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2" name="Google Shape;2572;p38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3" name="Google Shape;2573;p38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4" name="Google Shape;2574;p38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5" name="Google Shape;2575;p38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6" name="Google Shape;2576;p38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7" name="Google Shape;2577;p38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8" name="Google Shape;2578;p38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79" name="Google Shape;2579;p38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0" name="Google Shape;2580;p38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1" name="Google Shape;2581;p38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2" name="Google Shape;2582;p38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3" name="Google Shape;2583;p38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4" name="Google Shape;2584;p38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5" name="Google Shape;2585;p38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6" name="Google Shape;2586;p38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7" name="Google Shape;2587;p38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588" name="Google Shape;2588;p38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2" name="Google Shape;4132;p55"/>
          <p:cNvSpPr txBox="1">
            <a:spLocks noGrp="1"/>
          </p:cNvSpPr>
          <p:nvPr>
            <p:ph type="ctrTitle"/>
          </p:nvPr>
        </p:nvSpPr>
        <p:spPr>
          <a:xfrm>
            <a:off x="774138" y="1543349"/>
            <a:ext cx="2698896" cy="148092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BIỂU ĐỒ USECASE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BEFA59-C649-D597-A502-5BE629BA453A}"/>
              </a:ext>
            </a:extLst>
          </p:cNvPr>
          <p:cNvGrpSpPr/>
          <p:nvPr/>
        </p:nvGrpSpPr>
        <p:grpSpPr>
          <a:xfrm>
            <a:off x="3658081" y="547081"/>
            <a:ext cx="4894571" cy="3803984"/>
            <a:chOff x="4744725" y="1168762"/>
            <a:chExt cx="3684300" cy="2806014"/>
          </a:xfrm>
        </p:grpSpPr>
        <p:sp>
          <p:nvSpPr>
            <p:cNvPr id="4129" name="Google Shape;4129;p55"/>
            <p:cNvSpPr/>
            <p:nvPr/>
          </p:nvSpPr>
          <p:spPr>
            <a:xfrm>
              <a:off x="4744725" y="1168762"/>
              <a:ext cx="3684300" cy="2331000"/>
            </a:xfrm>
            <a:prstGeom prst="roundRect">
              <a:avLst>
                <a:gd name="adj" fmla="val 385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0" name="Google Shape;4130;p55"/>
            <p:cNvSpPr/>
            <p:nvPr/>
          </p:nvSpPr>
          <p:spPr>
            <a:xfrm>
              <a:off x="5956200" y="3465600"/>
              <a:ext cx="1258106" cy="509176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BE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cxnSp>
          <p:nvCxnSpPr>
            <p:cNvPr id="4131" name="Google Shape;4131;p55"/>
            <p:cNvCxnSpPr>
              <a:cxnSpLocks/>
            </p:cNvCxnSpPr>
            <p:nvPr/>
          </p:nvCxnSpPr>
          <p:spPr>
            <a:xfrm>
              <a:off x="5969796" y="3929772"/>
              <a:ext cx="1239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sp>
          <p:nvSpPr>
            <p:cNvPr id="4134" name="Google Shape;4134;p55"/>
            <p:cNvSpPr/>
            <p:nvPr/>
          </p:nvSpPr>
          <p:spPr>
            <a:xfrm>
              <a:off x="4855634" y="1297352"/>
              <a:ext cx="3434100" cy="2094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135" name="Google Shape;4135;p55"/>
          <p:cNvGrpSpPr/>
          <p:nvPr/>
        </p:nvGrpSpPr>
        <p:grpSpPr>
          <a:xfrm>
            <a:off x="854266" y="255998"/>
            <a:ext cx="593164" cy="1161172"/>
            <a:chOff x="4921825" y="870250"/>
            <a:chExt cx="407925" cy="798550"/>
          </a:xfrm>
        </p:grpSpPr>
        <p:sp>
          <p:nvSpPr>
            <p:cNvPr id="4136" name="Google Shape;4136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7" name="Google Shape;4137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8" name="Google Shape;4138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39" name="Google Shape;4139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0" name="Google Shape;4140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1" name="Google Shape;4141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2" name="Google Shape;4142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3" name="Google Shape;4143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4" name="Google Shape;4144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5" name="Google Shape;4145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6" name="Google Shape;4146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7" name="Google Shape;4147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8" name="Google Shape;4148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49" name="Google Shape;4149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0" name="Google Shape;4150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1" name="Google Shape;4151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2" name="Google Shape;4152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3" name="Google Shape;4153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4" name="Google Shape;4154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5" name="Google Shape;4155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6" name="Google Shape;4156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7" name="Google Shape;4157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8" name="Google Shape;4158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59" name="Google Shape;4159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0" name="Google Shape;4160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1" name="Google Shape;4161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2" name="Google Shape;4162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3" name="Google Shape;4163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4" name="Google Shape;4164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5" name="Google Shape;4165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166" name="Google Shape;4166;p55"/>
          <p:cNvGrpSpPr/>
          <p:nvPr/>
        </p:nvGrpSpPr>
        <p:grpSpPr>
          <a:xfrm>
            <a:off x="3060606" y="3905332"/>
            <a:ext cx="593164" cy="1161172"/>
            <a:chOff x="4921825" y="870250"/>
            <a:chExt cx="407925" cy="798550"/>
          </a:xfrm>
        </p:grpSpPr>
        <p:sp>
          <p:nvSpPr>
            <p:cNvPr id="4167" name="Google Shape;4167;p55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8" name="Google Shape;4168;p55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69" name="Google Shape;4169;p55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0" name="Google Shape;4170;p55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1" name="Google Shape;4171;p55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2" name="Google Shape;4172;p55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3" name="Google Shape;4173;p55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4" name="Google Shape;4174;p55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5" name="Google Shape;4175;p55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6" name="Google Shape;4176;p55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7" name="Google Shape;4177;p55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8" name="Google Shape;4178;p55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79" name="Google Shape;4179;p55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0" name="Google Shape;4180;p55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1" name="Google Shape;4181;p55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2" name="Google Shape;4182;p55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3" name="Google Shape;4183;p55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4" name="Google Shape;4184;p55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5" name="Google Shape;4185;p55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6" name="Google Shape;4186;p55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7" name="Google Shape;4187;p55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8" name="Google Shape;4188;p55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89" name="Google Shape;4189;p55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0" name="Google Shape;4190;p55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1" name="Google Shape;4191;p55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2" name="Google Shape;4192;p55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3" name="Google Shape;4193;p55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4" name="Google Shape;4194;p55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5" name="Google Shape;4195;p55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196" name="Google Shape;4196;p55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 1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F9205532-9426-98FA-4C43-7CBF6FB5ADF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805224" y="738868"/>
            <a:ext cx="4562381" cy="2712085"/>
          </a:xfrm>
          <a:prstGeom prst="rect">
            <a:avLst/>
          </a:prstGeom>
          <a:ln/>
        </p:spPr>
      </p:pic>
      <p:sp>
        <p:nvSpPr>
          <p:cNvPr id="10" name="Google Shape;4206;p56">
            <a:extLst>
              <a:ext uri="{FF2B5EF4-FFF2-40B4-BE49-F238E27FC236}">
                <a16:creationId xmlns:a16="http://schemas.microsoft.com/office/drawing/2014/main" id="{50D3256E-3480-FEA5-9C52-00063BCFD443}"/>
              </a:ext>
            </a:extLst>
          </p:cNvPr>
          <p:cNvSpPr txBox="1">
            <a:spLocks/>
          </p:cNvSpPr>
          <p:nvPr/>
        </p:nvSpPr>
        <p:spPr>
          <a:xfrm>
            <a:off x="6049661" y="4388202"/>
            <a:ext cx="2253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Biểu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đồ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use - case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mức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độ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tổng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quát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bel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2" name="Google Shape;4202;p56"/>
          <p:cNvSpPr/>
          <p:nvPr/>
        </p:nvSpPr>
        <p:spPr>
          <a:xfrm rot="10800000" flipH="1">
            <a:off x="6173011" y="1175692"/>
            <a:ext cx="647418" cy="2166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03" name="Google Shape;4203;p56"/>
          <p:cNvSpPr/>
          <p:nvPr/>
        </p:nvSpPr>
        <p:spPr>
          <a:xfrm rot="10800000" flipH="1">
            <a:off x="1514473" y="1175692"/>
            <a:ext cx="809100" cy="21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04" name="Google Shape;4204;p56"/>
          <p:cNvSpPr/>
          <p:nvPr/>
        </p:nvSpPr>
        <p:spPr>
          <a:xfrm>
            <a:off x="3584775" y="685975"/>
            <a:ext cx="19905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05" name="Google Shape;4205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6">
                    <a:lumMod val="50000"/>
                  </a:schemeClr>
                </a:solidFill>
              </a:rPr>
              <a:t>BIỂU ĐỒ USE-CASE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06" name="Google Shape;4206;p56"/>
          <p:cNvSpPr txBox="1">
            <a:spLocks noGrp="1"/>
          </p:cNvSpPr>
          <p:nvPr>
            <p:ph type="subTitle" idx="4294967295"/>
          </p:nvPr>
        </p:nvSpPr>
        <p:spPr>
          <a:xfrm>
            <a:off x="757247" y="4656482"/>
            <a:ext cx="316324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Biểu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đồ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use – case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quản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lý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hệ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thống</a:t>
            </a:r>
            <a:endParaRPr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  <a:p>
            <a:pPr marL="0" lvl="0" indent="0" algn="ctr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4210" name="Google Shape;4210;p56"/>
          <p:cNvSpPr/>
          <p:nvPr/>
        </p:nvSpPr>
        <p:spPr>
          <a:xfrm>
            <a:off x="71544" y="1397957"/>
            <a:ext cx="4485636" cy="310083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14" name="Google Shape;4214;p56"/>
          <p:cNvSpPr/>
          <p:nvPr/>
        </p:nvSpPr>
        <p:spPr>
          <a:xfrm rot="10800000">
            <a:off x="21" y="43"/>
            <a:ext cx="1514452" cy="861159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/>
          <a:lstStyle/>
          <a:p>
            <a:endParaRPr lang="en-BE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215" name="Google Shape;4215;p56"/>
          <p:cNvSpPr/>
          <p:nvPr/>
        </p:nvSpPr>
        <p:spPr>
          <a:xfrm>
            <a:off x="7577397" y="4267197"/>
            <a:ext cx="1566624" cy="876241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/>
          <a:lstStyle/>
          <a:p>
            <a:endParaRPr lang="en-BE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4216" name="Google Shape;4216;p56"/>
          <p:cNvGrpSpPr/>
          <p:nvPr/>
        </p:nvGrpSpPr>
        <p:grpSpPr>
          <a:xfrm>
            <a:off x="342316" y="3179473"/>
            <a:ext cx="593164" cy="1161172"/>
            <a:chOff x="4921825" y="870250"/>
            <a:chExt cx="407925" cy="798550"/>
          </a:xfrm>
        </p:grpSpPr>
        <p:sp>
          <p:nvSpPr>
            <p:cNvPr id="4217" name="Google Shape;4217;p5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18" name="Google Shape;4218;p5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19" name="Google Shape;4219;p5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0" name="Google Shape;4220;p5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1" name="Google Shape;4221;p5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2" name="Google Shape;4222;p5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3" name="Google Shape;4223;p5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4" name="Google Shape;4224;p5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5" name="Google Shape;4225;p5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6" name="Google Shape;4226;p5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7" name="Google Shape;4227;p5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8" name="Google Shape;4228;p5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29" name="Google Shape;4229;p5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0" name="Google Shape;4230;p5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1" name="Google Shape;4231;p5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2" name="Google Shape;4232;p5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3" name="Google Shape;4233;p5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4" name="Google Shape;4234;p5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5" name="Google Shape;4235;p5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6" name="Google Shape;4236;p5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7" name="Google Shape;4237;p5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8" name="Google Shape;4238;p5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39" name="Google Shape;4239;p5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0" name="Google Shape;4240;p5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1" name="Google Shape;4241;p5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2" name="Google Shape;4242;p5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3" name="Google Shape;4243;p5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4" name="Google Shape;4244;p5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5" name="Google Shape;4245;p5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6" name="Google Shape;4246;p5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247" name="Google Shape;4247;p56"/>
          <p:cNvGrpSpPr/>
          <p:nvPr/>
        </p:nvGrpSpPr>
        <p:grpSpPr>
          <a:xfrm>
            <a:off x="8064128" y="685973"/>
            <a:ext cx="593164" cy="1161172"/>
            <a:chOff x="4921825" y="870250"/>
            <a:chExt cx="407925" cy="798550"/>
          </a:xfrm>
        </p:grpSpPr>
        <p:sp>
          <p:nvSpPr>
            <p:cNvPr id="4248" name="Google Shape;4248;p5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49" name="Google Shape;4249;p5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0" name="Google Shape;4250;p5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1" name="Google Shape;4251;p5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2" name="Google Shape;4252;p5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3" name="Google Shape;4253;p5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4" name="Google Shape;4254;p5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5" name="Google Shape;4255;p5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6" name="Google Shape;4256;p5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7" name="Google Shape;4257;p5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8" name="Google Shape;4258;p5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59" name="Google Shape;4259;p5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0" name="Google Shape;4260;p5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1" name="Google Shape;4261;p5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2" name="Google Shape;4262;p5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3" name="Google Shape;4263;p5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4" name="Google Shape;4264;p5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5" name="Google Shape;4265;p5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6" name="Google Shape;4266;p5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7" name="Google Shape;4267;p5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8" name="Google Shape;4268;p5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69" name="Google Shape;4269;p5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0" name="Google Shape;4270;p5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1" name="Google Shape;4271;p5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2" name="Google Shape;4272;p5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3" name="Google Shape;4273;p5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4" name="Google Shape;4274;p5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5" name="Google Shape;4275;p5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6" name="Google Shape;4276;p5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277" name="Google Shape;4277;p5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Picture 1" descr="A diagram of a company&#10;&#10;Description automatically generated">
            <a:extLst>
              <a:ext uri="{FF2B5EF4-FFF2-40B4-BE49-F238E27FC236}">
                <a16:creationId xmlns:a16="http://schemas.microsoft.com/office/drawing/2014/main" id="{544374E4-0A92-5D7F-B59C-4125E955060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94404" y="1462708"/>
            <a:ext cx="4279462" cy="2948427"/>
          </a:xfrm>
          <a:prstGeom prst="rect">
            <a:avLst/>
          </a:prstGeom>
          <a:ln/>
        </p:spPr>
      </p:pic>
      <p:sp>
        <p:nvSpPr>
          <p:cNvPr id="3" name="Google Shape;4210;p56">
            <a:extLst>
              <a:ext uri="{FF2B5EF4-FFF2-40B4-BE49-F238E27FC236}">
                <a16:creationId xmlns:a16="http://schemas.microsoft.com/office/drawing/2014/main" id="{91C4EE85-1350-8D69-D176-9959B2F06DE8}"/>
              </a:ext>
            </a:extLst>
          </p:cNvPr>
          <p:cNvSpPr/>
          <p:nvPr/>
        </p:nvSpPr>
        <p:spPr>
          <a:xfrm>
            <a:off x="4613677" y="1391005"/>
            <a:ext cx="4485636" cy="3100835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963F7EAB-49B6-4222-2948-D508744886F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736537" y="1455756"/>
            <a:ext cx="4279462" cy="2948427"/>
          </a:xfrm>
          <a:prstGeom prst="rect">
            <a:avLst/>
          </a:prstGeom>
          <a:ln/>
        </p:spPr>
      </p:pic>
      <p:sp>
        <p:nvSpPr>
          <p:cNvPr id="5" name="Google Shape;4206;p56">
            <a:extLst>
              <a:ext uri="{FF2B5EF4-FFF2-40B4-BE49-F238E27FC236}">
                <a16:creationId xmlns:a16="http://schemas.microsoft.com/office/drawing/2014/main" id="{884454F1-6691-A6E9-15D9-D79E2723810A}"/>
              </a:ext>
            </a:extLst>
          </p:cNvPr>
          <p:cNvSpPr txBox="1">
            <a:spLocks/>
          </p:cNvSpPr>
          <p:nvPr/>
        </p:nvSpPr>
        <p:spPr>
          <a:xfrm>
            <a:off x="5179727" y="4656482"/>
            <a:ext cx="3163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Biểu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đồ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use – case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người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dùng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bel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33"/>
          <p:cNvSpPr/>
          <p:nvPr/>
        </p:nvSpPr>
        <p:spPr>
          <a:xfrm>
            <a:off x="559665" y="817756"/>
            <a:ext cx="2762656" cy="3999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3" name="Google Shape;2313;p33"/>
          <p:cNvSpPr txBox="1">
            <a:spLocks noGrp="1"/>
          </p:cNvSpPr>
          <p:nvPr>
            <p:ph type="title"/>
          </p:nvPr>
        </p:nvSpPr>
        <p:spPr>
          <a:xfrm>
            <a:off x="559666" y="543436"/>
            <a:ext cx="2854094" cy="22759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THIẾT KẾ CƠ SỞ DỮ LIỆU</a:t>
            </a:r>
            <a:endParaRPr lang="vi-VN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2D547CE-559D-FA65-F807-4CEC4CE763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760" y="205650"/>
            <a:ext cx="5100016" cy="4707313"/>
          </a:xfrm>
          <a:prstGeom prst="rect">
            <a:avLst/>
          </a:prstGeom>
          <a:solidFill>
            <a:schemeClr val="lt1"/>
          </a:solidFill>
        </p:spPr>
      </p:pic>
      <p:sp>
        <p:nvSpPr>
          <p:cNvPr id="9" name="Google Shape;4206;p56">
            <a:extLst>
              <a:ext uri="{FF2B5EF4-FFF2-40B4-BE49-F238E27FC236}">
                <a16:creationId xmlns:a16="http://schemas.microsoft.com/office/drawing/2014/main" id="{77A352AC-D9E3-236D-D46A-394ACFC768A5}"/>
              </a:ext>
            </a:extLst>
          </p:cNvPr>
          <p:cNvSpPr txBox="1">
            <a:spLocks/>
          </p:cNvSpPr>
          <p:nvPr/>
        </p:nvSpPr>
        <p:spPr>
          <a:xfrm>
            <a:off x="937646" y="3675368"/>
            <a:ext cx="222559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 sz="1400" b="0" i="0" u="none" strike="noStrike" cap="none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>
            <a:pPr marL="0" indent="0" algn="ctr">
              <a:buFont typeface="Abe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Mô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hình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quan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hệ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dữ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liệu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Font typeface="Abel"/>
              <a:buNone/>
            </a:pPr>
            <a:endParaRPr lang="en-US"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2046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602057" y="1512718"/>
            <a:ext cx="1465797" cy="66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694738" y="2276160"/>
            <a:ext cx="4830407" cy="17776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>
                <a:solidFill>
                  <a:schemeClr val="accent6">
                    <a:lumMod val="50000"/>
                  </a:schemeClr>
                </a:solidFill>
              </a:rPr>
              <a:t>XÂY DỰNG CHỨC NĂNG</a:t>
            </a:r>
            <a:endParaRPr lang="en-BE" sz="52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694739" y="1367980"/>
            <a:ext cx="2286062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CB82C88-AFBD-3539-3CD3-7EC542348153}"/>
              </a:ext>
            </a:extLst>
          </p:cNvPr>
          <p:cNvGrpSpPr/>
          <p:nvPr/>
        </p:nvGrpSpPr>
        <p:grpSpPr>
          <a:xfrm>
            <a:off x="5400464" y="1565898"/>
            <a:ext cx="3366152" cy="2487942"/>
            <a:chOff x="428350" y="3015141"/>
            <a:chExt cx="2260614" cy="151510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2829426-9BFD-365A-8FE3-0B010AAF57C0}"/>
                </a:ext>
              </a:extLst>
            </p:cNvPr>
            <p:cNvGrpSpPr/>
            <p:nvPr/>
          </p:nvGrpSpPr>
          <p:grpSpPr>
            <a:xfrm>
              <a:off x="428350" y="3015141"/>
              <a:ext cx="2260614" cy="1515106"/>
              <a:chOff x="3658081" y="547081"/>
              <a:chExt cx="4894571" cy="3803984"/>
            </a:xfrm>
          </p:grpSpPr>
          <p:sp>
            <p:nvSpPr>
              <p:cNvPr id="5" name="Google Shape;4129;p55">
                <a:extLst>
                  <a:ext uri="{FF2B5EF4-FFF2-40B4-BE49-F238E27FC236}">
                    <a16:creationId xmlns:a16="http://schemas.microsoft.com/office/drawing/2014/main" id="{0E549F26-9E0E-2997-3EA8-6A468E7642F4}"/>
                  </a:ext>
                </a:extLst>
              </p:cNvPr>
              <p:cNvSpPr/>
              <p:nvPr/>
            </p:nvSpPr>
            <p:spPr>
              <a:xfrm>
                <a:off x="3658081" y="547081"/>
                <a:ext cx="4894571" cy="3160029"/>
              </a:xfrm>
              <a:prstGeom prst="roundRect">
                <a:avLst>
                  <a:gd name="adj" fmla="val 3857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Google Shape;4130;p55">
                <a:extLst>
                  <a:ext uri="{FF2B5EF4-FFF2-40B4-BE49-F238E27FC236}">
                    <a16:creationId xmlns:a16="http://schemas.microsoft.com/office/drawing/2014/main" id="{BBB7F5C6-D2DD-5D0E-7D8E-D0F6D74F1913}"/>
                  </a:ext>
                </a:extLst>
              </p:cNvPr>
              <p:cNvSpPr/>
              <p:nvPr/>
            </p:nvSpPr>
            <p:spPr>
              <a:xfrm>
                <a:off x="5267518" y="3660799"/>
                <a:ext cx="1671386" cy="690266"/>
              </a:xfrm>
              <a:custGeom>
                <a:avLst/>
                <a:gdLst/>
                <a:ahLst/>
                <a:cxnLst/>
                <a:rect l="l" t="t" r="r" b="b"/>
                <a:pathLst>
                  <a:path w="65999" h="24926" extrusionOk="0">
                    <a:moveTo>
                      <a:pt x="13372" y="0"/>
                    </a:moveTo>
                    <a:cubicBezTo>
                      <a:pt x="13051" y="1881"/>
                      <a:pt x="12653" y="8225"/>
                      <a:pt x="11445" y="11283"/>
                    </a:cubicBezTo>
                    <a:cubicBezTo>
                      <a:pt x="10237" y="14341"/>
                      <a:pt x="7883" y="16511"/>
                      <a:pt x="6125" y="18346"/>
                    </a:cubicBezTo>
                    <a:cubicBezTo>
                      <a:pt x="4367" y="20181"/>
                      <a:pt x="1875" y="21297"/>
                      <a:pt x="896" y="22291"/>
                    </a:cubicBezTo>
                    <a:cubicBezTo>
                      <a:pt x="-82" y="23285"/>
                      <a:pt x="-174" y="23896"/>
                      <a:pt x="254" y="24309"/>
                    </a:cubicBezTo>
                    <a:cubicBezTo>
                      <a:pt x="682" y="24722"/>
                      <a:pt x="805" y="24692"/>
                      <a:pt x="3465" y="24768"/>
                    </a:cubicBezTo>
                    <a:cubicBezTo>
                      <a:pt x="6125" y="24845"/>
                      <a:pt x="10925" y="24768"/>
                      <a:pt x="16215" y="24768"/>
                    </a:cubicBezTo>
                    <a:cubicBezTo>
                      <a:pt x="21505" y="24768"/>
                      <a:pt x="28630" y="24768"/>
                      <a:pt x="35204" y="24768"/>
                    </a:cubicBezTo>
                    <a:cubicBezTo>
                      <a:pt x="41778" y="24768"/>
                      <a:pt x="50783" y="24768"/>
                      <a:pt x="55660" y="24768"/>
                    </a:cubicBezTo>
                    <a:cubicBezTo>
                      <a:pt x="60537" y="24768"/>
                      <a:pt x="62754" y="25104"/>
                      <a:pt x="64466" y="24768"/>
                    </a:cubicBezTo>
                    <a:cubicBezTo>
                      <a:pt x="66178" y="24432"/>
                      <a:pt x="66056" y="23346"/>
                      <a:pt x="65934" y="22750"/>
                    </a:cubicBezTo>
                    <a:cubicBezTo>
                      <a:pt x="65812" y="22154"/>
                      <a:pt x="65353" y="22765"/>
                      <a:pt x="63732" y="21190"/>
                    </a:cubicBezTo>
                    <a:cubicBezTo>
                      <a:pt x="62111" y="19615"/>
                      <a:pt x="57999" y="16512"/>
                      <a:pt x="56210" y="13301"/>
                    </a:cubicBezTo>
                    <a:cubicBezTo>
                      <a:pt x="54421" y="10091"/>
                      <a:pt x="53505" y="4083"/>
                      <a:pt x="53000" y="1927"/>
                    </a:cubicBezTo>
                    <a:cubicBezTo>
                      <a:pt x="52496" y="-229"/>
                      <a:pt x="53153" y="627"/>
                      <a:pt x="53183" y="367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/>
              <a:lstStyle/>
              <a:p>
                <a:endParaRPr lang="en-BE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" name="Google Shape;4131;p55">
                <a:extLst>
                  <a:ext uri="{FF2B5EF4-FFF2-40B4-BE49-F238E27FC236}">
                    <a16:creationId xmlns:a16="http://schemas.microsoft.com/office/drawing/2014/main" id="{2D23A409-B97A-F2E7-7318-4CA0E1AE6F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5581" y="4290055"/>
                <a:ext cx="1647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7F750E8-14F4-BBA2-F66F-A905488ABE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78" y="3065685"/>
              <a:ext cx="2117401" cy="1150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9409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5" name="Google Shape;3285;p47"/>
          <p:cNvSpPr/>
          <p:nvPr/>
        </p:nvSpPr>
        <p:spPr>
          <a:xfrm>
            <a:off x="2484250" y="685975"/>
            <a:ext cx="4284000" cy="22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86" name="Google Shape;3286;p47"/>
          <p:cNvSpPr/>
          <p:nvPr/>
        </p:nvSpPr>
        <p:spPr>
          <a:xfrm rot="10800000" flipH="1">
            <a:off x="1622327" y="2936100"/>
            <a:ext cx="10875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87" name="Google Shape;3287;p47"/>
          <p:cNvSpPr/>
          <p:nvPr/>
        </p:nvSpPr>
        <p:spPr>
          <a:xfrm rot="10800000" flipH="1">
            <a:off x="1581302" y="3828000"/>
            <a:ext cx="939300" cy="112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88" name="Google Shape;3288;p47"/>
          <p:cNvSpPr/>
          <p:nvPr/>
        </p:nvSpPr>
        <p:spPr>
          <a:xfrm rot="10800000" flipH="1">
            <a:off x="1652827" y="2044200"/>
            <a:ext cx="598500" cy="11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89" name="Google Shape;3289;p47"/>
          <p:cNvSpPr/>
          <p:nvPr/>
        </p:nvSpPr>
        <p:spPr>
          <a:xfrm rot="10800000" flipH="1">
            <a:off x="1652865" y="1152300"/>
            <a:ext cx="963955" cy="1393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90" name="Google Shape;3290;p47"/>
          <p:cNvSpPr txBox="1">
            <a:spLocks noGrp="1"/>
          </p:cNvSpPr>
          <p:nvPr>
            <p:ph type="ctrTitle"/>
          </p:nvPr>
        </p:nvSpPr>
        <p:spPr>
          <a:xfrm>
            <a:off x="1577564" y="1393765"/>
            <a:ext cx="2935511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Chức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năng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thanh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toán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92" name="Google Shape;3292;p47"/>
          <p:cNvSpPr txBox="1">
            <a:spLocks noGrp="1"/>
          </p:cNvSpPr>
          <p:nvPr>
            <p:ph type="ctrTitle" idx="2"/>
          </p:nvPr>
        </p:nvSpPr>
        <p:spPr>
          <a:xfrm>
            <a:off x="1577565" y="2303789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Live chat support</a:t>
            </a:r>
          </a:p>
        </p:txBody>
      </p:sp>
      <p:sp>
        <p:nvSpPr>
          <p:cNvPr id="3294" name="Google Shape;3294;p47"/>
          <p:cNvSpPr txBox="1">
            <a:spLocks noGrp="1"/>
          </p:cNvSpPr>
          <p:nvPr>
            <p:ph type="ctrTitle" idx="4"/>
          </p:nvPr>
        </p:nvSpPr>
        <p:spPr>
          <a:xfrm>
            <a:off x="1577564" y="3234875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SEO &amp; Sharing</a:t>
            </a:r>
          </a:p>
        </p:txBody>
      </p:sp>
      <p:sp>
        <p:nvSpPr>
          <p:cNvPr id="3296" name="Google Shape;3296;p47"/>
          <p:cNvSpPr txBox="1">
            <a:spLocks noGrp="1"/>
          </p:cNvSpPr>
          <p:nvPr>
            <p:ph type="ctrTitle" idx="6"/>
          </p:nvPr>
        </p:nvSpPr>
        <p:spPr>
          <a:xfrm>
            <a:off x="1577564" y="4094012"/>
            <a:ext cx="23316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Quản trị Website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298" name="Google Shape;3298;p47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accent6">
                    <a:lumMod val="50000"/>
                  </a:schemeClr>
                </a:solidFill>
              </a:rPr>
              <a:t>XÂY DỰNG CHỨC NĂNG HỆ THỐNG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3299" name="Google Shape;3299;p47"/>
          <p:cNvGrpSpPr/>
          <p:nvPr/>
        </p:nvGrpSpPr>
        <p:grpSpPr>
          <a:xfrm>
            <a:off x="801669" y="1108331"/>
            <a:ext cx="522310" cy="861282"/>
            <a:chOff x="1390388" y="3178875"/>
            <a:chExt cx="683920" cy="1188467"/>
          </a:xfrm>
        </p:grpSpPr>
        <p:sp>
          <p:nvSpPr>
            <p:cNvPr id="3300" name="Google Shape;3300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01" name="Google Shape;3301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02" name="Google Shape;3302;p47"/>
            <p:cNvSpPr/>
            <p:nvPr/>
          </p:nvSpPr>
          <p:spPr>
            <a:xfrm>
              <a:off x="1624100" y="3460300"/>
              <a:ext cx="233253" cy="632437"/>
            </a:xfrm>
            <a:custGeom>
              <a:avLst/>
              <a:gdLst/>
              <a:ahLst/>
              <a:cxnLst/>
              <a:rect l="l" t="t" r="r" b="b"/>
              <a:pathLst>
                <a:path w="22542" h="61105" extrusionOk="0">
                  <a:moveTo>
                    <a:pt x="21578" y="0"/>
                  </a:moveTo>
                  <a:cubicBezTo>
                    <a:pt x="21243" y="0"/>
                    <a:pt x="20817" y="156"/>
                    <a:pt x="20291" y="463"/>
                  </a:cubicBezTo>
                  <a:lnTo>
                    <a:pt x="2219" y="10901"/>
                  </a:lnTo>
                  <a:cubicBezTo>
                    <a:pt x="686" y="11782"/>
                    <a:pt x="1" y="13022"/>
                    <a:pt x="1" y="14914"/>
                  </a:cubicBezTo>
                  <a:lnTo>
                    <a:pt x="1" y="24145"/>
                  </a:lnTo>
                  <a:cubicBezTo>
                    <a:pt x="1" y="25426"/>
                    <a:pt x="304" y="26027"/>
                    <a:pt x="959" y="26027"/>
                  </a:cubicBezTo>
                  <a:cubicBezTo>
                    <a:pt x="1288" y="26027"/>
                    <a:pt x="1706" y="25875"/>
                    <a:pt x="2219" y="25580"/>
                  </a:cubicBezTo>
                  <a:lnTo>
                    <a:pt x="7993" y="22253"/>
                  </a:lnTo>
                  <a:lnTo>
                    <a:pt x="7993" y="59375"/>
                  </a:lnTo>
                  <a:cubicBezTo>
                    <a:pt x="7993" y="60390"/>
                    <a:pt x="8801" y="61104"/>
                    <a:pt x="9690" y="61104"/>
                  </a:cubicBezTo>
                  <a:cubicBezTo>
                    <a:pt x="9972" y="61104"/>
                    <a:pt x="10262" y="61032"/>
                    <a:pt x="10537" y="60875"/>
                  </a:cubicBezTo>
                  <a:lnTo>
                    <a:pt x="20649" y="55036"/>
                  </a:lnTo>
                  <a:cubicBezTo>
                    <a:pt x="21856" y="54351"/>
                    <a:pt x="22541" y="53144"/>
                    <a:pt x="22541" y="51774"/>
                  </a:cubicBezTo>
                  <a:lnTo>
                    <a:pt x="22541" y="1866"/>
                  </a:lnTo>
                  <a:cubicBezTo>
                    <a:pt x="22541" y="609"/>
                    <a:pt x="22239" y="0"/>
                    <a:pt x="2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03" name="Google Shape;3303;p47"/>
          <p:cNvGrpSpPr/>
          <p:nvPr/>
        </p:nvGrpSpPr>
        <p:grpSpPr>
          <a:xfrm>
            <a:off x="804701" y="1999403"/>
            <a:ext cx="516190" cy="861282"/>
            <a:chOff x="4215263" y="3178875"/>
            <a:chExt cx="675907" cy="1188467"/>
          </a:xfrm>
        </p:grpSpPr>
        <p:sp>
          <p:nvSpPr>
            <p:cNvPr id="3304" name="Google Shape;3304;p47"/>
            <p:cNvSpPr/>
            <p:nvPr/>
          </p:nvSpPr>
          <p:spPr>
            <a:xfrm flipH="1">
              <a:off x="421526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05" name="Google Shape;3305;p47"/>
            <p:cNvSpPr/>
            <p:nvPr/>
          </p:nvSpPr>
          <p:spPr>
            <a:xfrm flipH="1">
              <a:off x="4252800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06" name="Google Shape;3306;p47"/>
            <p:cNvSpPr/>
            <p:nvPr/>
          </p:nvSpPr>
          <p:spPr>
            <a:xfrm>
              <a:off x="4398730" y="3451413"/>
              <a:ext cx="346760" cy="702915"/>
            </a:xfrm>
            <a:custGeom>
              <a:avLst/>
              <a:gdLst/>
              <a:ahLst/>
              <a:cxnLst/>
              <a:rect l="l" t="t" r="r" b="b"/>
              <a:pathLst>
                <a:path w="31740" h="64340" extrusionOk="0">
                  <a:moveTo>
                    <a:pt x="26896" y="0"/>
                  </a:moveTo>
                  <a:cubicBezTo>
                    <a:pt x="25394" y="0"/>
                    <a:pt x="23544" y="620"/>
                    <a:pt x="21366" y="1865"/>
                  </a:cubicBezTo>
                  <a:lnTo>
                    <a:pt x="4274" y="11749"/>
                  </a:lnTo>
                  <a:cubicBezTo>
                    <a:pt x="2871" y="12597"/>
                    <a:pt x="2219" y="13738"/>
                    <a:pt x="2219" y="15500"/>
                  </a:cubicBezTo>
                  <a:lnTo>
                    <a:pt x="2219" y="23753"/>
                  </a:lnTo>
                  <a:cubicBezTo>
                    <a:pt x="2219" y="24932"/>
                    <a:pt x="2482" y="25526"/>
                    <a:pt x="3096" y="25526"/>
                  </a:cubicBezTo>
                  <a:cubicBezTo>
                    <a:pt x="3399" y="25526"/>
                    <a:pt x="3788" y="25381"/>
                    <a:pt x="4274" y="25090"/>
                  </a:cubicBezTo>
                  <a:lnTo>
                    <a:pt x="16865" y="17848"/>
                  </a:lnTo>
                  <a:cubicBezTo>
                    <a:pt x="17279" y="17612"/>
                    <a:pt x="17595" y="17482"/>
                    <a:pt x="17829" y="17482"/>
                  </a:cubicBezTo>
                  <a:cubicBezTo>
                    <a:pt x="18239" y="17482"/>
                    <a:pt x="18398" y="17880"/>
                    <a:pt x="18398" y="18794"/>
                  </a:cubicBezTo>
                  <a:cubicBezTo>
                    <a:pt x="18398" y="20360"/>
                    <a:pt x="18072" y="21110"/>
                    <a:pt x="16865" y="22252"/>
                  </a:cubicBezTo>
                  <a:lnTo>
                    <a:pt x="9101" y="29722"/>
                  </a:lnTo>
                  <a:cubicBezTo>
                    <a:pt x="3752" y="34778"/>
                    <a:pt x="0" y="39443"/>
                    <a:pt x="0" y="50436"/>
                  </a:cubicBezTo>
                  <a:lnTo>
                    <a:pt x="0" y="62570"/>
                  </a:lnTo>
                  <a:cubicBezTo>
                    <a:pt x="0" y="63760"/>
                    <a:pt x="283" y="64339"/>
                    <a:pt x="918" y="64339"/>
                  </a:cubicBezTo>
                  <a:cubicBezTo>
                    <a:pt x="1224" y="64339"/>
                    <a:pt x="1611" y="64205"/>
                    <a:pt x="2088" y="63940"/>
                  </a:cubicBezTo>
                  <a:lnTo>
                    <a:pt x="29652" y="47989"/>
                  </a:lnTo>
                  <a:cubicBezTo>
                    <a:pt x="31087" y="47109"/>
                    <a:pt x="31740" y="45999"/>
                    <a:pt x="31740" y="44238"/>
                  </a:cubicBezTo>
                  <a:lnTo>
                    <a:pt x="31740" y="35953"/>
                  </a:lnTo>
                  <a:cubicBezTo>
                    <a:pt x="31740" y="34773"/>
                    <a:pt x="31462" y="34208"/>
                    <a:pt x="30838" y="34208"/>
                  </a:cubicBezTo>
                  <a:cubicBezTo>
                    <a:pt x="30529" y="34208"/>
                    <a:pt x="30137" y="34346"/>
                    <a:pt x="29652" y="34615"/>
                  </a:cubicBezTo>
                  <a:lnTo>
                    <a:pt x="13146" y="44140"/>
                  </a:lnTo>
                  <a:lnTo>
                    <a:pt x="13146" y="42672"/>
                  </a:lnTo>
                  <a:cubicBezTo>
                    <a:pt x="13146" y="41139"/>
                    <a:pt x="13505" y="40813"/>
                    <a:pt x="14647" y="39704"/>
                  </a:cubicBezTo>
                  <a:lnTo>
                    <a:pt x="22508" y="32071"/>
                  </a:lnTo>
                  <a:cubicBezTo>
                    <a:pt x="28151" y="26688"/>
                    <a:pt x="31576" y="21469"/>
                    <a:pt x="31576" y="14358"/>
                  </a:cubicBezTo>
                  <a:lnTo>
                    <a:pt x="31576" y="7704"/>
                  </a:lnTo>
                  <a:cubicBezTo>
                    <a:pt x="31576" y="2581"/>
                    <a:pt x="29960" y="0"/>
                    <a:pt x="268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07" name="Google Shape;3307;p47"/>
          <p:cNvGrpSpPr/>
          <p:nvPr/>
        </p:nvGrpSpPr>
        <p:grpSpPr>
          <a:xfrm>
            <a:off x="803106" y="2890475"/>
            <a:ext cx="519407" cy="861282"/>
            <a:chOff x="7027913" y="3178875"/>
            <a:chExt cx="680120" cy="1188467"/>
          </a:xfrm>
        </p:grpSpPr>
        <p:sp>
          <p:nvSpPr>
            <p:cNvPr id="3308" name="Google Shape;3308;p47"/>
            <p:cNvSpPr/>
            <p:nvPr/>
          </p:nvSpPr>
          <p:spPr>
            <a:xfrm flipH="1">
              <a:off x="7027913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09" name="Google Shape;3309;p47"/>
            <p:cNvSpPr/>
            <p:nvPr/>
          </p:nvSpPr>
          <p:spPr>
            <a:xfrm flipH="1">
              <a:off x="7069663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10" name="Google Shape;3310;p47"/>
            <p:cNvSpPr/>
            <p:nvPr/>
          </p:nvSpPr>
          <p:spPr>
            <a:xfrm>
              <a:off x="7211543" y="3452255"/>
              <a:ext cx="354857" cy="701234"/>
            </a:xfrm>
            <a:custGeom>
              <a:avLst/>
              <a:gdLst/>
              <a:ahLst/>
              <a:cxnLst/>
              <a:rect l="l" t="t" r="r" b="b"/>
              <a:pathLst>
                <a:path w="33273" h="65751" extrusionOk="0">
                  <a:moveTo>
                    <a:pt x="24820" y="1"/>
                  </a:moveTo>
                  <a:cubicBezTo>
                    <a:pt x="23338" y="1"/>
                    <a:pt x="21473" y="620"/>
                    <a:pt x="19213" y="1930"/>
                  </a:cubicBezTo>
                  <a:lnTo>
                    <a:pt x="2186" y="11716"/>
                  </a:lnTo>
                  <a:cubicBezTo>
                    <a:pt x="653" y="12630"/>
                    <a:pt x="0" y="13804"/>
                    <a:pt x="0" y="15696"/>
                  </a:cubicBezTo>
                  <a:lnTo>
                    <a:pt x="0" y="24438"/>
                  </a:lnTo>
                  <a:cubicBezTo>
                    <a:pt x="0" y="25704"/>
                    <a:pt x="307" y="26328"/>
                    <a:pt x="960" y="26328"/>
                  </a:cubicBezTo>
                  <a:cubicBezTo>
                    <a:pt x="1282" y="26328"/>
                    <a:pt x="1689" y="26175"/>
                    <a:pt x="2186" y="25873"/>
                  </a:cubicBezTo>
                  <a:lnTo>
                    <a:pt x="13537" y="19349"/>
                  </a:lnTo>
                  <a:cubicBezTo>
                    <a:pt x="14187" y="18970"/>
                    <a:pt x="14661" y="18811"/>
                    <a:pt x="15004" y="18811"/>
                  </a:cubicBezTo>
                  <a:cubicBezTo>
                    <a:pt x="15693" y="18811"/>
                    <a:pt x="15853" y="19457"/>
                    <a:pt x="15853" y="20263"/>
                  </a:cubicBezTo>
                  <a:lnTo>
                    <a:pt x="15853" y="21339"/>
                  </a:lnTo>
                  <a:cubicBezTo>
                    <a:pt x="15853" y="22579"/>
                    <a:pt x="15495" y="23786"/>
                    <a:pt x="13537" y="24927"/>
                  </a:cubicBezTo>
                  <a:lnTo>
                    <a:pt x="7144" y="28646"/>
                  </a:lnTo>
                  <a:cubicBezTo>
                    <a:pt x="5578" y="29559"/>
                    <a:pt x="4926" y="30734"/>
                    <a:pt x="4926" y="32593"/>
                  </a:cubicBezTo>
                  <a:lnTo>
                    <a:pt x="4926" y="40552"/>
                  </a:lnTo>
                  <a:cubicBezTo>
                    <a:pt x="4926" y="41819"/>
                    <a:pt x="5233" y="42427"/>
                    <a:pt x="5895" y="42427"/>
                  </a:cubicBezTo>
                  <a:cubicBezTo>
                    <a:pt x="6223" y="42427"/>
                    <a:pt x="6637" y="42279"/>
                    <a:pt x="7144" y="41988"/>
                  </a:cubicBezTo>
                  <a:lnTo>
                    <a:pt x="17484" y="35986"/>
                  </a:lnTo>
                  <a:cubicBezTo>
                    <a:pt x="18157" y="35593"/>
                    <a:pt x="18641" y="35428"/>
                    <a:pt x="18986" y="35428"/>
                  </a:cubicBezTo>
                  <a:cubicBezTo>
                    <a:pt x="19646" y="35428"/>
                    <a:pt x="19800" y="36030"/>
                    <a:pt x="19800" y="36801"/>
                  </a:cubicBezTo>
                  <a:lnTo>
                    <a:pt x="19800" y="38791"/>
                  </a:lnTo>
                  <a:cubicBezTo>
                    <a:pt x="19800" y="40030"/>
                    <a:pt x="19442" y="41237"/>
                    <a:pt x="17484" y="42379"/>
                  </a:cubicBezTo>
                  <a:lnTo>
                    <a:pt x="2186" y="51252"/>
                  </a:lnTo>
                  <a:cubicBezTo>
                    <a:pt x="653" y="52132"/>
                    <a:pt x="0" y="53307"/>
                    <a:pt x="0" y="55199"/>
                  </a:cubicBezTo>
                  <a:lnTo>
                    <a:pt x="0" y="63876"/>
                  </a:lnTo>
                  <a:cubicBezTo>
                    <a:pt x="0" y="65142"/>
                    <a:pt x="307" y="65751"/>
                    <a:pt x="960" y="65751"/>
                  </a:cubicBezTo>
                  <a:cubicBezTo>
                    <a:pt x="1283" y="65751"/>
                    <a:pt x="1690" y="65602"/>
                    <a:pt x="2186" y="65311"/>
                  </a:cubicBezTo>
                  <a:lnTo>
                    <a:pt x="21431" y="54187"/>
                  </a:lnTo>
                  <a:cubicBezTo>
                    <a:pt x="29228" y="49686"/>
                    <a:pt x="33272" y="42673"/>
                    <a:pt x="33272" y="35007"/>
                  </a:cubicBezTo>
                  <a:lnTo>
                    <a:pt x="33272" y="27602"/>
                  </a:lnTo>
                  <a:cubicBezTo>
                    <a:pt x="33272" y="22766"/>
                    <a:pt x="32253" y="20232"/>
                    <a:pt x="29428" y="20232"/>
                  </a:cubicBezTo>
                  <a:cubicBezTo>
                    <a:pt x="28404" y="20232"/>
                    <a:pt x="27143" y="20565"/>
                    <a:pt x="25607" y="21241"/>
                  </a:cubicBezTo>
                  <a:cubicBezTo>
                    <a:pt x="28282" y="18240"/>
                    <a:pt x="29195" y="14913"/>
                    <a:pt x="29195" y="11129"/>
                  </a:cubicBezTo>
                  <a:lnTo>
                    <a:pt x="29195" y="6791"/>
                  </a:lnTo>
                  <a:cubicBezTo>
                    <a:pt x="29195" y="2450"/>
                    <a:pt x="27765" y="1"/>
                    <a:pt x="248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11" name="Google Shape;3311;p47"/>
          <p:cNvGrpSpPr/>
          <p:nvPr/>
        </p:nvGrpSpPr>
        <p:grpSpPr>
          <a:xfrm>
            <a:off x="798582" y="3781547"/>
            <a:ext cx="522310" cy="861282"/>
            <a:chOff x="1390388" y="3178875"/>
            <a:chExt cx="683920" cy="1188467"/>
          </a:xfrm>
        </p:grpSpPr>
        <p:sp>
          <p:nvSpPr>
            <p:cNvPr id="3312" name="Google Shape;3312;p47"/>
            <p:cNvSpPr/>
            <p:nvPr/>
          </p:nvSpPr>
          <p:spPr>
            <a:xfrm flipH="1">
              <a:off x="1390388" y="3178875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13" name="Google Shape;3313;p47"/>
            <p:cNvSpPr/>
            <p:nvPr/>
          </p:nvSpPr>
          <p:spPr>
            <a:xfrm flipH="1">
              <a:off x="1435938" y="3200300"/>
              <a:ext cx="638370" cy="1167042"/>
            </a:xfrm>
            <a:custGeom>
              <a:avLst/>
              <a:gdLst/>
              <a:ahLst/>
              <a:cxnLst/>
              <a:rect l="l" t="t" r="r" b="b"/>
              <a:pathLst>
                <a:path w="19424" h="32022" extrusionOk="0">
                  <a:moveTo>
                    <a:pt x="1029" y="0"/>
                  </a:moveTo>
                  <a:cubicBezTo>
                    <a:pt x="422" y="0"/>
                    <a:pt x="1" y="567"/>
                    <a:pt x="1" y="1500"/>
                  </a:cubicBezTo>
                  <a:lnTo>
                    <a:pt x="1" y="19332"/>
                  </a:lnTo>
                  <a:cubicBezTo>
                    <a:pt x="1" y="20586"/>
                    <a:pt x="763" y="22054"/>
                    <a:pt x="1715" y="22603"/>
                  </a:cubicBezTo>
                  <a:lnTo>
                    <a:pt x="17710" y="31821"/>
                  </a:lnTo>
                  <a:cubicBezTo>
                    <a:pt x="17951" y="31957"/>
                    <a:pt x="18180" y="32022"/>
                    <a:pt x="18387" y="32022"/>
                  </a:cubicBezTo>
                  <a:cubicBezTo>
                    <a:pt x="18999" y="32022"/>
                    <a:pt x="19424" y="31462"/>
                    <a:pt x="19424" y="30533"/>
                  </a:cubicBezTo>
                  <a:lnTo>
                    <a:pt x="19424" y="12701"/>
                  </a:lnTo>
                  <a:cubicBezTo>
                    <a:pt x="19424" y="11446"/>
                    <a:pt x="18662" y="9968"/>
                    <a:pt x="17710" y="9430"/>
                  </a:cubicBezTo>
                  <a:lnTo>
                    <a:pt x="1715" y="212"/>
                  </a:lnTo>
                  <a:cubicBezTo>
                    <a:pt x="1470" y="68"/>
                    <a:pt x="1238" y="0"/>
                    <a:pt x="10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14" name="Google Shape;3314;p47"/>
            <p:cNvSpPr/>
            <p:nvPr/>
          </p:nvSpPr>
          <p:spPr>
            <a:xfrm>
              <a:off x="1561363" y="3384099"/>
              <a:ext cx="387765" cy="660469"/>
            </a:xfrm>
            <a:custGeom>
              <a:avLst/>
              <a:gdLst/>
              <a:ahLst/>
              <a:cxnLst/>
              <a:rect l="l" t="t" r="r" b="b"/>
              <a:pathLst>
                <a:path w="33306" h="56717" extrusionOk="0">
                  <a:moveTo>
                    <a:pt x="32373" y="0"/>
                  </a:moveTo>
                  <a:cubicBezTo>
                    <a:pt x="32068" y="0"/>
                    <a:pt x="31684" y="134"/>
                    <a:pt x="31218" y="399"/>
                  </a:cubicBezTo>
                  <a:lnTo>
                    <a:pt x="22346" y="5553"/>
                  </a:lnTo>
                  <a:cubicBezTo>
                    <a:pt x="20910" y="6401"/>
                    <a:pt x="20258" y="7543"/>
                    <a:pt x="20258" y="9304"/>
                  </a:cubicBezTo>
                  <a:lnTo>
                    <a:pt x="20258" y="30996"/>
                  </a:lnTo>
                  <a:lnTo>
                    <a:pt x="14876" y="34095"/>
                  </a:lnTo>
                  <a:cubicBezTo>
                    <a:pt x="14559" y="34282"/>
                    <a:pt x="14276" y="34372"/>
                    <a:pt x="14035" y="34372"/>
                  </a:cubicBezTo>
                  <a:cubicBezTo>
                    <a:pt x="13431" y="34372"/>
                    <a:pt x="13081" y="33806"/>
                    <a:pt x="13081" y="32758"/>
                  </a:cubicBezTo>
                  <a:lnTo>
                    <a:pt x="13081" y="13414"/>
                  </a:lnTo>
                  <a:cubicBezTo>
                    <a:pt x="13081" y="12235"/>
                    <a:pt x="12789" y="11670"/>
                    <a:pt x="12165" y="11670"/>
                  </a:cubicBezTo>
                  <a:cubicBezTo>
                    <a:pt x="11857" y="11670"/>
                    <a:pt x="11468" y="11807"/>
                    <a:pt x="10994" y="12077"/>
                  </a:cubicBezTo>
                  <a:lnTo>
                    <a:pt x="2056" y="17263"/>
                  </a:lnTo>
                  <a:cubicBezTo>
                    <a:pt x="653" y="18112"/>
                    <a:pt x="1" y="19253"/>
                    <a:pt x="1" y="20982"/>
                  </a:cubicBezTo>
                  <a:lnTo>
                    <a:pt x="1" y="45741"/>
                  </a:lnTo>
                  <a:cubicBezTo>
                    <a:pt x="1" y="50982"/>
                    <a:pt x="1281" y="53621"/>
                    <a:pt x="4260" y="53621"/>
                  </a:cubicBezTo>
                  <a:cubicBezTo>
                    <a:pt x="5842" y="53621"/>
                    <a:pt x="7903" y="52877"/>
                    <a:pt x="10505" y="51384"/>
                  </a:cubicBezTo>
                  <a:lnTo>
                    <a:pt x="20258" y="45741"/>
                  </a:lnTo>
                  <a:lnTo>
                    <a:pt x="20258" y="54972"/>
                  </a:lnTo>
                  <a:cubicBezTo>
                    <a:pt x="20258" y="56151"/>
                    <a:pt x="20550" y="56717"/>
                    <a:pt x="21174" y="56717"/>
                  </a:cubicBezTo>
                  <a:cubicBezTo>
                    <a:pt x="21482" y="56717"/>
                    <a:pt x="21871" y="56579"/>
                    <a:pt x="22346" y="56309"/>
                  </a:cubicBezTo>
                  <a:lnTo>
                    <a:pt x="31218" y="51188"/>
                  </a:lnTo>
                  <a:cubicBezTo>
                    <a:pt x="32653" y="50307"/>
                    <a:pt x="33306" y="49166"/>
                    <a:pt x="33306" y="47437"/>
                  </a:cubicBezTo>
                  <a:lnTo>
                    <a:pt x="33306" y="1769"/>
                  </a:lnTo>
                  <a:cubicBezTo>
                    <a:pt x="33306" y="580"/>
                    <a:pt x="33008" y="0"/>
                    <a:pt x="323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316" name="Google Shape;3316;p47"/>
          <p:cNvGrpSpPr/>
          <p:nvPr/>
        </p:nvGrpSpPr>
        <p:grpSpPr>
          <a:xfrm>
            <a:off x="4846016" y="2120398"/>
            <a:ext cx="593164" cy="1161172"/>
            <a:chOff x="4921825" y="870250"/>
            <a:chExt cx="407925" cy="798550"/>
          </a:xfrm>
        </p:grpSpPr>
        <p:sp>
          <p:nvSpPr>
            <p:cNvPr id="3317" name="Google Shape;3317;p47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18" name="Google Shape;3318;p47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19" name="Google Shape;3319;p47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0" name="Google Shape;3320;p47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1" name="Google Shape;3321;p47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2" name="Google Shape;3322;p47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3" name="Google Shape;3323;p47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4" name="Google Shape;3324;p47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5" name="Google Shape;3325;p47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6" name="Google Shape;3326;p47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7" name="Google Shape;3327;p47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8" name="Google Shape;3328;p47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29" name="Google Shape;3329;p47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0" name="Google Shape;3330;p47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1" name="Google Shape;3331;p47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2" name="Google Shape;3332;p47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3" name="Google Shape;3333;p47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4" name="Google Shape;3334;p47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5" name="Google Shape;3335;p47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6" name="Google Shape;3336;p47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7" name="Google Shape;3337;p47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8" name="Google Shape;3338;p47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39" name="Google Shape;3339;p47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0" name="Google Shape;3340;p47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1" name="Google Shape;3341;p47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2" name="Google Shape;3342;p47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3" name="Google Shape;3343;p47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4" name="Google Shape;3344;p47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5" name="Google Shape;3345;p47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3346" name="Google Shape;3346;p47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Google Shape;3155;p45">
            <a:extLst>
              <a:ext uri="{FF2B5EF4-FFF2-40B4-BE49-F238E27FC236}">
                <a16:creationId xmlns:a16="http://schemas.microsoft.com/office/drawing/2014/main" id="{83516297-7DDE-3331-199E-19E7AC8A28C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909" y="1851295"/>
            <a:ext cx="2767925" cy="26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9" name="Google Shape;2279;p30"/>
          <p:cNvSpPr/>
          <p:nvPr/>
        </p:nvSpPr>
        <p:spPr>
          <a:xfrm>
            <a:off x="1346327" y="793809"/>
            <a:ext cx="6607574" cy="3185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4" name="Google Shape;2284;p30"/>
          <p:cNvSpPr txBox="1">
            <a:spLocks noGrp="1"/>
          </p:cNvSpPr>
          <p:nvPr>
            <p:ph type="title"/>
          </p:nvPr>
        </p:nvSpPr>
        <p:spPr>
          <a:xfrm>
            <a:off x="592099" y="589267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DANH SÁCH THÀNH VIÊN NHÓM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F3A044-AA1F-BC11-E16E-53F1707D051D}"/>
              </a:ext>
            </a:extLst>
          </p:cNvPr>
          <p:cNvGrpSpPr/>
          <p:nvPr/>
        </p:nvGrpSpPr>
        <p:grpSpPr>
          <a:xfrm>
            <a:off x="2292685" y="1411497"/>
            <a:ext cx="916800" cy="576000"/>
            <a:chOff x="2912618" y="1867467"/>
            <a:chExt cx="916800" cy="576000"/>
          </a:xfrm>
        </p:grpSpPr>
        <p:sp>
          <p:nvSpPr>
            <p:cNvPr id="10" name="Google Shape;2250;p29">
              <a:extLst>
                <a:ext uri="{FF2B5EF4-FFF2-40B4-BE49-F238E27FC236}">
                  <a16:creationId xmlns:a16="http://schemas.microsoft.com/office/drawing/2014/main" id="{6A0287D5-D10E-F068-1299-D2114AC48656}"/>
                </a:ext>
              </a:extLst>
            </p:cNvPr>
            <p:cNvSpPr/>
            <p:nvPr/>
          </p:nvSpPr>
          <p:spPr>
            <a:xfrm rot="10800000" flipH="1">
              <a:off x="2912618" y="2024933"/>
              <a:ext cx="916800" cy="26106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284;p30">
              <a:extLst>
                <a:ext uri="{FF2B5EF4-FFF2-40B4-BE49-F238E27FC236}">
                  <a16:creationId xmlns:a16="http://schemas.microsoft.com/office/drawing/2014/main" id="{5CF32878-7111-BD80-B2A0-C3317DDA1101}"/>
                </a:ext>
              </a:extLst>
            </p:cNvPr>
            <p:cNvSpPr txBox="1">
              <a:spLocks/>
            </p:cNvSpPr>
            <p:nvPr/>
          </p:nvSpPr>
          <p:spPr>
            <a:xfrm>
              <a:off x="2971600" y="1867467"/>
              <a:ext cx="79883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pt-BR">
                  <a:solidFill>
                    <a:schemeClr val="accent6">
                      <a:lumMod val="50000"/>
                    </a:schemeClr>
                  </a:solidFill>
                </a:rPr>
                <a:t>01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13D0C69-1BC3-73AC-A747-479DA354253A}"/>
              </a:ext>
            </a:extLst>
          </p:cNvPr>
          <p:cNvGrpSpPr/>
          <p:nvPr/>
        </p:nvGrpSpPr>
        <p:grpSpPr>
          <a:xfrm>
            <a:off x="3268467" y="1294012"/>
            <a:ext cx="2626964" cy="810971"/>
            <a:chOff x="2997249" y="1325008"/>
            <a:chExt cx="2626964" cy="810971"/>
          </a:xfrm>
        </p:grpSpPr>
        <p:sp>
          <p:nvSpPr>
            <p:cNvPr id="22" name="Google Shape;2284;p30">
              <a:extLst>
                <a:ext uri="{FF2B5EF4-FFF2-40B4-BE49-F238E27FC236}">
                  <a16:creationId xmlns:a16="http://schemas.microsoft.com/office/drawing/2014/main" id="{D142DB52-F2E4-156D-3F59-28665BF9AEE7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325008"/>
              <a:ext cx="262696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Phạm Thị Minh Châu</a:t>
              </a:r>
            </a:p>
          </p:txBody>
        </p:sp>
        <p:sp>
          <p:nvSpPr>
            <p:cNvPr id="2" name="Google Shape;2284;p30">
              <a:extLst>
                <a:ext uri="{FF2B5EF4-FFF2-40B4-BE49-F238E27FC236}">
                  <a16:creationId xmlns:a16="http://schemas.microsoft.com/office/drawing/2014/main" id="{48F24E49-C0A1-8766-3E79-8E9D5F701022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766806"/>
              <a:ext cx="2626964" cy="369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18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46.01.104.016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4E4548B-0D80-012E-0935-1F41BA470954}"/>
              </a:ext>
            </a:extLst>
          </p:cNvPr>
          <p:cNvGrpSpPr/>
          <p:nvPr/>
        </p:nvGrpSpPr>
        <p:grpSpPr>
          <a:xfrm>
            <a:off x="2292685" y="2244987"/>
            <a:ext cx="916800" cy="576000"/>
            <a:chOff x="2021467" y="2096228"/>
            <a:chExt cx="916800" cy="576000"/>
          </a:xfrm>
        </p:grpSpPr>
        <p:sp>
          <p:nvSpPr>
            <p:cNvPr id="14" name="Google Shape;2250;p29">
              <a:extLst>
                <a:ext uri="{FF2B5EF4-FFF2-40B4-BE49-F238E27FC236}">
                  <a16:creationId xmlns:a16="http://schemas.microsoft.com/office/drawing/2014/main" id="{A2659BE0-663C-02E6-9526-C3DA94E011AC}"/>
                </a:ext>
              </a:extLst>
            </p:cNvPr>
            <p:cNvSpPr/>
            <p:nvPr/>
          </p:nvSpPr>
          <p:spPr>
            <a:xfrm rot="10800000" flipH="1">
              <a:off x="2021467" y="2253694"/>
              <a:ext cx="916800" cy="261067"/>
            </a:xfrm>
            <a:prstGeom prst="rect">
              <a:avLst/>
            </a:prstGeom>
            <a:solidFill>
              <a:srgbClr val="EFE4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284;p30">
              <a:extLst>
                <a:ext uri="{FF2B5EF4-FFF2-40B4-BE49-F238E27FC236}">
                  <a16:creationId xmlns:a16="http://schemas.microsoft.com/office/drawing/2014/main" id="{94154BDC-8CC4-AF54-E3CC-FDF0D1421E38}"/>
                </a:ext>
              </a:extLst>
            </p:cNvPr>
            <p:cNvSpPr txBox="1">
              <a:spLocks/>
            </p:cNvSpPr>
            <p:nvPr/>
          </p:nvSpPr>
          <p:spPr>
            <a:xfrm>
              <a:off x="2080449" y="2096228"/>
              <a:ext cx="79883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pt-BR">
                  <a:solidFill>
                    <a:schemeClr val="accent6">
                      <a:lumMod val="50000"/>
                    </a:schemeClr>
                  </a:solidFill>
                </a:rPr>
                <a:t>02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861E07C-0559-2EBC-A016-EF0C189B5262}"/>
              </a:ext>
            </a:extLst>
          </p:cNvPr>
          <p:cNvGrpSpPr/>
          <p:nvPr/>
        </p:nvGrpSpPr>
        <p:grpSpPr>
          <a:xfrm>
            <a:off x="3268467" y="2127502"/>
            <a:ext cx="2626964" cy="810971"/>
            <a:chOff x="2997249" y="1325008"/>
            <a:chExt cx="2626964" cy="810971"/>
          </a:xfrm>
        </p:grpSpPr>
        <p:sp>
          <p:nvSpPr>
            <p:cNvPr id="9" name="Google Shape;2284;p30">
              <a:extLst>
                <a:ext uri="{FF2B5EF4-FFF2-40B4-BE49-F238E27FC236}">
                  <a16:creationId xmlns:a16="http://schemas.microsoft.com/office/drawing/2014/main" id="{E62ADE73-73AB-D394-7C57-BF4F210F25FA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325008"/>
              <a:ext cx="262696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Chu Thị Thái Hiền</a:t>
              </a:r>
            </a:p>
          </p:txBody>
        </p:sp>
        <p:sp>
          <p:nvSpPr>
            <p:cNvPr id="23" name="Google Shape;2284;p30">
              <a:extLst>
                <a:ext uri="{FF2B5EF4-FFF2-40B4-BE49-F238E27FC236}">
                  <a16:creationId xmlns:a16="http://schemas.microsoft.com/office/drawing/2014/main" id="{B71A7485-9326-2E84-1DF7-1F1952DA19D8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766806"/>
              <a:ext cx="2626964" cy="369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18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46.01.104.052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6363C2-8767-1A10-9660-A9DD855AA779}"/>
              </a:ext>
            </a:extLst>
          </p:cNvPr>
          <p:cNvGrpSpPr/>
          <p:nvPr/>
        </p:nvGrpSpPr>
        <p:grpSpPr>
          <a:xfrm>
            <a:off x="2292685" y="3078477"/>
            <a:ext cx="916800" cy="576000"/>
            <a:chOff x="2021467" y="2743439"/>
            <a:chExt cx="916800" cy="576000"/>
          </a:xfrm>
        </p:grpSpPr>
        <p:sp>
          <p:nvSpPr>
            <p:cNvPr id="17" name="Google Shape;2250;p29">
              <a:extLst>
                <a:ext uri="{FF2B5EF4-FFF2-40B4-BE49-F238E27FC236}">
                  <a16:creationId xmlns:a16="http://schemas.microsoft.com/office/drawing/2014/main" id="{A4248427-0E60-83D2-7449-40FC5585071C}"/>
                </a:ext>
              </a:extLst>
            </p:cNvPr>
            <p:cNvSpPr/>
            <p:nvPr/>
          </p:nvSpPr>
          <p:spPr>
            <a:xfrm rot="10800000" flipH="1">
              <a:off x="2021467" y="2900905"/>
              <a:ext cx="916800" cy="261067"/>
            </a:xfrm>
            <a:prstGeom prst="rect">
              <a:avLst/>
            </a:prstGeom>
            <a:solidFill>
              <a:srgbClr val="D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284;p30">
              <a:extLst>
                <a:ext uri="{FF2B5EF4-FFF2-40B4-BE49-F238E27FC236}">
                  <a16:creationId xmlns:a16="http://schemas.microsoft.com/office/drawing/2014/main" id="{B63BD6F2-1CE5-A8CD-5392-00DA73BBA9AE}"/>
                </a:ext>
              </a:extLst>
            </p:cNvPr>
            <p:cNvSpPr txBox="1">
              <a:spLocks/>
            </p:cNvSpPr>
            <p:nvPr/>
          </p:nvSpPr>
          <p:spPr>
            <a:xfrm>
              <a:off x="2080449" y="2743439"/>
              <a:ext cx="79883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pt-BR">
                  <a:solidFill>
                    <a:schemeClr val="accent6">
                      <a:lumMod val="50000"/>
                    </a:schemeClr>
                  </a:solidFill>
                </a:rPr>
                <a:t>03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9A0F04-3D43-65BC-E18A-CB72AEB3FE7B}"/>
              </a:ext>
            </a:extLst>
          </p:cNvPr>
          <p:cNvGrpSpPr/>
          <p:nvPr/>
        </p:nvGrpSpPr>
        <p:grpSpPr>
          <a:xfrm>
            <a:off x="3268467" y="2960992"/>
            <a:ext cx="2626964" cy="810971"/>
            <a:chOff x="2997249" y="1325008"/>
            <a:chExt cx="2626964" cy="810971"/>
          </a:xfrm>
        </p:grpSpPr>
        <p:sp>
          <p:nvSpPr>
            <p:cNvPr id="25" name="Google Shape;2284;p30">
              <a:extLst>
                <a:ext uri="{FF2B5EF4-FFF2-40B4-BE49-F238E27FC236}">
                  <a16:creationId xmlns:a16="http://schemas.microsoft.com/office/drawing/2014/main" id="{1C6D85D9-A3BD-17C0-D00E-3611D2A99141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325008"/>
              <a:ext cx="262696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Phước Công Nguyên</a:t>
              </a:r>
            </a:p>
          </p:txBody>
        </p:sp>
        <p:sp>
          <p:nvSpPr>
            <p:cNvPr id="26" name="Google Shape;2284;p30">
              <a:extLst>
                <a:ext uri="{FF2B5EF4-FFF2-40B4-BE49-F238E27FC236}">
                  <a16:creationId xmlns:a16="http://schemas.microsoft.com/office/drawing/2014/main" id="{3583537B-F8CA-9E2A-305B-5BEF3F75ACDE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766806"/>
              <a:ext cx="2626964" cy="369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18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46.01.104.125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08478B-C417-D543-27CD-64515121A637}"/>
              </a:ext>
            </a:extLst>
          </p:cNvPr>
          <p:cNvGrpSpPr/>
          <p:nvPr/>
        </p:nvGrpSpPr>
        <p:grpSpPr>
          <a:xfrm>
            <a:off x="2292684" y="3911966"/>
            <a:ext cx="916800" cy="576000"/>
            <a:chOff x="2021467" y="3390651"/>
            <a:chExt cx="916800" cy="576000"/>
          </a:xfrm>
        </p:grpSpPr>
        <p:sp>
          <p:nvSpPr>
            <p:cNvPr id="20" name="Google Shape;2250;p29">
              <a:extLst>
                <a:ext uri="{FF2B5EF4-FFF2-40B4-BE49-F238E27FC236}">
                  <a16:creationId xmlns:a16="http://schemas.microsoft.com/office/drawing/2014/main" id="{0B4E33CB-21E3-E7C3-2994-B8FDDA639692}"/>
                </a:ext>
              </a:extLst>
            </p:cNvPr>
            <p:cNvSpPr/>
            <p:nvPr/>
          </p:nvSpPr>
          <p:spPr>
            <a:xfrm rot="10800000" flipH="1">
              <a:off x="2021467" y="3548117"/>
              <a:ext cx="916800" cy="261067"/>
            </a:xfrm>
            <a:prstGeom prst="rect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284;p30">
              <a:extLst>
                <a:ext uri="{FF2B5EF4-FFF2-40B4-BE49-F238E27FC236}">
                  <a16:creationId xmlns:a16="http://schemas.microsoft.com/office/drawing/2014/main" id="{4687B640-E213-6497-0273-8487300564CD}"/>
                </a:ext>
              </a:extLst>
            </p:cNvPr>
            <p:cNvSpPr txBox="1">
              <a:spLocks/>
            </p:cNvSpPr>
            <p:nvPr/>
          </p:nvSpPr>
          <p:spPr>
            <a:xfrm>
              <a:off x="2080449" y="3390651"/>
              <a:ext cx="79883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r>
                <a:rPr lang="pt-BR">
                  <a:solidFill>
                    <a:schemeClr val="accent6">
                      <a:lumMod val="50000"/>
                    </a:schemeClr>
                  </a:solidFill>
                </a:rPr>
                <a:t>04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1C68FB-602E-B232-49FD-A8ED7E5BA8C4}"/>
              </a:ext>
            </a:extLst>
          </p:cNvPr>
          <p:cNvGrpSpPr/>
          <p:nvPr/>
        </p:nvGrpSpPr>
        <p:grpSpPr>
          <a:xfrm>
            <a:off x="3268466" y="3794481"/>
            <a:ext cx="2626964" cy="810971"/>
            <a:chOff x="2997249" y="1325008"/>
            <a:chExt cx="2626964" cy="810971"/>
          </a:xfrm>
        </p:grpSpPr>
        <p:sp>
          <p:nvSpPr>
            <p:cNvPr id="28" name="Google Shape;2284;p30">
              <a:extLst>
                <a:ext uri="{FF2B5EF4-FFF2-40B4-BE49-F238E27FC236}">
                  <a16:creationId xmlns:a16="http://schemas.microsoft.com/office/drawing/2014/main" id="{B315A723-BE92-AF51-CE0B-48C134075E58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325008"/>
              <a:ext cx="2626964" cy="57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20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Trần Thị Hải Yến</a:t>
              </a:r>
            </a:p>
          </p:txBody>
        </p:sp>
        <p:sp>
          <p:nvSpPr>
            <p:cNvPr id="29" name="Google Shape;2284;p30">
              <a:extLst>
                <a:ext uri="{FF2B5EF4-FFF2-40B4-BE49-F238E27FC236}">
                  <a16:creationId xmlns:a16="http://schemas.microsoft.com/office/drawing/2014/main" id="{2DFB0FB0-220C-F268-91DB-990752A5F74E}"/>
                </a:ext>
              </a:extLst>
            </p:cNvPr>
            <p:cNvSpPr txBox="1">
              <a:spLocks/>
            </p:cNvSpPr>
            <p:nvPr/>
          </p:nvSpPr>
          <p:spPr>
            <a:xfrm>
              <a:off x="2997249" y="1766806"/>
              <a:ext cx="2626964" cy="3691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Questrial"/>
                <a:buNone/>
                <a:defRPr sz="3000" b="0" i="0" u="none" strike="noStrike" cap="none">
                  <a:solidFill>
                    <a:schemeClr val="dk1"/>
                  </a:solidFill>
                  <a:latin typeface="UTM Futura Extra" panose="02040603050506020204" pitchFamily="18" charset="0"/>
                  <a:ea typeface="Questrial"/>
                  <a:cs typeface="Questrial"/>
                  <a:sym typeface="Quest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500"/>
                <a:buFont typeface="Bebas Neue"/>
                <a:buNone/>
                <a:defRPr sz="3500" b="0" i="0" u="none" strike="noStrike" cap="none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defRPr>
              </a:lvl9pPr>
            </a:lstStyle>
            <a:p>
              <a:pPr algn="just"/>
              <a:r>
                <a:rPr lang="pt-BR" sz="1800">
                  <a:solidFill>
                    <a:schemeClr val="accent6">
                      <a:lumMod val="50000"/>
                    </a:schemeClr>
                  </a:solidFill>
                  <a:latin typeface="UTM Aptima" panose="02040603050506020204" pitchFamily="18" charset="0"/>
                </a:rPr>
                <a:t>46.01.104.226</a:t>
              </a:r>
            </a:p>
          </p:txBody>
        </p:sp>
      </p:grpSp>
      <p:pic>
        <p:nvPicPr>
          <p:cNvPr id="4" name="Google Shape;4835;p59">
            <a:extLst>
              <a:ext uri="{FF2B5EF4-FFF2-40B4-BE49-F238E27FC236}">
                <a16:creationId xmlns:a16="http://schemas.microsoft.com/office/drawing/2014/main" id="{37C245D2-37B4-FE34-C1C3-44B4D2B73E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5784" y="1745949"/>
            <a:ext cx="2167257" cy="330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602057" y="1512718"/>
            <a:ext cx="1465797" cy="66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694739" y="2323693"/>
            <a:ext cx="4148481" cy="15866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chemeClr val="accent6">
                    <a:lumMod val="50000"/>
                  </a:schemeClr>
                </a:solidFill>
              </a:rPr>
              <a:t>DEMO</a:t>
            </a:r>
            <a:endParaRPr lang="en-BE" sz="900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694739" y="1367980"/>
            <a:ext cx="1882477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05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600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8364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683016" y="2043448"/>
            <a:ext cx="6210842" cy="17866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KẾT LUẬN VÀ HƯỚNG PHÁT TRIỂN</a:t>
            </a:r>
          </a:p>
        </p:txBody>
      </p:sp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" name="Google Shape;2321;p34">
            <a:extLst>
              <a:ext uri="{FF2B5EF4-FFF2-40B4-BE49-F238E27FC236}">
                <a16:creationId xmlns:a16="http://schemas.microsoft.com/office/drawing/2014/main" id="{C885CCFC-265C-F722-B187-9E08BED55B5B}"/>
              </a:ext>
            </a:extLst>
          </p:cNvPr>
          <p:cNvSpPr/>
          <p:nvPr/>
        </p:nvSpPr>
        <p:spPr>
          <a:xfrm>
            <a:off x="648380" y="1233103"/>
            <a:ext cx="1263130" cy="6033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Google Shape;2322;p34">
            <a:extLst>
              <a:ext uri="{FF2B5EF4-FFF2-40B4-BE49-F238E27FC236}">
                <a16:creationId xmlns:a16="http://schemas.microsoft.com/office/drawing/2014/main" id="{25E53DDC-8B9F-8A03-EAEF-F3B7D46FD70A}"/>
              </a:ext>
            </a:extLst>
          </p:cNvPr>
          <p:cNvSpPr txBox="1">
            <a:spLocks/>
          </p:cNvSpPr>
          <p:nvPr/>
        </p:nvSpPr>
        <p:spPr>
          <a:xfrm>
            <a:off x="683016" y="1277867"/>
            <a:ext cx="1775457" cy="403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sz="8300" b="0" i="0" u="none" strike="noStrike" cap="none">
                <a:solidFill>
                  <a:schemeClr val="dk1"/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06</a:t>
            </a:r>
          </a:p>
        </p:txBody>
      </p:sp>
      <p:pic>
        <p:nvPicPr>
          <p:cNvPr id="4" name="Google Shape;4921;p64">
            <a:extLst>
              <a:ext uri="{FF2B5EF4-FFF2-40B4-BE49-F238E27FC236}">
                <a16:creationId xmlns:a16="http://schemas.microsoft.com/office/drawing/2014/main" id="{9D9847BE-38E9-68B3-9D0A-DC3A6561F5A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00868" y="1244091"/>
            <a:ext cx="2096973" cy="23094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7454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7" name="Google Shape;2597;p39"/>
          <p:cNvSpPr/>
          <p:nvPr/>
        </p:nvSpPr>
        <p:spPr>
          <a:xfrm rot="10800000" flipH="1">
            <a:off x="4219920" y="3049262"/>
            <a:ext cx="715800" cy="112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98" name="Google Shape;2598;p39"/>
          <p:cNvSpPr/>
          <p:nvPr/>
        </p:nvSpPr>
        <p:spPr>
          <a:xfrm rot="10800000" flipH="1">
            <a:off x="2110045" y="1676812"/>
            <a:ext cx="979200" cy="112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599" name="Google Shape;2599;p39"/>
          <p:cNvSpPr/>
          <p:nvPr/>
        </p:nvSpPr>
        <p:spPr>
          <a:xfrm rot="10800000" flipH="1">
            <a:off x="6089395" y="1676812"/>
            <a:ext cx="946800" cy="11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00" name="Google Shape;2600;p39"/>
          <p:cNvSpPr/>
          <p:nvPr/>
        </p:nvSpPr>
        <p:spPr>
          <a:xfrm>
            <a:off x="2219324" y="685975"/>
            <a:ext cx="46005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601" name="Google Shape;2601;p39"/>
          <p:cNvGrpSpPr/>
          <p:nvPr/>
        </p:nvGrpSpPr>
        <p:grpSpPr>
          <a:xfrm>
            <a:off x="2346438" y="1050408"/>
            <a:ext cx="511252" cy="404988"/>
            <a:chOff x="3336993" y="1461866"/>
            <a:chExt cx="404664" cy="320523"/>
          </a:xfrm>
        </p:grpSpPr>
        <p:sp>
          <p:nvSpPr>
            <p:cNvPr id="2602" name="Google Shape;2602;p39"/>
            <p:cNvSpPr/>
            <p:nvPr/>
          </p:nvSpPr>
          <p:spPr>
            <a:xfrm>
              <a:off x="3381476" y="1486945"/>
              <a:ext cx="315663" cy="12200"/>
            </a:xfrm>
            <a:custGeom>
              <a:avLst/>
              <a:gdLst/>
              <a:ahLst/>
              <a:cxnLst/>
              <a:rect l="l" t="t" r="r" b="b"/>
              <a:pathLst>
                <a:path w="9289" h="359" extrusionOk="0">
                  <a:moveTo>
                    <a:pt x="191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122" y="358"/>
                  </a:lnTo>
                  <a:cubicBezTo>
                    <a:pt x="9217" y="358"/>
                    <a:pt x="9289" y="263"/>
                    <a:pt x="9289" y="168"/>
                  </a:cubicBezTo>
                  <a:cubicBezTo>
                    <a:pt x="9289" y="96"/>
                    <a:pt x="9241" y="1"/>
                    <a:pt x="9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03" name="Google Shape;2603;p39"/>
            <p:cNvSpPr/>
            <p:nvPr/>
          </p:nvSpPr>
          <p:spPr>
            <a:xfrm>
              <a:off x="3381476" y="1714356"/>
              <a:ext cx="315663" cy="12166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9122" y="358"/>
                  </a:lnTo>
                  <a:cubicBezTo>
                    <a:pt x="9217" y="358"/>
                    <a:pt x="9289" y="263"/>
                    <a:pt x="9289" y="191"/>
                  </a:cubicBezTo>
                  <a:cubicBezTo>
                    <a:pt x="9289" y="96"/>
                    <a:pt x="9241" y="1"/>
                    <a:pt x="9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04" name="Google Shape;2604;p39"/>
            <p:cNvSpPr/>
            <p:nvPr/>
          </p:nvSpPr>
          <p:spPr>
            <a:xfrm>
              <a:off x="3470510" y="1511242"/>
              <a:ext cx="137595" cy="182928"/>
            </a:xfrm>
            <a:custGeom>
              <a:avLst/>
              <a:gdLst/>
              <a:ahLst/>
              <a:cxnLst/>
              <a:rect l="l" t="t" r="r" b="b"/>
              <a:pathLst>
                <a:path w="4049" h="5383" extrusionOk="0">
                  <a:moveTo>
                    <a:pt x="2025" y="381"/>
                  </a:moveTo>
                  <a:cubicBezTo>
                    <a:pt x="2239" y="381"/>
                    <a:pt x="2430" y="572"/>
                    <a:pt x="2430" y="762"/>
                  </a:cubicBezTo>
                  <a:lnTo>
                    <a:pt x="2430" y="977"/>
                  </a:lnTo>
                  <a:lnTo>
                    <a:pt x="1644" y="977"/>
                  </a:lnTo>
                  <a:lnTo>
                    <a:pt x="1644" y="762"/>
                  </a:lnTo>
                  <a:cubicBezTo>
                    <a:pt x="1667" y="572"/>
                    <a:pt x="1834" y="381"/>
                    <a:pt x="2025" y="381"/>
                  </a:cubicBezTo>
                  <a:close/>
                  <a:moveTo>
                    <a:pt x="3382" y="1334"/>
                  </a:moveTo>
                  <a:lnTo>
                    <a:pt x="3692" y="5049"/>
                  </a:lnTo>
                  <a:lnTo>
                    <a:pt x="358" y="5049"/>
                  </a:lnTo>
                  <a:lnTo>
                    <a:pt x="691" y="1334"/>
                  </a:lnTo>
                  <a:lnTo>
                    <a:pt x="1286" y="1334"/>
                  </a:lnTo>
                  <a:lnTo>
                    <a:pt x="1286" y="1715"/>
                  </a:lnTo>
                  <a:cubicBezTo>
                    <a:pt x="1286" y="1810"/>
                    <a:pt x="1382" y="1905"/>
                    <a:pt x="1477" y="1905"/>
                  </a:cubicBezTo>
                  <a:cubicBezTo>
                    <a:pt x="1548" y="1905"/>
                    <a:pt x="1644" y="1810"/>
                    <a:pt x="1644" y="1715"/>
                  </a:cubicBezTo>
                  <a:lnTo>
                    <a:pt x="1644" y="1334"/>
                  </a:lnTo>
                  <a:lnTo>
                    <a:pt x="2430" y="1334"/>
                  </a:lnTo>
                  <a:lnTo>
                    <a:pt x="2430" y="1715"/>
                  </a:lnTo>
                  <a:cubicBezTo>
                    <a:pt x="2430" y="1810"/>
                    <a:pt x="2501" y="1905"/>
                    <a:pt x="2596" y="1905"/>
                  </a:cubicBezTo>
                  <a:cubicBezTo>
                    <a:pt x="2691" y="1905"/>
                    <a:pt x="2787" y="1810"/>
                    <a:pt x="2787" y="1715"/>
                  </a:cubicBezTo>
                  <a:lnTo>
                    <a:pt x="2787" y="1334"/>
                  </a:lnTo>
                  <a:close/>
                  <a:moveTo>
                    <a:pt x="2025" y="0"/>
                  </a:moveTo>
                  <a:cubicBezTo>
                    <a:pt x="1620" y="0"/>
                    <a:pt x="1286" y="334"/>
                    <a:pt x="1286" y="739"/>
                  </a:cubicBezTo>
                  <a:lnTo>
                    <a:pt x="1286" y="953"/>
                  </a:lnTo>
                  <a:lnTo>
                    <a:pt x="691" y="953"/>
                  </a:lnTo>
                  <a:cubicBezTo>
                    <a:pt x="501" y="953"/>
                    <a:pt x="358" y="1096"/>
                    <a:pt x="334" y="1286"/>
                  </a:cubicBezTo>
                  <a:lnTo>
                    <a:pt x="0" y="5001"/>
                  </a:lnTo>
                  <a:cubicBezTo>
                    <a:pt x="0" y="5097"/>
                    <a:pt x="48" y="5192"/>
                    <a:pt x="96" y="5263"/>
                  </a:cubicBezTo>
                  <a:cubicBezTo>
                    <a:pt x="167" y="5359"/>
                    <a:pt x="286" y="5382"/>
                    <a:pt x="358" y="5382"/>
                  </a:cubicBezTo>
                  <a:lnTo>
                    <a:pt x="3668" y="5382"/>
                  </a:lnTo>
                  <a:cubicBezTo>
                    <a:pt x="3763" y="5382"/>
                    <a:pt x="3882" y="5359"/>
                    <a:pt x="3930" y="5263"/>
                  </a:cubicBezTo>
                  <a:cubicBezTo>
                    <a:pt x="4025" y="5216"/>
                    <a:pt x="4049" y="5120"/>
                    <a:pt x="4049" y="5001"/>
                  </a:cubicBezTo>
                  <a:lnTo>
                    <a:pt x="3739" y="1286"/>
                  </a:lnTo>
                  <a:cubicBezTo>
                    <a:pt x="3692" y="1096"/>
                    <a:pt x="3549" y="953"/>
                    <a:pt x="3382" y="953"/>
                  </a:cubicBezTo>
                  <a:lnTo>
                    <a:pt x="2787" y="953"/>
                  </a:lnTo>
                  <a:lnTo>
                    <a:pt x="2787" y="739"/>
                  </a:lnTo>
                  <a:cubicBezTo>
                    <a:pt x="2787" y="334"/>
                    <a:pt x="2453" y="0"/>
                    <a:pt x="2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05" name="Google Shape;2605;p39"/>
            <p:cNvSpPr/>
            <p:nvPr/>
          </p:nvSpPr>
          <p:spPr>
            <a:xfrm>
              <a:off x="3336993" y="1461866"/>
              <a:ext cx="404664" cy="320523"/>
            </a:xfrm>
            <a:custGeom>
              <a:avLst/>
              <a:gdLst/>
              <a:ahLst/>
              <a:cxnLst/>
              <a:rect l="l" t="t" r="r" b="b"/>
              <a:pathLst>
                <a:path w="11908" h="9432" extrusionOk="0">
                  <a:moveTo>
                    <a:pt x="10598" y="358"/>
                  </a:moveTo>
                  <a:cubicBezTo>
                    <a:pt x="10812" y="358"/>
                    <a:pt x="11002" y="525"/>
                    <a:pt x="11002" y="739"/>
                  </a:cubicBezTo>
                  <a:lnTo>
                    <a:pt x="11002" y="8169"/>
                  </a:lnTo>
                  <a:lnTo>
                    <a:pt x="929" y="8169"/>
                  </a:lnTo>
                  <a:lnTo>
                    <a:pt x="929" y="739"/>
                  </a:lnTo>
                  <a:cubicBezTo>
                    <a:pt x="929" y="525"/>
                    <a:pt x="1119" y="358"/>
                    <a:pt x="1310" y="358"/>
                  </a:cubicBezTo>
                  <a:close/>
                  <a:moveTo>
                    <a:pt x="11526" y="8574"/>
                  </a:moveTo>
                  <a:lnTo>
                    <a:pt x="11526" y="8931"/>
                  </a:lnTo>
                  <a:lnTo>
                    <a:pt x="11550" y="8931"/>
                  </a:lnTo>
                  <a:cubicBezTo>
                    <a:pt x="11550" y="9050"/>
                    <a:pt x="11479" y="9122"/>
                    <a:pt x="11360" y="9122"/>
                  </a:cubicBezTo>
                  <a:lnTo>
                    <a:pt x="572" y="9122"/>
                  </a:lnTo>
                  <a:cubicBezTo>
                    <a:pt x="453" y="9122"/>
                    <a:pt x="357" y="9026"/>
                    <a:pt x="357" y="8931"/>
                  </a:cubicBezTo>
                  <a:lnTo>
                    <a:pt x="357" y="8574"/>
                  </a:lnTo>
                  <a:lnTo>
                    <a:pt x="5215" y="8574"/>
                  </a:lnTo>
                  <a:cubicBezTo>
                    <a:pt x="5215" y="8645"/>
                    <a:pt x="5311" y="8740"/>
                    <a:pt x="5406" y="8740"/>
                  </a:cubicBezTo>
                  <a:lnTo>
                    <a:pt x="6501" y="8740"/>
                  </a:lnTo>
                  <a:cubicBezTo>
                    <a:pt x="6597" y="8740"/>
                    <a:pt x="6668" y="8645"/>
                    <a:pt x="6668" y="8574"/>
                  </a:cubicBezTo>
                  <a:close/>
                  <a:moveTo>
                    <a:pt x="1310" y="1"/>
                  </a:moveTo>
                  <a:cubicBezTo>
                    <a:pt x="905" y="1"/>
                    <a:pt x="572" y="310"/>
                    <a:pt x="572" y="739"/>
                  </a:cubicBezTo>
                  <a:lnTo>
                    <a:pt x="572" y="8169"/>
                  </a:lnTo>
                  <a:lnTo>
                    <a:pt x="357" y="8169"/>
                  </a:lnTo>
                  <a:cubicBezTo>
                    <a:pt x="167" y="8169"/>
                    <a:pt x="0" y="8336"/>
                    <a:pt x="0" y="8526"/>
                  </a:cubicBezTo>
                  <a:lnTo>
                    <a:pt x="0" y="8883"/>
                  </a:lnTo>
                  <a:cubicBezTo>
                    <a:pt x="0" y="9193"/>
                    <a:pt x="238" y="9431"/>
                    <a:pt x="548" y="9431"/>
                  </a:cubicBezTo>
                  <a:lnTo>
                    <a:pt x="11312" y="9431"/>
                  </a:lnTo>
                  <a:cubicBezTo>
                    <a:pt x="11622" y="9431"/>
                    <a:pt x="11860" y="9193"/>
                    <a:pt x="11860" y="8883"/>
                  </a:cubicBezTo>
                  <a:lnTo>
                    <a:pt x="11860" y="8526"/>
                  </a:lnTo>
                  <a:cubicBezTo>
                    <a:pt x="11907" y="8336"/>
                    <a:pt x="11764" y="8169"/>
                    <a:pt x="11550" y="8169"/>
                  </a:cubicBezTo>
                  <a:lnTo>
                    <a:pt x="11360" y="8169"/>
                  </a:lnTo>
                  <a:lnTo>
                    <a:pt x="11360" y="739"/>
                  </a:lnTo>
                  <a:cubicBezTo>
                    <a:pt x="11360" y="310"/>
                    <a:pt x="11026" y="1"/>
                    <a:pt x="1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606" name="Google Shape;2606;p39"/>
          <p:cNvGrpSpPr/>
          <p:nvPr/>
        </p:nvGrpSpPr>
        <p:grpSpPr>
          <a:xfrm>
            <a:off x="6295270" y="1067484"/>
            <a:ext cx="530467" cy="370918"/>
            <a:chOff x="8080134" y="3999747"/>
            <a:chExt cx="406295" cy="284094"/>
          </a:xfrm>
        </p:grpSpPr>
        <p:sp>
          <p:nvSpPr>
            <p:cNvPr id="2607" name="Google Shape;2607;p39"/>
            <p:cNvSpPr/>
            <p:nvPr/>
          </p:nvSpPr>
          <p:spPr>
            <a:xfrm>
              <a:off x="8158634" y="4234430"/>
              <a:ext cx="24331" cy="2433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44" y="1"/>
                    <a:pt x="1" y="144"/>
                    <a:pt x="1" y="358"/>
                  </a:cubicBezTo>
                  <a:cubicBezTo>
                    <a:pt x="1" y="572"/>
                    <a:pt x="144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08" name="Google Shape;2608;p39"/>
            <p:cNvSpPr/>
            <p:nvPr/>
          </p:nvSpPr>
          <p:spPr>
            <a:xfrm>
              <a:off x="8411124" y="4234430"/>
              <a:ext cx="24331" cy="24331"/>
            </a:xfrm>
            <a:custGeom>
              <a:avLst/>
              <a:gdLst/>
              <a:ahLst/>
              <a:cxnLst/>
              <a:rect l="l" t="t" r="r" b="b"/>
              <a:pathLst>
                <a:path w="716" h="716" extrusionOk="0">
                  <a:moveTo>
                    <a:pt x="358" y="1"/>
                  </a:moveTo>
                  <a:cubicBezTo>
                    <a:pt x="168" y="1"/>
                    <a:pt x="1" y="144"/>
                    <a:pt x="1" y="358"/>
                  </a:cubicBezTo>
                  <a:cubicBezTo>
                    <a:pt x="1" y="572"/>
                    <a:pt x="168" y="715"/>
                    <a:pt x="358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8080134" y="3999747"/>
              <a:ext cx="406295" cy="284094"/>
            </a:xfrm>
            <a:custGeom>
              <a:avLst/>
              <a:gdLst/>
              <a:ahLst/>
              <a:cxnLst/>
              <a:rect l="l" t="t" r="r" b="b"/>
              <a:pathLst>
                <a:path w="11956" h="8360" extrusionOk="0">
                  <a:moveTo>
                    <a:pt x="3978" y="381"/>
                  </a:moveTo>
                  <a:cubicBezTo>
                    <a:pt x="4168" y="381"/>
                    <a:pt x="4359" y="572"/>
                    <a:pt x="4359" y="763"/>
                  </a:cubicBezTo>
                  <a:lnTo>
                    <a:pt x="4359" y="977"/>
                  </a:lnTo>
                  <a:lnTo>
                    <a:pt x="3573" y="977"/>
                  </a:lnTo>
                  <a:lnTo>
                    <a:pt x="3573" y="763"/>
                  </a:lnTo>
                  <a:lnTo>
                    <a:pt x="3597" y="763"/>
                  </a:lnTo>
                  <a:cubicBezTo>
                    <a:pt x="3597" y="572"/>
                    <a:pt x="3763" y="381"/>
                    <a:pt x="3978" y="381"/>
                  </a:cubicBezTo>
                  <a:close/>
                  <a:moveTo>
                    <a:pt x="8503" y="2406"/>
                  </a:moveTo>
                  <a:lnTo>
                    <a:pt x="8955" y="3739"/>
                  </a:lnTo>
                  <a:lnTo>
                    <a:pt x="7526" y="3739"/>
                  </a:lnTo>
                  <a:cubicBezTo>
                    <a:pt x="7407" y="3739"/>
                    <a:pt x="7312" y="3668"/>
                    <a:pt x="7312" y="3549"/>
                  </a:cubicBezTo>
                  <a:lnTo>
                    <a:pt x="7312" y="2406"/>
                  </a:lnTo>
                  <a:close/>
                  <a:moveTo>
                    <a:pt x="9336" y="2430"/>
                  </a:moveTo>
                  <a:lnTo>
                    <a:pt x="9836" y="3787"/>
                  </a:lnTo>
                  <a:lnTo>
                    <a:pt x="9312" y="3787"/>
                  </a:lnTo>
                  <a:lnTo>
                    <a:pt x="8860" y="2430"/>
                  </a:lnTo>
                  <a:close/>
                  <a:moveTo>
                    <a:pt x="5311" y="1334"/>
                  </a:moveTo>
                  <a:lnTo>
                    <a:pt x="5645" y="5240"/>
                  </a:lnTo>
                  <a:lnTo>
                    <a:pt x="2311" y="5240"/>
                  </a:lnTo>
                  <a:lnTo>
                    <a:pt x="2644" y="1334"/>
                  </a:lnTo>
                  <a:lnTo>
                    <a:pt x="3240" y="1334"/>
                  </a:lnTo>
                  <a:lnTo>
                    <a:pt x="3240" y="1715"/>
                  </a:lnTo>
                  <a:cubicBezTo>
                    <a:pt x="3240" y="1810"/>
                    <a:pt x="3311" y="1906"/>
                    <a:pt x="3406" y="1906"/>
                  </a:cubicBezTo>
                  <a:cubicBezTo>
                    <a:pt x="3501" y="1906"/>
                    <a:pt x="3597" y="1810"/>
                    <a:pt x="3597" y="1715"/>
                  </a:cubicBezTo>
                  <a:lnTo>
                    <a:pt x="3597" y="1334"/>
                  </a:lnTo>
                  <a:lnTo>
                    <a:pt x="4359" y="1334"/>
                  </a:lnTo>
                  <a:lnTo>
                    <a:pt x="4359" y="1715"/>
                  </a:lnTo>
                  <a:cubicBezTo>
                    <a:pt x="4359" y="1810"/>
                    <a:pt x="4454" y="1906"/>
                    <a:pt x="4549" y="1906"/>
                  </a:cubicBezTo>
                  <a:cubicBezTo>
                    <a:pt x="4621" y="1906"/>
                    <a:pt x="4716" y="1810"/>
                    <a:pt x="4716" y="1715"/>
                  </a:cubicBezTo>
                  <a:lnTo>
                    <a:pt x="4716" y="1334"/>
                  </a:lnTo>
                  <a:close/>
                  <a:moveTo>
                    <a:pt x="8788" y="1715"/>
                  </a:moveTo>
                  <a:cubicBezTo>
                    <a:pt x="8931" y="1715"/>
                    <a:pt x="9098" y="1810"/>
                    <a:pt x="9146" y="1953"/>
                  </a:cubicBezTo>
                  <a:lnTo>
                    <a:pt x="9217" y="2120"/>
                  </a:lnTo>
                  <a:lnTo>
                    <a:pt x="7121" y="2120"/>
                  </a:lnTo>
                  <a:cubicBezTo>
                    <a:pt x="7026" y="2120"/>
                    <a:pt x="6955" y="2191"/>
                    <a:pt x="6955" y="2287"/>
                  </a:cubicBezTo>
                  <a:lnTo>
                    <a:pt x="6955" y="3596"/>
                  </a:lnTo>
                  <a:cubicBezTo>
                    <a:pt x="6955" y="3906"/>
                    <a:pt x="7193" y="4144"/>
                    <a:pt x="7479" y="4144"/>
                  </a:cubicBezTo>
                  <a:lnTo>
                    <a:pt x="10074" y="4144"/>
                  </a:lnTo>
                  <a:lnTo>
                    <a:pt x="11360" y="4549"/>
                  </a:lnTo>
                  <a:cubicBezTo>
                    <a:pt x="11503" y="4620"/>
                    <a:pt x="11622" y="4763"/>
                    <a:pt x="11622" y="4906"/>
                  </a:cubicBezTo>
                  <a:lnTo>
                    <a:pt x="11622" y="5240"/>
                  </a:lnTo>
                  <a:lnTo>
                    <a:pt x="11384" y="5240"/>
                  </a:lnTo>
                  <a:cubicBezTo>
                    <a:pt x="11289" y="5240"/>
                    <a:pt x="11217" y="5335"/>
                    <a:pt x="11217" y="5406"/>
                  </a:cubicBezTo>
                  <a:cubicBezTo>
                    <a:pt x="11217" y="5502"/>
                    <a:pt x="11289" y="5597"/>
                    <a:pt x="11384" y="5597"/>
                  </a:cubicBezTo>
                  <a:lnTo>
                    <a:pt x="11598" y="5597"/>
                  </a:lnTo>
                  <a:lnTo>
                    <a:pt x="11598" y="6192"/>
                  </a:lnTo>
                  <a:cubicBezTo>
                    <a:pt x="11598" y="6335"/>
                    <a:pt x="11503" y="6454"/>
                    <a:pt x="11384" y="6549"/>
                  </a:cubicBezTo>
                  <a:lnTo>
                    <a:pt x="11027" y="6716"/>
                  </a:lnTo>
                  <a:cubicBezTo>
                    <a:pt x="10813" y="6407"/>
                    <a:pt x="10503" y="6192"/>
                    <a:pt x="10074" y="6192"/>
                  </a:cubicBezTo>
                  <a:cubicBezTo>
                    <a:pt x="9669" y="6192"/>
                    <a:pt x="9288" y="6430"/>
                    <a:pt x="9122" y="6764"/>
                  </a:cubicBezTo>
                  <a:lnTo>
                    <a:pt x="3621" y="6764"/>
                  </a:lnTo>
                  <a:cubicBezTo>
                    <a:pt x="3430" y="6430"/>
                    <a:pt x="3073" y="6192"/>
                    <a:pt x="2668" y="6192"/>
                  </a:cubicBezTo>
                  <a:cubicBezTo>
                    <a:pt x="2239" y="6192"/>
                    <a:pt x="1882" y="6430"/>
                    <a:pt x="1715" y="6764"/>
                  </a:cubicBezTo>
                  <a:lnTo>
                    <a:pt x="429" y="6764"/>
                  </a:lnTo>
                  <a:lnTo>
                    <a:pt x="429" y="5621"/>
                  </a:lnTo>
                  <a:lnTo>
                    <a:pt x="1382" y="5621"/>
                  </a:lnTo>
                  <a:cubicBezTo>
                    <a:pt x="1477" y="5621"/>
                    <a:pt x="1549" y="5525"/>
                    <a:pt x="1549" y="5454"/>
                  </a:cubicBezTo>
                  <a:cubicBezTo>
                    <a:pt x="1549" y="5359"/>
                    <a:pt x="1477" y="5263"/>
                    <a:pt x="1382" y="5263"/>
                  </a:cubicBezTo>
                  <a:lnTo>
                    <a:pt x="429" y="5263"/>
                  </a:lnTo>
                  <a:lnTo>
                    <a:pt x="429" y="1715"/>
                  </a:lnTo>
                  <a:lnTo>
                    <a:pt x="2239" y="1715"/>
                  </a:lnTo>
                  <a:lnTo>
                    <a:pt x="1954" y="5240"/>
                  </a:lnTo>
                  <a:cubicBezTo>
                    <a:pt x="1954" y="5335"/>
                    <a:pt x="1977" y="5454"/>
                    <a:pt x="2025" y="5502"/>
                  </a:cubicBezTo>
                  <a:cubicBezTo>
                    <a:pt x="2096" y="5573"/>
                    <a:pt x="2216" y="5621"/>
                    <a:pt x="2311" y="5621"/>
                  </a:cubicBezTo>
                  <a:lnTo>
                    <a:pt x="5597" y="5621"/>
                  </a:lnTo>
                  <a:cubicBezTo>
                    <a:pt x="5692" y="5621"/>
                    <a:pt x="5811" y="5597"/>
                    <a:pt x="5883" y="5502"/>
                  </a:cubicBezTo>
                  <a:cubicBezTo>
                    <a:pt x="5931" y="5454"/>
                    <a:pt x="5954" y="5311"/>
                    <a:pt x="5954" y="5240"/>
                  </a:cubicBezTo>
                  <a:lnTo>
                    <a:pt x="5669" y="1715"/>
                  </a:lnTo>
                  <a:close/>
                  <a:moveTo>
                    <a:pt x="2668" y="6549"/>
                  </a:moveTo>
                  <a:cubicBezTo>
                    <a:pt x="3073" y="6549"/>
                    <a:pt x="3406" y="6883"/>
                    <a:pt x="3406" y="7288"/>
                  </a:cubicBezTo>
                  <a:cubicBezTo>
                    <a:pt x="3406" y="7669"/>
                    <a:pt x="3073" y="8026"/>
                    <a:pt x="2668" y="8026"/>
                  </a:cubicBezTo>
                  <a:cubicBezTo>
                    <a:pt x="2239" y="8026"/>
                    <a:pt x="1930" y="7692"/>
                    <a:pt x="1930" y="7288"/>
                  </a:cubicBezTo>
                  <a:cubicBezTo>
                    <a:pt x="1930" y="6883"/>
                    <a:pt x="2239" y="6549"/>
                    <a:pt x="2668" y="6549"/>
                  </a:cubicBezTo>
                  <a:close/>
                  <a:moveTo>
                    <a:pt x="10098" y="6549"/>
                  </a:moveTo>
                  <a:cubicBezTo>
                    <a:pt x="10527" y="6549"/>
                    <a:pt x="10860" y="6883"/>
                    <a:pt x="10860" y="7288"/>
                  </a:cubicBezTo>
                  <a:cubicBezTo>
                    <a:pt x="10860" y="7669"/>
                    <a:pt x="10527" y="8026"/>
                    <a:pt x="10098" y="8026"/>
                  </a:cubicBezTo>
                  <a:cubicBezTo>
                    <a:pt x="9693" y="8026"/>
                    <a:pt x="9360" y="7692"/>
                    <a:pt x="9360" y="7288"/>
                  </a:cubicBezTo>
                  <a:cubicBezTo>
                    <a:pt x="9360" y="6883"/>
                    <a:pt x="9693" y="6549"/>
                    <a:pt x="10098" y="6549"/>
                  </a:cubicBezTo>
                  <a:close/>
                  <a:moveTo>
                    <a:pt x="3906" y="0"/>
                  </a:moveTo>
                  <a:cubicBezTo>
                    <a:pt x="3501" y="0"/>
                    <a:pt x="3168" y="334"/>
                    <a:pt x="3168" y="739"/>
                  </a:cubicBezTo>
                  <a:lnTo>
                    <a:pt x="3168" y="953"/>
                  </a:lnTo>
                  <a:lnTo>
                    <a:pt x="2573" y="953"/>
                  </a:lnTo>
                  <a:cubicBezTo>
                    <a:pt x="2406" y="953"/>
                    <a:pt x="2239" y="1096"/>
                    <a:pt x="2216" y="1286"/>
                  </a:cubicBezTo>
                  <a:lnTo>
                    <a:pt x="2216" y="1310"/>
                  </a:lnTo>
                  <a:lnTo>
                    <a:pt x="358" y="1310"/>
                  </a:lnTo>
                  <a:cubicBezTo>
                    <a:pt x="167" y="1310"/>
                    <a:pt x="1" y="1453"/>
                    <a:pt x="1" y="1667"/>
                  </a:cubicBezTo>
                  <a:lnTo>
                    <a:pt x="1" y="6692"/>
                  </a:lnTo>
                  <a:cubicBezTo>
                    <a:pt x="1" y="6907"/>
                    <a:pt x="167" y="7050"/>
                    <a:pt x="358" y="7050"/>
                  </a:cubicBezTo>
                  <a:lnTo>
                    <a:pt x="1501" y="7050"/>
                  </a:lnTo>
                  <a:cubicBezTo>
                    <a:pt x="1501" y="7097"/>
                    <a:pt x="1477" y="7169"/>
                    <a:pt x="1477" y="7264"/>
                  </a:cubicBezTo>
                  <a:cubicBezTo>
                    <a:pt x="1477" y="7859"/>
                    <a:pt x="1977" y="8359"/>
                    <a:pt x="2573" y="8359"/>
                  </a:cubicBezTo>
                  <a:cubicBezTo>
                    <a:pt x="3168" y="8359"/>
                    <a:pt x="3668" y="7859"/>
                    <a:pt x="3668" y="7264"/>
                  </a:cubicBezTo>
                  <a:cubicBezTo>
                    <a:pt x="3668" y="7192"/>
                    <a:pt x="3668" y="7145"/>
                    <a:pt x="3644" y="7050"/>
                  </a:cubicBezTo>
                  <a:lnTo>
                    <a:pt x="9003" y="7050"/>
                  </a:lnTo>
                  <a:cubicBezTo>
                    <a:pt x="9003" y="7097"/>
                    <a:pt x="8979" y="7169"/>
                    <a:pt x="8979" y="7264"/>
                  </a:cubicBezTo>
                  <a:cubicBezTo>
                    <a:pt x="8979" y="7859"/>
                    <a:pt x="9479" y="8359"/>
                    <a:pt x="10074" y="8359"/>
                  </a:cubicBezTo>
                  <a:cubicBezTo>
                    <a:pt x="10670" y="8359"/>
                    <a:pt x="11170" y="7859"/>
                    <a:pt x="11170" y="7264"/>
                  </a:cubicBezTo>
                  <a:cubicBezTo>
                    <a:pt x="11170" y="7169"/>
                    <a:pt x="11170" y="7073"/>
                    <a:pt x="11146" y="7026"/>
                  </a:cubicBezTo>
                  <a:lnTo>
                    <a:pt x="11503" y="6835"/>
                  </a:lnTo>
                  <a:cubicBezTo>
                    <a:pt x="11741" y="6716"/>
                    <a:pt x="11932" y="6454"/>
                    <a:pt x="11932" y="6192"/>
                  </a:cubicBezTo>
                  <a:lnTo>
                    <a:pt x="11932" y="4882"/>
                  </a:lnTo>
                  <a:cubicBezTo>
                    <a:pt x="11956" y="4573"/>
                    <a:pt x="11741" y="4287"/>
                    <a:pt x="11456" y="4192"/>
                  </a:cubicBezTo>
                  <a:lnTo>
                    <a:pt x="10217" y="3787"/>
                  </a:lnTo>
                  <a:lnTo>
                    <a:pt x="9455" y="1787"/>
                  </a:lnTo>
                  <a:cubicBezTo>
                    <a:pt x="9336" y="1525"/>
                    <a:pt x="9074" y="1310"/>
                    <a:pt x="8764" y="1310"/>
                  </a:cubicBezTo>
                  <a:lnTo>
                    <a:pt x="5621" y="1310"/>
                  </a:lnTo>
                  <a:lnTo>
                    <a:pt x="5621" y="1286"/>
                  </a:lnTo>
                  <a:cubicBezTo>
                    <a:pt x="5573" y="1096"/>
                    <a:pt x="5430" y="953"/>
                    <a:pt x="5264" y="953"/>
                  </a:cubicBezTo>
                  <a:lnTo>
                    <a:pt x="4668" y="953"/>
                  </a:lnTo>
                  <a:lnTo>
                    <a:pt x="4668" y="739"/>
                  </a:lnTo>
                  <a:cubicBezTo>
                    <a:pt x="4668" y="334"/>
                    <a:pt x="4335" y="0"/>
                    <a:pt x="3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8297826" y="4177781"/>
              <a:ext cx="151392" cy="12166"/>
            </a:xfrm>
            <a:custGeom>
              <a:avLst/>
              <a:gdLst/>
              <a:ahLst/>
              <a:cxnLst/>
              <a:rect l="l" t="t" r="r" b="b"/>
              <a:pathLst>
                <a:path w="4455" h="358" extrusionOk="0">
                  <a:moveTo>
                    <a:pt x="191" y="1"/>
                  </a:moveTo>
                  <a:cubicBezTo>
                    <a:pt x="96" y="1"/>
                    <a:pt x="1" y="96"/>
                    <a:pt x="1" y="167"/>
                  </a:cubicBezTo>
                  <a:cubicBezTo>
                    <a:pt x="1" y="263"/>
                    <a:pt x="96" y="358"/>
                    <a:pt x="191" y="358"/>
                  </a:cubicBezTo>
                  <a:lnTo>
                    <a:pt x="4264" y="358"/>
                  </a:lnTo>
                  <a:cubicBezTo>
                    <a:pt x="4359" y="358"/>
                    <a:pt x="4454" y="263"/>
                    <a:pt x="4454" y="167"/>
                  </a:cubicBezTo>
                  <a:cubicBezTo>
                    <a:pt x="4407" y="96"/>
                    <a:pt x="4359" y="1"/>
                    <a:pt x="4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611" name="Google Shape;2611;p39"/>
          <p:cNvGrpSpPr/>
          <p:nvPr/>
        </p:nvGrpSpPr>
        <p:grpSpPr>
          <a:xfrm>
            <a:off x="4291395" y="2362983"/>
            <a:ext cx="576847" cy="420119"/>
            <a:chOff x="1326724" y="3344904"/>
            <a:chExt cx="422505" cy="307712"/>
          </a:xfrm>
        </p:grpSpPr>
        <p:sp>
          <p:nvSpPr>
            <p:cNvPr id="2612" name="Google Shape;2612;p39"/>
            <p:cNvSpPr/>
            <p:nvPr/>
          </p:nvSpPr>
          <p:spPr>
            <a:xfrm>
              <a:off x="1326724" y="3344904"/>
              <a:ext cx="328611" cy="307712"/>
            </a:xfrm>
            <a:custGeom>
              <a:avLst/>
              <a:gdLst/>
              <a:ahLst/>
              <a:cxnLst/>
              <a:rect l="l" t="t" r="r" b="b"/>
              <a:pathLst>
                <a:path w="9670" h="9055" extrusionOk="0">
                  <a:moveTo>
                    <a:pt x="2073" y="267"/>
                  </a:moveTo>
                  <a:cubicBezTo>
                    <a:pt x="2192" y="314"/>
                    <a:pt x="2263" y="362"/>
                    <a:pt x="2335" y="457"/>
                  </a:cubicBezTo>
                  <a:lnTo>
                    <a:pt x="3621" y="2696"/>
                  </a:lnTo>
                  <a:cubicBezTo>
                    <a:pt x="3692" y="2839"/>
                    <a:pt x="3668" y="3005"/>
                    <a:pt x="3549" y="3124"/>
                  </a:cubicBezTo>
                  <a:lnTo>
                    <a:pt x="3335" y="3339"/>
                  </a:lnTo>
                  <a:lnTo>
                    <a:pt x="2216" y="1386"/>
                  </a:lnTo>
                  <a:cubicBezTo>
                    <a:pt x="2168" y="1322"/>
                    <a:pt x="2120" y="1291"/>
                    <a:pt x="2066" y="1291"/>
                  </a:cubicBezTo>
                  <a:cubicBezTo>
                    <a:pt x="2038" y="1291"/>
                    <a:pt x="2009" y="1299"/>
                    <a:pt x="1977" y="1314"/>
                  </a:cubicBezTo>
                  <a:cubicBezTo>
                    <a:pt x="1882" y="1386"/>
                    <a:pt x="1858" y="1457"/>
                    <a:pt x="1906" y="1553"/>
                  </a:cubicBezTo>
                  <a:lnTo>
                    <a:pt x="3097" y="3601"/>
                  </a:lnTo>
                  <a:lnTo>
                    <a:pt x="2978" y="3720"/>
                  </a:lnTo>
                  <a:cubicBezTo>
                    <a:pt x="2740" y="3958"/>
                    <a:pt x="2716" y="4363"/>
                    <a:pt x="2930" y="4625"/>
                  </a:cubicBezTo>
                  <a:cubicBezTo>
                    <a:pt x="3192" y="4982"/>
                    <a:pt x="3525" y="5315"/>
                    <a:pt x="3859" y="5625"/>
                  </a:cubicBezTo>
                  <a:cubicBezTo>
                    <a:pt x="4168" y="5958"/>
                    <a:pt x="4526" y="6268"/>
                    <a:pt x="4859" y="6554"/>
                  </a:cubicBezTo>
                  <a:cubicBezTo>
                    <a:pt x="4980" y="6652"/>
                    <a:pt x="5131" y="6701"/>
                    <a:pt x="5282" y="6701"/>
                  </a:cubicBezTo>
                  <a:cubicBezTo>
                    <a:pt x="5459" y="6701"/>
                    <a:pt x="5636" y="6634"/>
                    <a:pt x="5764" y="6506"/>
                  </a:cubicBezTo>
                  <a:lnTo>
                    <a:pt x="5859" y="6411"/>
                  </a:lnTo>
                  <a:lnTo>
                    <a:pt x="6264" y="6649"/>
                  </a:lnTo>
                  <a:cubicBezTo>
                    <a:pt x="6288" y="6673"/>
                    <a:pt x="6312" y="6673"/>
                    <a:pt x="6359" y="6673"/>
                  </a:cubicBezTo>
                  <a:cubicBezTo>
                    <a:pt x="6407" y="6673"/>
                    <a:pt x="6478" y="6649"/>
                    <a:pt x="6502" y="6577"/>
                  </a:cubicBezTo>
                  <a:cubicBezTo>
                    <a:pt x="6574" y="6506"/>
                    <a:pt x="6526" y="6411"/>
                    <a:pt x="6455" y="6339"/>
                  </a:cubicBezTo>
                  <a:lnTo>
                    <a:pt x="6097" y="6149"/>
                  </a:lnTo>
                  <a:lnTo>
                    <a:pt x="6336" y="5911"/>
                  </a:lnTo>
                  <a:cubicBezTo>
                    <a:pt x="6411" y="5835"/>
                    <a:pt x="6505" y="5788"/>
                    <a:pt x="6601" y="5788"/>
                  </a:cubicBezTo>
                  <a:cubicBezTo>
                    <a:pt x="6656" y="5788"/>
                    <a:pt x="6712" y="5804"/>
                    <a:pt x="6764" y="5839"/>
                  </a:cubicBezTo>
                  <a:lnTo>
                    <a:pt x="9003" y="7125"/>
                  </a:lnTo>
                  <a:cubicBezTo>
                    <a:pt x="9098" y="7173"/>
                    <a:pt x="9193" y="7268"/>
                    <a:pt x="9193" y="7387"/>
                  </a:cubicBezTo>
                  <a:cubicBezTo>
                    <a:pt x="9312" y="7578"/>
                    <a:pt x="9265" y="7697"/>
                    <a:pt x="9193" y="7768"/>
                  </a:cubicBezTo>
                  <a:lnTo>
                    <a:pt x="9098" y="7863"/>
                  </a:lnTo>
                  <a:lnTo>
                    <a:pt x="7193" y="6768"/>
                  </a:lnTo>
                  <a:cubicBezTo>
                    <a:pt x="7160" y="6743"/>
                    <a:pt x="7126" y="6733"/>
                    <a:pt x="7095" y="6733"/>
                  </a:cubicBezTo>
                  <a:cubicBezTo>
                    <a:pt x="7037" y="6733"/>
                    <a:pt x="6986" y="6769"/>
                    <a:pt x="6955" y="6816"/>
                  </a:cubicBezTo>
                  <a:cubicBezTo>
                    <a:pt x="6883" y="6911"/>
                    <a:pt x="6907" y="7006"/>
                    <a:pt x="7002" y="7054"/>
                  </a:cubicBezTo>
                  <a:lnTo>
                    <a:pt x="8812" y="8102"/>
                  </a:lnTo>
                  <a:lnTo>
                    <a:pt x="8503" y="8435"/>
                  </a:lnTo>
                  <a:cubicBezTo>
                    <a:pt x="8335" y="8602"/>
                    <a:pt x="8079" y="8686"/>
                    <a:pt x="7760" y="8686"/>
                  </a:cubicBezTo>
                  <a:cubicBezTo>
                    <a:pt x="7400" y="8686"/>
                    <a:pt x="6959" y="8579"/>
                    <a:pt x="6478" y="8363"/>
                  </a:cubicBezTo>
                  <a:cubicBezTo>
                    <a:pt x="5478" y="7959"/>
                    <a:pt x="4383" y="7173"/>
                    <a:pt x="3383" y="6173"/>
                  </a:cubicBezTo>
                  <a:cubicBezTo>
                    <a:pt x="2359" y="5149"/>
                    <a:pt x="1596" y="4077"/>
                    <a:pt x="1168" y="3077"/>
                  </a:cubicBezTo>
                  <a:cubicBezTo>
                    <a:pt x="787" y="2148"/>
                    <a:pt x="763" y="1410"/>
                    <a:pt x="1120" y="1052"/>
                  </a:cubicBezTo>
                  <a:lnTo>
                    <a:pt x="1430" y="719"/>
                  </a:lnTo>
                  <a:lnTo>
                    <a:pt x="1549" y="933"/>
                  </a:lnTo>
                  <a:cubicBezTo>
                    <a:pt x="1596" y="981"/>
                    <a:pt x="1644" y="1029"/>
                    <a:pt x="1716" y="1029"/>
                  </a:cubicBezTo>
                  <a:cubicBezTo>
                    <a:pt x="1739" y="1029"/>
                    <a:pt x="1763" y="1029"/>
                    <a:pt x="1787" y="981"/>
                  </a:cubicBezTo>
                  <a:cubicBezTo>
                    <a:pt x="1882" y="933"/>
                    <a:pt x="1906" y="838"/>
                    <a:pt x="1858" y="743"/>
                  </a:cubicBezTo>
                  <a:lnTo>
                    <a:pt x="1668" y="457"/>
                  </a:lnTo>
                  <a:lnTo>
                    <a:pt x="1739" y="386"/>
                  </a:lnTo>
                  <a:cubicBezTo>
                    <a:pt x="1787" y="338"/>
                    <a:pt x="1906" y="267"/>
                    <a:pt x="2001" y="267"/>
                  </a:cubicBezTo>
                  <a:close/>
                  <a:moveTo>
                    <a:pt x="2143" y="1"/>
                  </a:moveTo>
                  <a:cubicBezTo>
                    <a:pt x="1934" y="1"/>
                    <a:pt x="1748" y="91"/>
                    <a:pt x="1620" y="219"/>
                  </a:cubicBezTo>
                  <a:lnTo>
                    <a:pt x="953" y="862"/>
                  </a:lnTo>
                  <a:cubicBezTo>
                    <a:pt x="1" y="1815"/>
                    <a:pt x="1001" y="4291"/>
                    <a:pt x="3192" y="6458"/>
                  </a:cubicBezTo>
                  <a:cubicBezTo>
                    <a:pt x="4835" y="8102"/>
                    <a:pt x="6621" y="9054"/>
                    <a:pt x="7812" y="9054"/>
                  </a:cubicBezTo>
                  <a:cubicBezTo>
                    <a:pt x="8241" y="9054"/>
                    <a:pt x="8550" y="8935"/>
                    <a:pt x="8836" y="8697"/>
                  </a:cubicBezTo>
                  <a:lnTo>
                    <a:pt x="9479" y="8054"/>
                  </a:lnTo>
                  <a:cubicBezTo>
                    <a:pt x="9598" y="7863"/>
                    <a:pt x="9670" y="7625"/>
                    <a:pt x="9622" y="7411"/>
                  </a:cubicBezTo>
                  <a:cubicBezTo>
                    <a:pt x="9598" y="7173"/>
                    <a:pt x="9479" y="7006"/>
                    <a:pt x="9265" y="6887"/>
                  </a:cubicBezTo>
                  <a:lnTo>
                    <a:pt x="7050" y="5601"/>
                  </a:lnTo>
                  <a:cubicBezTo>
                    <a:pt x="6925" y="5543"/>
                    <a:pt x="6791" y="5513"/>
                    <a:pt x="6663" y="5513"/>
                  </a:cubicBezTo>
                  <a:cubicBezTo>
                    <a:pt x="6474" y="5513"/>
                    <a:pt x="6296" y="5578"/>
                    <a:pt x="6169" y="5720"/>
                  </a:cubicBezTo>
                  <a:lnTo>
                    <a:pt x="5621" y="6292"/>
                  </a:lnTo>
                  <a:cubicBezTo>
                    <a:pt x="5558" y="6354"/>
                    <a:pt x="5475" y="6384"/>
                    <a:pt x="5394" y="6384"/>
                  </a:cubicBezTo>
                  <a:cubicBezTo>
                    <a:pt x="5321" y="6384"/>
                    <a:pt x="5249" y="6360"/>
                    <a:pt x="5192" y="6315"/>
                  </a:cubicBezTo>
                  <a:cubicBezTo>
                    <a:pt x="4859" y="6053"/>
                    <a:pt x="4502" y="5744"/>
                    <a:pt x="4216" y="5434"/>
                  </a:cubicBezTo>
                  <a:cubicBezTo>
                    <a:pt x="3883" y="5101"/>
                    <a:pt x="3597" y="4768"/>
                    <a:pt x="3311" y="4434"/>
                  </a:cubicBezTo>
                  <a:cubicBezTo>
                    <a:pt x="3216" y="4315"/>
                    <a:pt x="3216" y="4148"/>
                    <a:pt x="3335" y="4029"/>
                  </a:cubicBezTo>
                  <a:lnTo>
                    <a:pt x="3906" y="3458"/>
                  </a:lnTo>
                  <a:cubicBezTo>
                    <a:pt x="4145" y="3220"/>
                    <a:pt x="4192" y="2862"/>
                    <a:pt x="4026" y="2600"/>
                  </a:cubicBezTo>
                  <a:lnTo>
                    <a:pt x="2740" y="362"/>
                  </a:lnTo>
                  <a:cubicBezTo>
                    <a:pt x="2620" y="148"/>
                    <a:pt x="2454" y="28"/>
                    <a:pt x="2216" y="5"/>
                  </a:cubicBezTo>
                  <a:cubicBezTo>
                    <a:pt x="2191" y="2"/>
                    <a:pt x="2167" y="1"/>
                    <a:pt x="2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1477267" y="3374163"/>
              <a:ext cx="63139" cy="132770"/>
            </a:xfrm>
            <a:custGeom>
              <a:avLst/>
              <a:gdLst/>
              <a:ahLst/>
              <a:cxnLst/>
              <a:rect l="l" t="t" r="r" b="b"/>
              <a:pathLst>
                <a:path w="1858" h="3907" extrusionOk="0">
                  <a:moveTo>
                    <a:pt x="905" y="1"/>
                  </a:moveTo>
                  <a:cubicBezTo>
                    <a:pt x="405" y="1"/>
                    <a:pt x="0" y="430"/>
                    <a:pt x="0" y="930"/>
                  </a:cubicBezTo>
                  <a:cubicBezTo>
                    <a:pt x="0" y="1025"/>
                    <a:pt x="72" y="1120"/>
                    <a:pt x="167" y="1120"/>
                  </a:cubicBezTo>
                  <a:cubicBezTo>
                    <a:pt x="262" y="1120"/>
                    <a:pt x="358" y="1025"/>
                    <a:pt x="358" y="930"/>
                  </a:cubicBezTo>
                  <a:cubicBezTo>
                    <a:pt x="358" y="596"/>
                    <a:pt x="620" y="358"/>
                    <a:pt x="905" y="358"/>
                  </a:cubicBezTo>
                  <a:cubicBezTo>
                    <a:pt x="1239" y="358"/>
                    <a:pt x="1477" y="644"/>
                    <a:pt x="1477" y="930"/>
                  </a:cubicBezTo>
                  <a:cubicBezTo>
                    <a:pt x="1477" y="1406"/>
                    <a:pt x="1191" y="1716"/>
                    <a:pt x="834" y="2097"/>
                  </a:cubicBezTo>
                  <a:cubicBezTo>
                    <a:pt x="429" y="2501"/>
                    <a:pt x="0" y="2978"/>
                    <a:pt x="0" y="3740"/>
                  </a:cubicBezTo>
                  <a:cubicBezTo>
                    <a:pt x="0" y="3811"/>
                    <a:pt x="72" y="3907"/>
                    <a:pt x="167" y="3907"/>
                  </a:cubicBezTo>
                  <a:lnTo>
                    <a:pt x="1667" y="3907"/>
                  </a:lnTo>
                  <a:cubicBezTo>
                    <a:pt x="1739" y="3907"/>
                    <a:pt x="1834" y="3811"/>
                    <a:pt x="1834" y="3740"/>
                  </a:cubicBezTo>
                  <a:cubicBezTo>
                    <a:pt x="1858" y="3645"/>
                    <a:pt x="1786" y="3549"/>
                    <a:pt x="1691" y="3549"/>
                  </a:cubicBezTo>
                  <a:lnTo>
                    <a:pt x="381" y="3549"/>
                  </a:lnTo>
                  <a:cubicBezTo>
                    <a:pt x="429" y="3049"/>
                    <a:pt x="762" y="2692"/>
                    <a:pt x="1096" y="2335"/>
                  </a:cubicBezTo>
                  <a:cubicBezTo>
                    <a:pt x="1453" y="1954"/>
                    <a:pt x="1834" y="1525"/>
                    <a:pt x="1834" y="930"/>
                  </a:cubicBezTo>
                  <a:cubicBezTo>
                    <a:pt x="1834" y="430"/>
                    <a:pt x="1429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14" name="Google Shape;2614;p39"/>
            <p:cNvSpPr/>
            <p:nvPr/>
          </p:nvSpPr>
          <p:spPr>
            <a:xfrm>
              <a:off x="1547678" y="3374163"/>
              <a:ext cx="68815" cy="131954"/>
            </a:xfrm>
            <a:custGeom>
              <a:avLst/>
              <a:gdLst/>
              <a:ahLst/>
              <a:cxnLst/>
              <a:rect l="l" t="t" r="r" b="b"/>
              <a:pathLst>
                <a:path w="2025" h="3883" extrusionOk="0">
                  <a:moveTo>
                    <a:pt x="572" y="1"/>
                  </a:moveTo>
                  <a:cubicBezTo>
                    <a:pt x="477" y="1"/>
                    <a:pt x="381" y="72"/>
                    <a:pt x="357" y="168"/>
                  </a:cubicBezTo>
                  <a:lnTo>
                    <a:pt x="0" y="2740"/>
                  </a:lnTo>
                  <a:cubicBezTo>
                    <a:pt x="0" y="2811"/>
                    <a:pt x="0" y="2835"/>
                    <a:pt x="24" y="2882"/>
                  </a:cubicBezTo>
                  <a:cubicBezTo>
                    <a:pt x="72" y="2930"/>
                    <a:pt x="119" y="2954"/>
                    <a:pt x="143" y="2954"/>
                  </a:cubicBezTo>
                  <a:lnTo>
                    <a:pt x="1286" y="2954"/>
                  </a:lnTo>
                  <a:lnTo>
                    <a:pt x="1286" y="3692"/>
                  </a:lnTo>
                  <a:cubicBezTo>
                    <a:pt x="1286" y="3787"/>
                    <a:pt x="1381" y="3883"/>
                    <a:pt x="1453" y="3883"/>
                  </a:cubicBezTo>
                  <a:cubicBezTo>
                    <a:pt x="1548" y="3883"/>
                    <a:pt x="1643" y="3787"/>
                    <a:pt x="1643" y="3692"/>
                  </a:cubicBezTo>
                  <a:lnTo>
                    <a:pt x="1643" y="2954"/>
                  </a:lnTo>
                  <a:lnTo>
                    <a:pt x="1858" y="2954"/>
                  </a:lnTo>
                  <a:cubicBezTo>
                    <a:pt x="1929" y="2954"/>
                    <a:pt x="2024" y="2859"/>
                    <a:pt x="2024" y="2787"/>
                  </a:cubicBezTo>
                  <a:cubicBezTo>
                    <a:pt x="2024" y="2692"/>
                    <a:pt x="1929" y="2621"/>
                    <a:pt x="1858" y="2621"/>
                  </a:cubicBezTo>
                  <a:lnTo>
                    <a:pt x="1643" y="2621"/>
                  </a:lnTo>
                  <a:lnTo>
                    <a:pt x="1643" y="191"/>
                  </a:lnTo>
                  <a:cubicBezTo>
                    <a:pt x="1643" y="96"/>
                    <a:pt x="1548" y="1"/>
                    <a:pt x="1453" y="1"/>
                  </a:cubicBezTo>
                  <a:cubicBezTo>
                    <a:pt x="1381" y="1"/>
                    <a:pt x="1286" y="96"/>
                    <a:pt x="1286" y="191"/>
                  </a:cubicBezTo>
                  <a:lnTo>
                    <a:pt x="1286" y="2621"/>
                  </a:lnTo>
                  <a:lnTo>
                    <a:pt x="357" y="2621"/>
                  </a:lnTo>
                  <a:lnTo>
                    <a:pt x="715" y="215"/>
                  </a:lnTo>
                  <a:cubicBezTo>
                    <a:pt x="715" y="120"/>
                    <a:pt x="667" y="25"/>
                    <a:pt x="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15" name="Google Shape;2615;p39"/>
            <p:cNvSpPr/>
            <p:nvPr/>
          </p:nvSpPr>
          <p:spPr>
            <a:xfrm>
              <a:off x="1692546" y="3375794"/>
              <a:ext cx="56683" cy="131138"/>
            </a:xfrm>
            <a:custGeom>
              <a:avLst/>
              <a:gdLst/>
              <a:ahLst/>
              <a:cxnLst/>
              <a:rect l="l" t="t" r="r" b="b"/>
              <a:pathLst>
                <a:path w="1668" h="3859" extrusionOk="0">
                  <a:moveTo>
                    <a:pt x="167" y="1"/>
                  </a:moveTo>
                  <a:cubicBezTo>
                    <a:pt x="95" y="1"/>
                    <a:pt x="0" y="72"/>
                    <a:pt x="0" y="167"/>
                  </a:cubicBezTo>
                  <a:cubicBezTo>
                    <a:pt x="0" y="263"/>
                    <a:pt x="95" y="358"/>
                    <a:pt x="167" y="358"/>
                  </a:cubicBezTo>
                  <a:lnTo>
                    <a:pt x="1238" y="358"/>
                  </a:lnTo>
                  <a:lnTo>
                    <a:pt x="214" y="3644"/>
                  </a:lnTo>
                  <a:cubicBezTo>
                    <a:pt x="167" y="3739"/>
                    <a:pt x="238" y="3835"/>
                    <a:pt x="333" y="3859"/>
                  </a:cubicBezTo>
                  <a:lnTo>
                    <a:pt x="381" y="3859"/>
                  </a:lnTo>
                  <a:cubicBezTo>
                    <a:pt x="452" y="3859"/>
                    <a:pt x="524" y="3811"/>
                    <a:pt x="572" y="3739"/>
                  </a:cubicBezTo>
                  <a:lnTo>
                    <a:pt x="1667" y="191"/>
                  </a:lnTo>
                  <a:cubicBezTo>
                    <a:pt x="1667" y="143"/>
                    <a:pt x="1667" y="72"/>
                    <a:pt x="1643" y="48"/>
                  </a:cubicBezTo>
                  <a:cubicBezTo>
                    <a:pt x="1596" y="1"/>
                    <a:pt x="1548" y="1"/>
                    <a:pt x="14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16" name="Google Shape;2616;p39"/>
            <p:cNvSpPr/>
            <p:nvPr/>
          </p:nvSpPr>
          <p:spPr>
            <a:xfrm>
              <a:off x="1622916" y="3356152"/>
              <a:ext cx="57498" cy="169403"/>
            </a:xfrm>
            <a:custGeom>
              <a:avLst/>
              <a:gdLst/>
              <a:ahLst/>
              <a:cxnLst/>
              <a:rect l="l" t="t" r="r" b="b"/>
              <a:pathLst>
                <a:path w="1692" h="4985" extrusionOk="0">
                  <a:moveTo>
                    <a:pt x="1500" y="1"/>
                  </a:moveTo>
                  <a:cubicBezTo>
                    <a:pt x="1423" y="1"/>
                    <a:pt x="1354" y="47"/>
                    <a:pt x="1335" y="126"/>
                  </a:cubicBezTo>
                  <a:lnTo>
                    <a:pt x="25" y="4770"/>
                  </a:lnTo>
                  <a:cubicBezTo>
                    <a:pt x="1" y="4865"/>
                    <a:pt x="49" y="4937"/>
                    <a:pt x="144" y="4984"/>
                  </a:cubicBezTo>
                  <a:lnTo>
                    <a:pt x="191" y="4984"/>
                  </a:lnTo>
                  <a:cubicBezTo>
                    <a:pt x="287" y="4984"/>
                    <a:pt x="358" y="4913"/>
                    <a:pt x="382" y="4865"/>
                  </a:cubicBezTo>
                  <a:lnTo>
                    <a:pt x="1668" y="221"/>
                  </a:lnTo>
                  <a:cubicBezTo>
                    <a:pt x="1692" y="126"/>
                    <a:pt x="1620" y="31"/>
                    <a:pt x="1549" y="7"/>
                  </a:cubicBezTo>
                  <a:cubicBezTo>
                    <a:pt x="1533" y="3"/>
                    <a:pt x="1516" y="1"/>
                    <a:pt x="1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617" name="Google Shape;2617;p39"/>
          <p:cNvSpPr txBox="1">
            <a:spLocks noGrp="1"/>
          </p:cNvSpPr>
          <p:nvPr>
            <p:ph type="title"/>
          </p:nvPr>
        </p:nvSpPr>
        <p:spPr>
          <a:xfrm>
            <a:off x="731136" y="4901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KẾT LUẬN</a:t>
            </a:r>
          </a:p>
        </p:txBody>
      </p:sp>
      <p:sp>
        <p:nvSpPr>
          <p:cNvPr id="2618" name="Google Shape;2618;p39"/>
          <p:cNvSpPr txBox="1">
            <a:spLocks noGrp="1"/>
          </p:cNvSpPr>
          <p:nvPr>
            <p:ph type="ctrTitle" idx="2"/>
          </p:nvPr>
        </p:nvSpPr>
        <p:spPr>
          <a:xfrm>
            <a:off x="1124553" y="1610423"/>
            <a:ext cx="2949111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Kết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quả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thực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hiện</a:t>
            </a:r>
            <a:endParaRPr lang="vi-V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19" name="Google Shape;2619;p39"/>
          <p:cNvSpPr txBox="1">
            <a:spLocks noGrp="1"/>
          </p:cNvSpPr>
          <p:nvPr>
            <p:ph type="subTitle" idx="1"/>
          </p:nvPr>
        </p:nvSpPr>
        <p:spPr>
          <a:xfrm>
            <a:off x="1174216" y="1815815"/>
            <a:ext cx="2681814" cy="1030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Xây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dựng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một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Website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bán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máy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tính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có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chức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năng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cơ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bản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Giao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hệ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thống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thân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thiện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620" name="Google Shape;2620;p39"/>
          <p:cNvSpPr txBox="1">
            <a:spLocks noGrp="1"/>
          </p:cNvSpPr>
          <p:nvPr>
            <p:ph type="ctrTitle" idx="3"/>
          </p:nvPr>
        </p:nvSpPr>
        <p:spPr>
          <a:xfrm>
            <a:off x="5353281" y="1610423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Mặt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hạn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chế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21" name="Google Shape;2621;p39"/>
          <p:cNvSpPr txBox="1">
            <a:spLocks noGrp="1"/>
          </p:cNvSpPr>
          <p:nvPr>
            <p:ph type="subTitle" idx="4"/>
          </p:nvPr>
        </p:nvSpPr>
        <p:spPr>
          <a:xfrm>
            <a:off x="5484830" y="1814801"/>
            <a:ext cx="2681813" cy="1497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Code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dài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chưa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tối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ưu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hóa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Thời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gian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xử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lý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còn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châm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Tính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bảo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mật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chưa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tối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ưu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Phân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quyền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admin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người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dung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còn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gặp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khó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khăn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2622" name="Google Shape;2622;p39"/>
          <p:cNvSpPr txBox="1">
            <a:spLocks noGrp="1"/>
          </p:cNvSpPr>
          <p:nvPr>
            <p:ph type="ctrTitle" idx="5"/>
          </p:nvPr>
        </p:nvSpPr>
        <p:spPr>
          <a:xfrm>
            <a:off x="3370770" y="2989558"/>
            <a:ext cx="24141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Hướng phát triển</a:t>
            </a:r>
          </a:p>
        </p:txBody>
      </p:sp>
      <p:sp>
        <p:nvSpPr>
          <p:cNvPr id="2623" name="Google Shape;2623;p39"/>
          <p:cNvSpPr txBox="1">
            <a:spLocks noGrp="1"/>
          </p:cNvSpPr>
          <p:nvPr>
            <p:ph type="subTitle" idx="6"/>
          </p:nvPr>
        </p:nvSpPr>
        <p:spPr>
          <a:xfrm>
            <a:off x="3329590" y="3216189"/>
            <a:ext cx="2807677" cy="1742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Tối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ưu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hóa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code.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Hoàn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thiện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các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chức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năng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còn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lỗi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Phát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triển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thêm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giao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diện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Bảo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mật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được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thông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tin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nâng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err="1">
                <a:solidFill>
                  <a:schemeClr val="accent6">
                    <a:lumMod val="50000"/>
                  </a:schemeClr>
                </a:solidFill>
              </a:rPr>
              <a:t>cấp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 Website.</a:t>
            </a:r>
            <a:endParaRPr lang="en-BE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624" name="Google Shape;2624;p39"/>
          <p:cNvGrpSpPr/>
          <p:nvPr/>
        </p:nvGrpSpPr>
        <p:grpSpPr>
          <a:xfrm>
            <a:off x="7232056" y="3343435"/>
            <a:ext cx="593174" cy="1161159"/>
            <a:chOff x="4921825" y="870250"/>
            <a:chExt cx="407925" cy="798550"/>
          </a:xfrm>
        </p:grpSpPr>
        <p:sp>
          <p:nvSpPr>
            <p:cNvPr id="2625" name="Google Shape;2625;p3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26" name="Google Shape;2626;p3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27" name="Google Shape;2627;p3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28" name="Google Shape;2628;p3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29" name="Google Shape;2629;p3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0" name="Google Shape;2630;p3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1" name="Google Shape;2631;p3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2" name="Google Shape;2632;p3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3" name="Google Shape;2633;p3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4" name="Google Shape;2634;p3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5" name="Google Shape;2635;p3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6" name="Google Shape;2636;p3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7" name="Google Shape;2637;p3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8" name="Google Shape;2638;p3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39" name="Google Shape;2639;p3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0" name="Google Shape;2640;p3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1" name="Google Shape;2641;p3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2" name="Google Shape;2642;p3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3" name="Google Shape;2643;p3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4" name="Google Shape;2644;p3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5" name="Google Shape;2645;p3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6" name="Google Shape;2646;p3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7" name="Google Shape;2647;p3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8" name="Google Shape;2648;p3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49" name="Google Shape;2649;p3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0" name="Google Shape;2650;p3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1" name="Google Shape;2651;p3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2" name="Google Shape;2652;p3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3" name="Google Shape;2653;p3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4" name="Google Shape;2654;p3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655" name="Google Shape;2655;p39"/>
          <p:cNvGrpSpPr/>
          <p:nvPr/>
        </p:nvGrpSpPr>
        <p:grpSpPr>
          <a:xfrm>
            <a:off x="787136" y="868835"/>
            <a:ext cx="593174" cy="1161159"/>
            <a:chOff x="4921825" y="870250"/>
            <a:chExt cx="407925" cy="798550"/>
          </a:xfrm>
        </p:grpSpPr>
        <p:sp>
          <p:nvSpPr>
            <p:cNvPr id="2656" name="Google Shape;2656;p39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7" name="Google Shape;2657;p39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8" name="Google Shape;2658;p39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59" name="Google Shape;2659;p39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0" name="Google Shape;2660;p39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1" name="Google Shape;2661;p39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2" name="Google Shape;2662;p39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3" name="Google Shape;2663;p39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4" name="Google Shape;2664;p39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5" name="Google Shape;2665;p39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6" name="Google Shape;2666;p39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7" name="Google Shape;2667;p39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8" name="Google Shape;2668;p39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69" name="Google Shape;2669;p39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0" name="Google Shape;2670;p39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1" name="Google Shape;2671;p39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2" name="Google Shape;2672;p39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3" name="Google Shape;2673;p39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4" name="Google Shape;2674;p39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5" name="Google Shape;2675;p39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6" name="Google Shape;2676;p39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7" name="Google Shape;2677;p39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8" name="Google Shape;2678;p39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79" name="Google Shape;2679;p39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0" name="Google Shape;2680;p39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1" name="Google Shape;2681;p39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2" name="Google Shape;2682;p39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3" name="Google Shape;2683;p39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4" name="Google Shape;2684;p39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685" name="Google Shape;2685;p39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2" name="Google Shape;4916;p64">
            <a:extLst>
              <a:ext uri="{FF2B5EF4-FFF2-40B4-BE49-F238E27FC236}">
                <a16:creationId xmlns:a16="http://schemas.microsoft.com/office/drawing/2014/main" id="{607C31DD-A1B2-6EDF-B06D-A95AEB0E25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6547" b="16540"/>
          <a:stretch/>
        </p:blipFill>
        <p:spPr>
          <a:xfrm>
            <a:off x="200534" y="2999238"/>
            <a:ext cx="1876644" cy="147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2" name="Google Shape;4282;p57"/>
          <p:cNvSpPr/>
          <p:nvPr/>
        </p:nvSpPr>
        <p:spPr>
          <a:xfrm>
            <a:off x="593131" y="2608054"/>
            <a:ext cx="2443800" cy="390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57"/>
          <p:cNvSpPr txBox="1">
            <a:spLocks noGrp="1"/>
          </p:cNvSpPr>
          <p:nvPr>
            <p:ph type="ctrTitle"/>
          </p:nvPr>
        </p:nvSpPr>
        <p:spPr>
          <a:xfrm>
            <a:off x="682229" y="1828798"/>
            <a:ext cx="4866164" cy="1441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>
                <a:solidFill>
                  <a:schemeClr val="accent6">
                    <a:lumMod val="50000"/>
                  </a:schemeClr>
                </a:solidFill>
              </a:rPr>
              <a:t>CẢM ƠN</a:t>
            </a:r>
            <a:endParaRPr sz="800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4297" name="Google Shape;429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001" y="1163493"/>
            <a:ext cx="3281573" cy="371366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0491D3-1B8D-FA74-BD1B-8485ADAE2D9E}"/>
              </a:ext>
            </a:extLst>
          </p:cNvPr>
          <p:cNvSpPr txBox="1"/>
          <p:nvPr/>
        </p:nvSpPr>
        <p:spPr>
          <a:xfrm>
            <a:off x="248484" y="3037833"/>
            <a:ext cx="3422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Thầy và các bạn đã theo dõi!</a:t>
            </a:r>
            <a:endParaRPr lang="en-BE" sz="200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B1E763-CEDD-0C9D-F5AD-BD887A4859C8}"/>
              </a:ext>
            </a:extLst>
          </p:cNvPr>
          <p:cNvGrpSpPr/>
          <p:nvPr/>
        </p:nvGrpSpPr>
        <p:grpSpPr>
          <a:xfrm>
            <a:off x="512254" y="362988"/>
            <a:ext cx="1668359" cy="518400"/>
            <a:chOff x="4591489" y="341698"/>
            <a:chExt cx="1668359" cy="518400"/>
          </a:xfrm>
        </p:grpSpPr>
        <p:pic>
          <p:nvPicPr>
            <p:cNvPr id="7" name="Picture 6" descr="A yellow and blue logo&#10;&#10;Description automatically generated">
              <a:extLst>
                <a:ext uri="{FF2B5EF4-FFF2-40B4-BE49-F238E27FC236}">
                  <a16:creationId xmlns:a16="http://schemas.microsoft.com/office/drawing/2014/main" id="{C688CA0F-6F7D-ADA8-67B8-1B38C2A7D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3991" y="341698"/>
              <a:ext cx="485857" cy="518400"/>
            </a:xfrm>
            <a:prstGeom prst="rect">
              <a:avLst/>
            </a:prstGeom>
          </p:spPr>
        </p:pic>
        <p:pic>
          <p:nvPicPr>
            <p:cNvPr id="8" name="Picture 7" descr="A blue and white rectangular sign with red letters&#10;&#10;Description automatically generated">
              <a:extLst>
                <a:ext uri="{FF2B5EF4-FFF2-40B4-BE49-F238E27FC236}">
                  <a16:creationId xmlns:a16="http://schemas.microsoft.com/office/drawing/2014/main" id="{8E804971-0C4A-8A57-44CB-BAC59F4DF9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91489" y="342406"/>
              <a:ext cx="1038017" cy="516984"/>
            </a:xfrm>
            <a:prstGeom prst="rect">
              <a:avLst/>
            </a:prstGeom>
          </p:spPr>
        </p:pic>
      </p:grpSp>
      <p:pic>
        <p:nvPicPr>
          <p:cNvPr id="2" name="Picture 1" descr="A logo with a blue arrow&#10;&#10;Description automatically generated">
            <a:extLst>
              <a:ext uri="{FF2B5EF4-FFF2-40B4-BE49-F238E27FC236}">
                <a16:creationId xmlns:a16="http://schemas.microsoft.com/office/drawing/2014/main" id="{665547EB-1C30-9CE3-8EC6-EA3E210A1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2931" y="362988"/>
            <a:ext cx="518815" cy="51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8" name="Google Shape;2248;p29"/>
          <p:cNvSpPr/>
          <p:nvPr/>
        </p:nvSpPr>
        <p:spPr>
          <a:xfrm rot="10800000" flipH="1">
            <a:off x="1977134" y="1050269"/>
            <a:ext cx="916800" cy="38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49" name="Google Shape;2249;p29"/>
          <p:cNvSpPr/>
          <p:nvPr/>
        </p:nvSpPr>
        <p:spPr>
          <a:xfrm rot="10800000" flipH="1">
            <a:off x="6623681" y="1050239"/>
            <a:ext cx="914400" cy="38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0" name="Google Shape;2250;p29"/>
          <p:cNvSpPr/>
          <p:nvPr/>
        </p:nvSpPr>
        <p:spPr>
          <a:xfrm rot="10800000" flipH="1">
            <a:off x="4306219" y="1050227"/>
            <a:ext cx="916800" cy="38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1" name="Google Shape;2251;p29"/>
          <p:cNvSpPr/>
          <p:nvPr/>
        </p:nvSpPr>
        <p:spPr>
          <a:xfrm rot="10800000" flipH="1">
            <a:off x="1977134" y="3022035"/>
            <a:ext cx="916800" cy="339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2" name="Google Shape;2252;p29"/>
          <p:cNvSpPr/>
          <p:nvPr/>
        </p:nvSpPr>
        <p:spPr>
          <a:xfrm rot="10800000" flipH="1">
            <a:off x="6623681" y="3021985"/>
            <a:ext cx="914400" cy="339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3" name="Google Shape;2253;p29"/>
          <p:cNvSpPr/>
          <p:nvPr/>
        </p:nvSpPr>
        <p:spPr>
          <a:xfrm rot="10800000" flipH="1">
            <a:off x="4306219" y="3021998"/>
            <a:ext cx="916800" cy="339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4" name="Google Shape;2254;p29"/>
          <p:cNvSpPr txBox="1">
            <a:spLocks noGrp="1"/>
          </p:cNvSpPr>
          <p:nvPr>
            <p:ph type="ctrTitle"/>
          </p:nvPr>
        </p:nvSpPr>
        <p:spPr>
          <a:xfrm>
            <a:off x="3912044" y="1553280"/>
            <a:ext cx="1712400" cy="96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TỔNG QUAN VỀ ĐỀ TÀI</a:t>
            </a:r>
            <a:endParaRPr lang="vi-VN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6" name="Google Shape;2256;p29"/>
          <p:cNvSpPr txBox="1">
            <a:spLocks noGrp="1"/>
          </p:cNvSpPr>
          <p:nvPr>
            <p:ph type="title" idx="2"/>
          </p:nvPr>
        </p:nvSpPr>
        <p:spPr>
          <a:xfrm>
            <a:off x="4213669" y="81156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02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7" name="Google Shape;2257;p29"/>
          <p:cNvSpPr txBox="1">
            <a:spLocks noGrp="1"/>
          </p:cNvSpPr>
          <p:nvPr>
            <p:ph type="ctrTitle" idx="3"/>
          </p:nvPr>
        </p:nvSpPr>
        <p:spPr>
          <a:xfrm>
            <a:off x="3703710" y="3481759"/>
            <a:ext cx="2121818" cy="98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DEMO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59" name="Google Shape;2259;p29"/>
          <p:cNvSpPr txBox="1">
            <a:spLocks noGrp="1"/>
          </p:cNvSpPr>
          <p:nvPr>
            <p:ph type="title" idx="5"/>
          </p:nvPr>
        </p:nvSpPr>
        <p:spPr>
          <a:xfrm>
            <a:off x="4213669" y="274004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05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0" name="Google Shape;2260;p29"/>
          <p:cNvSpPr txBox="1">
            <a:spLocks noGrp="1"/>
          </p:cNvSpPr>
          <p:nvPr>
            <p:ph type="ctrTitle" idx="6"/>
          </p:nvPr>
        </p:nvSpPr>
        <p:spPr>
          <a:xfrm>
            <a:off x="6224521" y="1553280"/>
            <a:ext cx="1712400" cy="9666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PHÂN TÍCH BÀI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TOÁN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2" name="Google Shape;2262;p29"/>
          <p:cNvSpPr txBox="1">
            <a:spLocks noGrp="1"/>
          </p:cNvSpPr>
          <p:nvPr>
            <p:ph type="title" idx="8"/>
          </p:nvPr>
        </p:nvSpPr>
        <p:spPr>
          <a:xfrm>
            <a:off x="6529931" y="81156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03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3" name="Google Shape;2263;p29"/>
          <p:cNvSpPr txBox="1">
            <a:spLocks noGrp="1"/>
          </p:cNvSpPr>
          <p:nvPr>
            <p:ph type="ctrTitle" idx="9"/>
          </p:nvPr>
        </p:nvSpPr>
        <p:spPr>
          <a:xfrm>
            <a:off x="5697354" y="3481759"/>
            <a:ext cx="2767053" cy="98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KẾT LUẬN VÀ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HƯỚNG PHÁT TRIỂN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5" name="Google Shape;2265;p29"/>
          <p:cNvSpPr txBox="1">
            <a:spLocks noGrp="1"/>
          </p:cNvSpPr>
          <p:nvPr>
            <p:ph type="title" idx="14"/>
          </p:nvPr>
        </p:nvSpPr>
        <p:spPr>
          <a:xfrm>
            <a:off x="6529931" y="274004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06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6" name="Google Shape;2266;p29"/>
          <p:cNvSpPr txBox="1">
            <a:spLocks noGrp="1"/>
          </p:cNvSpPr>
          <p:nvPr>
            <p:ph type="ctrTitle" idx="15"/>
          </p:nvPr>
        </p:nvSpPr>
        <p:spPr>
          <a:xfrm rot="19789464">
            <a:off x="133051" y="884834"/>
            <a:ext cx="2419306" cy="267904"/>
          </a:xfrm>
          <a:prstGeom prst="rect">
            <a:avLst/>
          </a:prstGeom>
          <a:solidFill>
            <a:schemeClr val="tx2"/>
          </a:solidFill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NỘI DUNG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7" name="Google Shape;2267;p29"/>
          <p:cNvSpPr txBox="1">
            <a:spLocks noGrp="1"/>
          </p:cNvSpPr>
          <p:nvPr>
            <p:ph type="ctrTitle" idx="16"/>
          </p:nvPr>
        </p:nvSpPr>
        <p:spPr>
          <a:xfrm>
            <a:off x="946204" y="1553280"/>
            <a:ext cx="2928027" cy="98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>
                <a:solidFill>
                  <a:schemeClr val="accent6">
                    <a:lumMod val="50000"/>
                  </a:schemeClr>
                </a:solidFill>
              </a:rPr>
              <a:t>GIỚI THIỆU VỀ THƯƠNG MẠI ĐIỆN TỬ</a:t>
            </a:r>
            <a:endParaRPr lang="en-BE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69" name="Google Shape;2269;p29"/>
          <p:cNvSpPr txBox="1">
            <a:spLocks noGrp="1"/>
          </p:cNvSpPr>
          <p:nvPr>
            <p:ph type="title" idx="18"/>
          </p:nvPr>
        </p:nvSpPr>
        <p:spPr>
          <a:xfrm>
            <a:off x="1884584" y="811565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01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70" name="Google Shape;2270;p29"/>
          <p:cNvSpPr txBox="1">
            <a:spLocks noGrp="1"/>
          </p:cNvSpPr>
          <p:nvPr>
            <p:ph type="ctrTitle" idx="19"/>
          </p:nvPr>
        </p:nvSpPr>
        <p:spPr>
          <a:xfrm>
            <a:off x="1404846" y="3481759"/>
            <a:ext cx="2101842" cy="98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XÂY DỰNG CHỨC NĂNG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72" name="Google Shape;2272;p29"/>
          <p:cNvSpPr txBox="1">
            <a:spLocks noGrp="1"/>
          </p:cNvSpPr>
          <p:nvPr>
            <p:ph type="title" idx="21"/>
          </p:nvPr>
        </p:nvSpPr>
        <p:spPr>
          <a:xfrm>
            <a:off x="1884584" y="2740044"/>
            <a:ext cx="11019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04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3" name="Google Shape;2303;p32"/>
          <p:cNvSpPr/>
          <p:nvPr/>
        </p:nvSpPr>
        <p:spPr>
          <a:xfrm rot="10800000" flipH="1">
            <a:off x="624917" y="1672738"/>
            <a:ext cx="1465797" cy="66932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04" name="Google Shape;2304;p32"/>
          <p:cNvSpPr txBox="1">
            <a:spLocks noGrp="1"/>
          </p:cNvSpPr>
          <p:nvPr>
            <p:ph type="title"/>
          </p:nvPr>
        </p:nvSpPr>
        <p:spPr>
          <a:xfrm>
            <a:off x="717599" y="2430780"/>
            <a:ext cx="5604082" cy="14515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600" dirty="0">
                <a:solidFill>
                  <a:schemeClr val="accent6">
                    <a:lumMod val="50000"/>
                  </a:schemeClr>
                </a:solidFill>
              </a:rPr>
              <a:t>GIỚI THIỆU VỀ THƯƠNG MẠI ĐIỆN TỬ</a:t>
            </a:r>
          </a:p>
        </p:txBody>
      </p:sp>
      <p:sp>
        <p:nvSpPr>
          <p:cNvPr id="2305" name="Google Shape;2305;p32"/>
          <p:cNvSpPr txBox="1">
            <a:spLocks noGrp="1"/>
          </p:cNvSpPr>
          <p:nvPr>
            <p:ph type="title" idx="2"/>
          </p:nvPr>
        </p:nvSpPr>
        <p:spPr>
          <a:xfrm>
            <a:off x="717599" y="1528000"/>
            <a:ext cx="1882477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</a:rPr>
              <a:t>01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07" name="Google Shape;23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141" y="1288198"/>
            <a:ext cx="2489475" cy="31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33"/>
          <p:cNvSpPr/>
          <p:nvPr/>
        </p:nvSpPr>
        <p:spPr>
          <a:xfrm>
            <a:off x="559664" y="817756"/>
            <a:ext cx="5832215" cy="3999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13" name="Google Shape;2313;p33"/>
          <p:cNvSpPr txBox="1">
            <a:spLocks noGrp="1"/>
          </p:cNvSpPr>
          <p:nvPr>
            <p:ph type="title"/>
          </p:nvPr>
        </p:nvSpPr>
        <p:spPr>
          <a:xfrm>
            <a:off x="559664" y="259538"/>
            <a:ext cx="6618189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-VN">
                <a:solidFill>
                  <a:schemeClr val="accent6">
                    <a:lumMod val="50000"/>
                  </a:schemeClr>
                </a:solidFill>
              </a:rPr>
              <a:t>THƯƠNG MẠI ĐIỆN TỬ LÀ GÌ?</a:t>
            </a:r>
          </a:p>
        </p:txBody>
      </p:sp>
      <p:sp>
        <p:nvSpPr>
          <p:cNvPr id="2314" name="Google Shape;2314;p33"/>
          <p:cNvSpPr txBox="1">
            <a:spLocks noGrp="1"/>
          </p:cNvSpPr>
          <p:nvPr>
            <p:ph type="body" idx="1"/>
          </p:nvPr>
        </p:nvSpPr>
        <p:spPr>
          <a:xfrm>
            <a:off x="559664" y="1918230"/>
            <a:ext cx="4012336" cy="16320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44584F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accent6">
                    <a:lumMod val="50000"/>
                  </a:schemeClr>
                </a:solidFill>
              </a:rPr>
              <a:t>L</a:t>
            </a:r>
            <a:r>
              <a:rPr lang="vi-VN" sz="2400">
                <a:solidFill>
                  <a:schemeClr val="accent6">
                    <a:lumMod val="50000"/>
                  </a:schemeClr>
                </a:solidFill>
              </a:rPr>
              <a:t>à hoạt động thương mại đối với hàng </a:t>
            </a:r>
            <a:r>
              <a:rPr lang="vi-VN" sz="2400" dirty="0" err="1">
                <a:solidFill>
                  <a:schemeClr val="accent6">
                    <a:lumMod val="50000"/>
                  </a:schemeClr>
                </a:solidFill>
              </a:rPr>
              <a:t>hoá</a:t>
            </a:r>
            <a:r>
              <a:rPr lang="vi-VN" sz="2400">
                <a:solidFill>
                  <a:schemeClr val="accent6">
                    <a:lumMod val="50000"/>
                  </a:schemeClr>
                </a:solidFill>
              </a:rPr>
              <a:t> và dịch vụ thông qua các phương tiện điện tử và mạng </a:t>
            </a:r>
            <a:r>
              <a:rPr lang="vi-VN" sz="2400" dirty="0" err="1">
                <a:solidFill>
                  <a:schemeClr val="accent6">
                    <a:lumMod val="50000"/>
                  </a:schemeClr>
                </a:solidFill>
              </a:rPr>
              <a:t>Internet</a:t>
            </a:r>
            <a:endParaRPr lang="en-US" sz="240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695255-BEAE-DD74-591A-AFDC56004365}"/>
              </a:ext>
            </a:extLst>
          </p:cNvPr>
          <p:cNvGrpSpPr/>
          <p:nvPr/>
        </p:nvGrpSpPr>
        <p:grpSpPr>
          <a:xfrm>
            <a:off x="4913869" y="1617724"/>
            <a:ext cx="3890419" cy="2676854"/>
            <a:chOff x="5382936" y="1297045"/>
            <a:chExt cx="3535016" cy="2422548"/>
          </a:xfrm>
        </p:grpSpPr>
        <p:sp>
          <p:nvSpPr>
            <p:cNvPr id="2315" name="Google Shape;2315;p33"/>
            <p:cNvSpPr/>
            <p:nvPr/>
          </p:nvSpPr>
          <p:spPr>
            <a:xfrm>
              <a:off x="5382936" y="1387099"/>
              <a:ext cx="3477266" cy="2332494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4" name="Google Shape;2315;p33">
              <a:extLst>
                <a:ext uri="{FF2B5EF4-FFF2-40B4-BE49-F238E27FC236}">
                  <a16:creationId xmlns:a16="http://schemas.microsoft.com/office/drawing/2014/main" id="{D5C3FD41-1C47-69A0-81FB-372EDBB72045}"/>
                </a:ext>
              </a:extLst>
            </p:cNvPr>
            <p:cNvSpPr/>
            <p:nvPr/>
          </p:nvSpPr>
          <p:spPr>
            <a:xfrm>
              <a:off x="5440686" y="1297045"/>
              <a:ext cx="3477266" cy="2332494"/>
            </a:xfrm>
            <a:prstGeom prst="roundRect">
              <a:avLst>
                <a:gd name="adj" fmla="val 16667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3" name="Google Shape;2863;p41"/>
          <p:cNvGrpSpPr/>
          <p:nvPr/>
        </p:nvGrpSpPr>
        <p:grpSpPr>
          <a:xfrm>
            <a:off x="6938397" y="2973664"/>
            <a:ext cx="3863499" cy="3798516"/>
            <a:chOff x="3133537" y="-308699"/>
            <a:chExt cx="6010422" cy="5452155"/>
          </a:xfrm>
        </p:grpSpPr>
        <p:sp>
          <p:nvSpPr>
            <p:cNvPr id="2864" name="Google Shape;2864;p41"/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65" name="Google Shape;2865;p41"/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796" name="Google Shape;2796;p41"/>
          <p:cNvSpPr/>
          <p:nvPr/>
        </p:nvSpPr>
        <p:spPr>
          <a:xfrm>
            <a:off x="1357170" y="699330"/>
            <a:ext cx="6620640" cy="2164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97" name="Google Shape;2797;p41"/>
          <p:cNvSpPr txBox="1">
            <a:spLocks noGrp="1"/>
          </p:cNvSpPr>
          <p:nvPr>
            <p:ph type="title"/>
          </p:nvPr>
        </p:nvSpPr>
        <p:spPr>
          <a:xfrm>
            <a:off x="823775" y="3927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6">
                    <a:lumMod val="50000"/>
                  </a:schemeClr>
                </a:solidFill>
              </a:rPr>
              <a:t>LỢI ÍCH CỦA THƯƠNG MẠI ĐIỆN TỬ</a:t>
            </a: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798" name="Google Shape;2798;p41"/>
          <p:cNvCxnSpPr>
            <a:endCxn id="2799" idx="3"/>
          </p:cNvCxnSpPr>
          <p:nvPr/>
        </p:nvCxnSpPr>
        <p:spPr>
          <a:xfrm rot="10800000">
            <a:off x="6186916" y="2699654"/>
            <a:ext cx="416400" cy="0"/>
          </a:xfrm>
          <a:prstGeom prst="straightConnector1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0" name="Google Shape;2800;p41"/>
          <p:cNvCxnSpPr>
            <a:endCxn id="2801" idx="1"/>
          </p:cNvCxnSpPr>
          <p:nvPr/>
        </p:nvCxnSpPr>
        <p:spPr>
          <a:xfrm>
            <a:off x="3145170" y="3854769"/>
            <a:ext cx="246000" cy="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802" name="Google Shape;2802;p41"/>
          <p:cNvCxnSpPr>
            <a:cxnSpLocks/>
          </p:cNvCxnSpPr>
          <p:nvPr/>
        </p:nvCxnSpPr>
        <p:spPr>
          <a:xfrm rot="10800000">
            <a:off x="2612831" y="2619770"/>
            <a:ext cx="395100" cy="2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804" name="Google Shape;2804;p41"/>
          <p:cNvCxnSpPr/>
          <p:nvPr/>
        </p:nvCxnSpPr>
        <p:spPr>
          <a:xfrm>
            <a:off x="5191125" y="1447800"/>
            <a:ext cx="9597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805" name="Google Shape;2805;p41"/>
          <p:cNvSpPr/>
          <p:nvPr/>
        </p:nvSpPr>
        <p:spPr>
          <a:xfrm rot="10800000" flipH="1">
            <a:off x="1148522" y="2551448"/>
            <a:ext cx="1381998" cy="2852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06" name="Google Shape;2806;p41"/>
          <p:cNvSpPr txBox="1">
            <a:spLocks noGrp="1"/>
          </p:cNvSpPr>
          <p:nvPr>
            <p:ph type="ctrTitle" idx="4294967295"/>
          </p:nvPr>
        </p:nvSpPr>
        <p:spPr>
          <a:xfrm>
            <a:off x="759949" y="2320458"/>
            <a:ext cx="1770571" cy="3671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Tiện lợi và linh hoạt</a:t>
            </a:r>
            <a:endParaRPr sz="180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807" name="Google Shape;2807;p41"/>
          <p:cNvSpPr txBox="1">
            <a:spLocks noGrp="1"/>
          </p:cNvSpPr>
          <p:nvPr>
            <p:ph type="subTitle" idx="4294967295"/>
          </p:nvPr>
        </p:nvSpPr>
        <p:spPr>
          <a:xfrm>
            <a:off x="438053" y="2877653"/>
            <a:ext cx="2220329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Mua sắm mọi lúc, mọi nơi</a:t>
            </a:r>
            <a:endParaRPr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2808" name="Google Shape;2808;p41"/>
          <p:cNvSpPr/>
          <p:nvPr/>
        </p:nvSpPr>
        <p:spPr>
          <a:xfrm rot="10800000" flipH="1">
            <a:off x="939900" y="3695019"/>
            <a:ext cx="1948058" cy="2663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09" name="Google Shape;2809;p41"/>
          <p:cNvSpPr txBox="1">
            <a:spLocks noGrp="1"/>
          </p:cNvSpPr>
          <p:nvPr>
            <p:ph type="ctrTitle" idx="4294967295"/>
          </p:nvPr>
        </p:nvSpPr>
        <p:spPr>
          <a:xfrm>
            <a:off x="583472" y="3477901"/>
            <a:ext cx="2408831" cy="3935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Mở rộng thị trường toàn cầu</a:t>
            </a:r>
            <a:endParaRPr sz="180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810" name="Google Shape;2810;p41"/>
          <p:cNvSpPr txBox="1">
            <a:spLocks noGrp="1"/>
          </p:cNvSpPr>
          <p:nvPr>
            <p:ph type="subTitle" idx="4294967295"/>
          </p:nvPr>
        </p:nvSpPr>
        <p:spPr>
          <a:xfrm>
            <a:off x="303663" y="4055058"/>
            <a:ext cx="2679273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Loại bỏ rào cản về địa lý, mở rộng cơ hội kinh doanh toàn cầu  </a:t>
            </a:r>
            <a:endParaRPr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2811" name="Google Shape;2811;p41"/>
          <p:cNvSpPr/>
          <p:nvPr/>
        </p:nvSpPr>
        <p:spPr>
          <a:xfrm rot="10800000" flipH="1">
            <a:off x="6112450" y="3652543"/>
            <a:ext cx="1520802" cy="30059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12" name="Google Shape;2812;p41"/>
          <p:cNvSpPr txBox="1">
            <a:spLocks noGrp="1"/>
          </p:cNvSpPr>
          <p:nvPr>
            <p:ph type="ctrTitle" idx="4294967295"/>
          </p:nvPr>
        </p:nvSpPr>
        <p:spPr>
          <a:xfrm>
            <a:off x="6055171" y="3435027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Phản hồi và đánh giá</a:t>
            </a:r>
            <a:endParaRPr sz="180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grpSp>
        <p:nvGrpSpPr>
          <p:cNvPr id="2813" name="Google Shape;2813;p41"/>
          <p:cNvGrpSpPr/>
          <p:nvPr/>
        </p:nvGrpSpPr>
        <p:grpSpPr>
          <a:xfrm>
            <a:off x="3346042" y="3206854"/>
            <a:ext cx="1273454" cy="1261351"/>
            <a:chOff x="2104025" y="2443226"/>
            <a:chExt cx="1007400" cy="997825"/>
          </a:xfrm>
        </p:grpSpPr>
        <p:sp>
          <p:nvSpPr>
            <p:cNvPr id="2814" name="Google Shape;281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01" name="Google Shape;2801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15" name="Google Shape;2815;p41"/>
          <p:cNvGrpSpPr/>
          <p:nvPr/>
        </p:nvGrpSpPr>
        <p:grpSpPr>
          <a:xfrm>
            <a:off x="4524504" y="3201879"/>
            <a:ext cx="1273454" cy="1261351"/>
            <a:chOff x="2104025" y="2443226"/>
            <a:chExt cx="1007400" cy="997825"/>
          </a:xfrm>
        </p:grpSpPr>
        <p:sp>
          <p:nvSpPr>
            <p:cNvPr id="2816" name="Google Shape;2816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17" name="Google Shape;2817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18" name="Google Shape;2818;p41"/>
          <p:cNvGrpSpPr/>
          <p:nvPr/>
        </p:nvGrpSpPr>
        <p:grpSpPr>
          <a:xfrm>
            <a:off x="4850423" y="3522633"/>
            <a:ext cx="621617" cy="619843"/>
            <a:chOff x="6707406" y="2945444"/>
            <a:chExt cx="398498" cy="397361"/>
          </a:xfrm>
        </p:grpSpPr>
        <p:sp>
          <p:nvSpPr>
            <p:cNvPr id="2819" name="Google Shape;2819;p41"/>
            <p:cNvSpPr/>
            <p:nvPr/>
          </p:nvSpPr>
          <p:spPr>
            <a:xfrm>
              <a:off x="6707406" y="2945444"/>
              <a:ext cx="322803" cy="296935"/>
            </a:xfrm>
            <a:custGeom>
              <a:avLst/>
              <a:gdLst/>
              <a:ahLst/>
              <a:cxnLst/>
              <a:rect l="l" t="t" r="r" b="b"/>
              <a:pathLst>
                <a:path w="9646" h="8873" extrusionOk="0">
                  <a:moveTo>
                    <a:pt x="4418" y="374"/>
                  </a:moveTo>
                  <a:cubicBezTo>
                    <a:pt x="4451" y="374"/>
                    <a:pt x="4478" y="395"/>
                    <a:pt x="4525" y="395"/>
                  </a:cubicBezTo>
                  <a:cubicBezTo>
                    <a:pt x="4597" y="442"/>
                    <a:pt x="4668" y="562"/>
                    <a:pt x="4597" y="657"/>
                  </a:cubicBezTo>
                  <a:lnTo>
                    <a:pt x="3025" y="3800"/>
                  </a:lnTo>
                  <a:cubicBezTo>
                    <a:pt x="2974" y="3869"/>
                    <a:pt x="2898" y="3925"/>
                    <a:pt x="2833" y="3925"/>
                  </a:cubicBezTo>
                  <a:cubicBezTo>
                    <a:pt x="2807" y="3925"/>
                    <a:pt x="2783" y="3916"/>
                    <a:pt x="2763" y="3896"/>
                  </a:cubicBezTo>
                  <a:cubicBezTo>
                    <a:pt x="2668" y="3848"/>
                    <a:pt x="2644" y="3729"/>
                    <a:pt x="2668" y="3634"/>
                  </a:cubicBezTo>
                  <a:lnTo>
                    <a:pt x="4240" y="466"/>
                  </a:lnTo>
                  <a:cubicBezTo>
                    <a:pt x="4287" y="419"/>
                    <a:pt x="4311" y="395"/>
                    <a:pt x="4359" y="395"/>
                  </a:cubicBezTo>
                  <a:cubicBezTo>
                    <a:pt x="4382" y="379"/>
                    <a:pt x="4401" y="374"/>
                    <a:pt x="4418" y="374"/>
                  </a:cubicBezTo>
                  <a:close/>
                  <a:moveTo>
                    <a:pt x="5192" y="371"/>
                  </a:moveTo>
                  <a:cubicBezTo>
                    <a:pt x="5264" y="371"/>
                    <a:pt x="5359" y="395"/>
                    <a:pt x="5383" y="466"/>
                  </a:cubicBezTo>
                  <a:lnTo>
                    <a:pt x="6954" y="3634"/>
                  </a:lnTo>
                  <a:cubicBezTo>
                    <a:pt x="6978" y="3729"/>
                    <a:pt x="6954" y="3848"/>
                    <a:pt x="6859" y="3896"/>
                  </a:cubicBezTo>
                  <a:cubicBezTo>
                    <a:pt x="6838" y="3916"/>
                    <a:pt x="6813" y="3925"/>
                    <a:pt x="6786" y="3925"/>
                  </a:cubicBezTo>
                  <a:cubicBezTo>
                    <a:pt x="6722" y="3925"/>
                    <a:pt x="6648" y="3875"/>
                    <a:pt x="6597" y="3824"/>
                  </a:cubicBezTo>
                  <a:lnTo>
                    <a:pt x="5025" y="657"/>
                  </a:lnTo>
                  <a:cubicBezTo>
                    <a:pt x="4954" y="562"/>
                    <a:pt x="5025" y="442"/>
                    <a:pt x="5121" y="395"/>
                  </a:cubicBezTo>
                  <a:cubicBezTo>
                    <a:pt x="5144" y="395"/>
                    <a:pt x="5168" y="371"/>
                    <a:pt x="5192" y="371"/>
                  </a:cubicBezTo>
                  <a:close/>
                  <a:moveTo>
                    <a:pt x="4811" y="1014"/>
                  </a:moveTo>
                  <a:lnTo>
                    <a:pt x="6264" y="3943"/>
                  </a:lnTo>
                  <a:cubicBezTo>
                    <a:pt x="6311" y="3991"/>
                    <a:pt x="6335" y="4015"/>
                    <a:pt x="6359" y="4086"/>
                  </a:cubicBezTo>
                  <a:lnTo>
                    <a:pt x="3263" y="4086"/>
                  </a:lnTo>
                  <a:cubicBezTo>
                    <a:pt x="3287" y="4038"/>
                    <a:pt x="3335" y="3991"/>
                    <a:pt x="3358" y="3943"/>
                  </a:cubicBezTo>
                  <a:lnTo>
                    <a:pt x="3477" y="3657"/>
                  </a:lnTo>
                  <a:lnTo>
                    <a:pt x="5406" y="3657"/>
                  </a:lnTo>
                  <a:cubicBezTo>
                    <a:pt x="5502" y="3657"/>
                    <a:pt x="5597" y="3586"/>
                    <a:pt x="5597" y="3491"/>
                  </a:cubicBezTo>
                  <a:cubicBezTo>
                    <a:pt x="5597" y="3395"/>
                    <a:pt x="5502" y="3300"/>
                    <a:pt x="5406" y="3300"/>
                  </a:cubicBezTo>
                  <a:lnTo>
                    <a:pt x="3620" y="3300"/>
                  </a:lnTo>
                  <a:lnTo>
                    <a:pt x="4811" y="1014"/>
                  </a:lnTo>
                  <a:close/>
                  <a:moveTo>
                    <a:pt x="9098" y="3681"/>
                  </a:moveTo>
                  <a:cubicBezTo>
                    <a:pt x="9217" y="3681"/>
                    <a:pt x="9312" y="3776"/>
                    <a:pt x="9312" y="3896"/>
                  </a:cubicBezTo>
                  <a:cubicBezTo>
                    <a:pt x="9288" y="3991"/>
                    <a:pt x="9193" y="4086"/>
                    <a:pt x="9098" y="4086"/>
                  </a:cubicBezTo>
                  <a:lnTo>
                    <a:pt x="7169" y="4086"/>
                  </a:lnTo>
                  <a:cubicBezTo>
                    <a:pt x="7264" y="3967"/>
                    <a:pt x="7312" y="3848"/>
                    <a:pt x="7312" y="3681"/>
                  </a:cubicBezTo>
                  <a:close/>
                  <a:moveTo>
                    <a:pt x="2406" y="4443"/>
                  </a:moveTo>
                  <a:lnTo>
                    <a:pt x="2501" y="5563"/>
                  </a:lnTo>
                  <a:lnTo>
                    <a:pt x="905" y="5563"/>
                  </a:lnTo>
                  <a:lnTo>
                    <a:pt x="739" y="4443"/>
                  </a:lnTo>
                  <a:close/>
                  <a:moveTo>
                    <a:pt x="4668" y="4443"/>
                  </a:moveTo>
                  <a:lnTo>
                    <a:pt x="4668" y="5563"/>
                  </a:lnTo>
                  <a:lnTo>
                    <a:pt x="2882" y="5563"/>
                  </a:lnTo>
                  <a:lnTo>
                    <a:pt x="2787" y="4443"/>
                  </a:lnTo>
                  <a:close/>
                  <a:moveTo>
                    <a:pt x="6859" y="4443"/>
                  </a:moveTo>
                  <a:lnTo>
                    <a:pt x="6740" y="5563"/>
                  </a:lnTo>
                  <a:lnTo>
                    <a:pt x="5002" y="5563"/>
                  </a:lnTo>
                  <a:lnTo>
                    <a:pt x="5002" y="4443"/>
                  </a:lnTo>
                  <a:close/>
                  <a:moveTo>
                    <a:pt x="8860" y="4443"/>
                  </a:moveTo>
                  <a:lnTo>
                    <a:pt x="8693" y="5563"/>
                  </a:lnTo>
                  <a:lnTo>
                    <a:pt x="7097" y="5563"/>
                  </a:lnTo>
                  <a:lnTo>
                    <a:pt x="7192" y="4443"/>
                  </a:lnTo>
                  <a:close/>
                  <a:moveTo>
                    <a:pt x="2549" y="5920"/>
                  </a:moveTo>
                  <a:lnTo>
                    <a:pt x="2644" y="7063"/>
                  </a:lnTo>
                  <a:lnTo>
                    <a:pt x="1191" y="7063"/>
                  </a:lnTo>
                  <a:lnTo>
                    <a:pt x="1001" y="5920"/>
                  </a:lnTo>
                  <a:close/>
                  <a:moveTo>
                    <a:pt x="4644" y="5920"/>
                  </a:moveTo>
                  <a:lnTo>
                    <a:pt x="4644" y="7063"/>
                  </a:lnTo>
                  <a:lnTo>
                    <a:pt x="3001" y="7063"/>
                  </a:lnTo>
                  <a:lnTo>
                    <a:pt x="2906" y="5920"/>
                  </a:lnTo>
                  <a:close/>
                  <a:moveTo>
                    <a:pt x="2644" y="7372"/>
                  </a:moveTo>
                  <a:lnTo>
                    <a:pt x="2739" y="8516"/>
                  </a:lnTo>
                  <a:lnTo>
                    <a:pt x="1739" y="8516"/>
                  </a:lnTo>
                  <a:lnTo>
                    <a:pt x="1739" y="8539"/>
                  </a:lnTo>
                  <a:cubicBezTo>
                    <a:pt x="1572" y="8539"/>
                    <a:pt x="1382" y="8396"/>
                    <a:pt x="1358" y="8230"/>
                  </a:cubicBezTo>
                  <a:lnTo>
                    <a:pt x="1215" y="7372"/>
                  </a:lnTo>
                  <a:close/>
                  <a:moveTo>
                    <a:pt x="4644" y="7420"/>
                  </a:moveTo>
                  <a:lnTo>
                    <a:pt x="4644" y="8539"/>
                  </a:lnTo>
                  <a:lnTo>
                    <a:pt x="3120" y="8539"/>
                  </a:lnTo>
                  <a:lnTo>
                    <a:pt x="3025" y="7420"/>
                  </a:lnTo>
                  <a:close/>
                  <a:moveTo>
                    <a:pt x="5171" y="0"/>
                  </a:moveTo>
                  <a:cubicBezTo>
                    <a:pt x="5089" y="0"/>
                    <a:pt x="5007" y="20"/>
                    <a:pt x="4930" y="61"/>
                  </a:cubicBezTo>
                  <a:cubicBezTo>
                    <a:pt x="4882" y="85"/>
                    <a:pt x="4835" y="109"/>
                    <a:pt x="4811" y="157"/>
                  </a:cubicBezTo>
                  <a:cubicBezTo>
                    <a:pt x="4787" y="109"/>
                    <a:pt x="4716" y="85"/>
                    <a:pt x="4692" y="61"/>
                  </a:cubicBezTo>
                  <a:cubicBezTo>
                    <a:pt x="4617" y="31"/>
                    <a:pt x="4532" y="1"/>
                    <a:pt x="4444" y="1"/>
                  </a:cubicBezTo>
                  <a:cubicBezTo>
                    <a:pt x="4392" y="1"/>
                    <a:pt x="4340" y="11"/>
                    <a:pt x="4287" y="38"/>
                  </a:cubicBezTo>
                  <a:cubicBezTo>
                    <a:pt x="4120" y="85"/>
                    <a:pt x="4049" y="180"/>
                    <a:pt x="3954" y="300"/>
                  </a:cubicBezTo>
                  <a:lnTo>
                    <a:pt x="2382" y="3443"/>
                  </a:lnTo>
                  <a:cubicBezTo>
                    <a:pt x="2263" y="3657"/>
                    <a:pt x="2311" y="3943"/>
                    <a:pt x="2453" y="4086"/>
                  </a:cubicBezTo>
                  <a:lnTo>
                    <a:pt x="524" y="4086"/>
                  </a:lnTo>
                  <a:cubicBezTo>
                    <a:pt x="405" y="4086"/>
                    <a:pt x="310" y="3991"/>
                    <a:pt x="310" y="3872"/>
                  </a:cubicBezTo>
                  <a:cubicBezTo>
                    <a:pt x="310" y="3753"/>
                    <a:pt x="405" y="3657"/>
                    <a:pt x="524" y="3657"/>
                  </a:cubicBezTo>
                  <a:lnTo>
                    <a:pt x="1787" y="3657"/>
                  </a:lnTo>
                  <a:cubicBezTo>
                    <a:pt x="1858" y="3657"/>
                    <a:pt x="1953" y="3586"/>
                    <a:pt x="1953" y="3491"/>
                  </a:cubicBezTo>
                  <a:cubicBezTo>
                    <a:pt x="1953" y="3395"/>
                    <a:pt x="1858" y="3300"/>
                    <a:pt x="1787" y="3300"/>
                  </a:cubicBezTo>
                  <a:lnTo>
                    <a:pt x="524" y="3300"/>
                  </a:lnTo>
                  <a:cubicBezTo>
                    <a:pt x="239" y="3300"/>
                    <a:pt x="1" y="3538"/>
                    <a:pt x="1" y="3848"/>
                  </a:cubicBezTo>
                  <a:cubicBezTo>
                    <a:pt x="1" y="4086"/>
                    <a:pt x="167" y="4277"/>
                    <a:pt x="382" y="4372"/>
                  </a:cubicBezTo>
                  <a:lnTo>
                    <a:pt x="1025" y="8254"/>
                  </a:lnTo>
                  <a:cubicBezTo>
                    <a:pt x="1096" y="8611"/>
                    <a:pt x="1382" y="8873"/>
                    <a:pt x="1739" y="8873"/>
                  </a:cubicBezTo>
                  <a:lnTo>
                    <a:pt x="5907" y="8873"/>
                  </a:lnTo>
                  <a:cubicBezTo>
                    <a:pt x="6002" y="8873"/>
                    <a:pt x="6097" y="8777"/>
                    <a:pt x="6097" y="8706"/>
                  </a:cubicBezTo>
                  <a:cubicBezTo>
                    <a:pt x="6097" y="8611"/>
                    <a:pt x="6002" y="8516"/>
                    <a:pt x="5907" y="8516"/>
                  </a:cubicBezTo>
                  <a:lnTo>
                    <a:pt x="4954" y="8516"/>
                  </a:lnTo>
                  <a:lnTo>
                    <a:pt x="4954" y="7372"/>
                  </a:lnTo>
                  <a:lnTo>
                    <a:pt x="5716" y="7372"/>
                  </a:lnTo>
                  <a:cubicBezTo>
                    <a:pt x="5787" y="7372"/>
                    <a:pt x="5883" y="7301"/>
                    <a:pt x="5883" y="7206"/>
                  </a:cubicBezTo>
                  <a:cubicBezTo>
                    <a:pt x="5883" y="7110"/>
                    <a:pt x="5787" y="7015"/>
                    <a:pt x="5716" y="7015"/>
                  </a:cubicBezTo>
                  <a:lnTo>
                    <a:pt x="4954" y="7015"/>
                  </a:lnTo>
                  <a:lnTo>
                    <a:pt x="4954" y="5896"/>
                  </a:lnTo>
                  <a:lnTo>
                    <a:pt x="6692" y="5896"/>
                  </a:lnTo>
                  <a:lnTo>
                    <a:pt x="6669" y="6301"/>
                  </a:lnTo>
                  <a:cubicBezTo>
                    <a:pt x="6669" y="6396"/>
                    <a:pt x="6716" y="6491"/>
                    <a:pt x="6811" y="6491"/>
                  </a:cubicBezTo>
                  <a:lnTo>
                    <a:pt x="6835" y="6491"/>
                  </a:lnTo>
                  <a:cubicBezTo>
                    <a:pt x="6931" y="6491"/>
                    <a:pt x="7026" y="6420"/>
                    <a:pt x="7026" y="6348"/>
                  </a:cubicBezTo>
                  <a:lnTo>
                    <a:pt x="7050" y="5896"/>
                  </a:lnTo>
                  <a:lnTo>
                    <a:pt x="8812" y="5896"/>
                  </a:lnTo>
                  <a:cubicBezTo>
                    <a:pt x="8883" y="5896"/>
                    <a:pt x="8955" y="5825"/>
                    <a:pt x="8979" y="5753"/>
                  </a:cubicBezTo>
                  <a:lnTo>
                    <a:pt x="9217" y="4372"/>
                  </a:lnTo>
                  <a:cubicBezTo>
                    <a:pt x="9455" y="4324"/>
                    <a:pt x="9598" y="4110"/>
                    <a:pt x="9598" y="3848"/>
                  </a:cubicBezTo>
                  <a:cubicBezTo>
                    <a:pt x="9645" y="3610"/>
                    <a:pt x="9407" y="3348"/>
                    <a:pt x="9098" y="3348"/>
                  </a:cubicBezTo>
                  <a:lnTo>
                    <a:pt x="7192" y="3348"/>
                  </a:lnTo>
                  <a:lnTo>
                    <a:pt x="5668" y="300"/>
                  </a:lnTo>
                  <a:cubicBezTo>
                    <a:pt x="5567" y="114"/>
                    <a:pt x="5371" y="0"/>
                    <a:pt x="5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0" name="Google Shape;2820;p41"/>
            <p:cNvSpPr/>
            <p:nvPr/>
          </p:nvSpPr>
          <p:spPr>
            <a:xfrm>
              <a:off x="6919404" y="3157877"/>
              <a:ext cx="186500" cy="184928"/>
            </a:xfrm>
            <a:custGeom>
              <a:avLst/>
              <a:gdLst/>
              <a:ahLst/>
              <a:cxnLst/>
              <a:rect l="l" t="t" r="r" b="b"/>
              <a:pathLst>
                <a:path w="5573" h="5526" extrusionOk="0">
                  <a:moveTo>
                    <a:pt x="2763" y="358"/>
                  </a:moveTo>
                  <a:lnTo>
                    <a:pt x="5216" y="1048"/>
                  </a:lnTo>
                  <a:cubicBezTo>
                    <a:pt x="5168" y="1286"/>
                    <a:pt x="5144" y="1882"/>
                    <a:pt x="4930" y="2525"/>
                  </a:cubicBezTo>
                  <a:cubicBezTo>
                    <a:pt x="4763" y="3072"/>
                    <a:pt x="4525" y="3549"/>
                    <a:pt x="4192" y="3954"/>
                  </a:cubicBezTo>
                  <a:cubicBezTo>
                    <a:pt x="3810" y="4454"/>
                    <a:pt x="3334" y="4859"/>
                    <a:pt x="2763" y="5168"/>
                  </a:cubicBezTo>
                  <a:cubicBezTo>
                    <a:pt x="1691" y="4573"/>
                    <a:pt x="977" y="3692"/>
                    <a:pt x="596" y="2525"/>
                  </a:cubicBezTo>
                  <a:cubicBezTo>
                    <a:pt x="381" y="1834"/>
                    <a:pt x="334" y="1286"/>
                    <a:pt x="334" y="1048"/>
                  </a:cubicBezTo>
                  <a:lnTo>
                    <a:pt x="2763" y="358"/>
                  </a:lnTo>
                  <a:close/>
                  <a:moveTo>
                    <a:pt x="2739" y="0"/>
                  </a:moveTo>
                  <a:lnTo>
                    <a:pt x="143" y="739"/>
                  </a:lnTo>
                  <a:cubicBezTo>
                    <a:pt x="72" y="762"/>
                    <a:pt x="24" y="834"/>
                    <a:pt x="24" y="882"/>
                  </a:cubicBezTo>
                  <a:cubicBezTo>
                    <a:pt x="24" y="929"/>
                    <a:pt x="0" y="1667"/>
                    <a:pt x="286" y="2620"/>
                  </a:cubicBezTo>
                  <a:cubicBezTo>
                    <a:pt x="596" y="3477"/>
                    <a:pt x="1239" y="4692"/>
                    <a:pt x="2715" y="5502"/>
                  </a:cubicBezTo>
                  <a:cubicBezTo>
                    <a:pt x="2739" y="5502"/>
                    <a:pt x="2763" y="5525"/>
                    <a:pt x="2786" y="5525"/>
                  </a:cubicBezTo>
                  <a:cubicBezTo>
                    <a:pt x="2834" y="5525"/>
                    <a:pt x="2858" y="5525"/>
                    <a:pt x="2882" y="5502"/>
                  </a:cubicBezTo>
                  <a:cubicBezTo>
                    <a:pt x="4358" y="4739"/>
                    <a:pt x="5025" y="3549"/>
                    <a:pt x="5335" y="2644"/>
                  </a:cubicBezTo>
                  <a:cubicBezTo>
                    <a:pt x="5573" y="1691"/>
                    <a:pt x="5525" y="905"/>
                    <a:pt x="5525" y="882"/>
                  </a:cubicBezTo>
                  <a:cubicBezTo>
                    <a:pt x="5525" y="834"/>
                    <a:pt x="5478" y="739"/>
                    <a:pt x="5406" y="739"/>
                  </a:cubicBezTo>
                  <a:lnTo>
                    <a:pt x="2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1" name="Google Shape;2821;p41"/>
            <p:cNvSpPr/>
            <p:nvPr/>
          </p:nvSpPr>
          <p:spPr>
            <a:xfrm>
              <a:off x="6943298" y="3182574"/>
              <a:ext cx="135533" cy="131551"/>
            </a:xfrm>
            <a:custGeom>
              <a:avLst/>
              <a:gdLst/>
              <a:ahLst/>
              <a:cxnLst/>
              <a:rect l="l" t="t" r="r" b="b"/>
              <a:pathLst>
                <a:path w="4050" h="3931" extrusionOk="0">
                  <a:moveTo>
                    <a:pt x="2049" y="358"/>
                  </a:moveTo>
                  <a:lnTo>
                    <a:pt x="3692" y="834"/>
                  </a:lnTo>
                  <a:cubicBezTo>
                    <a:pt x="3573" y="1572"/>
                    <a:pt x="3216" y="2739"/>
                    <a:pt x="2049" y="3549"/>
                  </a:cubicBezTo>
                  <a:cubicBezTo>
                    <a:pt x="858" y="2716"/>
                    <a:pt x="501" y="1549"/>
                    <a:pt x="405" y="834"/>
                  </a:cubicBezTo>
                  <a:lnTo>
                    <a:pt x="2049" y="358"/>
                  </a:lnTo>
                  <a:close/>
                  <a:moveTo>
                    <a:pt x="2001" y="1"/>
                  </a:moveTo>
                  <a:lnTo>
                    <a:pt x="143" y="548"/>
                  </a:lnTo>
                  <a:cubicBezTo>
                    <a:pt x="48" y="572"/>
                    <a:pt x="1" y="620"/>
                    <a:pt x="24" y="715"/>
                  </a:cubicBezTo>
                  <a:cubicBezTo>
                    <a:pt x="120" y="1501"/>
                    <a:pt x="477" y="2930"/>
                    <a:pt x="1930" y="3906"/>
                  </a:cubicBezTo>
                  <a:cubicBezTo>
                    <a:pt x="1953" y="3930"/>
                    <a:pt x="2001" y="3930"/>
                    <a:pt x="2025" y="3930"/>
                  </a:cubicBezTo>
                  <a:cubicBezTo>
                    <a:pt x="2049" y="3930"/>
                    <a:pt x="2072" y="3930"/>
                    <a:pt x="2096" y="3906"/>
                  </a:cubicBezTo>
                  <a:cubicBezTo>
                    <a:pt x="3573" y="2977"/>
                    <a:pt x="3930" y="1525"/>
                    <a:pt x="4001" y="715"/>
                  </a:cubicBezTo>
                  <a:cubicBezTo>
                    <a:pt x="4049" y="667"/>
                    <a:pt x="4025" y="572"/>
                    <a:pt x="3930" y="548"/>
                  </a:cubicBezTo>
                  <a:lnTo>
                    <a:pt x="20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22" name="Google Shape;2822;p41"/>
          <p:cNvGrpSpPr/>
          <p:nvPr/>
        </p:nvGrpSpPr>
        <p:grpSpPr>
          <a:xfrm>
            <a:off x="3755873" y="3509807"/>
            <a:ext cx="453792" cy="620369"/>
            <a:chOff x="3413660" y="4210639"/>
            <a:chExt cx="290911" cy="397698"/>
          </a:xfrm>
        </p:grpSpPr>
        <p:sp>
          <p:nvSpPr>
            <p:cNvPr id="2823" name="Google Shape;2823;p41"/>
            <p:cNvSpPr/>
            <p:nvPr/>
          </p:nvSpPr>
          <p:spPr>
            <a:xfrm>
              <a:off x="3413660" y="4210639"/>
              <a:ext cx="290911" cy="397698"/>
            </a:xfrm>
            <a:custGeom>
              <a:avLst/>
              <a:gdLst/>
              <a:ahLst/>
              <a:cxnLst/>
              <a:rect l="l" t="t" r="r" b="b"/>
              <a:pathLst>
                <a:path w="8693" h="11884" extrusionOk="0">
                  <a:moveTo>
                    <a:pt x="4406" y="357"/>
                  </a:moveTo>
                  <a:cubicBezTo>
                    <a:pt x="6573" y="357"/>
                    <a:pt x="8335" y="2120"/>
                    <a:pt x="8335" y="4287"/>
                  </a:cubicBezTo>
                  <a:cubicBezTo>
                    <a:pt x="8335" y="5120"/>
                    <a:pt x="8121" y="5930"/>
                    <a:pt x="7692" y="6692"/>
                  </a:cubicBezTo>
                  <a:cubicBezTo>
                    <a:pt x="7287" y="7383"/>
                    <a:pt x="6787" y="8002"/>
                    <a:pt x="6287" y="8597"/>
                  </a:cubicBezTo>
                  <a:cubicBezTo>
                    <a:pt x="5549" y="9502"/>
                    <a:pt x="4835" y="10336"/>
                    <a:pt x="4668" y="11312"/>
                  </a:cubicBezTo>
                  <a:cubicBezTo>
                    <a:pt x="4644" y="11431"/>
                    <a:pt x="4549" y="11526"/>
                    <a:pt x="4430" y="11526"/>
                  </a:cubicBezTo>
                  <a:cubicBezTo>
                    <a:pt x="4311" y="11526"/>
                    <a:pt x="4239" y="11431"/>
                    <a:pt x="4192" y="11312"/>
                  </a:cubicBezTo>
                  <a:cubicBezTo>
                    <a:pt x="4049" y="10336"/>
                    <a:pt x="3334" y="9502"/>
                    <a:pt x="2596" y="8597"/>
                  </a:cubicBezTo>
                  <a:cubicBezTo>
                    <a:pt x="1763" y="7621"/>
                    <a:pt x="905" y="6573"/>
                    <a:pt x="596" y="5216"/>
                  </a:cubicBezTo>
                  <a:cubicBezTo>
                    <a:pt x="334" y="4001"/>
                    <a:pt x="667" y="2739"/>
                    <a:pt x="1429" y="1786"/>
                  </a:cubicBezTo>
                  <a:cubicBezTo>
                    <a:pt x="2167" y="858"/>
                    <a:pt x="3287" y="357"/>
                    <a:pt x="4406" y="357"/>
                  </a:cubicBezTo>
                  <a:close/>
                  <a:moveTo>
                    <a:pt x="4430" y="0"/>
                  </a:moveTo>
                  <a:cubicBezTo>
                    <a:pt x="3191" y="0"/>
                    <a:pt x="2001" y="572"/>
                    <a:pt x="1191" y="1548"/>
                  </a:cubicBezTo>
                  <a:cubicBezTo>
                    <a:pt x="357" y="2596"/>
                    <a:pt x="0" y="3953"/>
                    <a:pt x="310" y="5263"/>
                  </a:cubicBezTo>
                  <a:cubicBezTo>
                    <a:pt x="596" y="6740"/>
                    <a:pt x="1548" y="7835"/>
                    <a:pt x="2358" y="8812"/>
                  </a:cubicBezTo>
                  <a:cubicBezTo>
                    <a:pt x="3072" y="9669"/>
                    <a:pt x="3763" y="10479"/>
                    <a:pt x="3882" y="11383"/>
                  </a:cubicBezTo>
                  <a:cubicBezTo>
                    <a:pt x="3906" y="11669"/>
                    <a:pt x="4168" y="11884"/>
                    <a:pt x="4430" y="11884"/>
                  </a:cubicBezTo>
                  <a:cubicBezTo>
                    <a:pt x="4739" y="11884"/>
                    <a:pt x="4977" y="11669"/>
                    <a:pt x="5001" y="11383"/>
                  </a:cubicBezTo>
                  <a:cubicBezTo>
                    <a:pt x="5144" y="10479"/>
                    <a:pt x="5811" y="9669"/>
                    <a:pt x="6525" y="8812"/>
                  </a:cubicBezTo>
                  <a:cubicBezTo>
                    <a:pt x="7526" y="7621"/>
                    <a:pt x="8693" y="6240"/>
                    <a:pt x="8693" y="4263"/>
                  </a:cubicBezTo>
                  <a:cubicBezTo>
                    <a:pt x="8693" y="1905"/>
                    <a:pt x="6787" y="0"/>
                    <a:pt x="4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4" name="Google Shape;2824;p41"/>
            <p:cNvSpPr/>
            <p:nvPr/>
          </p:nvSpPr>
          <p:spPr>
            <a:xfrm>
              <a:off x="3537981" y="4329372"/>
              <a:ext cx="49428" cy="93267"/>
            </a:xfrm>
            <a:custGeom>
              <a:avLst/>
              <a:gdLst/>
              <a:ahLst/>
              <a:cxnLst/>
              <a:rect l="l" t="t" r="r" b="b"/>
              <a:pathLst>
                <a:path w="1477" h="2787" extrusionOk="0">
                  <a:moveTo>
                    <a:pt x="929" y="334"/>
                  </a:moveTo>
                  <a:lnTo>
                    <a:pt x="929" y="2406"/>
                  </a:lnTo>
                  <a:lnTo>
                    <a:pt x="548" y="2406"/>
                  </a:lnTo>
                  <a:lnTo>
                    <a:pt x="548" y="334"/>
                  </a:lnTo>
                  <a:close/>
                  <a:moveTo>
                    <a:pt x="191" y="1"/>
                  </a:moveTo>
                  <a:cubicBezTo>
                    <a:pt x="96" y="1"/>
                    <a:pt x="0" y="96"/>
                    <a:pt x="0" y="167"/>
                  </a:cubicBezTo>
                  <a:cubicBezTo>
                    <a:pt x="0" y="262"/>
                    <a:pt x="96" y="358"/>
                    <a:pt x="191" y="358"/>
                  </a:cubicBezTo>
                  <a:lnTo>
                    <a:pt x="191" y="2430"/>
                  </a:lnTo>
                  <a:cubicBezTo>
                    <a:pt x="96" y="2430"/>
                    <a:pt x="0" y="2525"/>
                    <a:pt x="0" y="2620"/>
                  </a:cubicBezTo>
                  <a:cubicBezTo>
                    <a:pt x="0" y="2715"/>
                    <a:pt x="96" y="2787"/>
                    <a:pt x="191" y="2787"/>
                  </a:cubicBezTo>
                  <a:lnTo>
                    <a:pt x="1286" y="2787"/>
                  </a:lnTo>
                  <a:cubicBezTo>
                    <a:pt x="1382" y="2787"/>
                    <a:pt x="1477" y="2715"/>
                    <a:pt x="1477" y="2620"/>
                  </a:cubicBezTo>
                  <a:cubicBezTo>
                    <a:pt x="1477" y="2477"/>
                    <a:pt x="1405" y="2406"/>
                    <a:pt x="1286" y="2406"/>
                  </a:cubicBezTo>
                  <a:lnTo>
                    <a:pt x="1286" y="358"/>
                  </a:lnTo>
                  <a:cubicBezTo>
                    <a:pt x="1286" y="143"/>
                    <a:pt x="1143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5" name="Google Shape;2825;p41"/>
            <p:cNvSpPr/>
            <p:nvPr/>
          </p:nvSpPr>
          <p:spPr>
            <a:xfrm>
              <a:off x="3545142" y="4282354"/>
              <a:ext cx="35908" cy="35908"/>
            </a:xfrm>
            <a:custGeom>
              <a:avLst/>
              <a:gdLst/>
              <a:ahLst/>
              <a:cxnLst/>
              <a:rect l="l" t="t" r="r" b="b"/>
              <a:pathLst>
                <a:path w="1073" h="1073" extrusionOk="0">
                  <a:moveTo>
                    <a:pt x="548" y="334"/>
                  </a:moveTo>
                  <a:cubicBezTo>
                    <a:pt x="644" y="334"/>
                    <a:pt x="739" y="429"/>
                    <a:pt x="739" y="548"/>
                  </a:cubicBezTo>
                  <a:cubicBezTo>
                    <a:pt x="715" y="667"/>
                    <a:pt x="620" y="739"/>
                    <a:pt x="548" y="739"/>
                  </a:cubicBezTo>
                  <a:cubicBezTo>
                    <a:pt x="429" y="739"/>
                    <a:pt x="334" y="667"/>
                    <a:pt x="334" y="548"/>
                  </a:cubicBezTo>
                  <a:cubicBezTo>
                    <a:pt x="334" y="429"/>
                    <a:pt x="429" y="334"/>
                    <a:pt x="548" y="334"/>
                  </a:cubicBezTo>
                  <a:close/>
                  <a:moveTo>
                    <a:pt x="548" y="0"/>
                  </a:moveTo>
                  <a:cubicBezTo>
                    <a:pt x="239" y="0"/>
                    <a:pt x="1" y="239"/>
                    <a:pt x="1" y="548"/>
                  </a:cubicBezTo>
                  <a:cubicBezTo>
                    <a:pt x="1" y="834"/>
                    <a:pt x="239" y="1072"/>
                    <a:pt x="548" y="1072"/>
                  </a:cubicBezTo>
                  <a:cubicBezTo>
                    <a:pt x="834" y="1072"/>
                    <a:pt x="1072" y="834"/>
                    <a:pt x="1072" y="548"/>
                  </a:cubicBezTo>
                  <a:cubicBezTo>
                    <a:pt x="1072" y="239"/>
                    <a:pt x="834" y="0"/>
                    <a:pt x="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6" name="Google Shape;2826;p41"/>
            <p:cNvSpPr/>
            <p:nvPr/>
          </p:nvSpPr>
          <p:spPr>
            <a:xfrm>
              <a:off x="3447928" y="4248254"/>
              <a:ext cx="181715" cy="171207"/>
            </a:xfrm>
            <a:custGeom>
              <a:avLst/>
              <a:gdLst/>
              <a:ahLst/>
              <a:cxnLst/>
              <a:rect l="l" t="t" r="r" b="b"/>
              <a:pathLst>
                <a:path w="5430" h="5116" extrusionOk="0">
                  <a:moveTo>
                    <a:pt x="3426" y="1"/>
                  </a:moveTo>
                  <a:cubicBezTo>
                    <a:pt x="2615" y="1"/>
                    <a:pt x="1812" y="314"/>
                    <a:pt x="1215" y="924"/>
                  </a:cubicBezTo>
                  <a:cubicBezTo>
                    <a:pt x="72" y="2067"/>
                    <a:pt x="0" y="3853"/>
                    <a:pt x="953" y="5068"/>
                  </a:cubicBezTo>
                  <a:cubicBezTo>
                    <a:pt x="977" y="5092"/>
                    <a:pt x="1024" y="5116"/>
                    <a:pt x="1096" y="5116"/>
                  </a:cubicBezTo>
                  <a:cubicBezTo>
                    <a:pt x="1120" y="5116"/>
                    <a:pt x="1191" y="5116"/>
                    <a:pt x="1215" y="5092"/>
                  </a:cubicBezTo>
                  <a:cubicBezTo>
                    <a:pt x="1310" y="5044"/>
                    <a:pt x="1310" y="4925"/>
                    <a:pt x="1239" y="4854"/>
                  </a:cubicBezTo>
                  <a:cubicBezTo>
                    <a:pt x="381" y="3758"/>
                    <a:pt x="477" y="2139"/>
                    <a:pt x="1477" y="1162"/>
                  </a:cubicBezTo>
                  <a:cubicBezTo>
                    <a:pt x="2012" y="627"/>
                    <a:pt x="2741" y="349"/>
                    <a:pt x="3471" y="349"/>
                  </a:cubicBezTo>
                  <a:cubicBezTo>
                    <a:pt x="4072" y="349"/>
                    <a:pt x="4673" y="537"/>
                    <a:pt x="5168" y="924"/>
                  </a:cubicBezTo>
                  <a:cubicBezTo>
                    <a:pt x="5212" y="957"/>
                    <a:pt x="5256" y="975"/>
                    <a:pt x="5296" y="975"/>
                  </a:cubicBezTo>
                  <a:cubicBezTo>
                    <a:pt x="5341" y="975"/>
                    <a:pt x="5381" y="951"/>
                    <a:pt x="5406" y="900"/>
                  </a:cubicBezTo>
                  <a:cubicBezTo>
                    <a:pt x="5430" y="853"/>
                    <a:pt x="5430" y="734"/>
                    <a:pt x="5359" y="662"/>
                  </a:cubicBezTo>
                  <a:cubicBezTo>
                    <a:pt x="4785" y="218"/>
                    <a:pt x="4103" y="1"/>
                    <a:pt x="3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27" name="Google Shape;2827;p41"/>
            <p:cNvSpPr/>
            <p:nvPr/>
          </p:nvSpPr>
          <p:spPr>
            <a:xfrm>
              <a:off x="3496518" y="4286872"/>
              <a:ext cx="180945" cy="170839"/>
            </a:xfrm>
            <a:custGeom>
              <a:avLst/>
              <a:gdLst/>
              <a:ahLst/>
              <a:cxnLst/>
              <a:rect l="l" t="t" r="r" b="b"/>
              <a:pathLst>
                <a:path w="5407" h="5105" extrusionOk="0">
                  <a:moveTo>
                    <a:pt x="4321" y="1"/>
                  </a:moveTo>
                  <a:cubicBezTo>
                    <a:pt x="4283" y="1"/>
                    <a:pt x="4246" y="12"/>
                    <a:pt x="4216" y="32"/>
                  </a:cubicBezTo>
                  <a:cubicBezTo>
                    <a:pt x="4145" y="104"/>
                    <a:pt x="4145" y="223"/>
                    <a:pt x="4192" y="294"/>
                  </a:cubicBezTo>
                  <a:cubicBezTo>
                    <a:pt x="5050" y="1390"/>
                    <a:pt x="4931" y="2961"/>
                    <a:pt x="3954" y="3938"/>
                  </a:cubicBezTo>
                  <a:cubicBezTo>
                    <a:pt x="3420" y="4485"/>
                    <a:pt x="2700" y="4769"/>
                    <a:pt x="1978" y="4769"/>
                  </a:cubicBezTo>
                  <a:cubicBezTo>
                    <a:pt x="1381" y="4769"/>
                    <a:pt x="783" y="4575"/>
                    <a:pt x="287" y="4176"/>
                  </a:cubicBezTo>
                  <a:cubicBezTo>
                    <a:pt x="247" y="4156"/>
                    <a:pt x="212" y="4145"/>
                    <a:pt x="179" y="4145"/>
                  </a:cubicBezTo>
                  <a:cubicBezTo>
                    <a:pt x="132" y="4145"/>
                    <a:pt x="90" y="4168"/>
                    <a:pt x="49" y="4224"/>
                  </a:cubicBezTo>
                  <a:cubicBezTo>
                    <a:pt x="1" y="4295"/>
                    <a:pt x="1" y="4390"/>
                    <a:pt x="72" y="4462"/>
                  </a:cubicBezTo>
                  <a:cubicBezTo>
                    <a:pt x="644" y="4890"/>
                    <a:pt x="1335" y="5105"/>
                    <a:pt x="1978" y="5105"/>
                  </a:cubicBezTo>
                  <a:cubicBezTo>
                    <a:pt x="2787" y="5105"/>
                    <a:pt x="3597" y="4819"/>
                    <a:pt x="4216" y="4176"/>
                  </a:cubicBezTo>
                  <a:cubicBezTo>
                    <a:pt x="5288" y="3080"/>
                    <a:pt x="5407" y="1318"/>
                    <a:pt x="4454" y="80"/>
                  </a:cubicBezTo>
                  <a:cubicBezTo>
                    <a:pt x="4426" y="24"/>
                    <a:pt x="4374" y="1"/>
                    <a:pt x="4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28" name="Google Shape;2828;p41"/>
          <p:cNvGrpSpPr/>
          <p:nvPr/>
        </p:nvGrpSpPr>
        <p:grpSpPr>
          <a:xfrm>
            <a:off x="2962802" y="1973356"/>
            <a:ext cx="1273455" cy="1261351"/>
            <a:chOff x="2104025" y="2443226"/>
            <a:chExt cx="1007401" cy="997825"/>
          </a:xfrm>
        </p:grpSpPr>
        <p:sp>
          <p:nvSpPr>
            <p:cNvPr id="2829" name="Google Shape;2829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03" name="Google Shape;2803;p41"/>
            <p:cNvSpPr/>
            <p:nvPr/>
          </p:nvSpPr>
          <p:spPr>
            <a:xfrm>
              <a:off x="2139726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30" name="Google Shape;2830;p41"/>
          <p:cNvGrpSpPr/>
          <p:nvPr/>
        </p:nvGrpSpPr>
        <p:grpSpPr>
          <a:xfrm>
            <a:off x="3935273" y="1255429"/>
            <a:ext cx="1273454" cy="1261351"/>
            <a:chOff x="2104025" y="2443226"/>
            <a:chExt cx="1007400" cy="997825"/>
          </a:xfrm>
        </p:grpSpPr>
        <p:sp>
          <p:nvSpPr>
            <p:cNvPr id="2831" name="Google Shape;2831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32" name="Google Shape;2832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33" name="Google Shape;2833;p41"/>
          <p:cNvGrpSpPr/>
          <p:nvPr/>
        </p:nvGrpSpPr>
        <p:grpSpPr>
          <a:xfrm>
            <a:off x="4913462" y="2051139"/>
            <a:ext cx="1273454" cy="1261351"/>
            <a:chOff x="2104025" y="2443226"/>
            <a:chExt cx="1007400" cy="997825"/>
          </a:xfrm>
        </p:grpSpPr>
        <p:sp>
          <p:nvSpPr>
            <p:cNvPr id="2834" name="Google Shape;2834;p41"/>
            <p:cNvSpPr/>
            <p:nvPr/>
          </p:nvSpPr>
          <p:spPr>
            <a:xfrm>
              <a:off x="2104025" y="2443226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799" name="Google Shape;2799;p41"/>
            <p:cNvSpPr/>
            <p:nvPr/>
          </p:nvSpPr>
          <p:spPr>
            <a:xfrm>
              <a:off x="2139725" y="2471451"/>
              <a:ext cx="971700" cy="9696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35" name="Google Shape;2835;p41"/>
          <p:cNvGrpSpPr/>
          <p:nvPr/>
        </p:nvGrpSpPr>
        <p:grpSpPr>
          <a:xfrm>
            <a:off x="5291949" y="2477303"/>
            <a:ext cx="516480" cy="409022"/>
            <a:chOff x="5222912" y="2469250"/>
            <a:chExt cx="516480" cy="409022"/>
          </a:xfrm>
        </p:grpSpPr>
        <p:sp>
          <p:nvSpPr>
            <p:cNvPr id="2836" name="Google Shape;2836;p41"/>
            <p:cNvSpPr/>
            <p:nvPr/>
          </p:nvSpPr>
          <p:spPr>
            <a:xfrm>
              <a:off x="5279685" y="2501257"/>
              <a:ext cx="402887" cy="15526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8" y="0"/>
                  </a:moveTo>
                  <a:cubicBezTo>
                    <a:pt x="72" y="0"/>
                    <a:pt x="1" y="96"/>
                    <a:pt x="1" y="167"/>
                  </a:cubicBezTo>
                  <a:cubicBezTo>
                    <a:pt x="1" y="262"/>
                    <a:pt x="72" y="358"/>
                    <a:pt x="168" y="358"/>
                  </a:cubicBezTo>
                  <a:lnTo>
                    <a:pt x="9098" y="358"/>
                  </a:lnTo>
                  <a:cubicBezTo>
                    <a:pt x="9193" y="358"/>
                    <a:pt x="9289" y="262"/>
                    <a:pt x="9289" y="167"/>
                  </a:cubicBezTo>
                  <a:cubicBezTo>
                    <a:pt x="9289" y="96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37" name="Google Shape;2837;p41"/>
            <p:cNvSpPr/>
            <p:nvPr/>
          </p:nvSpPr>
          <p:spPr>
            <a:xfrm>
              <a:off x="5279685" y="2791485"/>
              <a:ext cx="402887" cy="15526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8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72" y="357"/>
                    <a:pt x="168" y="357"/>
                  </a:cubicBezTo>
                  <a:lnTo>
                    <a:pt x="9098" y="357"/>
                  </a:lnTo>
                  <a:cubicBezTo>
                    <a:pt x="9193" y="357"/>
                    <a:pt x="9289" y="262"/>
                    <a:pt x="9289" y="191"/>
                  </a:cubicBezTo>
                  <a:cubicBezTo>
                    <a:pt x="9289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38" name="Google Shape;2838;p41"/>
            <p:cNvSpPr/>
            <p:nvPr/>
          </p:nvSpPr>
          <p:spPr>
            <a:xfrm>
              <a:off x="5222912" y="2469250"/>
              <a:ext cx="516480" cy="409022"/>
            </a:xfrm>
            <a:custGeom>
              <a:avLst/>
              <a:gdLst/>
              <a:ahLst/>
              <a:cxnLst/>
              <a:rect l="l" t="t" r="r" b="b"/>
              <a:pathLst>
                <a:path w="11908" h="9431" extrusionOk="0">
                  <a:moveTo>
                    <a:pt x="10598" y="357"/>
                  </a:moveTo>
                  <a:cubicBezTo>
                    <a:pt x="10812" y="357"/>
                    <a:pt x="10979" y="524"/>
                    <a:pt x="10979" y="738"/>
                  </a:cubicBezTo>
                  <a:lnTo>
                    <a:pt x="10979" y="8168"/>
                  </a:lnTo>
                  <a:lnTo>
                    <a:pt x="929" y="8168"/>
                  </a:lnTo>
                  <a:lnTo>
                    <a:pt x="929" y="738"/>
                  </a:lnTo>
                  <a:cubicBezTo>
                    <a:pt x="929" y="524"/>
                    <a:pt x="1096" y="357"/>
                    <a:pt x="1310" y="357"/>
                  </a:cubicBezTo>
                  <a:close/>
                  <a:moveTo>
                    <a:pt x="11526" y="8573"/>
                  </a:moveTo>
                  <a:lnTo>
                    <a:pt x="11526" y="8931"/>
                  </a:lnTo>
                  <a:lnTo>
                    <a:pt x="11550" y="8931"/>
                  </a:lnTo>
                  <a:cubicBezTo>
                    <a:pt x="11550" y="9050"/>
                    <a:pt x="11455" y="9121"/>
                    <a:pt x="11336" y="9121"/>
                  </a:cubicBezTo>
                  <a:lnTo>
                    <a:pt x="572" y="9121"/>
                  </a:lnTo>
                  <a:cubicBezTo>
                    <a:pt x="453" y="9121"/>
                    <a:pt x="357" y="9050"/>
                    <a:pt x="357" y="8931"/>
                  </a:cubicBezTo>
                  <a:lnTo>
                    <a:pt x="357" y="8573"/>
                  </a:lnTo>
                  <a:lnTo>
                    <a:pt x="5215" y="8573"/>
                  </a:lnTo>
                  <a:cubicBezTo>
                    <a:pt x="5215" y="8645"/>
                    <a:pt x="5287" y="8740"/>
                    <a:pt x="5382" y="8740"/>
                  </a:cubicBezTo>
                  <a:lnTo>
                    <a:pt x="6478" y="8740"/>
                  </a:lnTo>
                  <a:cubicBezTo>
                    <a:pt x="6573" y="8740"/>
                    <a:pt x="6668" y="8645"/>
                    <a:pt x="6668" y="8573"/>
                  </a:cubicBezTo>
                  <a:close/>
                  <a:moveTo>
                    <a:pt x="1310" y="0"/>
                  </a:moveTo>
                  <a:cubicBezTo>
                    <a:pt x="881" y="0"/>
                    <a:pt x="572" y="310"/>
                    <a:pt x="572" y="738"/>
                  </a:cubicBezTo>
                  <a:lnTo>
                    <a:pt x="572" y="8168"/>
                  </a:lnTo>
                  <a:lnTo>
                    <a:pt x="357" y="8168"/>
                  </a:lnTo>
                  <a:cubicBezTo>
                    <a:pt x="143" y="8168"/>
                    <a:pt x="0" y="8335"/>
                    <a:pt x="0" y="8526"/>
                  </a:cubicBezTo>
                  <a:lnTo>
                    <a:pt x="0" y="8883"/>
                  </a:lnTo>
                  <a:cubicBezTo>
                    <a:pt x="0" y="9193"/>
                    <a:pt x="238" y="9431"/>
                    <a:pt x="524" y="9431"/>
                  </a:cubicBezTo>
                  <a:lnTo>
                    <a:pt x="11312" y="9431"/>
                  </a:lnTo>
                  <a:cubicBezTo>
                    <a:pt x="11598" y="9431"/>
                    <a:pt x="11836" y="9193"/>
                    <a:pt x="11836" y="8883"/>
                  </a:cubicBezTo>
                  <a:lnTo>
                    <a:pt x="11836" y="8526"/>
                  </a:lnTo>
                  <a:cubicBezTo>
                    <a:pt x="11907" y="8335"/>
                    <a:pt x="11764" y="8168"/>
                    <a:pt x="11550" y="8168"/>
                  </a:cubicBezTo>
                  <a:lnTo>
                    <a:pt x="11336" y="8168"/>
                  </a:lnTo>
                  <a:lnTo>
                    <a:pt x="11336" y="738"/>
                  </a:lnTo>
                  <a:cubicBezTo>
                    <a:pt x="11336" y="310"/>
                    <a:pt x="11002" y="0"/>
                    <a:pt x="105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39" name="Google Shape;2839;p41"/>
            <p:cNvSpPr/>
            <p:nvPr/>
          </p:nvSpPr>
          <p:spPr>
            <a:xfrm>
              <a:off x="5360269" y="2561627"/>
              <a:ext cx="209706" cy="196856"/>
            </a:xfrm>
            <a:custGeom>
              <a:avLst/>
              <a:gdLst/>
              <a:ahLst/>
              <a:cxnLst/>
              <a:rect l="l" t="t" r="r" b="b"/>
              <a:pathLst>
                <a:path w="4835" h="4539" extrusionOk="0">
                  <a:moveTo>
                    <a:pt x="4073" y="1442"/>
                  </a:moveTo>
                  <a:lnTo>
                    <a:pt x="4454" y="1514"/>
                  </a:lnTo>
                  <a:lnTo>
                    <a:pt x="4454" y="1966"/>
                  </a:lnTo>
                  <a:lnTo>
                    <a:pt x="4073" y="2085"/>
                  </a:lnTo>
                  <a:lnTo>
                    <a:pt x="4073" y="1442"/>
                  </a:lnTo>
                  <a:close/>
                  <a:moveTo>
                    <a:pt x="1286" y="1157"/>
                  </a:moveTo>
                  <a:lnTo>
                    <a:pt x="1286" y="2300"/>
                  </a:lnTo>
                  <a:lnTo>
                    <a:pt x="548" y="2300"/>
                  </a:lnTo>
                  <a:cubicBezTo>
                    <a:pt x="536" y="2302"/>
                    <a:pt x="524" y="2303"/>
                    <a:pt x="512" y="2303"/>
                  </a:cubicBezTo>
                  <a:cubicBezTo>
                    <a:pt x="410" y="2303"/>
                    <a:pt x="334" y="2216"/>
                    <a:pt x="334" y="2109"/>
                  </a:cubicBezTo>
                  <a:lnTo>
                    <a:pt x="334" y="1371"/>
                  </a:lnTo>
                  <a:cubicBezTo>
                    <a:pt x="334" y="1252"/>
                    <a:pt x="429" y="1157"/>
                    <a:pt x="548" y="1157"/>
                  </a:cubicBezTo>
                  <a:close/>
                  <a:moveTo>
                    <a:pt x="3668" y="323"/>
                  </a:moveTo>
                  <a:lnTo>
                    <a:pt x="3668" y="3140"/>
                  </a:lnTo>
                  <a:lnTo>
                    <a:pt x="3668" y="3140"/>
                  </a:lnTo>
                  <a:lnTo>
                    <a:pt x="1620" y="2395"/>
                  </a:lnTo>
                  <a:lnTo>
                    <a:pt x="1620" y="1133"/>
                  </a:lnTo>
                  <a:lnTo>
                    <a:pt x="3668" y="323"/>
                  </a:lnTo>
                  <a:close/>
                  <a:moveTo>
                    <a:pt x="1334" y="2704"/>
                  </a:moveTo>
                  <a:lnTo>
                    <a:pt x="1810" y="4181"/>
                  </a:lnTo>
                  <a:lnTo>
                    <a:pt x="1263" y="4205"/>
                  </a:lnTo>
                  <a:lnTo>
                    <a:pt x="762" y="2704"/>
                  </a:lnTo>
                  <a:close/>
                  <a:moveTo>
                    <a:pt x="3713" y="1"/>
                  </a:moveTo>
                  <a:cubicBezTo>
                    <a:pt x="3671" y="1"/>
                    <a:pt x="3625" y="11"/>
                    <a:pt x="3573" y="37"/>
                  </a:cubicBezTo>
                  <a:lnTo>
                    <a:pt x="1429" y="871"/>
                  </a:lnTo>
                  <a:lnTo>
                    <a:pt x="548" y="871"/>
                  </a:lnTo>
                  <a:cubicBezTo>
                    <a:pt x="239" y="871"/>
                    <a:pt x="0" y="1109"/>
                    <a:pt x="0" y="1395"/>
                  </a:cubicBezTo>
                  <a:lnTo>
                    <a:pt x="0" y="2157"/>
                  </a:lnTo>
                  <a:cubicBezTo>
                    <a:pt x="0" y="2395"/>
                    <a:pt x="167" y="2562"/>
                    <a:pt x="358" y="2657"/>
                  </a:cubicBezTo>
                  <a:lnTo>
                    <a:pt x="905" y="4300"/>
                  </a:lnTo>
                  <a:cubicBezTo>
                    <a:pt x="953" y="4443"/>
                    <a:pt x="1096" y="4538"/>
                    <a:pt x="1239" y="4538"/>
                  </a:cubicBezTo>
                  <a:lnTo>
                    <a:pt x="1763" y="4538"/>
                  </a:lnTo>
                  <a:cubicBezTo>
                    <a:pt x="1882" y="4538"/>
                    <a:pt x="2001" y="4467"/>
                    <a:pt x="2072" y="4371"/>
                  </a:cubicBezTo>
                  <a:cubicBezTo>
                    <a:pt x="2120" y="4300"/>
                    <a:pt x="2168" y="4181"/>
                    <a:pt x="2120" y="4062"/>
                  </a:cubicBezTo>
                  <a:lnTo>
                    <a:pt x="1715" y="2776"/>
                  </a:lnTo>
                  <a:lnTo>
                    <a:pt x="1715" y="2776"/>
                  </a:lnTo>
                  <a:lnTo>
                    <a:pt x="3620" y="3490"/>
                  </a:lnTo>
                  <a:cubicBezTo>
                    <a:pt x="3644" y="3514"/>
                    <a:pt x="3715" y="3514"/>
                    <a:pt x="3739" y="3514"/>
                  </a:cubicBezTo>
                  <a:cubicBezTo>
                    <a:pt x="3787" y="3514"/>
                    <a:pt x="3882" y="3490"/>
                    <a:pt x="3930" y="3467"/>
                  </a:cubicBezTo>
                  <a:cubicBezTo>
                    <a:pt x="4025" y="3395"/>
                    <a:pt x="4096" y="3276"/>
                    <a:pt x="4096" y="3157"/>
                  </a:cubicBezTo>
                  <a:lnTo>
                    <a:pt x="4096" y="2443"/>
                  </a:lnTo>
                  <a:lnTo>
                    <a:pt x="4573" y="2323"/>
                  </a:lnTo>
                  <a:cubicBezTo>
                    <a:pt x="4716" y="2300"/>
                    <a:pt x="4835" y="2157"/>
                    <a:pt x="4835" y="1966"/>
                  </a:cubicBezTo>
                  <a:lnTo>
                    <a:pt x="4835" y="1514"/>
                  </a:lnTo>
                  <a:cubicBezTo>
                    <a:pt x="4811" y="1371"/>
                    <a:pt x="4692" y="1228"/>
                    <a:pt x="4549" y="1204"/>
                  </a:cubicBezTo>
                  <a:lnTo>
                    <a:pt x="4073" y="1085"/>
                  </a:lnTo>
                  <a:lnTo>
                    <a:pt x="4073" y="371"/>
                  </a:lnTo>
                  <a:cubicBezTo>
                    <a:pt x="4073" y="252"/>
                    <a:pt x="4001" y="133"/>
                    <a:pt x="3906" y="61"/>
                  </a:cubicBezTo>
                  <a:cubicBezTo>
                    <a:pt x="3846" y="31"/>
                    <a:pt x="3785" y="1"/>
                    <a:pt x="37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0" name="Google Shape;2840;p41"/>
            <p:cNvSpPr/>
            <p:nvPr/>
          </p:nvSpPr>
          <p:spPr>
            <a:xfrm>
              <a:off x="5586451" y="2630367"/>
              <a:ext cx="55820" cy="1552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91" y="0"/>
                  </a:moveTo>
                  <a:cubicBezTo>
                    <a:pt x="96" y="0"/>
                    <a:pt x="1" y="95"/>
                    <a:pt x="1" y="167"/>
                  </a:cubicBezTo>
                  <a:cubicBezTo>
                    <a:pt x="1" y="262"/>
                    <a:pt x="96" y="357"/>
                    <a:pt x="191" y="357"/>
                  </a:cubicBezTo>
                  <a:lnTo>
                    <a:pt x="1120" y="357"/>
                  </a:lnTo>
                  <a:cubicBezTo>
                    <a:pt x="1191" y="357"/>
                    <a:pt x="1287" y="262"/>
                    <a:pt x="1287" y="167"/>
                  </a:cubicBezTo>
                  <a:cubicBezTo>
                    <a:pt x="1263" y="95"/>
                    <a:pt x="1191" y="0"/>
                    <a:pt x="112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1" name="Google Shape;2841;p41"/>
            <p:cNvSpPr/>
            <p:nvPr/>
          </p:nvSpPr>
          <p:spPr>
            <a:xfrm>
              <a:off x="5578211" y="2589687"/>
              <a:ext cx="32052" cy="22119"/>
            </a:xfrm>
            <a:custGeom>
              <a:avLst/>
              <a:gdLst/>
              <a:ahLst/>
              <a:cxnLst/>
              <a:rect l="l" t="t" r="r" b="b"/>
              <a:pathLst>
                <a:path w="739" h="510" extrusionOk="0">
                  <a:moveTo>
                    <a:pt x="534" y="1"/>
                  </a:moveTo>
                  <a:cubicBezTo>
                    <a:pt x="513" y="1"/>
                    <a:pt x="493" y="4"/>
                    <a:pt x="477" y="9"/>
                  </a:cubicBezTo>
                  <a:lnTo>
                    <a:pt x="119" y="200"/>
                  </a:lnTo>
                  <a:cubicBezTo>
                    <a:pt x="24" y="224"/>
                    <a:pt x="0" y="343"/>
                    <a:pt x="24" y="438"/>
                  </a:cubicBezTo>
                  <a:cubicBezTo>
                    <a:pt x="48" y="486"/>
                    <a:pt x="119" y="510"/>
                    <a:pt x="167" y="510"/>
                  </a:cubicBezTo>
                  <a:cubicBezTo>
                    <a:pt x="191" y="510"/>
                    <a:pt x="238" y="510"/>
                    <a:pt x="262" y="486"/>
                  </a:cubicBezTo>
                  <a:lnTo>
                    <a:pt x="619" y="295"/>
                  </a:lnTo>
                  <a:cubicBezTo>
                    <a:pt x="715" y="271"/>
                    <a:pt x="738" y="200"/>
                    <a:pt x="715" y="105"/>
                  </a:cubicBezTo>
                  <a:cubicBezTo>
                    <a:pt x="678" y="32"/>
                    <a:pt x="600" y="1"/>
                    <a:pt x="5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2" name="Google Shape;2842;p41"/>
            <p:cNvSpPr/>
            <p:nvPr/>
          </p:nvSpPr>
          <p:spPr>
            <a:xfrm>
              <a:off x="5577170" y="2663025"/>
              <a:ext cx="33093" cy="24157"/>
            </a:xfrm>
            <a:custGeom>
              <a:avLst/>
              <a:gdLst/>
              <a:ahLst/>
              <a:cxnLst/>
              <a:rect l="l" t="t" r="r" b="b"/>
              <a:pathLst>
                <a:path w="763" h="557" extrusionOk="0">
                  <a:moveTo>
                    <a:pt x="219" y="1"/>
                  </a:moveTo>
                  <a:cubicBezTo>
                    <a:pt x="149" y="1"/>
                    <a:pt x="84" y="32"/>
                    <a:pt x="48" y="105"/>
                  </a:cubicBezTo>
                  <a:cubicBezTo>
                    <a:pt x="0" y="200"/>
                    <a:pt x="48" y="295"/>
                    <a:pt x="143" y="343"/>
                  </a:cubicBezTo>
                  <a:lnTo>
                    <a:pt x="501" y="533"/>
                  </a:lnTo>
                  <a:cubicBezTo>
                    <a:pt x="524" y="533"/>
                    <a:pt x="548" y="557"/>
                    <a:pt x="572" y="557"/>
                  </a:cubicBezTo>
                  <a:cubicBezTo>
                    <a:pt x="643" y="557"/>
                    <a:pt x="691" y="533"/>
                    <a:pt x="739" y="462"/>
                  </a:cubicBezTo>
                  <a:cubicBezTo>
                    <a:pt x="762" y="343"/>
                    <a:pt x="739" y="224"/>
                    <a:pt x="643" y="200"/>
                  </a:cubicBezTo>
                  <a:lnTo>
                    <a:pt x="286" y="9"/>
                  </a:lnTo>
                  <a:cubicBezTo>
                    <a:pt x="264" y="4"/>
                    <a:pt x="241" y="1"/>
                    <a:pt x="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43" name="Google Shape;2843;p41"/>
          <p:cNvGrpSpPr/>
          <p:nvPr/>
        </p:nvGrpSpPr>
        <p:grpSpPr>
          <a:xfrm>
            <a:off x="4260565" y="1602805"/>
            <a:ext cx="622870" cy="566598"/>
            <a:chOff x="3357875" y="2338028"/>
            <a:chExt cx="399301" cy="363227"/>
          </a:xfrm>
        </p:grpSpPr>
        <p:sp>
          <p:nvSpPr>
            <p:cNvPr id="2844" name="Google Shape;2844;p41"/>
            <p:cNvSpPr/>
            <p:nvPr/>
          </p:nvSpPr>
          <p:spPr>
            <a:xfrm>
              <a:off x="3357875" y="2338028"/>
              <a:ext cx="349877" cy="285122"/>
            </a:xfrm>
            <a:custGeom>
              <a:avLst/>
              <a:gdLst/>
              <a:ahLst/>
              <a:cxnLst/>
              <a:rect l="l" t="t" r="r" b="b"/>
              <a:pathLst>
                <a:path w="10455" h="8520" extrusionOk="0">
                  <a:moveTo>
                    <a:pt x="5239" y="399"/>
                  </a:moveTo>
                  <a:lnTo>
                    <a:pt x="8716" y="1995"/>
                  </a:lnTo>
                  <a:lnTo>
                    <a:pt x="5239" y="3567"/>
                  </a:lnTo>
                  <a:lnTo>
                    <a:pt x="1763" y="1995"/>
                  </a:lnTo>
                  <a:lnTo>
                    <a:pt x="5239" y="399"/>
                  </a:lnTo>
                  <a:close/>
                  <a:moveTo>
                    <a:pt x="1429" y="2185"/>
                  </a:moveTo>
                  <a:lnTo>
                    <a:pt x="5001" y="3829"/>
                  </a:lnTo>
                  <a:lnTo>
                    <a:pt x="4049" y="5472"/>
                  </a:lnTo>
                  <a:lnTo>
                    <a:pt x="477" y="3829"/>
                  </a:lnTo>
                  <a:lnTo>
                    <a:pt x="1429" y="2185"/>
                  </a:lnTo>
                  <a:close/>
                  <a:moveTo>
                    <a:pt x="9074" y="2185"/>
                  </a:moveTo>
                  <a:lnTo>
                    <a:pt x="10026" y="3829"/>
                  </a:lnTo>
                  <a:lnTo>
                    <a:pt x="6454" y="5472"/>
                  </a:lnTo>
                  <a:lnTo>
                    <a:pt x="5501" y="3829"/>
                  </a:lnTo>
                  <a:lnTo>
                    <a:pt x="9074" y="2185"/>
                  </a:lnTo>
                  <a:close/>
                  <a:moveTo>
                    <a:pt x="5228" y="0"/>
                  </a:moveTo>
                  <a:cubicBezTo>
                    <a:pt x="5204" y="0"/>
                    <a:pt x="5180" y="6"/>
                    <a:pt x="5144" y="18"/>
                  </a:cubicBezTo>
                  <a:lnTo>
                    <a:pt x="1239" y="1804"/>
                  </a:lnTo>
                  <a:cubicBezTo>
                    <a:pt x="1215" y="1804"/>
                    <a:pt x="1191" y="1852"/>
                    <a:pt x="1167" y="1876"/>
                  </a:cubicBezTo>
                  <a:lnTo>
                    <a:pt x="24" y="3805"/>
                  </a:lnTo>
                  <a:cubicBezTo>
                    <a:pt x="0" y="3829"/>
                    <a:pt x="0" y="3900"/>
                    <a:pt x="0" y="3948"/>
                  </a:cubicBezTo>
                  <a:cubicBezTo>
                    <a:pt x="0" y="4019"/>
                    <a:pt x="48" y="4043"/>
                    <a:pt x="96" y="4067"/>
                  </a:cubicBezTo>
                  <a:lnTo>
                    <a:pt x="3977" y="5853"/>
                  </a:lnTo>
                  <a:cubicBezTo>
                    <a:pt x="4025" y="5853"/>
                    <a:pt x="4049" y="5900"/>
                    <a:pt x="4049" y="5900"/>
                  </a:cubicBezTo>
                  <a:cubicBezTo>
                    <a:pt x="4096" y="5900"/>
                    <a:pt x="4168" y="5853"/>
                    <a:pt x="4192" y="5805"/>
                  </a:cubicBezTo>
                  <a:lnTo>
                    <a:pt x="5001" y="4400"/>
                  </a:lnTo>
                  <a:lnTo>
                    <a:pt x="5001" y="8044"/>
                  </a:lnTo>
                  <a:lnTo>
                    <a:pt x="1453" y="6424"/>
                  </a:lnTo>
                  <a:lnTo>
                    <a:pt x="1453" y="5305"/>
                  </a:lnTo>
                  <a:cubicBezTo>
                    <a:pt x="1453" y="5210"/>
                    <a:pt x="1358" y="5115"/>
                    <a:pt x="1286" y="5115"/>
                  </a:cubicBezTo>
                  <a:cubicBezTo>
                    <a:pt x="1191" y="5115"/>
                    <a:pt x="1096" y="5210"/>
                    <a:pt x="1096" y="5305"/>
                  </a:cubicBezTo>
                  <a:lnTo>
                    <a:pt x="1096" y="6543"/>
                  </a:lnTo>
                  <a:cubicBezTo>
                    <a:pt x="1096" y="6615"/>
                    <a:pt x="1120" y="6662"/>
                    <a:pt x="1191" y="6686"/>
                  </a:cubicBezTo>
                  <a:lnTo>
                    <a:pt x="5097" y="8472"/>
                  </a:lnTo>
                  <a:cubicBezTo>
                    <a:pt x="5120" y="8472"/>
                    <a:pt x="5144" y="8520"/>
                    <a:pt x="5144" y="8520"/>
                  </a:cubicBezTo>
                  <a:cubicBezTo>
                    <a:pt x="5168" y="8520"/>
                    <a:pt x="5216" y="8520"/>
                    <a:pt x="5216" y="8472"/>
                  </a:cubicBezTo>
                  <a:lnTo>
                    <a:pt x="5763" y="8210"/>
                  </a:lnTo>
                  <a:cubicBezTo>
                    <a:pt x="5859" y="8187"/>
                    <a:pt x="5882" y="8068"/>
                    <a:pt x="5859" y="7972"/>
                  </a:cubicBezTo>
                  <a:cubicBezTo>
                    <a:pt x="5840" y="7899"/>
                    <a:pt x="5767" y="7868"/>
                    <a:pt x="5690" y="7868"/>
                  </a:cubicBezTo>
                  <a:cubicBezTo>
                    <a:pt x="5667" y="7868"/>
                    <a:pt x="5643" y="7871"/>
                    <a:pt x="5620" y="7877"/>
                  </a:cubicBezTo>
                  <a:lnTo>
                    <a:pt x="5335" y="8044"/>
                  </a:lnTo>
                  <a:lnTo>
                    <a:pt x="5335" y="4400"/>
                  </a:lnTo>
                  <a:lnTo>
                    <a:pt x="6121" y="5805"/>
                  </a:lnTo>
                  <a:cubicBezTo>
                    <a:pt x="6164" y="5863"/>
                    <a:pt x="6216" y="5894"/>
                    <a:pt x="6261" y="5894"/>
                  </a:cubicBezTo>
                  <a:cubicBezTo>
                    <a:pt x="6290" y="5894"/>
                    <a:pt x="6316" y="5881"/>
                    <a:pt x="6335" y="5853"/>
                  </a:cubicBezTo>
                  <a:lnTo>
                    <a:pt x="10240" y="4067"/>
                  </a:lnTo>
                  <a:cubicBezTo>
                    <a:pt x="10288" y="4043"/>
                    <a:pt x="10336" y="4019"/>
                    <a:pt x="10336" y="3948"/>
                  </a:cubicBezTo>
                  <a:cubicBezTo>
                    <a:pt x="10455" y="3924"/>
                    <a:pt x="10455" y="3876"/>
                    <a:pt x="10431" y="3805"/>
                  </a:cubicBezTo>
                  <a:lnTo>
                    <a:pt x="9288" y="1876"/>
                  </a:lnTo>
                  <a:cubicBezTo>
                    <a:pt x="9264" y="1852"/>
                    <a:pt x="9240" y="1804"/>
                    <a:pt x="9193" y="1804"/>
                  </a:cubicBezTo>
                  <a:lnTo>
                    <a:pt x="5311" y="18"/>
                  </a:lnTo>
                  <a:cubicBezTo>
                    <a:pt x="5275" y="6"/>
                    <a:pt x="5251" y="0"/>
                    <a:pt x="5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5" name="Google Shape;2845;p41"/>
            <p:cNvSpPr/>
            <p:nvPr/>
          </p:nvSpPr>
          <p:spPr>
            <a:xfrm>
              <a:off x="3572249" y="2516327"/>
              <a:ext cx="184928" cy="184928"/>
            </a:xfrm>
            <a:custGeom>
              <a:avLst/>
              <a:gdLst/>
              <a:ahLst/>
              <a:cxnLst/>
              <a:rect l="l" t="t" r="r" b="b"/>
              <a:pathLst>
                <a:path w="5526" h="5526" extrusionOk="0">
                  <a:moveTo>
                    <a:pt x="2763" y="334"/>
                  </a:moveTo>
                  <a:cubicBezTo>
                    <a:pt x="4096" y="334"/>
                    <a:pt x="5216" y="1430"/>
                    <a:pt x="5216" y="2763"/>
                  </a:cubicBezTo>
                  <a:cubicBezTo>
                    <a:pt x="5168" y="4097"/>
                    <a:pt x="4096" y="5192"/>
                    <a:pt x="2763" y="5192"/>
                  </a:cubicBezTo>
                  <a:cubicBezTo>
                    <a:pt x="1429" y="5192"/>
                    <a:pt x="334" y="4097"/>
                    <a:pt x="334" y="2763"/>
                  </a:cubicBezTo>
                  <a:cubicBezTo>
                    <a:pt x="334" y="1430"/>
                    <a:pt x="1429" y="334"/>
                    <a:pt x="2763" y="334"/>
                  </a:cubicBezTo>
                  <a:close/>
                  <a:moveTo>
                    <a:pt x="2763" y="1"/>
                  </a:moveTo>
                  <a:cubicBezTo>
                    <a:pt x="1239" y="1"/>
                    <a:pt x="0" y="1239"/>
                    <a:pt x="0" y="2763"/>
                  </a:cubicBezTo>
                  <a:cubicBezTo>
                    <a:pt x="0" y="4287"/>
                    <a:pt x="1239" y="5526"/>
                    <a:pt x="2763" y="5526"/>
                  </a:cubicBezTo>
                  <a:cubicBezTo>
                    <a:pt x="4287" y="5526"/>
                    <a:pt x="5525" y="4287"/>
                    <a:pt x="5525" y="2763"/>
                  </a:cubicBezTo>
                  <a:cubicBezTo>
                    <a:pt x="5525" y="1239"/>
                    <a:pt x="4287" y="1"/>
                    <a:pt x="2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6" name="Google Shape;2846;p41"/>
            <p:cNvSpPr/>
            <p:nvPr/>
          </p:nvSpPr>
          <p:spPr>
            <a:xfrm>
              <a:off x="3624052" y="2554979"/>
              <a:ext cx="83696" cy="92096"/>
            </a:xfrm>
            <a:custGeom>
              <a:avLst/>
              <a:gdLst/>
              <a:ahLst/>
              <a:cxnLst/>
              <a:rect l="l" t="t" r="r" b="b"/>
              <a:pathLst>
                <a:path w="2501" h="2752" extrusionOk="0">
                  <a:moveTo>
                    <a:pt x="1177" y="0"/>
                  </a:moveTo>
                  <a:cubicBezTo>
                    <a:pt x="916" y="0"/>
                    <a:pt x="665" y="98"/>
                    <a:pt x="453" y="275"/>
                  </a:cubicBezTo>
                  <a:cubicBezTo>
                    <a:pt x="167" y="513"/>
                    <a:pt x="0" y="822"/>
                    <a:pt x="0" y="1203"/>
                  </a:cubicBezTo>
                  <a:cubicBezTo>
                    <a:pt x="0" y="1275"/>
                    <a:pt x="96" y="1370"/>
                    <a:pt x="167" y="1370"/>
                  </a:cubicBezTo>
                  <a:cubicBezTo>
                    <a:pt x="262" y="1370"/>
                    <a:pt x="357" y="1275"/>
                    <a:pt x="357" y="1203"/>
                  </a:cubicBezTo>
                  <a:cubicBezTo>
                    <a:pt x="357" y="918"/>
                    <a:pt x="477" y="680"/>
                    <a:pt x="691" y="537"/>
                  </a:cubicBezTo>
                  <a:cubicBezTo>
                    <a:pt x="837" y="427"/>
                    <a:pt x="1039" y="346"/>
                    <a:pt x="1232" y="346"/>
                  </a:cubicBezTo>
                  <a:cubicBezTo>
                    <a:pt x="1291" y="346"/>
                    <a:pt x="1350" y="353"/>
                    <a:pt x="1405" y="370"/>
                  </a:cubicBezTo>
                  <a:cubicBezTo>
                    <a:pt x="1715" y="418"/>
                    <a:pt x="1953" y="680"/>
                    <a:pt x="2048" y="1013"/>
                  </a:cubicBezTo>
                  <a:cubicBezTo>
                    <a:pt x="2144" y="1465"/>
                    <a:pt x="1905" y="1870"/>
                    <a:pt x="1453" y="2013"/>
                  </a:cubicBezTo>
                  <a:cubicBezTo>
                    <a:pt x="1215" y="2085"/>
                    <a:pt x="1048" y="2323"/>
                    <a:pt x="1048" y="2561"/>
                  </a:cubicBezTo>
                  <a:cubicBezTo>
                    <a:pt x="1048" y="2656"/>
                    <a:pt x="1120" y="2751"/>
                    <a:pt x="1215" y="2751"/>
                  </a:cubicBezTo>
                  <a:cubicBezTo>
                    <a:pt x="1310" y="2751"/>
                    <a:pt x="1405" y="2656"/>
                    <a:pt x="1405" y="2561"/>
                  </a:cubicBezTo>
                  <a:cubicBezTo>
                    <a:pt x="1405" y="2466"/>
                    <a:pt x="1453" y="2370"/>
                    <a:pt x="1548" y="2347"/>
                  </a:cubicBezTo>
                  <a:cubicBezTo>
                    <a:pt x="2144" y="2180"/>
                    <a:pt x="2501" y="1585"/>
                    <a:pt x="2382" y="965"/>
                  </a:cubicBezTo>
                  <a:cubicBezTo>
                    <a:pt x="2286" y="513"/>
                    <a:pt x="1905" y="132"/>
                    <a:pt x="1453" y="37"/>
                  </a:cubicBezTo>
                  <a:cubicBezTo>
                    <a:pt x="1361" y="12"/>
                    <a:pt x="1268" y="0"/>
                    <a:pt x="11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47" name="Google Shape;2847;p41"/>
            <p:cNvSpPr/>
            <p:nvPr/>
          </p:nvSpPr>
          <p:spPr>
            <a:xfrm>
              <a:off x="3659123" y="2656611"/>
              <a:ext cx="11980" cy="11980"/>
            </a:xfrm>
            <a:custGeom>
              <a:avLst/>
              <a:gdLst/>
              <a:ahLst/>
              <a:cxnLst/>
              <a:rect l="l" t="t" r="r" b="b"/>
              <a:pathLst>
                <a:path w="358" h="358" extrusionOk="0">
                  <a:moveTo>
                    <a:pt x="167" y="0"/>
                  </a:moveTo>
                  <a:cubicBezTo>
                    <a:pt x="72" y="0"/>
                    <a:pt x="0" y="95"/>
                    <a:pt x="0" y="191"/>
                  </a:cubicBezTo>
                  <a:cubicBezTo>
                    <a:pt x="0" y="262"/>
                    <a:pt x="72" y="357"/>
                    <a:pt x="167" y="357"/>
                  </a:cubicBezTo>
                  <a:cubicBezTo>
                    <a:pt x="262" y="357"/>
                    <a:pt x="357" y="262"/>
                    <a:pt x="357" y="191"/>
                  </a:cubicBezTo>
                  <a:cubicBezTo>
                    <a:pt x="357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848" name="Google Shape;2848;p41"/>
          <p:cNvGrpSpPr/>
          <p:nvPr/>
        </p:nvGrpSpPr>
        <p:grpSpPr>
          <a:xfrm>
            <a:off x="3318865" y="2457898"/>
            <a:ext cx="549892" cy="434412"/>
            <a:chOff x="2054063" y="2966593"/>
            <a:chExt cx="398501" cy="314837"/>
          </a:xfrm>
        </p:grpSpPr>
        <p:sp>
          <p:nvSpPr>
            <p:cNvPr id="2849" name="Google Shape;2849;p41"/>
            <p:cNvSpPr/>
            <p:nvPr/>
          </p:nvSpPr>
          <p:spPr>
            <a:xfrm>
              <a:off x="2097902" y="3214465"/>
              <a:ext cx="310856" cy="11980"/>
            </a:xfrm>
            <a:custGeom>
              <a:avLst/>
              <a:gdLst/>
              <a:ahLst/>
              <a:cxnLst/>
              <a:rect l="l" t="t" r="r" b="b"/>
              <a:pathLst>
                <a:path w="9289" h="358" extrusionOk="0">
                  <a:moveTo>
                    <a:pt x="167" y="0"/>
                  </a:moveTo>
                  <a:cubicBezTo>
                    <a:pt x="72" y="0"/>
                    <a:pt x="1" y="95"/>
                    <a:pt x="1" y="191"/>
                  </a:cubicBezTo>
                  <a:cubicBezTo>
                    <a:pt x="1" y="262"/>
                    <a:pt x="96" y="357"/>
                    <a:pt x="167" y="357"/>
                  </a:cubicBezTo>
                  <a:lnTo>
                    <a:pt x="9098" y="357"/>
                  </a:lnTo>
                  <a:cubicBezTo>
                    <a:pt x="9193" y="357"/>
                    <a:pt x="9288" y="262"/>
                    <a:pt x="9288" y="191"/>
                  </a:cubicBezTo>
                  <a:cubicBezTo>
                    <a:pt x="9288" y="95"/>
                    <a:pt x="9217" y="0"/>
                    <a:pt x="909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50" name="Google Shape;2850;p41"/>
            <p:cNvSpPr/>
            <p:nvPr/>
          </p:nvSpPr>
          <p:spPr>
            <a:xfrm>
              <a:off x="2054063" y="3108450"/>
              <a:ext cx="398501" cy="172981"/>
            </a:xfrm>
            <a:custGeom>
              <a:avLst/>
              <a:gdLst/>
              <a:ahLst/>
              <a:cxnLst/>
              <a:rect l="l" t="t" r="r" b="b"/>
              <a:pathLst>
                <a:path w="11908" h="5169" extrusionOk="0">
                  <a:moveTo>
                    <a:pt x="11527" y="4311"/>
                  </a:moveTo>
                  <a:lnTo>
                    <a:pt x="11527" y="4669"/>
                  </a:lnTo>
                  <a:lnTo>
                    <a:pt x="11551" y="4669"/>
                  </a:lnTo>
                  <a:cubicBezTo>
                    <a:pt x="11551" y="4788"/>
                    <a:pt x="11456" y="4859"/>
                    <a:pt x="11336" y="4859"/>
                  </a:cubicBezTo>
                  <a:lnTo>
                    <a:pt x="572" y="4859"/>
                  </a:lnTo>
                  <a:cubicBezTo>
                    <a:pt x="453" y="4859"/>
                    <a:pt x="358" y="4788"/>
                    <a:pt x="358" y="4669"/>
                  </a:cubicBezTo>
                  <a:lnTo>
                    <a:pt x="358" y="4311"/>
                  </a:lnTo>
                  <a:lnTo>
                    <a:pt x="5216" y="4311"/>
                  </a:lnTo>
                  <a:cubicBezTo>
                    <a:pt x="5216" y="4383"/>
                    <a:pt x="5288" y="4478"/>
                    <a:pt x="5383" y="4478"/>
                  </a:cubicBezTo>
                  <a:lnTo>
                    <a:pt x="6478" y="4478"/>
                  </a:lnTo>
                  <a:cubicBezTo>
                    <a:pt x="6574" y="4478"/>
                    <a:pt x="6669" y="4383"/>
                    <a:pt x="6669" y="4311"/>
                  </a:cubicBezTo>
                  <a:close/>
                  <a:moveTo>
                    <a:pt x="739" y="1"/>
                  </a:moveTo>
                  <a:cubicBezTo>
                    <a:pt x="644" y="1"/>
                    <a:pt x="572" y="96"/>
                    <a:pt x="572" y="191"/>
                  </a:cubicBezTo>
                  <a:lnTo>
                    <a:pt x="572" y="3906"/>
                  </a:lnTo>
                  <a:lnTo>
                    <a:pt x="358" y="3906"/>
                  </a:lnTo>
                  <a:cubicBezTo>
                    <a:pt x="144" y="3906"/>
                    <a:pt x="1" y="4073"/>
                    <a:pt x="1" y="4264"/>
                  </a:cubicBezTo>
                  <a:lnTo>
                    <a:pt x="1" y="4621"/>
                  </a:lnTo>
                  <a:cubicBezTo>
                    <a:pt x="1" y="4931"/>
                    <a:pt x="239" y="5169"/>
                    <a:pt x="525" y="5169"/>
                  </a:cubicBezTo>
                  <a:lnTo>
                    <a:pt x="11313" y="5169"/>
                  </a:lnTo>
                  <a:cubicBezTo>
                    <a:pt x="11598" y="5169"/>
                    <a:pt x="11837" y="4931"/>
                    <a:pt x="11837" y="4621"/>
                  </a:cubicBezTo>
                  <a:lnTo>
                    <a:pt x="11837" y="4264"/>
                  </a:lnTo>
                  <a:cubicBezTo>
                    <a:pt x="11908" y="4073"/>
                    <a:pt x="11741" y="3906"/>
                    <a:pt x="11551" y="3906"/>
                  </a:cubicBezTo>
                  <a:lnTo>
                    <a:pt x="11336" y="3906"/>
                  </a:lnTo>
                  <a:lnTo>
                    <a:pt x="11336" y="191"/>
                  </a:lnTo>
                  <a:cubicBezTo>
                    <a:pt x="11336" y="96"/>
                    <a:pt x="11241" y="1"/>
                    <a:pt x="11146" y="1"/>
                  </a:cubicBezTo>
                  <a:cubicBezTo>
                    <a:pt x="11074" y="1"/>
                    <a:pt x="10979" y="96"/>
                    <a:pt x="10979" y="191"/>
                  </a:cubicBezTo>
                  <a:lnTo>
                    <a:pt x="10979" y="3906"/>
                  </a:lnTo>
                  <a:lnTo>
                    <a:pt x="930" y="3906"/>
                  </a:lnTo>
                  <a:lnTo>
                    <a:pt x="930" y="191"/>
                  </a:lnTo>
                  <a:cubicBezTo>
                    <a:pt x="930" y="96"/>
                    <a:pt x="834" y="1"/>
                    <a:pt x="7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51" name="Google Shape;2851;p41"/>
            <p:cNvSpPr/>
            <p:nvPr/>
          </p:nvSpPr>
          <p:spPr>
            <a:xfrm>
              <a:off x="2055670" y="2966593"/>
              <a:ext cx="396895" cy="133124"/>
            </a:xfrm>
            <a:custGeom>
              <a:avLst/>
              <a:gdLst/>
              <a:ahLst/>
              <a:cxnLst/>
              <a:rect l="l" t="t" r="r" b="b"/>
              <a:pathLst>
                <a:path w="11860" h="3978" extrusionOk="0">
                  <a:moveTo>
                    <a:pt x="10503" y="334"/>
                  </a:moveTo>
                  <a:cubicBezTo>
                    <a:pt x="10598" y="334"/>
                    <a:pt x="10669" y="382"/>
                    <a:pt x="10693" y="453"/>
                  </a:cubicBezTo>
                  <a:lnTo>
                    <a:pt x="11431" y="2192"/>
                  </a:lnTo>
                  <a:lnTo>
                    <a:pt x="429" y="2192"/>
                  </a:lnTo>
                  <a:lnTo>
                    <a:pt x="1167" y="453"/>
                  </a:lnTo>
                  <a:cubicBezTo>
                    <a:pt x="1191" y="382"/>
                    <a:pt x="1263" y="334"/>
                    <a:pt x="1358" y="334"/>
                  </a:cubicBezTo>
                  <a:close/>
                  <a:moveTo>
                    <a:pt x="2834" y="2525"/>
                  </a:moveTo>
                  <a:cubicBezTo>
                    <a:pt x="2787" y="3144"/>
                    <a:pt x="2239" y="3621"/>
                    <a:pt x="1596" y="3621"/>
                  </a:cubicBezTo>
                  <a:cubicBezTo>
                    <a:pt x="953" y="3621"/>
                    <a:pt x="429" y="3144"/>
                    <a:pt x="334" y="2525"/>
                  </a:cubicBezTo>
                  <a:close/>
                  <a:moveTo>
                    <a:pt x="5716" y="2525"/>
                  </a:moveTo>
                  <a:cubicBezTo>
                    <a:pt x="5644" y="3144"/>
                    <a:pt x="5120" y="3621"/>
                    <a:pt x="4477" y="3621"/>
                  </a:cubicBezTo>
                  <a:cubicBezTo>
                    <a:pt x="3858" y="3621"/>
                    <a:pt x="3311" y="3144"/>
                    <a:pt x="3215" y="2525"/>
                  </a:cubicBezTo>
                  <a:close/>
                  <a:moveTo>
                    <a:pt x="8621" y="2525"/>
                  </a:moveTo>
                  <a:cubicBezTo>
                    <a:pt x="8526" y="3144"/>
                    <a:pt x="7978" y="3621"/>
                    <a:pt x="7359" y="3621"/>
                  </a:cubicBezTo>
                  <a:cubicBezTo>
                    <a:pt x="6740" y="3621"/>
                    <a:pt x="6192" y="3144"/>
                    <a:pt x="6121" y="2525"/>
                  </a:cubicBezTo>
                  <a:close/>
                  <a:moveTo>
                    <a:pt x="11503" y="2525"/>
                  </a:moveTo>
                  <a:cubicBezTo>
                    <a:pt x="11408" y="3144"/>
                    <a:pt x="10884" y="3621"/>
                    <a:pt x="10241" y="3621"/>
                  </a:cubicBezTo>
                  <a:cubicBezTo>
                    <a:pt x="9621" y="3621"/>
                    <a:pt x="9098" y="3144"/>
                    <a:pt x="9002" y="2525"/>
                  </a:cubicBezTo>
                  <a:close/>
                  <a:moveTo>
                    <a:pt x="1334" y="1"/>
                  </a:moveTo>
                  <a:cubicBezTo>
                    <a:pt x="1143" y="1"/>
                    <a:pt x="929" y="120"/>
                    <a:pt x="834" y="334"/>
                  </a:cubicBezTo>
                  <a:lnTo>
                    <a:pt x="0" y="2311"/>
                  </a:lnTo>
                  <a:lnTo>
                    <a:pt x="0" y="2382"/>
                  </a:lnTo>
                  <a:cubicBezTo>
                    <a:pt x="0" y="3264"/>
                    <a:pt x="715" y="3978"/>
                    <a:pt x="1620" y="3978"/>
                  </a:cubicBezTo>
                  <a:cubicBezTo>
                    <a:pt x="2239" y="3978"/>
                    <a:pt x="2763" y="3621"/>
                    <a:pt x="3049" y="3097"/>
                  </a:cubicBezTo>
                  <a:cubicBezTo>
                    <a:pt x="3311" y="3621"/>
                    <a:pt x="3835" y="3978"/>
                    <a:pt x="4477" y="3978"/>
                  </a:cubicBezTo>
                  <a:cubicBezTo>
                    <a:pt x="5097" y="3978"/>
                    <a:pt x="5644" y="3621"/>
                    <a:pt x="5906" y="3097"/>
                  </a:cubicBezTo>
                  <a:cubicBezTo>
                    <a:pt x="6168" y="3621"/>
                    <a:pt x="6716" y="3978"/>
                    <a:pt x="7335" y="3978"/>
                  </a:cubicBezTo>
                  <a:cubicBezTo>
                    <a:pt x="7954" y="3978"/>
                    <a:pt x="8502" y="3621"/>
                    <a:pt x="8764" y="3097"/>
                  </a:cubicBezTo>
                  <a:cubicBezTo>
                    <a:pt x="9026" y="3621"/>
                    <a:pt x="9574" y="3978"/>
                    <a:pt x="10193" y="3978"/>
                  </a:cubicBezTo>
                  <a:cubicBezTo>
                    <a:pt x="11074" y="3978"/>
                    <a:pt x="11789" y="3264"/>
                    <a:pt x="11789" y="2382"/>
                  </a:cubicBezTo>
                  <a:cubicBezTo>
                    <a:pt x="11860" y="2359"/>
                    <a:pt x="11860" y="2311"/>
                    <a:pt x="11860" y="2311"/>
                  </a:cubicBezTo>
                  <a:lnTo>
                    <a:pt x="11026" y="334"/>
                  </a:lnTo>
                  <a:cubicBezTo>
                    <a:pt x="10931" y="120"/>
                    <a:pt x="10717" y="1"/>
                    <a:pt x="1050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52" name="Google Shape;2852;p41"/>
            <p:cNvSpPr/>
            <p:nvPr/>
          </p:nvSpPr>
          <p:spPr>
            <a:xfrm>
              <a:off x="2161652" y="3102359"/>
              <a:ext cx="63550" cy="96982"/>
            </a:xfrm>
            <a:custGeom>
              <a:avLst/>
              <a:gdLst/>
              <a:ahLst/>
              <a:cxnLst/>
              <a:rect l="l" t="t" r="r" b="b"/>
              <a:pathLst>
                <a:path w="1899" h="2898" extrusionOk="0">
                  <a:moveTo>
                    <a:pt x="334" y="540"/>
                  </a:moveTo>
                  <a:lnTo>
                    <a:pt x="1287" y="1350"/>
                  </a:lnTo>
                  <a:lnTo>
                    <a:pt x="763" y="1374"/>
                  </a:lnTo>
                  <a:cubicBezTo>
                    <a:pt x="739" y="1374"/>
                    <a:pt x="691" y="1421"/>
                    <a:pt x="644" y="1445"/>
                  </a:cubicBezTo>
                  <a:lnTo>
                    <a:pt x="334" y="1802"/>
                  </a:lnTo>
                  <a:lnTo>
                    <a:pt x="334" y="540"/>
                  </a:lnTo>
                  <a:close/>
                  <a:moveTo>
                    <a:pt x="164" y="1"/>
                  </a:moveTo>
                  <a:cubicBezTo>
                    <a:pt x="140" y="1"/>
                    <a:pt x="116" y="6"/>
                    <a:pt x="96" y="16"/>
                  </a:cubicBezTo>
                  <a:cubicBezTo>
                    <a:pt x="25" y="40"/>
                    <a:pt x="1" y="111"/>
                    <a:pt x="1" y="159"/>
                  </a:cubicBezTo>
                  <a:lnTo>
                    <a:pt x="1" y="2207"/>
                  </a:lnTo>
                  <a:cubicBezTo>
                    <a:pt x="1" y="2279"/>
                    <a:pt x="25" y="2374"/>
                    <a:pt x="120" y="2374"/>
                  </a:cubicBezTo>
                  <a:lnTo>
                    <a:pt x="167" y="2374"/>
                  </a:lnTo>
                  <a:cubicBezTo>
                    <a:pt x="239" y="2374"/>
                    <a:pt x="263" y="2326"/>
                    <a:pt x="286" y="2302"/>
                  </a:cubicBezTo>
                  <a:lnTo>
                    <a:pt x="739" y="1826"/>
                  </a:lnTo>
                  <a:lnTo>
                    <a:pt x="1191" y="2803"/>
                  </a:lnTo>
                  <a:cubicBezTo>
                    <a:pt x="1215" y="2874"/>
                    <a:pt x="1287" y="2898"/>
                    <a:pt x="1334" y="2898"/>
                  </a:cubicBezTo>
                  <a:cubicBezTo>
                    <a:pt x="1358" y="2898"/>
                    <a:pt x="1406" y="2898"/>
                    <a:pt x="1406" y="2874"/>
                  </a:cubicBezTo>
                  <a:cubicBezTo>
                    <a:pt x="1477" y="2850"/>
                    <a:pt x="1525" y="2731"/>
                    <a:pt x="1477" y="2636"/>
                  </a:cubicBezTo>
                  <a:lnTo>
                    <a:pt x="1049" y="1659"/>
                  </a:lnTo>
                  <a:lnTo>
                    <a:pt x="1692" y="1612"/>
                  </a:lnTo>
                  <a:cubicBezTo>
                    <a:pt x="1763" y="1612"/>
                    <a:pt x="1811" y="1564"/>
                    <a:pt x="1834" y="1493"/>
                  </a:cubicBezTo>
                  <a:cubicBezTo>
                    <a:pt x="1844" y="1496"/>
                    <a:pt x="1852" y="1497"/>
                    <a:pt x="1858" y="1497"/>
                  </a:cubicBezTo>
                  <a:cubicBezTo>
                    <a:pt x="1899" y="1497"/>
                    <a:pt x="1872" y="1436"/>
                    <a:pt x="1811" y="1374"/>
                  </a:cubicBezTo>
                  <a:lnTo>
                    <a:pt x="263" y="40"/>
                  </a:lnTo>
                  <a:cubicBezTo>
                    <a:pt x="235" y="12"/>
                    <a:pt x="199" y="1"/>
                    <a:pt x="16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2853" name="Google Shape;2853;p41"/>
          <p:cNvSpPr txBox="1">
            <a:spLocks noGrp="1"/>
          </p:cNvSpPr>
          <p:nvPr>
            <p:ph type="subTitle" idx="4294967295"/>
          </p:nvPr>
        </p:nvSpPr>
        <p:spPr>
          <a:xfrm>
            <a:off x="6023773" y="4025130"/>
            <a:ext cx="2816564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Các đánh giá từ khách hàng trước đó giúp góc nhìn rõ ràng hơn về chất lượng.</a:t>
            </a:r>
            <a:endParaRPr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2854" name="Google Shape;2854;p41"/>
          <p:cNvSpPr/>
          <p:nvPr/>
        </p:nvSpPr>
        <p:spPr>
          <a:xfrm rot="10800000" flipH="1">
            <a:off x="6684049" y="2495887"/>
            <a:ext cx="1496960" cy="2824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55" name="Google Shape;2855;p41"/>
          <p:cNvSpPr txBox="1">
            <a:spLocks noGrp="1"/>
          </p:cNvSpPr>
          <p:nvPr>
            <p:ph type="ctrTitle" idx="4294967295"/>
          </p:nvPr>
        </p:nvSpPr>
        <p:spPr>
          <a:xfrm>
            <a:off x="6603316" y="2271503"/>
            <a:ext cx="1801500" cy="3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Giảm giá và khuyến mãi</a:t>
            </a:r>
            <a:endParaRPr sz="180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856" name="Google Shape;2856;p41"/>
          <p:cNvSpPr txBox="1">
            <a:spLocks noGrp="1"/>
          </p:cNvSpPr>
          <p:nvPr>
            <p:ph type="subTitle" idx="4294967295"/>
          </p:nvPr>
        </p:nvSpPr>
        <p:spPr>
          <a:xfrm>
            <a:off x="6559910" y="2877912"/>
            <a:ext cx="2110521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Các trang web cung cấp nhiều ưu đãi đặc biệt</a:t>
            </a:r>
            <a:endParaRPr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2857" name="Google Shape;2857;p41"/>
          <p:cNvSpPr/>
          <p:nvPr/>
        </p:nvSpPr>
        <p:spPr>
          <a:xfrm rot="10800000" flipH="1">
            <a:off x="6377351" y="1318278"/>
            <a:ext cx="1076520" cy="2709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58" name="Google Shape;2858;p41"/>
          <p:cNvSpPr txBox="1">
            <a:spLocks noGrp="1"/>
          </p:cNvSpPr>
          <p:nvPr>
            <p:ph type="ctrTitle" idx="4294967295"/>
          </p:nvPr>
        </p:nvSpPr>
        <p:spPr>
          <a:xfrm>
            <a:off x="6077625" y="1090709"/>
            <a:ext cx="1439483" cy="3310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>
              <a:buSzPts val="1100"/>
            </a:pPr>
            <a:r>
              <a:rPr lang="en-US" sz="180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Lựa chọn đa dạng</a:t>
            </a:r>
            <a:endParaRPr sz="180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859" name="Google Shape;2859;p41"/>
          <p:cNvSpPr txBox="1">
            <a:spLocks noGrp="1"/>
          </p:cNvSpPr>
          <p:nvPr>
            <p:ph type="subTitle" idx="4294967295"/>
          </p:nvPr>
        </p:nvSpPr>
        <p:spPr>
          <a:xfrm>
            <a:off x="6233496" y="1643659"/>
            <a:ext cx="2190504" cy="6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Các dịch vụ và sản phẩm từ nhiều nguồn khác nhau</a:t>
            </a:r>
            <a:endParaRPr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grpSp>
        <p:nvGrpSpPr>
          <p:cNvPr id="2860" name="Google Shape;2860;p41"/>
          <p:cNvGrpSpPr/>
          <p:nvPr/>
        </p:nvGrpSpPr>
        <p:grpSpPr>
          <a:xfrm flipH="1">
            <a:off x="-2285782" y="-2728990"/>
            <a:ext cx="4017967" cy="3644766"/>
            <a:chOff x="3166062" y="1034326"/>
            <a:chExt cx="6010422" cy="5452155"/>
          </a:xfrm>
        </p:grpSpPr>
        <p:sp>
          <p:nvSpPr>
            <p:cNvPr id="2861" name="Google Shape;2861;p41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862" name="Google Shape;2862;p41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cxnSp>
        <p:nvCxnSpPr>
          <p:cNvPr id="2866" name="Google Shape;2866;p41"/>
          <p:cNvCxnSpPr>
            <a:endCxn id="2817" idx="3"/>
          </p:cNvCxnSpPr>
          <p:nvPr/>
        </p:nvCxnSpPr>
        <p:spPr>
          <a:xfrm rot="10800000">
            <a:off x="5797958" y="3850394"/>
            <a:ext cx="209400" cy="6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1" name="Google Shape;2321;p34"/>
          <p:cNvSpPr/>
          <p:nvPr/>
        </p:nvSpPr>
        <p:spPr>
          <a:xfrm>
            <a:off x="648380" y="1458712"/>
            <a:ext cx="1263130" cy="60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22" name="Google Shape;2322;p34"/>
          <p:cNvSpPr txBox="1">
            <a:spLocks noGrp="1"/>
          </p:cNvSpPr>
          <p:nvPr>
            <p:ph type="title"/>
          </p:nvPr>
        </p:nvSpPr>
        <p:spPr>
          <a:xfrm>
            <a:off x="683016" y="1503476"/>
            <a:ext cx="1775457" cy="403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02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323" name="Google Shape;23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86825" y="1080675"/>
            <a:ext cx="2147700" cy="3241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24" name="Google Shape;2324;p34"/>
          <p:cNvGrpSpPr/>
          <p:nvPr/>
        </p:nvGrpSpPr>
        <p:grpSpPr>
          <a:xfrm>
            <a:off x="343817" y="128279"/>
            <a:ext cx="579743" cy="1134819"/>
            <a:chOff x="4921825" y="870250"/>
            <a:chExt cx="407925" cy="798550"/>
          </a:xfrm>
        </p:grpSpPr>
        <p:sp>
          <p:nvSpPr>
            <p:cNvPr id="2325" name="Google Shape;2325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6" name="Google Shape;2326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7" name="Google Shape;2327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8" name="Google Shape;2328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29" name="Google Shape;2329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0" name="Google Shape;2330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1" name="Google Shape;2331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2" name="Google Shape;2332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3" name="Google Shape;2333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4" name="Google Shape;2334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5" name="Google Shape;2335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6" name="Google Shape;2336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7" name="Google Shape;2337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8" name="Google Shape;2338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39" name="Google Shape;2339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0" name="Google Shape;2340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1" name="Google Shape;2341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2" name="Google Shape;2342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3" name="Google Shape;2343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4" name="Google Shape;2344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5" name="Google Shape;2345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6" name="Google Shape;2346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7" name="Google Shape;2347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8" name="Google Shape;2348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49" name="Google Shape;2349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0" name="Google Shape;2350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1" name="Google Shape;2351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2" name="Google Shape;2352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3" name="Google Shape;2353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4" name="Google Shape;2354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355" name="Google Shape;2355;p34"/>
          <p:cNvGrpSpPr/>
          <p:nvPr/>
        </p:nvGrpSpPr>
        <p:grpSpPr>
          <a:xfrm>
            <a:off x="4667342" y="3792129"/>
            <a:ext cx="579743" cy="1134819"/>
            <a:chOff x="4921825" y="870250"/>
            <a:chExt cx="407925" cy="798550"/>
          </a:xfrm>
        </p:grpSpPr>
        <p:sp>
          <p:nvSpPr>
            <p:cNvPr id="2356" name="Google Shape;2356;p34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7" name="Google Shape;2357;p34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8" name="Google Shape;2358;p34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59" name="Google Shape;2359;p34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0" name="Google Shape;2360;p34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1" name="Google Shape;2361;p34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2" name="Google Shape;2362;p34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3" name="Google Shape;2363;p34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4" name="Google Shape;2364;p34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5" name="Google Shape;2365;p34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6" name="Google Shape;2366;p34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7" name="Google Shape;2367;p34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8" name="Google Shape;2368;p34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69" name="Google Shape;2369;p34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0" name="Google Shape;2370;p34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1" name="Google Shape;2371;p34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2" name="Google Shape;2372;p34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3" name="Google Shape;2373;p34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4" name="Google Shape;2374;p34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5" name="Google Shape;2375;p34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6" name="Google Shape;2376;p34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7" name="Google Shape;2377;p34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8" name="Google Shape;2378;p34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79" name="Google Shape;2379;p34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0" name="Google Shape;2380;p34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1" name="Google Shape;2381;p34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2" name="Google Shape;2382;p34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3" name="Google Shape;2383;p34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4" name="Google Shape;2384;p34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385" name="Google Shape;2385;p34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sp>
        <p:nvSpPr>
          <p:cNvPr id="4" name="Google Shape;2322;p34">
            <a:extLst>
              <a:ext uri="{FF2B5EF4-FFF2-40B4-BE49-F238E27FC236}">
                <a16:creationId xmlns:a16="http://schemas.microsoft.com/office/drawing/2014/main" id="{936FE55B-0F82-3EBE-FDAC-BFCDF27C8E45}"/>
              </a:ext>
            </a:extLst>
          </p:cNvPr>
          <p:cNvSpPr txBox="1">
            <a:spLocks/>
          </p:cNvSpPr>
          <p:nvPr/>
        </p:nvSpPr>
        <p:spPr>
          <a:xfrm>
            <a:off x="683016" y="2031937"/>
            <a:ext cx="4949773" cy="202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Questrial"/>
              <a:buNone/>
              <a:defRPr sz="8300" b="0" i="0" u="none" strike="noStrike" cap="none">
                <a:solidFill>
                  <a:schemeClr val="dk1"/>
                </a:solidFill>
                <a:latin typeface="UTM Futura Extra" panose="02040603050506020204" pitchFamily="18" charset="0"/>
                <a:ea typeface="Questrial"/>
                <a:cs typeface="Questrial"/>
                <a:sym typeface="Quest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ebas Neue"/>
              <a:buNone/>
              <a:defRPr sz="6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accent6">
                    <a:lumMod val="50000"/>
                  </a:schemeClr>
                </a:solidFill>
              </a:rPr>
              <a:t>TỔNG QUAN VỀ ĐỀ TÀI</a:t>
            </a:r>
          </a:p>
        </p:txBody>
      </p:sp>
    </p:spTree>
    <p:extLst>
      <p:ext uri="{BB962C8B-B14F-4D97-AF65-F5344CB8AC3E}">
        <p14:creationId xmlns:p14="http://schemas.microsoft.com/office/powerpoint/2010/main" val="4023199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p36"/>
          <p:cNvSpPr/>
          <p:nvPr/>
        </p:nvSpPr>
        <p:spPr>
          <a:xfrm>
            <a:off x="757821" y="748760"/>
            <a:ext cx="3087300" cy="22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97" name="Google Shape;2397;p36"/>
          <p:cNvSpPr txBox="1">
            <a:spLocks noGrp="1"/>
          </p:cNvSpPr>
          <p:nvPr>
            <p:ph type="ctrTitle"/>
          </p:nvPr>
        </p:nvSpPr>
        <p:spPr>
          <a:xfrm>
            <a:off x="940045" y="415390"/>
            <a:ext cx="3858900" cy="6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6">
                    <a:lumMod val="50000"/>
                  </a:schemeClr>
                </a:solidFill>
              </a:rPr>
              <a:t>GIỚI THIỆU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398" name="Google Shape;2398;p36"/>
          <p:cNvSpPr txBox="1">
            <a:spLocks noGrp="1"/>
          </p:cNvSpPr>
          <p:nvPr>
            <p:ph type="subTitle" idx="1"/>
          </p:nvPr>
        </p:nvSpPr>
        <p:spPr>
          <a:xfrm>
            <a:off x="641782" y="1132395"/>
            <a:ext cx="4121852" cy="2769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"/>
              </a:spcBef>
            </a:pPr>
            <a:r>
              <a:rPr lang="vi-VN" dirty="0" err="1">
                <a:solidFill>
                  <a:schemeClr val="accent6">
                    <a:lumMod val="50000"/>
                  </a:schemeClr>
                </a:solidFill>
              </a:rPr>
              <a:t>Website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 bán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máy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tính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và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thiết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bị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điện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tử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 mang đến cho người tiêu dùng một trải nghiệm mua sắm tối ưu thông qua môi trường trực tuyến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, đ</a:t>
            </a:r>
            <a:r>
              <a:rPr lang="vi-VN">
                <a:solidFill>
                  <a:schemeClr val="accent6">
                    <a:lumMod val="50000"/>
                  </a:schemeClr>
                </a:solidFill>
              </a:rPr>
              <a:t>ược 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xây dựng với mục tiêu tạo nên một cầu nối thuận lợi giữa người mua và người bán</a:t>
            </a:r>
            <a:endParaRPr lang="en-US">
              <a:solidFill>
                <a:schemeClr val="accent6">
                  <a:lumMod val="50000"/>
                </a:schemeClr>
              </a:solidFill>
            </a:endParaRPr>
          </a:p>
          <a:p>
            <a:pPr marL="0" lvl="0" indent="0" algn="just">
              <a:lnSpc>
                <a:spcPct val="150000"/>
              </a:lnSpc>
              <a:spcBef>
                <a:spcPts val="100"/>
              </a:spcBef>
            </a:pP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T</a:t>
            </a:r>
            <a:r>
              <a:rPr lang="vi-VN">
                <a:solidFill>
                  <a:schemeClr val="accent6">
                    <a:lumMod val="50000"/>
                  </a:schemeClr>
                </a:solidFill>
              </a:rPr>
              <a:t>rang </a:t>
            </a:r>
            <a:r>
              <a:rPr lang="vi-VN" dirty="0" err="1">
                <a:solidFill>
                  <a:schemeClr val="accent6">
                    <a:lumMod val="50000"/>
                  </a:schemeClr>
                </a:solidFill>
              </a:rPr>
              <a:t>web</a:t>
            </a:r>
            <a:r>
              <a:rPr lang="vi-VN" dirty="0">
                <a:solidFill>
                  <a:schemeClr val="accent6">
                    <a:lumMod val="50000"/>
                  </a:schemeClr>
                </a:solidFill>
              </a:rPr>
              <a:t> thương mại điện tử tập trung vào việc tối giản hóa quá trình giao dịch và tối ưu hóa trải nghiệm người dùng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2399" name="Google Shape;2399;p36"/>
          <p:cNvGrpSpPr/>
          <p:nvPr/>
        </p:nvGrpSpPr>
        <p:grpSpPr>
          <a:xfrm>
            <a:off x="3435399" y="3808765"/>
            <a:ext cx="579735" cy="1134804"/>
            <a:chOff x="4921825" y="870250"/>
            <a:chExt cx="407925" cy="798550"/>
          </a:xfrm>
        </p:grpSpPr>
        <p:sp>
          <p:nvSpPr>
            <p:cNvPr id="2400" name="Google Shape;2400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430" name="Google Shape;2430;p36"/>
          <p:cNvGrpSpPr/>
          <p:nvPr/>
        </p:nvGrpSpPr>
        <p:grpSpPr>
          <a:xfrm>
            <a:off x="423256" y="98117"/>
            <a:ext cx="579735" cy="1134804"/>
            <a:chOff x="4921825" y="870250"/>
            <a:chExt cx="407925" cy="798550"/>
          </a:xfrm>
        </p:grpSpPr>
        <p:sp>
          <p:nvSpPr>
            <p:cNvPr id="2431" name="Google Shape;2431;p36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1" name="Google Shape;2451;p36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2" name="Google Shape;2452;p36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3" name="Google Shape;2453;p36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4" name="Google Shape;2454;p36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5" name="Google Shape;2455;p36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6" name="Google Shape;2456;p36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7" name="Google Shape;2457;p36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8" name="Google Shape;2458;p36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59" name="Google Shape;2459;p36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460" name="Google Shape;2460;p36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rgbClr val="21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pic>
        <p:nvPicPr>
          <p:cNvPr id="3" name="Picture 2" descr="A computer and shopping cart with icons&#10;&#10;Description automatically generated">
            <a:extLst>
              <a:ext uri="{FF2B5EF4-FFF2-40B4-BE49-F238E27FC236}">
                <a16:creationId xmlns:a16="http://schemas.microsoft.com/office/drawing/2014/main" id="{A787455F-E6B9-5A7D-7C6F-D4AF11DFA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943" y="1003026"/>
            <a:ext cx="3427101" cy="30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3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p43"/>
          <p:cNvSpPr/>
          <p:nvPr/>
        </p:nvSpPr>
        <p:spPr>
          <a:xfrm rot="10800000" flipH="1">
            <a:off x="1424485" y="967206"/>
            <a:ext cx="1388961" cy="234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45" name="Google Shape;2945;p43"/>
          <p:cNvSpPr txBox="1">
            <a:spLocks noGrp="1"/>
          </p:cNvSpPr>
          <p:nvPr>
            <p:ph type="ctrTitle" idx="4294967295"/>
          </p:nvPr>
        </p:nvSpPr>
        <p:spPr>
          <a:xfrm>
            <a:off x="1330552" y="857194"/>
            <a:ext cx="1426172" cy="8405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MỤC TIÊU ĐỀ TÀI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946" name="Google Shape;2946;p43"/>
          <p:cNvSpPr txBox="1">
            <a:spLocks noGrp="1"/>
          </p:cNvSpPr>
          <p:nvPr>
            <p:ph type="subTitle" idx="4294967295"/>
          </p:nvPr>
        </p:nvSpPr>
        <p:spPr>
          <a:xfrm>
            <a:off x="1182873" y="1479804"/>
            <a:ext cx="3239228" cy="3044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Xây dựng một website thương mại điện tử đáp ứng đầy đủ các nhu cầu của người dùng.</a:t>
            </a:r>
          </a:p>
          <a:p>
            <a:pPr marL="285750" indent="-2857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Website đáp ứng hầu hết và đầy đủ các chức năng của một website thương mại điện tử.</a:t>
            </a:r>
          </a:p>
          <a:p>
            <a:pPr marL="285750" indent="-2857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Đảm bảo tính an toàn và bảo mật cho người bán hàng và người mua hàng.</a:t>
            </a:r>
            <a:endParaRPr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sp>
        <p:nvSpPr>
          <p:cNvPr id="2947" name="Google Shape;2947;p43"/>
          <p:cNvSpPr/>
          <p:nvPr/>
        </p:nvSpPr>
        <p:spPr>
          <a:xfrm rot="10800000" flipH="1">
            <a:off x="5410134" y="967207"/>
            <a:ext cx="1475220" cy="23466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48" name="Google Shape;2948;p43"/>
          <p:cNvSpPr txBox="1">
            <a:spLocks noGrp="1"/>
          </p:cNvSpPr>
          <p:nvPr>
            <p:ph type="ctrTitle" idx="4294967295"/>
          </p:nvPr>
        </p:nvSpPr>
        <p:spPr>
          <a:xfrm>
            <a:off x="5303040" y="851507"/>
            <a:ext cx="1851336" cy="663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accent6">
                    <a:lumMod val="50000"/>
                  </a:schemeClr>
                </a:solidFill>
                <a:latin typeface="UTM Futura Extra" panose="02040603050506020204" pitchFamily="18" charset="0"/>
              </a:rPr>
              <a:t>PHẠM VI NGHIÊN CỨU</a:t>
            </a:r>
            <a:endParaRPr sz="1800" dirty="0">
              <a:solidFill>
                <a:schemeClr val="accent6">
                  <a:lumMod val="50000"/>
                </a:schemeClr>
              </a:solidFill>
              <a:latin typeface="UTM Futura Extra" panose="02040603050506020204" pitchFamily="18" charset="0"/>
            </a:endParaRPr>
          </a:p>
        </p:txBody>
      </p:sp>
      <p:sp>
        <p:nvSpPr>
          <p:cNvPr id="2949" name="Google Shape;2949;p43"/>
          <p:cNvSpPr txBox="1">
            <a:spLocks noGrp="1"/>
          </p:cNvSpPr>
          <p:nvPr>
            <p:ph type="subTitle" idx="4294967295"/>
          </p:nvPr>
        </p:nvSpPr>
        <p:spPr>
          <a:xfrm>
            <a:off x="5208189" y="1539486"/>
            <a:ext cx="3354331" cy="29850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Nghiên cứu thiết kế, phát triển và triển khai website thương mại điện tử bán máy tính và các thiết bị điện tử.</a:t>
            </a:r>
          </a:p>
          <a:p>
            <a:pPr marL="285750" indent="-28575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pt-BR" dirty="0">
                <a:solidFill>
                  <a:schemeClr val="accent6">
                    <a:lumMod val="50000"/>
                  </a:schemeClr>
                </a:solidFill>
                <a:latin typeface="UTM Aptima" panose="02040603050506020204" pitchFamily="18" charset="0"/>
              </a:rPr>
              <a:t>Tập trung phân tích các yêu cầu chức năng, khả năng mở rộng và hiệu suất của hệ thống.</a:t>
            </a:r>
            <a:endParaRPr dirty="0">
              <a:solidFill>
                <a:schemeClr val="accent6">
                  <a:lumMod val="50000"/>
                </a:schemeClr>
              </a:solidFill>
              <a:latin typeface="UTM Aptima" panose="02040603050506020204" pitchFamily="18" charset="0"/>
            </a:endParaRPr>
          </a:p>
        </p:txBody>
      </p:sp>
      <p:grpSp>
        <p:nvGrpSpPr>
          <p:cNvPr id="2950" name="Google Shape;2950;p43"/>
          <p:cNvGrpSpPr/>
          <p:nvPr/>
        </p:nvGrpSpPr>
        <p:grpSpPr>
          <a:xfrm flipH="1">
            <a:off x="-2515181" y="-2008727"/>
            <a:ext cx="4017967" cy="3644766"/>
            <a:chOff x="3166062" y="1034326"/>
            <a:chExt cx="6010422" cy="5452155"/>
          </a:xfrm>
        </p:grpSpPr>
        <p:sp>
          <p:nvSpPr>
            <p:cNvPr id="2951" name="Google Shape;2951;p43"/>
            <p:cNvSpPr/>
            <p:nvPr/>
          </p:nvSpPr>
          <p:spPr>
            <a:xfrm>
              <a:off x="3234090" y="1157235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52" name="Google Shape;2952;p43"/>
            <p:cNvSpPr/>
            <p:nvPr/>
          </p:nvSpPr>
          <p:spPr>
            <a:xfrm>
              <a:off x="3166062" y="1034326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2954" name="Google Shape;2954;p43"/>
          <p:cNvGrpSpPr/>
          <p:nvPr/>
        </p:nvGrpSpPr>
        <p:grpSpPr>
          <a:xfrm>
            <a:off x="275793" y="1313519"/>
            <a:ext cx="593164" cy="1161172"/>
            <a:chOff x="4921825" y="870250"/>
            <a:chExt cx="407925" cy="798550"/>
          </a:xfrm>
        </p:grpSpPr>
        <p:sp>
          <p:nvSpPr>
            <p:cNvPr id="2955" name="Google Shape;2955;p43"/>
            <p:cNvSpPr/>
            <p:nvPr/>
          </p:nvSpPr>
          <p:spPr>
            <a:xfrm>
              <a:off x="4921825" y="10926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9" y="0"/>
                    <a:pt x="509" y="18"/>
                    <a:pt x="452" y="54"/>
                  </a:cubicBezTo>
                  <a:cubicBezTo>
                    <a:pt x="201" y="179"/>
                    <a:pt x="0" y="530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1"/>
                  </a:cubicBezTo>
                  <a:cubicBezTo>
                    <a:pt x="702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56" name="Google Shape;2956;p43"/>
            <p:cNvSpPr/>
            <p:nvPr/>
          </p:nvSpPr>
          <p:spPr>
            <a:xfrm>
              <a:off x="5018325" y="1037425"/>
              <a:ext cx="21950" cy="26725"/>
            </a:xfrm>
            <a:custGeom>
              <a:avLst/>
              <a:gdLst/>
              <a:ahLst/>
              <a:cxnLst/>
              <a:rect l="l" t="t" r="r" b="b"/>
              <a:pathLst>
                <a:path w="878" h="1069" extrusionOk="0">
                  <a:moveTo>
                    <a:pt x="627" y="0"/>
                  </a:moveTo>
                  <a:cubicBezTo>
                    <a:pt x="564" y="0"/>
                    <a:pt x="495" y="20"/>
                    <a:pt x="426" y="58"/>
                  </a:cubicBezTo>
                  <a:cubicBezTo>
                    <a:pt x="175" y="209"/>
                    <a:pt x="0" y="509"/>
                    <a:pt x="0" y="760"/>
                  </a:cubicBezTo>
                  <a:cubicBezTo>
                    <a:pt x="0" y="969"/>
                    <a:pt x="96" y="1069"/>
                    <a:pt x="231" y="1069"/>
                  </a:cubicBezTo>
                  <a:cubicBezTo>
                    <a:pt x="290" y="1069"/>
                    <a:pt x="357" y="1049"/>
                    <a:pt x="426" y="1011"/>
                  </a:cubicBezTo>
                  <a:cubicBezTo>
                    <a:pt x="677" y="885"/>
                    <a:pt x="877" y="585"/>
                    <a:pt x="877" y="309"/>
                  </a:cubicBezTo>
                  <a:cubicBezTo>
                    <a:pt x="877" y="100"/>
                    <a:pt x="769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57" name="Google Shape;2957;p43"/>
            <p:cNvSpPr/>
            <p:nvPr/>
          </p:nvSpPr>
          <p:spPr>
            <a:xfrm>
              <a:off x="5114800" y="981775"/>
              <a:ext cx="21325" cy="26900"/>
            </a:xfrm>
            <a:custGeom>
              <a:avLst/>
              <a:gdLst/>
              <a:ahLst/>
              <a:cxnLst/>
              <a:rect l="l" t="t" r="r" b="b"/>
              <a:pathLst>
                <a:path w="853" h="1076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204"/>
                    <a:pt x="1" y="530"/>
                    <a:pt x="1" y="780"/>
                  </a:cubicBezTo>
                  <a:cubicBezTo>
                    <a:pt x="1" y="969"/>
                    <a:pt x="95" y="1076"/>
                    <a:pt x="227" y="1076"/>
                  </a:cubicBezTo>
                  <a:cubicBezTo>
                    <a:pt x="287" y="1076"/>
                    <a:pt x="356" y="1053"/>
                    <a:pt x="427" y="1006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58" name="Google Shape;2958;p43"/>
            <p:cNvSpPr/>
            <p:nvPr/>
          </p:nvSpPr>
          <p:spPr>
            <a:xfrm>
              <a:off x="5210050" y="9260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204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580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59" name="Google Shape;2959;p43"/>
            <p:cNvSpPr/>
            <p:nvPr/>
          </p:nvSpPr>
          <p:spPr>
            <a:xfrm>
              <a:off x="5306525" y="8702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16" y="0"/>
                  </a:moveTo>
                  <a:cubicBezTo>
                    <a:pt x="556" y="0"/>
                    <a:pt x="492" y="18"/>
                    <a:pt x="427" y="53"/>
                  </a:cubicBezTo>
                  <a:cubicBezTo>
                    <a:pt x="226" y="229"/>
                    <a:pt x="1" y="505"/>
                    <a:pt x="1" y="780"/>
                  </a:cubicBezTo>
                  <a:cubicBezTo>
                    <a:pt x="1" y="977"/>
                    <a:pt x="103" y="1084"/>
                    <a:pt x="243" y="1084"/>
                  </a:cubicBezTo>
                  <a:cubicBezTo>
                    <a:pt x="300" y="1084"/>
                    <a:pt x="362" y="1067"/>
                    <a:pt x="427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0" name="Google Shape;2960;p43"/>
            <p:cNvSpPr/>
            <p:nvPr/>
          </p:nvSpPr>
          <p:spPr>
            <a:xfrm>
              <a:off x="4921825" y="12034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26" y="209"/>
                    <a:pt x="25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10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1" name="Google Shape;2961;p43"/>
            <p:cNvSpPr/>
            <p:nvPr/>
          </p:nvSpPr>
          <p:spPr>
            <a:xfrm>
              <a:off x="4922450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01" y="204"/>
                    <a:pt x="0" y="530"/>
                    <a:pt x="0" y="781"/>
                  </a:cubicBezTo>
                  <a:cubicBezTo>
                    <a:pt x="0" y="977"/>
                    <a:pt x="102" y="1085"/>
                    <a:pt x="252" y="1085"/>
                  </a:cubicBezTo>
                  <a:cubicBezTo>
                    <a:pt x="312" y="1085"/>
                    <a:pt x="380" y="1067"/>
                    <a:pt x="452" y="1031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2" name="Google Shape;2962;p43"/>
            <p:cNvSpPr/>
            <p:nvPr/>
          </p:nvSpPr>
          <p:spPr>
            <a:xfrm>
              <a:off x="4922450" y="14247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2" y="54"/>
                  </a:cubicBezTo>
                  <a:cubicBezTo>
                    <a:pt x="226" y="179"/>
                    <a:pt x="51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2" y="1032"/>
                  </a:cubicBezTo>
                  <a:cubicBezTo>
                    <a:pt x="702" y="906"/>
                    <a:pt x="878" y="605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3" name="Google Shape;2963;p43"/>
            <p:cNvSpPr/>
            <p:nvPr/>
          </p:nvSpPr>
          <p:spPr>
            <a:xfrm>
              <a:off x="4923700" y="1535550"/>
              <a:ext cx="21325" cy="26725"/>
            </a:xfrm>
            <a:custGeom>
              <a:avLst/>
              <a:gdLst/>
              <a:ahLst/>
              <a:cxnLst/>
              <a:rect l="l" t="t" r="r" b="b"/>
              <a:pathLst>
                <a:path w="853" h="1069" extrusionOk="0">
                  <a:moveTo>
                    <a:pt x="622" y="0"/>
                  </a:moveTo>
                  <a:cubicBezTo>
                    <a:pt x="563" y="0"/>
                    <a:pt x="496" y="20"/>
                    <a:pt x="427" y="58"/>
                  </a:cubicBezTo>
                  <a:cubicBezTo>
                    <a:pt x="176" y="183"/>
                    <a:pt x="1" y="484"/>
                    <a:pt x="1" y="760"/>
                  </a:cubicBezTo>
                  <a:cubicBezTo>
                    <a:pt x="1" y="968"/>
                    <a:pt x="97" y="1069"/>
                    <a:pt x="231" y="1069"/>
                  </a:cubicBezTo>
                  <a:cubicBezTo>
                    <a:pt x="291" y="1069"/>
                    <a:pt x="357" y="1049"/>
                    <a:pt x="427" y="1011"/>
                  </a:cubicBezTo>
                  <a:cubicBezTo>
                    <a:pt x="677" y="885"/>
                    <a:pt x="853" y="584"/>
                    <a:pt x="853" y="309"/>
                  </a:cubicBezTo>
                  <a:cubicBezTo>
                    <a:pt x="853" y="100"/>
                    <a:pt x="756" y="0"/>
                    <a:pt x="6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4" name="Google Shape;2964;p43"/>
            <p:cNvSpPr/>
            <p:nvPr/>
          </p:nvSpPr>
          <p:spPr>
            <a:xfrm>
              <a:off x="501832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201" y="205"/>
                    <a:pt x="0" y="480"/>
                    <a:pt x="0" y="781"/>
                  </a:cubicBezTo>
                  <a:cubicBezTo>
                    <a:pt x="0" y="978"/>
                    <a:pt x="102" y="1085"/>
                    <a:pt x="242" y="1085"/>
                  </a:cubicBezTo>
                  <a:cubicBezTo>
                    <a:pt x="299" y="1085"/>
                    <a:pt x="361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5" name="Google Shape;2965;p43"/>
            <p:cNvSpPr/>
            <p:nvPr/>
          </p:nvSpPr>
          <p:spPr>
            <a:xfrm>
              <a:off x="5114800" y="10920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201" y="204"/>
                    <a:pt x="1" y="530"/>
                    <a:pt x="1" y="781"/>
                  </a:cubicBezTo>
                  <a:cubicBezTo>
                    <a:pt x="1" y="977"/>
                    <a:pt x="103" y="1085"/>
                    <a:pt x="243" y="1085"/>
                  </a:cubicBezTo>
                  <a:cubicBezTo>
                    <a:pt x="299" y="1085"/>
                    <a:pt x="362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6" name="Google Shape;2966;p43"/>
            <p:cNvSpPr/>
            <p:nvPr/>
          </p:nvSpPr>
          <p:spPr>
            <a:xfrm>
              <a:off x="5210675" y="10362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01" y="230"/>
                    <a:pt x="0" y="53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0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7" name="Google Shape;2967;p43"/>
            <p:cNvSpPr/>
            <p:nvPr/>
          </p:nvSpPr>
          <p:spPr>
            <a:xfrm>
              <a:off x="5307150" y="981775"/>
              <a:ext cx="21975" cy="26900"/>
            </a:xfrm>
            <a:custGeom>
              <a:avLst/>
              <a:gdLst/>
              <a:ahLst/>
              <a:cxnLst/>
              <a:rect l="l" t="t" r="r" b="b"/>
              <a:pathLst>
                <a:path w="879" h="1076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01" y="179"/>
                    <a:pt x="1" y="480"/>
                    <a:pt x="1" y="780"/>
                  </a:cubicBezTo>
                  <a:cubicBezTo>
                    <a:pt x="1" y="969"/>
                    <a:pt x="107" y="1076"/>
                    <a:pt x="246" y="1076"/>
                  </a:cubicBezTo>
                  <a:cubicBezTo>
                    <a:pt x="310" y="1076"/>
                    <a:pt x="381" y="1053"/>
                    <a:pt x="452" y="1006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8" name="Google Shape;2968;p43"/>
            <p:cNvSpPr/>
            <p:nvPr/>
          </p:nvSpPr>
          <p:spPr>
            <a:xfrm>
              <a:off x="5018950" y="12581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7"/>
                    <a:pt x="451" y="53"/>
                  </a:cubicBezTo>
                  <a:cubicBezTo>
                    <a:pt x="176" y="204"/>
                    <a:pt x="0" y="504"/>
                    <a:pt x="0" y="780"/>
                  </a:cubicBezTo>
                  <a:cubicBezTo>
                    <a:pt x="0" y="977"/>
                    <a:pt x="115" y="1084"/>
                    <a:pt x="262" y="1084"/>
                  </a:cubicBezTo>
                  <a:cubicBezTo>
                    <a:pt x="322" y="1084"/>
                    <a:pt x="387" y="1067"/>
                    <a:pt x="451" y="1031"/>
                  </a:cubicBezTo>
                  <a:cubicBezTo>
                    <a:pt x="702" y="905"/>
                    <a:pt x="877" y="580"/>
                    <a:pt x="877" y="304"/>
                  </a:cubicBezTo>
                  <a:cubicBezTo>
                    <a:pt x="877" y="107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69" name="Google Shape;2969;p43"/>
            <p:cNvSpPr/>
            <p:nvPr/>
          </p:nvSpPr>
          <p:spPr>
            <a:xfrm>
              <a:off x="5018950" y="1369225"/>
              <a:ext cx="21950" cy="27000"/>
            </a:xfrm>
            <a:custGeom>
              <a:avLst/>
              <a:gdLst/>
              <a:ahLst/>
              <a:cxnLst/>
              <a:rect l="l" t="t" r="r" b="b"/>
              <a:pathLst>
                <a:path w="878" h="1080" extrusionOk="0">
                  <a:moveTo>
                    <a:pt x="637" y="0"/>
                  </a:moveTo>
                  <a:cubicBezTo>
                    <a:pt x="578" y="0"/>
                    <a:pt x="513" y="23"/>
                    <a:pt x="451" y="70"/>
                  </a:cubicBezTo>
                  <a:cubicBezTo>
                    <a:pt x="176" y="195"/>
                    <a:pt x="0" y="496"/>
                    <a:pt x="0" y="771"/>
                  </a:cubicBezTo>
                  <a:cubicBezTo>
                    <a:pt x="0" y="980"/>
                    <a:pt x="109" y="1080"/>
                    <a:pt x="250" y="1080"/>
                  </a:cubicBezTo>
                  <a:cubicBezTo>
                    <a:pt x="313" y="1080"/>
                    <a:pt x="382" y="1060"/>
                    <a:pt x="451" y="1022"/>
                  </a:cubicBezTo>
                  <a:cubicBezTo>
                    <a:pt x="702" y="897"/>
                    <a:pt x="877" y="596"/>
                    <a:pt x="877" y="320"/>
                  </a:cubicBezTo>
                  <a:cubicBezTo>
                    <a:pt x="877" y="113"/>
                    <a:pt x="770" y="0"/>
                    <a:pt x="6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0" name="Google Shape;2970;p43"/>
            <p:cNvSpPr/>
            <p:nvPr/>
          </p:nvSpPr>
          <p:spPr>
            <a:xfrm>
              <a:off x="5018950" y="147990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0"/>
                  </a:moveTo>
                  <a:cubicBezTo>
                    <a:pt x="568" y="0"/>
                    <a:pt x="509" y="18"/>
                    <a:pt x="451" y="54"/>
                  </a:cubicBezTo>
                  <a:cubicBezTo>
                    <a:pt x="226" y="179"/>
                    <a:pt x="25" y="505"/>
                    <a:pt x="0" y="780"/>
                  </a:cubicBezTo>
                  <a:cubicBezTo>
                    <a:pt x="0" y="977"/>
                    <a:pt x="102" y="1084"/>
                    <a:pt x="251" y="1084"/>
                  </a:cubicBezTo>
                  <a:cubicBezTo>
                    <a:pt x="312" y="1084"/>
                    <a:pt x="379" y="1067"/>
                    <a:pt x="451" y="1031"/>
                  </a:cubicBezTo>
                  <a:cubicBezTo>
                    <a:pt x="702" y="906"/>
                    <a:pt x="877" y="580"/>
                    <a:pt x="877" y="304"/>
                  </a:cubicBezTo>
                  <a:cubicBezTo>
                    <a:pt x="877" y="108"/>
                    <a:pt x="763" y="0"/>
                    <a:pt x="6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1" name="Google Shape;2971;p43"/>
            <p:cNvSpPr/>
            <p:nvPr/>
          </p:nvSpPr>
          <p:spPr>
            <a:xfrm>
              <a:off x="5114800" y="1203450"/>
              <a:ext cx="21325" cy="26750"/>
            </a:xfrm>
            <a:custGeom>
              <a:avLst/>
              <a:gdLst/>
              <a:ahLst/>
              <a:cxnLst/>
              <a:rect l="l" t="t" r="r" b="b"/>
              <a:pathLst>
                <a:path w="853" h="1070" extrusionOk="0">
                  <a:moveTo>
                    <a:pt x="622" y="1"/>
                  </a:moveTo>
                  <a:cubicBezTo>
                    <a:pt x="563" y="1"/>
                    <a:pt x="496" y="20"/>
                    <a:pt x="427" y="59"/>
                  </a:cubicBezTo>
                  <a:cubicBezTo>
                    <a:pt x="201" y="184"/>
                    <a:pt x="26" y="485"/>
                    <a:pt x="1" y="761"/>
                  </a:cubicBezTo>
                  <a:cubicBezTo>
                    <a:pt x="1" y="969"/>
                    <a:pt x="85" y="1069"/>
                    <a:pt x="220" y="1069"/>
                  </a:cubicBezTo>
                  <a:cubicBezTo>
                    <a:pt x="280" y="1069"/>
                    <a:pt x="350" y="1050"/>
                    <a:pt x="427" y="1011"/>
                  </a:cubicBezTo>
                  <a:cubicBezTo>
                    <a:pt x="677" y="886"/>
                    <a:pt x="853" y="585"/>
                    <a:pt x="853" y="310"/>
                  </a:cubicBezTo>
                  <a:cubicBezTo>
                    <a:pt x="853" y="101"/>
                    <a:pt x="756" y="1"/>
                    <a:pt x="6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2" name="Google Shape;2972;p43"/>
            <p:cNvSpPr/>
            <p:nvPr/>
          </p:nvSpPr>
          <p:spPr>
            <a:xfrm>
              <a:off x="5210675" y="11478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35" y="1"/>
                  </a:moveTo>
                  <a:cubicBezTo>
                    <a:pt x="579" y="1"/>
                    <a:pt x="516" y="18"/>
                    <a:pt x="451" y="54"/>
                  </a:cubicBezTo>
                  <a:cubicBezTo>
                    <a:pt x="226" y="180"/>
                    <a:pt x="0" y="480"/>
                    <a:pt x="0" y="781"/>
                  </a:cubicBezTo>
                  <a:cubicBezTo>
                    <a:pt x="0" y="978"/>
                    <a:pt x="115" y="1085"/>
                    <a:pt x="263" y="1085"/>
                  </a:cubicBezTo>
                  <a:cubicBezTo>
                    <a:pt x="322" y="1085"/>
                    <a:pt x="387" y="1068"/>
                    <a:pt x="451" y="1032"/>
                  </a:cubicBezTo>
                  <a:cubicBezTo>
                    <a:pt x="702" y="906"/>
                    <a:pt x="878" y="581"/>
                    <a:pt x="878" y="305"/>
                  </a:cubicBezTo>
                  <a:cubicBezTo>
                    <a:pt x="878" y="108"/>
                    <a:pt x="776" y="1"/>
                    <a:pt x="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3" name="Google Shape;2973;p43"/>
            <p:cNvSpPr/>
            <p:nvPr/>
          </p:nvSpPr>
          <p:spPr>
            <a:xfrm>
              <a:off x="5307150" y="1092050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580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4" name="Google Shape;2974;p43"/>
            <p:cNvSpPr/>
            <p:nvPr/>
          </p:nvSpPr>
          <p:spPr>
            <a:xfrm>
              <a:off x="5115425" y="1313850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176" y="179"/>
                    <a:pt x="1" y="48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5" name="Google Shape;2975;p43"/>
            <p:cNvSpPr/>
            <p:nvPr/>
          </p:nvSpPr>
          <p:spPr>
            <a:xfrm>
              <a:off x="5115425" y="142412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16" y="1"/>
                  </a:moveTo>
                  <a:cubicBezTo>
                    <a:pt x="556" y="1"/>
                    <a:pt x="492" y="18"/>
                    <a:pt x="427" y="54"/>
                  </a:cubicBezTo>
                  <a:cubicBezTo>
                    <a:pt x="226" y="179"/>
                    <a:pt x="26" y="530"/>
                    <a:pt x="1" y="781"/>
                  </a:cubicBezTo>
                  <a:cubicBezTo>
                    <a:pt x="1" y="977"/>
                    <a:pt x="90" y="1085"/>
                    <a:pt x="232" y="1085"/>
                  </a:cubicBezTo>
                  <a:cubicBezTo>
                    <a:pt x="289" y="1085"/>
                    <a:pt x="355" y="1067"/>
                    <a:pt x="427" y="1031"/>
                  </a:cubicBezTo>
                  <a:cubicBezTo>
                    <a:pt x="677" y="906"/>
                    <a:pt x="878" y="580"/>
                    <a:pt x="878" y="305"/>
                  </a:cubicBezTo>
                  <a:cubicBezTo>
                    <a:pt x="878" y="108"/>
                    <a:pt x="763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6" name="Google Shape;2976;p43"/>
            <p:cNvSpPr/>
            <p:nvPr/>
          </p:nvSpPr>
          <p:spPr>
            <a:xfrm>
              <a:off x="5211300" y="1258100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01" y="179"/>
                    <a:pt x="0" y="530"/>
                    <a:pt x="25" y="780"/>
                  </a:cubicBezTo>
                  <a:cubicBezTo>
                    <a:pt x="25" y="977"/>
                    <a:pt x="115" y="1084"/>
                    <a:pt x="257" y="1084"/>
                  </a:cubicBezTo>
                  <a:cubicBezTo>
                    <a:pt x="314" y="1084"/>
                    <a:pt x="380" y="1067"/>
                    <a:pt x="452" y="1031"/>
                  </a:cubicBezTo>
                  <a:cubicBezTo>
                    <a:pt x="702" y="905"/>
                    <a:pt x="903" y="580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7" name="Google Shape;2977;p43"/>
            <p:cNvSpPr/>
            <p:nvPr/>
          </p:nvSpPr>
          <p:spPr>
            <a:xfrm>
              <a:off x="5307150" y="1202325"/>
              <a:ext cx="21975" cy="27125"/>
            </a:xfrm>
            <a:custGeom>
              <a:avLst/>
              <a:gdLst/>
              <a:ahLst/>
              <a:cxnLst/>
              <a:rect l="l" t="t" r="r" b="b"/>
              <a:pathLst>
                <a:path w="879" h="1085" extrusionOk="0">
                  <a:moveTo>
                    <a:pt x="625" y="0"/>
                  </a:moveTo>
                  <a:cubicBezTo>
                    <a:pt x="569" y="0"/>
                    <a:pt x="510" y="18"/>
                    <a:pt x="452" y="54"/>
                  </a:cubicBezTo>
                  <a:cubicBezTo>
                    <a:pt x="227" y="179"/>
                    <a:pt x="26" y="530"/>
                    <a:pt x="1" y="781"/>
                  </a:cubicBezTo>
                  <a:cubicBezTo>
                    <a:pt x="1" y="977"/>
                    <a:pt x="116" y="1085"/>
                    <a:pt x="263" y="1085"/>
                  </a:cubicBezTo>
                  <a:cubicBezTo>
                    <a:pt x="323" y="1085"/>
                    <a:pt x="387" y="1067"/>
                    <a:pt x="452" y="1031"/>
                  </a:cubicBezTo>
                  <a:cubicBezTo>
                    <a:pt x="678" y="906"/>
                    <a:pt x="878" y="605"/>
                    <a:pt x="878" y="304"/>
                  </a:cubicBezTo>
                  <a:cubicBezTo>
                    <a:pt x="878" y="108"/>
                    <a:pt x="763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8" name="Google Shape;2978;p43"/>
            <p:cNvSpPr/>
            <p:nvPr/>
          </p:nvSpPr>
          <p:spPr>
            <a:xfrm>
              <a:off x="5307800" y="131310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47" y="1"/>
                  </a:moveTo>
                  <a:cubicBezTo>
                    <a:pt x="587" y="1"/>
                    <a:pt x="520" y="20"/>
                    <a:pt x="451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8" y="1069"/>
                    <a:pt x="250" y="1069"/>
                  </a:cubicBezTo>
                  <a:cubicBezTo>
                    <a:pt x="313" y="1069"/>
                    <a:pt x="382" y="1050"/>
                    <a:pt x="451" y="1011"/>
                  </a:cubicBezTo>
                  <a:cubicBezTo>
                    <a:pt x="702" y="886"/>
                    <a:pt x="877" y="585"/>
                    <a:pt x="877" y="310"/>
                  </a:cubicBezTo>
                  <a:cubicBezTo>
                    <a:pt x="877" y="101"/>
                    <a:pt x="781" y="1"/>
                    <a:pt x="6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79" name="Google Shape;2979;p43"/>
            <p:cNvSpPr/>
            <p:nvPr/>
          </p:nvSpPr>
          <p:spPr>
            <a:xfrm>
              <a:off x="5211300" y="1368375"/>
              <a:ext cx="22575" cy="27125"/>
            </a:xfrm>
            <a:custGeom>
              <a:avLst/>
              <a:gdLst/>
              <a:ahLst/>
              <a:cxnLst/>
              <a:rect l="l" t="t" r="r" b="b"/>
              <a:pathLst>
                <a:path w="903" h="1085" extrusionOk="0">
                  <a:moveTo>
                    <a:pt x="640" y="0"/>
                  </a:moveTo>
                  <a:cubicBezTo>
                    <a:pt x="581" y="0"/>
                    <a:pt x="516" y="17"/>
                    <a:pt x="452" y="53"/>
                  </a:cubicBezTo>
                  <a:cubicBezTo>
                    <a:pt x="226" y="179"/>
                    <a:pt x="0" y="530"/>
                    <a:pt x="25" y="780"/>
                  </a:cubicBezTo>
                  <a:cubicBezTo>
                    <a:pt x="25" y="977"/>
                    <a:pt x="127" y="1084"/>
                    <a:pt x="268" y="1084"/>
                  </a:cubicBezTo>
                  <a:cubicBezTo>
                    <a:pt x="324" y="1084"/>
                    <a:pt x="387" y="1067"/>
                    <a:pt x="452" y="1031"/>
                  </a:cubicBezTo>
                  <a:cubicBezTo>
                    <a:pt x="702" y="906"/>
                    <a:pt x="903" y="605"/>
                    <a:pt x="903" y="304"/>
                  </a:cubicBezTo>
                  <a:cubicBezTo>
                    <a:pt x="903" y="107"/>
                    <a:pt x="788" y="0"/>
                    <a:pt x="6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80" name="Google Shape;2980;p43"/>
            <p:cNvSpPr/>
            <p:nvPr/>
          </p:nvSpPr>
          <p:spPr>
            <a:xfrm>
              <a:off x="4921825" y="1642050"/>
              <a:ext cx="21950" cy="26750"/>
            </a:xfrm>
            <a:custGeom>
              <a:avLst/>
              <a:gdLst/>
              <a:ahLst/>
              <a:cxnLst/>
              <a:rect l="l" t="t" r="r" b="b"/>
              <a:pathLst>
                <a:path w="878" h="1070" extrusionOk="0">
                  <a:moveTo>
                    <a:pt x="636" y="1"/>
                  </a:moveTo>
                  <a:cubicBezTo>
                    <a:pt x="577" y="1"/>
                    <a:pt x="513" y="20"/>
                    <a:pt x="452" y="59"/>
                  </a:cubicBezTo>
                  <a:cubicBezTo>
                    <a:pt x="201" y="184"/>
                    <a:pt x="0" y="510"/>
                    <a:pt x="0" y="761"/>
                  </a:cubicBezTo>
                  <a:cubicBezTo>
                    <a:pt x="0" y="969"/>
                    <a:pt x="109" y="1069"/>
                    <a:pt x="251" y="1069"/>
                  </a:cubicBezTo>
                  <a:cubicBezTo>
                    <a:pt x="313" y="1069"/>
                    <a:pt x="382" y="1050"/>
                    <a:pt x="452" y="1011"/>
                  </a:cubicBezTo>
                  <a:cubicBezTo>
                    <a:pt x="702" y="886"/>
                    <a:pt x="878" y="585"/>
                    <a:pt x="878" y="309"/>
                  </a:cubicBezTo>
                  <a:cubicBezTo>
                    <a:pt x="878" y="101"/>
                    <a:pt x="769" y="1"/>
                    <a:pt x="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81" name="Google Shape;2981;p43"/>
            <p:cNvSpPr/>
            <p:nvPr/>
          </p:nvSpPr>
          <p:spPr>
            <a:xfrm>
              <a:off x="5018325" y="1586400"/>
              <a:ext cx="21950" cy="27150"/>
            </a:xfrm>
            <a:custGeom>
              <a:avLst/>
              <a:gdLst/>
              <a:ahLst/>
              <a:cxnLst/>
              <a:rect l="l" t="t" r="r" b="b"/>
              <a:pathLst>
                <a:path w="878" h="1086" extrusionOk="0">
                  <a:moveTo>
                    <a:pt x="615" y="1"/>
                  </a:moveTo>
                  <a:cubicBezTo>
                    <a:pt x="556" y="1"/>
                    <a:pt x="491" y="18"/>
                    <a:pt x="426" y="54"/>
                  </a:cubicBezTo>
                  <a:cubicBezTo>
                    <a:pt x="175" y="180"/>
                    <a:pt x="0" y="480"/>
                    <a:pt x="0" y="781"/>
                  </a:cubicBezTo>
                  <a:cubicBezTo>
                    <a:pt x="0" y="978"/>
                    <a:pt x="89" y="1085"/>
                    <a:pt x="231" y="1085"/>
                  </a:cubicBezTo>
                  <a:cubicBezTo>
                    <a:pt x="288" y="1085"/>
                    <a:pt x="354" y="1068"/>
                    <a:pt x="426" y="1032"/>
                  </a:cubicBezTo>
                  <a:cubicBezTo>
                    <a:pt x="677" y="906"/>
                    <a:pt x="877" y="581"/>
                    <a:pt x="877" y="305"/>
                  </a:cubicBezTo>
                  <a:cubicBezTo>
                    <a:pt x="877" y="108"/>
                    <a:pt x="763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82" name="Google Shape;2982;p43"/>
            <p:cNvSpPr/>
            <p:nvPr/>
          </p:nvSpPr>
          <p:spPr>
            <a:xfrm>
              <a:off x="5114800" y="1530650"/>
              <a:ext cx="21325" cy="27125"/>
            </a:xfrm>
            <a:custGeom>
              <a:avLst/>
              <a:gdLst/>
              <a:ahLst/>
              <a:cxnLst/>
              <a:rect l="l" t="t" r="r" b="b"/>
              <a:pathLst>
                <a:path w="853" h="1085" extrusionOk="0">
                  <a:moveTo>
                    <a:pt x="611" y="0"/>
                  </a:moveTo>
                  <a:cubicBezTo>
                    <a:pt x="554" y="0"/>
                    <a:pt x="491" y="18"/>
                    <a:pt x="427" y="54"/>
                  </a:cubicBezTo>
                  <a:cubicBezTo>
                    <a:pt x="176" y="179"/>
                    <a:pt x="1" y="530"/>
                    <a:pt x="1" y="780"/>
                  </a:cubicBezTo>
                  <a:cubicBezTo>
                    <a:pt x="1" y="977"/>
                    <a:pt x="90" y="1084"/>
                    <a:pt x="232" y="1084"/>
                  </a:cubicBezTo>
                  <a:cubicBezTo>
                    <a:pt x="289" y="1084"/>
                    <a:pt x="355" y="1067"/>
                    <a:pt x="427" y="1031"/>
                  </a:cubicBezTo>
                  <a:cubicBezTo>
                    <a:pt x="677" y="906"/>
                    <a:pt x="853" y="580"/>
                    <a:pt x="853" y="304"/>
                  </a:cubicBezTo>
                  <a:cubicBezTo>
                    <a:pt x="853" y="108"/>
                    <a:pt x="751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83" name="Google Shape;2983;p43"/>
            <p:cNvSpPr/>
            <p:nvPr/>
          </p:nvSpPr>
          <p:spPr>
            <a:xfrm>
              <a:off x="5210050" y="1474875"/>
              <a:ext cx="21950" cy="27125"/>
            </a:xfrm>
            <a:custGeom>
              <a:avLst/>
              <a:gdLst/>
              <a:ahLst/>
              <a:cxnLst/>
              <a:rect l="l" t="t" r="r" b="b"/>
              <a:pathLst>
                <a:path w="878" h="1085" extrusionOk="0">
                  <a:moveTo>
                    <a:pt x="624" y="1"/>
                  </a:moveTo>
                  <a:cubicBezTo>
                    <a:pt x="568" y="1"/>
                    <a:pt x="509" y="18"/>
                    <a:pt x="451" y="54"/>
                  </a:cubicBezTo>
                  <a:cubicBezTo>
                    <a:pt x="226" y="179"/>
                    <a:pt x="0" y="505"/>
                    <a:pt x="0" y="781"/>
                  </a:cubicBezTo>
                  <a:cubicBezTo>
                    <a:pt x="0" y="977"/>
                    <a:pt x="115" y="1085"/>
                    <a:pt x="263" y="1085"/>
                  </a:cubicBezTo>
                  <a:cubicBezTo>
                    <a:pt x="322" y="1085"/>
                    <a:pt x="387" y="1067"/>
                    <a:pt x="451" y="1032"/>
                  </a:cubicBezTo>
                  <a:cubicBezTo>
                    <a:pt x="677" y="906"/>
                    <a:pt x="877" y="605"/>
                    <a:pt x="877" y="305"/>
                  </a:cubicBezTo>
                  <a:cubicBezTo>
                    <a:pt x="877" y="108"/>
                    <a:pt x="763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2984" name="Google Shape;2984;p43"/>
            <p:cNvSpPr/>
            <p:nvPr/>
          </p:nvSpPr>
          <p:spPr>
            <a:xfrm>
              <a:off x="5306525" y="1419625"/>
              <a:ext cx="21975" cy="26725"/>
            </a:xfrm>
            <a:custGeom>
              <a:avLst/>
              <a:gdLst/>
              <a:ahLst/>
              <a:cxnLst/>
              <a:rect l="l" t="t" r="r" b="b"/>
              <a:pathLst>
                <a:path w="879" h="1069" extrusionOk="0">
                  <a:moveTo>
                    <a:pt x="628" y="1"/>
                  </a:moveTo>
                  <a:cubicBezTo>
                    <a:pt x="565" y="1"/>
                    <a:pt x="496" y="20"/>
                    <a:pt x="427" y="59"/>
                  </a:cubicBezTo>
                  <a:cubicBezTo>
                    <a:pt x="226" y="184"/>
                    <a:pt x="1" y="485"/>
                    <a:pt x="1" y="760"/>
                  </a:cubicBezTo>
                  <a:cubicBezTo>
                    <a:pt x="1" y="969"/>
                    <a:pt x="97" y="1069"/>
                    <a:pt x="232" y="1069"/>
                  </a:cubicBezTo>
                  <a:cubicBezTo>
                    <a:pt x="291" y="1069"/>
                    <a:pt x="358" y="1049"/>
                    <a:pt x="427" y="1011"/>
                  </a:cubicBezTo>
                  <a:cubicBezTo>
                    <a:pt x="678" y="886"/>
                    <a:pt x="878" y="585"/>
                    <a:pt x="878" y="309"/>
                  </a:cubicBezTo>
                  <a:cubicBezTo>
                    <a:pt x="878" y="101"/>
                    <a:pt x="770" y="1"/>
                    <a:pt x="6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4" name="Google Shape;2555;p38">
            <a:extLst>
              <a:ext uri="{FF2B5EF4-FFF2-40B4-BE49-F238E27FC236}">
                <a16:creationId xmlns:a16="http://schemas.microsoft.com/office/drawing/2014/main" id="{83872F9B-4F7F-F15C-D88A-161750ADC39E}"/>
              </a:ext>
            </a:extLst>
          </p:cNvPr>
          <p:cNvGrpSpPr/>
          <p:nvPr/>
        </p:nvGrpSpPr>
        <p:grpSpPr>
          <a:xfrm rot="1258816">
            <a:off x="7577508" y="2241509"/>
            <a:ext cx="3863499" cy="3798516"/>
            <a:chOff x="3133537" y="-308699"/>
            <a:chExt cx="6010422" cy="5452155"/>
          </a:xfrm>
        </p:grpSpPr>
        <p:sp>
          <p:nvSpPr>
            <p:cNvPr id="5" name="Google Shape;2556;p38">
              <a:extLst>
                <a:ext uri="{FF2B5EF4-FFF2-40B4-BE49-F238E27FC236}">
                  <a16:creationId xmlns:a16="http://schemas.microsoft.com/office/drawing/2014/main" id="{4D9DCA12-1CB8-356C-700A-D51A10AAB411}"/>
                </a:ext>
              </a:extLst>
            </p:cNvPr>
            <p:cNvSpPr/>
            <p:nvPr/>
          </p:nvSpPr>
          <p:spPr>
            <a:xfrm>
              <a:off x="3201565" y="-185790"/>
              <a:ext cx="5942394" cy="5329246"/>
            </a:xfrm>
            <a:custGeom>
              <a:avLst/>
              <a:gdLst/>
              <a:ahLst/>
              <a:cxnLst/>
              <a:rect l="l" t="t" r="r" b="b"/>
              <a:pathLst>
                <a:path w="90413" h="81084" extrusionOk="0">
                  <a:moveTo>
                    <a:pt x="90412" y="1"/>
                  </a:moveTo>
                  <a:lnTo>
                    <a:pt x="3084" y="50747"/>
                  </a:lnTo>
                  <a:cubicBezTo>
                    <a:pt x="1293" y="51801"/>
                    <a:pt x="239" y="51702"/>
                    <a:pt x="0" y="53075"/>
                  </a:cubicBezTo>
                  <a:lnTo>
                    <a:pt x="0" y="55104"/>
                  </a:lnTo>
                  <a:cubicBezTo>
                    <a:pt x="20" y="56675"/>
                    <a:pt x="1055" y="58247"/>
                    <a:pt x="3123" y="59440"/>
                  </a:cubicBezTo>
                  <a:lnTo>
                    <a:pt x="40641" y="81083"/>
                  </a:lnTo>
                  <a:lnTo>
                    <a:pt x="88642" y="81083"/>
                  </a:lnTo>
                  <a:cubicBezTo>
                    <a:pt x="89617" y="81083"/>
                    <a:pt x="90412" y="80288"/>
                    <a:pt x="90412" y="79313"/>
                  </a:cubicBezTo>
                  <a:lnTo>
                    <a:pt x="90412" y="1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" name="Google Shape;2557;p38">
              <a:extLst>
                <a:ext uri="{FF2B5EF4-FFF2-40B4-BE49-F238E27FC236}">
                  <a16:creationId xmlns:a16="http://schemas.microsoft.com/office/drawing/2014/main" id="{FD4CD85D-D1B4-BD7B-A406-B3ED5C10D33E}"/>
                </a:ext>
              </a:extLst>
            </p:cNvPr>
            <p:cNvSpPr/>
            <p:nvPr/>
          </p:nvSpPr>
          <p:spPr>
            <a:xfrm>
              <a:off x="3133537" y="-308699"/>
              <a:ext cx="6010420" cy="5452152"/>
            </a:xfrm>
            <a:custGeom>
              <a:avLst/>
              <a:gdLst/>
              <a:ahLst/>
              <a:cxnLst/>
              <a:rect l="l" t="t" r="r" b="b"/>
              <a:pathLst>
                <a:path w="91448" h="82954" extrusionOk="0">
                  <a:moveTo>
                    <a:pt x="91447" y="1"/>
                  </a:moveTo>
                  <a:lnTo>
                    <a:pt x="4119" y="50767"/>
                  </a:lnTo>
                  <a:cubicBezTo>
                    <a:pt x="1" y="53154"/>
                    <a:pt x="21" y="57033"/>
                    <a:pt x="4158" y="59440"/>
                  </a:cubicBezTo>
                  <a:lnTo>
                    <a:pt x="44899" y="82953"/>
                  </a:lnTo>
                  <a:lnTo>
                    <a:pt x="89677" y="82953"/>
                  </a:lnTo>
                  <a:cubicBezTo>
                    <a:pt x="90652" y="82953"/>
                    <a:pt x="91447" y="82158"/>
                    <a:pt x="91447" y="81183"/>
                  </a:cubicBezTo>
                  <a:lnTo>
                    <a:pt x="9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Shopping MK Plan by Slidesgo">
  <a:themeElements>
    <a:clrScheme name="Simple Light">
      <a:dk1>
        <a:srgbClr val="000000"/>
      </a:dk1>
      <a:lt1>
        <a:srgbClr val="FFFFFF"/>
      </a:lt1>
      <a:dk2>
        <a:srgbClr val="686868"/>
      </a:dk2>
      <a:lt2>
        <a:srgbClr val="EFE4C8"/>
      </a:lt2>
      <a:accent1>
        <a:srgbClr val="EFEFEF"/>
      </a:accent1>
      <a:accent2>
        <a:srgbClr val="D7E7E7"/>
      </a:accent2>
      <a:accent3>
        <a:srgbClr val="A3D6D7"/>
      </a:accent3>
      <a:accent4>
        <a:srgbClr val="EBB7B0"/>
      </a:accent4>
      <a:accent5>
        <a:srgbClr val="F19082"/>
      </a:accent5>
      <a:accent6>
        <a:srgbClr val="CD4A3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2102</TotalTime>
  <Words>795</Words>
  <Application>Microsoft Office PowerPoint</Application>
  <PresentationFormat>On-screen Show (16:9)</PresentationFormat>
  <Paragraphs>126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Nunito Light</vt:lpstr>
      <vt:lpstr>Fira Sans Extra Condensed Medium</vt:lpstr>
      <vt:lpstr>Arial</vt:lpstr>
      <vt:lpstr>Abel</vt:lpstr>
      <vt:lpstr>UTM Futura Extra</vt:lpstr>
      <vt:lpstr>UTM Aptima</vt:lpstr>
      <vt:lpstr>Wingdings</vt:lpstr>
      <vt:lpstr>Bebas Neue</vt:lpstr>
      <vt:lpstr>Questrial</vt:lpstr>
      <vt:lpstr>Online Shopping MK Plan by Slidesgo</vt:lpstr>
      <vt:lpstr>XÂY DỰNG WEBSITE  BÁN MÁY TÍNH  VÀ THIẾT BỊ ĐIỆN TỬ</vt:lpstr>
      <vt:lpstr>DANH SÁCH THÀNH VIÊN NHÓM</vt:lpstr>
      <vt:lpstr>TỔNG QUAN VỀ ĐỀ TÀI</vt:lpstr>
      <vt:lpstr>GIỚI THIỆU VỀ THƯƠNG MẠI ĐIỆN TỬ</vt:lpstr>
      <vt:lpstr>THƯƠNG MẠI ĐIỆN TỬ LÀ GÌ?</vt:lpstr>
      <vt:lpstr>LỢI ÍCH CỦA THƯƠNG MẠI ĐIỆN TỬ</vt:lpstr>
      <vt:lpstr>02</vt:lpstr>
      <vt:lpstr>GIỚI THIỆU</vt:lpstr>
      <vt:lpstr>MỤC TIÊU ĐỀ TÀI</vt:lpstr>
      <vt:lpstr>CÔNG NGHỆ SỬ DỤNG</vt:lpstr>
      <vt:lpstr>MÔ HÌNH GIẢI PHÁP</vt:lpstr>
      <vt:lpstr>PHÂN TÍCH BÀI TOÁN</vt:lpstr>
      <vt:lpstr>PHÂN TÍCH BÀI TOÁN</vt:lpstr>
      <vt:lpstr>XÁC ĐỊNH YÊU CẦU</vt:lpstr>
      <vt:lpstr>BIỂU ĐỒ USECASE</vt:lpstr>
      <vt:lpstr>BIỂU ĐỒ USE-CASE</vt:lpstr>
      <vt:lpstr>THIẾT KẾ CƠ SỞ DỮ LIỆU</vt:lpstr>
      <vt:lpstr>XÂY DỰNG CHỨC NĂNG</vt:lpstr>
      <vt:lpstr>Chức năng thanh toán</vt:lpstr>
      <vt:lpstr>DEMO</vt:lpstr>
      <vt:lpstr>KẾT LUẬN VÀ HƯỚNG PHÁT TRIỂN</vt:lpstr>
      <vt:lpstr>KẾT LUẬN</vt:lpstr>
      <vt:lpstr>CẢM 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WEBSITE  BÁN MÁY TÍNH  VÀ THIẾT BỊ ĐIỆN TỬ</dc:title>
  <cp:lastModifiedBy>PHUOC CONG NGUYEN</cp:lastModifiedBy>
  <cp:revision>1</cp:revision>
  <dcterms:modified xsi:type="dcterms:W3CDTF">2023-08-23T14:12:49Z</dcterms:modified>
</cp:coreProperties>
</file>