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896F3-A2C5-4E7E-8730-CC07A334004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769E47-66ED-4E62-BAFB-21EFC37BDB7F}">
      <dgm:prSet/>
      <dgm:spPr/>
      <dgm:t>
        <a:bodyPr/>
        <a:lstStyle/>
        <a:p>
          <a:r>
            <a:rPr lang="en-US"/>
            <a:t>Tại sao phải khai phá dữ liệu</a:t>
          </a:r>
        </a:p>
      </dgm:t>
    </dgm:pt>
    <dgm:pt modelId="{8E418079-0FF2-4DAB-8B02-06CA7FD91A05}" type="parTrans" cxnId="{5EA5879F-CB20-4AAA-89FC-1E2EFE343A84}">
      <dgm:prSet/>
      <dgm:spPr/>
      <dgm:t>
        <a:bodyPr/>
        <a:lstStyle/>
        <a:p>
          <a:endParaRPr lang="en-US"/>
        </a:p>
      </dgm:t>
    </dgm:pt>
    <dgm:pt modelId="{9B82F46E-6E0E-44A8-BE03-DCF15F85F190}" type="sibTrans" cxnId="{5EA5879F-CB20-4AAA-89FC-1E2EFE343A84}">
      <dgm:prSet/>
      <dgm:spPr/>
      <dgm:t>
        <a:bodyPr/>
        <a:lstStyle/>
        <a:p>
          <a:endParaRPr lang="en-US"/>
        </a:p>
      </dgm:t>
    </dgm:pt>
    <dgm:pt modelId="{EC269028-8C1C-4339-B111-108835B341D9}">
      <dgm:prSet/>
      <dgm:spPr/>
      <dgm:t>
        <a:bodyPr/>
        <a:lstStyle/>
        <a:p>
          <a:r>
            <a:rPr lang="en-US"/>
            <a:t>Khai phá dữ liệu là gì?</a:t>
          </a:r>
        </a:p>
      </dgm:t>
    </dgm:pt>
    <dgm:pt modelId="{5118F306-C158-41DA-AF7F-FAC921635E69}" type="parTrans" cxnId="{68029308-83CE-4640-B11C-1EA5757DBCB2}">
      <dgm:prSet/>
      <dgm:spPr/>
      <dgm:t>
        <a:bodyPr/>
        <a:lstStyle/>
        <a:p>
          <a:endParaRPr lang="en-US"/>
        </a:p>
      </dgm:t>
    </dgm:pt>
    <dgm:pt modelId="{32D3E4C2-2E90-45AC-B326-4159231F90BC}" type="sibTrans" cxnId="{68029308-83CE-4640-B11C-1EA5757DBCB2}">
      <dgm:prSet/>
      <dgm:spPr/>
      <dgm:t>
        <a:bodyPr/>
        <a:lstStyle/>
        <a:p>
          <a:endParaRPr lang="en-US"/>
        </a:p>
      </dgm:t>
    </dgm:pt>
    <dgm:pt modelId="{D87622D7-ACDF-4240-B36A-46C72DCE237E}">
      <dgm:prSet/>
      <dgm:spPr/>
      <dgm:t>
        <a:bodyPr/>
        <a:lstStyle/>
        <a:p>
          <a:r>
            <a:rPr lang="en-US"/>
            <a:t>Các loại dữ liệu cần khai phá</a:t>
          </a:r>
        </a:p>
      </dgm:t>
    </dgm:pt>
    <dgm:pt modelId="{164DD95F-B3CA-44DF-A973-7471667EDFB1}" type="parTrans" cxnId="{4EB33385-13F5-4455-8EAB-56EA979A69BE}">
      <dgm:prSet/>
      <dgm:spPr/>
      <dgm:t>
        <a:bodyPr/>
        <a:lstStyle/>
        <a:p>
          <a:endParaRPr lang="en-US"/>
        </a:p>
      </dgm:t>
    </dgm:pt>
    <dgm:pt modelId="{79A3A5E3-30C5-4B80-B8A9-87A20E8B05F7}" type="sibTrans" cxnId="{4EB33385-13F5-4455-8EAB-56EA979A69BE}">
      <dgm:prSet/>
      <dgm:spPr/>
      <dgm:t>
        <a:bodyPr/>
        <a:lstStyle/>
        <a:p>
          <a:endParaRPr lang="en-US"/>
        </a:p>
      </dgm:t>
    </dgm:pt>
    <dgm:pt modelId="{CC124576-3474-4224-846D-81519329F051}">
      <dgm:prSet/>
      <dgm:spPr/>
      <dgm:t>
        <a:bodyPr/>
        <a:lstStyle/>
        <a:p>
          <a:r>
            <a:rPr lang="en-US"/>
            <a:t>Chức năng của khai phá dữ liệu</a:t>
          </a:r>
        </a:p>
      </dgm:t>
    </dgm:pt>
    <dgm:pt modelId="{0486B452-6E22-4361-9DF3-B35F9D549B4F}" type="parTrans" cxnId="{E8A75924-A765-4236-A077-7A89C9947CF1}">
      <dgm:prSet/>
      <dgm:spPr/>
      <dgm:t>
        <a:bodyPr/>
        <a:lstStyle/>
        <a:p>
          <a:endParaRPr lang="en-US"/>
        </a:p>
      </dgm:t>
    </dgm:pt>
    <dgm:pt modelId="{115A998B-F8C6-46C9-B0A0-83524DE8E035}" type="sibTrans" cxnId="{E8A75924-A765-4236-A077-7A89C9947CF1}">
      <dgm:prSet/>
      <dgm:spPr/>
      <dgm:t>
        <a:bodyPr/>
        <a:lstStyle/>
        <a:p>
          <a:endParaRPr lang="en-US"/>
        </a:p>
      </dgm:t>
    </dgm:pt>
    <dgm:pt modelId="{9C624385-3DDD-4A52-B381-E6A16487C98F}">
      <dgm:prSet/>
      <dgm:spPr/>
      <dgm:t>
        <a:bodyPr/>
        <a:lstStyle/>
        <a:p>
          <a:r>
            <a:rPr lang="en-US"/>
            <a:t>Các mẫu thú vị trong khai phá dữ liệu</a:t>
          </a:r>
        </a:p>
      </dgm:t>
    </dgm:pt>
    <dgm:pt modelId="{D5124F5F-D54B-4B14-ABD6-09CF7912F84C}" type="parTrans" cxnId="{5430BEBA-B136-44E3-B613-7FFEF34E1AFF}">
      <dgm:prSet/>
      <dgm:spPr/>
      <dgm:t>
        <a:bodyPr/>
        <a:lstStyle/>
        <a:p>
          <a:endParaRPr lang="en-US"/>
        </a:p>
      </dgm:t>
    </dgm:pt>
    <dgm:pt modelId="{3686F120-70A8-42E6-8B1F-56F9CAAA93D1}" type="sibTrans" cxnId="{5430BEBA-B136-44E3-B613-7FFEF34E1AFF}">
      <dgm:prSet/>
      <dgm:spPr/>
      <dgm:t>
        <a:bodyPr/>
        <a:lstStyle/>
        <a:p>
          <a:endParaRPr lang="en-US"/>
        </a:p>
      </dgm:t>
    </dgm:pt>
    <dgm:pt modelId="{BF5CA2C1-FB1A-4F72-A0DD-67ACF669E93C}">
      <dgm:prSet/>
      <dgm:spPr/>
      <dgm:t>
        <a:bodyPr/>
        <a:lstStyle/>
        <a:p>
          <a:r>
            <a:rPr lang="en-US"/>
            <a:t>Phân loại các hệ thống khai phá dữ liệu</a:t>
          </a:r>
        </a:p>
      </dgm:t>
    </dgm:pt>
    <dgm:pt modelId="{E0E7EAB5-FC01-4903-B00E-39AF08ECA8B9}" type="parTrans" cxnId="{041E0AF7-7ED4-4D62-BB94-B426AAC60DC5}">
      <dgm:prSet/>
      <dgm:spPr/>
      <dgm:t>
        <a:bodyPr/>
        <a:lstStyle/>
        <a:p>
          <a:endParaRPr lang="en-US"/>
        </a:p>
      </dgm:t>
    </dgm:pt>
    <dgm:pt modelId="{0A61C0AE-D02E-4912-86F4-FF94143A9274}" type="sibTrans" cxnId="{041E0AF7-7ED4-4D62-BB94-B426AAC60DC5}">
      <dgm:prSet/>
      <dgm:spPr/>
      <dgm:t>
        <a:bodyPr/>
        <a:lstStyle/>
        <a:p>
          <a:endParaRPr lang="en-US"/>
        </a:p>
      </dgm:t>
    </dgm:pt>
    <dgm:pt modelId="{B2C2FE5C-AE42-4AE8-A959-AD8105D780E1}">
      <dgm:prSet/>
      <dgm:spPr/>
      <dgm:t>
        <a:bodyPr/>
        <a:lstStyle/>
        <a:p>
          <a:r>
            <a:rPr lang="en-US"/>
            <a:t>Các vấn đề trong khai phá dữ liệu</a:t>
          </a:r>
        </a:p>
      </dgm:t>
    </dgm:pt>
    <dgm:pt modelId="{D9DA8863-2CD3-42BF-A00D-F3F989B65043}" type="parTrans" cxnId="{095A12B7-B096-47CB-9F06-A20FD751ACC0}">
      <dgm:prSet/>
      <dgm:spPr/>
      <dgm:t>
        <a:bodyPr/>
        <a:lstStyle/>
        <a:p>
          <a:endParaRPr lang="en-US"/>
        </a:p>
      </dgm:t>
    </dgm:pt>
    <dgm:pt modelId="{9CB91554-C75A-4106-9868-A809E81C5CDE}" type="sibTrans" cxnId="{095A12B7-B096-47CB-9F06-A20FD751ACC0}">
      <dgm:prSet/>
      <dgm:spPr/>
      <dgm:t>
        <a:bodyPr/>
        <a:lstStyle/>
        <a:p>
          <a:endParaRPr lang="en-US"/>
        </a:p>
      </dgm:t>
    </dgm:pt>
    <dgm:pt modelId="{65992949-EC1A-42E6-8FC8-D2888D5D7C7C}" type="pres">
      <dgm:prSet presAssocID="{903896F3-A2C5-4E7E-8730-CC07A334004D}" presName="diagram" presStyleCnt="0">
        <dgm:presLayoutVars>
          <dgm:dir/>
          <dgm:resizeHandles val="exact"/>
        </dgm:presLayoutVars>
      </dgm:prSet>
      <dgm:spPr/>
    </dgm:pt>
    <dgm:pt modelId="{6AA94F45-E3E2-4FEC-9C2A-7E9DA10EA874}" type="pres">
      <dgm:prSet presAssocID="{99769E47-66ED-4E62-BAFB-21EFC37BDB7F}" presName="node" presStyleLbl="node1" presStyleIdx="0" presStyleCnt="7">
        <dgm:presLayoutVars>
          <dgm:bulletEnabled val="1"/>
        </dgm:presLayoutVars>
      </dgm:prSet>
      <dgm:spPr/>
    </dgm:pt>
    <dgm:pt modelId="{E43B0081-CFCC-4796-9330-9325F796A9A6}" type="pres">
      <dgm:prSet presAssocID="{9B82F46E-6E0E-44A8-BE03-DCF15F85F190}" presName="sibTrans" presStyleCnt="0"/>
      <dgm:spPr/>
    </dgm:pt>
    <dgm:pt modelId="{34AAB075-F49D-4E18-B35E-AB562D1CAFC2}" type="pres">
      <dgm:prSet presAssocID="{EC269028-8C1C-4339-B111-108835B341D9}" presName="node" presStyleLbl="node1" presStyleIdx="1" presStyleCnt="7">
        <dgm:presLayoutVars>
          <dgm:bulletEnabled val="1"/>
        </dgm:presLayoutVars>
      </dgm:prSet>
      <dgm:spPr/>
    </dgm:pt>
    <dgm:pt modelId="{88821426-05DC-4B71-8648-A8641920D5E9}" type="pres">
      <dgm:prSet presAssocID="{32D3E4C2-2E90-45AC-B326-4159231F90BC}" presName="sibTrans" presStyleCnt="0"/>
      <dgm:spPr/>
    </dgm:pt>
    <dgm:pt modelId="{E6FFE8B6-44AA-47F2-9C34-EF1A728808F9}" type="pres">
      <dgm:prSet presAssocID="{D87622D7-ACDF-4240-B36A-46C72DCE237E}" presName="node" presStyleLbl="node1" presStyleIdx="2" presStyleCnt="7">
        <dgm:presLayoutVars>
          <dgm:bulletEnabled val="1"/>
        </dgm:presLayoutVars>
      </dgm:prSet>
      <dgm:spPr/>
    </dgm:pt>
    <dgm:pt modelId="{1B5A0381-0EA0-4CA2-A58C-E7F475B36339}" type="pres">
      <dgm:prSet presAssocID="{79A3A5E3-30C5-4B80-B8A9-87A20E8B05F7}" presName="sibTrans" presStyleCnt="0"/>
      <dgm:spPr/>
    </dgm:pt>
    <dgm:pt modelId="{65602822-05A1-47F2-9C26-0163E23ED168}" type="pres">
      <dgm:prSet presAssocID="{CC124576-3474-4224-846D-81519329F051}" presName="node" presStyleLbl="node1" presStyleIdx="3" presStyleCnt="7">
        <dgm:presLayoutVars>
          <dgm:bulletEnabled val="1"/>
        </dgm:presLayoutVars>
      </dgm:prSet>
      <dgm:spPr/>
    </dgm:pt>
    <dgm:pt modelId="{A9771ECA-682D-464F-A949-7F023419F282}" type="pres">
      <dgm:prSet presAssocID="{115A998B-F8C6-46C9-B0A0-83524DE8E035}" presName="sibTrans" presStyleCnt="0"/>
      <dgm:spPr/>
    </dgm:pt>
    <dgm:pt modelId="{20EAD76D-D4BE-46EE-AEFE-1DA6B4FCD483}" type="pres">
      <dgm:prSet presAssocID="{9C624385-3DDD-4A52-B381-E6A16487C98F}" presName="node" presStyleLbl="node1" presStyleIdx="4" presStyleCnt="7">
        <dgm:presLayoutVars>
          <dgm:bulletEnabled val="1"/>
        </dgm:presLayoutVars>
      </dgm:prSet>
      <dgm:spPr/>
    </dgm:pt>
    <dgm:pt modelId="{0FA39357-3ACA-4A1D-B087-8CAA9CA97542}" type="pres">
      <dgm:prSet presAssocID="{3686F120-70A8-42E6-8B1F-56F9CAAA93D1}" presName="sibTrans" presStyleCnt="0"/>
      <dgm:spPr/>
    </dgm:pt>
    <dgm:pt modelId="{D4DEE643-418E-4D17-8857-371AD4CA539A}" type="pres">
      <dgm:prSet presAssocID="{BF5CA2C1-FB1A-4F72-A0DD-67ACF669E93C}" presName="node" presStyleLbl="node1" presStyleIdx="5" presStyleCnt="7">
        <dgm:presLayoutVars>
          <dgm:bulletEnabled val="1"/>
        </dgm:presLayoutVars>
      </dgm:prSet>
      <dgm:spPr/>
    </dgm:pt>
    <dgm:pt modelId="{D91BDC49-C7A3-41EB-BDE0-091AFB491FB2}" type="pres">
      <dgm:prSet presAssocID="{0A61C0AE-D02E-4912-86F4-FF94143A9274}" presName="sibTrans" presStyleCnt="0"/>
      <dgm:spPr/>
    </dgm:pt>
    <dgm:pt modelId="{D60B3709-89D6-457A-AE45-38ADC5BE4141}" type="pres">
      <dgm:prSet presAssocID="{B2C2FE5C-AE42-4AE8-A959-AD8105D780E1}" presName="node" presStyleLbl="node1" presStyleIdx="6" presStyleCnt="7">
        <dgm:presLayoutVars>
          <dgm:bulletEnabled val="1"/>
        </dgm:presLayoutVars>
      </dgm:prSet>
      <dgm:spPr/>
    </dgm:pt>
  </dgm:ptLst>
  <dgm:cxnLst>
    <dgm:cxn modelId="{68029308-83CE-4640-B11C-1EA5757DBCB2}" srcId="{903896F3-A2C5-4E7E-8730-CC07A334004D}" destId="{EC269028-8C1C-4339-B111-108835B341D9}" srcOrd="1" destOrd="0" parTransId="{5118F306-C158-41DA-AF7F-FAC921635E69}" sibTransId="{32D3E4C2-2E90-45AC-B326-4159231F90BC}"/>
    <dgm:cxn modelId="{F7F59009-8E51-4530-9FA2-A1BF1E6FDE74}" type="presOf" srcId="{B2C2FE5C-AE42-4AE8-A959-AD8105D780E1}" destId="{D60B3709-89D6-457A-AE45-38ADC5BE4141}" srcOrd="0" destOrd="0" presId="urn:microsoft.com/office/officeart/2005/8/layout/default"/>
    <dgm:cxn modelId="{528CCB13-5F32-4D3E-8041-2A9E7515BCCF}" type="presOf" srcId="{903896F3-A2C5-4E7E-8730-CC07A334004D}" destId="{65992949-EC1A-42E6-8FC8-D2888D5D7C7C}" srcOrd="0" destOrd="0" presId="urn:microsoft.com/office/officeart/2005/8/layout/default"/>
    <dgm:cxn modelId="{E8A75924-A765-4236-A077-7A89C9947CF1}" srcId="{903896F3-A2C5-4E7E-8730-CC07A334004D}" destId="{CC124576-3474-4224-846D-81519329F051}" srcOrd="3" destOrd="0" parTransId="{0486B452-6E22-4361-9DF3-B35F9D549B4F}" sibTransId="{115A998B-F8C6-46C9-B0A0-83524DE8E035}"/>
    <dgm:cxn modelId="{CC0AC532-117D-496D-B398-2D1C7740032E}" type="presOf" srcId="{EC269028-8C1C-4339-B111-108835B341D9}" destId="{34AAB075-F49D-4E18-B35E-AB562D1CAFC2}" srcOrd="0" destOrd="0" presId="urn:microsoft.com/office/officeart/2005/8/layout/default"/>
    <dgm:cxn modelId="{4684B542-0340-4F0B-A6A6-9C8CE9F539F4}" type="presOf" srcId="{D87622D7-ACDF-4240-B36A-46C72DCE237E}" destId="{E6FFE8B6-44AA-47F2-9C34-EF1A728808F9}" srcOrd="0" destOrd="0" presId="urn:microsoft.com/office/officeart/2005/8/layout/default"/>
    <dgm:cxn modelId="{E775FA65-F782-4007-AC97-71F79641FC40}" type="presOf" srcId="{9C624385-3DDD-4A52-B381-E6A16487C98F}" destId="{20EAD76D-D4BE-46EE-AEFE-1DA6B4FCD483}" srcOrd="0" destOrd="0" presId="urn:microsoft.com/office/officeart/2005/8/layout/default"/>
    <dgm:cxn modelId="{22913C6A-971A-40CF-8133-73FD9BF96290}" type="presOf" srcId="{CC124576-3474-4224-846D-81519329F051}" destId="{65602822-05A1-47F2-9C26-0163E23ED168}" srcOrd="0" destOrd="0" presId="urn:microsoft.com/office/officeart/2005/8/layout/default"/>
    <dgm:cxn modelId="{4EB33385-13F5-4455-8EAB-56EA979A69BE}" srcId="{903896F3-A2C5-4E7E-8730-CC07A334004D}" destId="{D87622D7-ACDF-4240-B36A-46C72DCE237E}" srcOrd="2" destOrd="0" parTransId="{164DD95F-B3CA-44DF-A973-7471667EDFB1}" sibTransId="{79A3A5E3-30C5-4B80-B8A9-87A20E8B05F7}"/>
    <dgm:cxn modelId="{67FFC095-0F9D-4738-B494-9943E61B13EB}" type="presOf" srcId="{99769E47-66ED-4E62-BAFB-21EFC37BDB7F}" destId="{6AA94F45-E3E2-4FEC-9C2A-7E9DA10EA874}" srcOrd="0" destOrd="0" presId="urn:microsoft.com/office/officeart/2005/8/layout/default"/>
    <dgm:cxn modelId="{5EA5879F-CB20-4AAA-89FC-1E2EFE343A84}" srcId="{903896F3-A2C5-4E7E-8730-CC07A334004D}" destId="{99769E47-66ED-4E62-BAFB-21EFC37BDB7F}" srcOrd="0" destOrd="0" parTransId="{8E418079-0FF2-4DAB-8B02-06CA7FD91A05}" sibTransId="{9B82F46E-6E0E-44A8-BE03-DCF15F85F190}"/>
    <dgm:cxn modelId="{095A12B7-B096-47CB-9F06-A20FD751ACC0}" srcId="{903896F3-A2C5-4E7E-8730-CC07A334004D}" destId="{B2C2FE5C-AE42-4AE8-A959-AD8105D780E1}" srcOrd="6" destOrd="0" parTransId="{D9DA8863-2CD3-42BF-A00D-F3F989B65043}" sibTransId="{9CB91554-C75A-4106-9868-A809E81C5CDE}"/>
    <dgm:cxn modelId="{74B0E2B9-4EF9-4DD0-A601-BEE49664843F}" type="presOf" srcId="{BF5CA2C1-FB1A-4F72-A0DD-67ACF669E93C}" destId="{D4DEE643-418E-4D17-8857-371AD4CA539A}" srcOrd="0" destOrd="0" presId="urn:microsoft.com/office/officeart/2005/8/layout/default"/>
    <dgm:cxn modelId="{5430BEBA-B136-44E3-B613-7FFEF34E1AFF}" srcId="{903896F3-A2C5-4E7E-8730-CC07A334004D}" destId="{9C624385-3DDD-4A52-B381-E6A16487C98F}" srcOrd="4" destOrd="0" parTransId="{D5124F5F-D54B-4B14-ABD6-09CF7912F84C}" sibTransId="{3686F120-70A8-42E6-8B1F-56F9CAAA93D1}"/>
    <dgm:cxn modelId="{041E0AF7-7ED4-4D62-BB94-B426AAC60DC5}" srcId="{903896F3-A2C5-4E7E-8730-CC07A334004D}" destId="{BF5CA2C1-FB1A-4F72-A0DD-67ACF669E93C}" srcOrd="5" destOrd="0" parTransId="{E0E7EAB5-FC01-4903-B00E-39AF08ECA8B9}" sibTransId="{0A61C0AE-D02E-4912-86F4-FF94143A9274}"/>
    <dgm:cxn modelId="{6B06CCF1-45EC-4CDC-BB50-D1287B8CD81C}" type="presParOf" srcId="{65992949-EC1A-42E6-8FC8-D2888D5D7C7C}" destId="{6AA94F45-E3E2-4FEC-9C2A-7E9DA10EA874}" srcOrd="0" destOrd="0" presId="urn:microsoft.com/office/officeart/2005/8/layout/default"/>
    <dgm:cxn modelId="{2DFF037D-81E5-44DD-AFF1-23F0246B436E}" type="presParOf" srcId="{65992949-EC1A-42E6-8FC8-D2888D5D7C7C}" destId="{E43B0081-CFCC-4796-9330-9325F796A9A6}" srcOrd="1" destOrd="0" presId="urn:microsoft.com/office/officeart/2005/8/layout/default"/>
    <dgm:cxn modelId="{43535B0F-CF74-45D5-9853-3D831E1EEAF4}" type="presParOf" srcId="{65992949-EC1A-42E6-8FC8-D2888D5D7C7C}" destId="{34AAB075-F49D-4E18-B35E-AB562D1CAFC2}" srcOrd="2" destOrd="0" presId="urn:microsoft.com/office/officeart/2005/8/layout/default"/>
    <dgm:cxn modelId="{B74C25CC-1DC3-4190-9F81-C17FBE19595A}" type="presParOf" srcId="{65992949-EC1A-42E6-8FC8-D2888D5D7C7C}" destId="{88821426-05DC-4B71-8648-A8641920D5E9}" srcOrd="3" destOrd="0" presId="urn:microsoft.com/office/officeart/2005/8/layout/default"/>
    <dgm:cxn modelId="{C6C0063B-6B6D-46C1-8610-7165C7D4E5F4}" type="presParOf" srcId="{65992949-EC1A-42E6-8FC8-D2888D5D7C7C}" destId="{E6FFE8B6-44AA-47F2-9C34-EF1A728808F9}" srcOrd="4" destOrd="0" presId="urn:microsoft.com/office/officeart/2005/8/layout/default"/>
    <dgm:cxn modelId="{D422BA63-BD5E-4A93-9010-9C19D5A41027}" type="presParOf" srcId="{65992949-EC1A-42E6-8FC8-D2888D5D7C7C}" destId="{1B5A0381-0EA0-4CA2-A58C-E7F475B36339}" srcOrd="5" destOrd="0" presId="urn:microsoft.com/office/officeart/2005/8/layout/default"/>
    <dgm:cxn modelId="{61FAE5C4-1EDA-4873-8F97-28D1E2144FCD}" type="presParOf" srcId="{65992949-EC1A-42E6-8FC8-D2888D5D7C7C}" destId="{65602822-05A1-47F2-9C26-0163E23ED168}" srcOrd="6" destOrd="0" presId="urn:microsoft.com/office/officeart/2005/8/layout/default"/>
    <dgm:cxn modelId="{F3700956-100A-4461-92C9-62EFE74D2DF3}" type="presParOf" srcId="{65992949-EC1A-42E6-8FC8-D2888D5D7C7C}" destId="{A9771ECA-682D-464F-A949-7F023419F282}" srcOrd="7" destOrd="0" presId="urn:microsoft.com/office/officeart/2005/8/layout/default"/>
    <dgm:cxn modelId="{B54EEB81-6FAA-4061-83CA-9C51BF80C358}" type="presParOf" srcId="{65992949-EC1A-42E6-8FC8-D2888D5D7C7C}" destId="{20EAD76D-D4BE-46EE-AEFE-1DA6B4FCD483}" srcOrd="8" destOrd="0" presId="urn:microsoft.com/office/officeart/2005/8/layout/default"/>
    <dgm:cxn modelId="{F3C59F35-4F26-4532-AB1B-C6CF6644897A}" type="presParOf" srcId="{65992949-EC1A-42E6-8FC8-D2888D5D7C7C}" destId="{0FA39357-3ACA-4A1D-B087-8CAA9CA97542}" srcOrd="9" destOrd="0" presId="urn:microsoft.com/office/officeart/2005/8/layout/default"/>
    <dgm:cxn modelId="{4346B3FA-E6C5-4E75-BAB9-379B10772F86}" type="presParOf" srcId="{65992949-EC1A-42E6-8FC8-D2888D5D7C7C}" destId="{D4DEE643-418E-4D17-8857-371AD4CA539A}" srcOrd="10" destOrd="0" presId="urn:microsoft.com/office/officeart/2005/8/layout/default"/>
    <dgm:cxn modelId="{1F4479A0-2279-47D7-B270-8ED5839B29E5}" type="presParOf" srcId="{65992949-EC1A-42E6-8FC8-D2888D5D7C7C}" destId="{D91BDC49-C7A3-41EB-BDE0-091AFB491FB2}" srcOrd="11" destOrd="0" presId="urn:microsoft.com/office/officeart/2005/8/layout/default"/>
    <dgm:cxn modelId="{92FB23CA-D243-458E-BC3B-7A4C0ECD11FD}" type="presParOf" srcId="{65992949-EC1A-42E6-8FC8-D2888D5D7C7C}" destId="{D60B3709-89D6-457A-AE45-38ADC5BE414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04015-49EA-4614-882B-C0B74F6C9B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7DC30-76BF-4E10-B39E-02AF3EFA56AF}">
      <dgm:prSet/>
      <dgm:spPr/>
      <dgm:t>
        <a:bodyPr/>
        <a:lstStyle/>
        <a:p>
          <a:r>
            <a:rPr lang="en-US"/>
            <a:t>Sự bùng nổ của thông tin : có quá nhiều dữ liệu đ</a:t>
          </a:r>
          <a:r>
            <a:rPr lang="vi-VN"/>
            <a:t>ư</a:t>
          </a:r>
          <a:r>
            <a:rPr lang="en-US"/>
            <a:t>ợc sinh ra </a:t>
          </a:r>
        </a:p>
      </dgm:t>
    </dgm:pt>
    <dgm:pt modelId="{9D105B55-5986-4B10-B971-CF4A5A962456}" type="parTrans" cxnId="{C5DF6A2D-3DBC-4A8C-B78E-E333CE9D947F}">
      <dgm:prSet/>
      <dgm:spPr/>
      <dgm:t>
        <a:bodyPr/>
        <a:lstStyle/>
        <a:p>
          <a:endParaRPr lang="en-US"/>
        </a:p>
      </dgm:t>
    </dgm:pt>
    <dgm:pt modelId="{A6287B23-C45B-41C5-B8AC-12ED4191DE30}" type="sibTrans" cxnId="{C5DF6A2D-3DBC-4A8C-B78E-E333CE9D947F}">
      <dgm:prSet/>
      <dgm:spPr/>
      <dgm:t>
        <a:bodyPr/>
        <a:lstStyle/>
        <a:p>
          <a:endParaRPr lang="en-US"/>
        </a:p>
      </dgm:t>
    </dgm:pt>
    <dgm:pt modelId="{1C6B5CAB-59F7-4A5E-A60A-3B9720EBA916}">
      <dgm:prSet/>
      <dgm:spPr/>
      <dgm:t>
        <a:bodyPr/>
        <a:lstStyle/>
        <a:p>
          <a:r>
            <a:rPr lang="en-US"/>
            <a:t>Dữ liệu kinh doanh, bán hàng của các doanh nghiệp ngày càng nhiều</a:t>
          </a:r>
        </a:p>
      </dgm:t>
    </dgm:pt>
    <dgm:pt modelId="{020B9E62-03B6-424E-93E3-9BDCDA160949}" type="parTrans" cxnId="{5EFCB18D-CA0E-4B52-9384-447370C665A6}">
      <dgm:prSet/>
      <dgm:spPr/>
      <dgm:t>
        <a:bodyPr/>
        <a:lstStyle/>
        <a:p>
          <a:endParaRPr lang="en-US"/>
        </a:p>
      </dgm:t>
    </dgm:pt>
    <dgm:pt modelId="{D8D1DE74-BAAD-4BEA-910A-70B45CFF9D93}" type="sibTrans" cxnId="{5EFCB18D-CA0E-4B52-9384-447370C665A6}">
      <dgm:prSet/>
      <dgm:spPr/>
      <dgm:t>
        <a:bodyPr/>
        <a:lstStyle/>
        <a:p>
          <a:endParaRPr lang="en-US"/>
        </a:p>
      </dgm:t>
    </dgm:pt>
    <dgm:pt modelId="{3160E68A-0864-4831-B06B-4AEA5EAD5DE9}">
      <dgm:prSet/>
      <dgm:spPr/>
      <dgm:t>
        <a:bodyPr/>
        <a:lstStyle/>
        <a:p>
          <a:r>
            <a:rPr lang="en-US"/>
            <a:t>Dữ liệu ng</a:t>
          </a:r>
          <a:r>
            <a:rPr lang="vi-VN"/>
            <a:t>ư</a:t>
          </a:r>
          <a:r>
            <a:rPr lang="en-US"/>
            <a:t>ời dùng trên mạng xã hội ngày càng lớn</a:t>
          </a:r>
        </a:p>
      </dgm:t>
    </dgm:pt>
    <dgm:pt modelId="{01DCDA95-00CA-409E-A804-1CA96F661AB6}" type="parTrans" cxnId="{93B46FF9-0972-4AD9-A5E3-4FBB4548AA0D}">
      <dgm:prSet/>
      <dgm:spPr/>
      <dgm:t>
        <a:bodyPr/>
        <a:lstStyle/>
        <a:p>
          <a:endParaRPr lang="en-US"/>
        </a:p>
      </dgm:t>
    </dgm:pt>
    <dgm:pt modelId="{2BF44899-A4A3-4DDA-AD90-9876B3639A0E}" type="sibTrans" cxnId="{93B46FF9-0972-4AD9-A5E3-4FBB4548AA0D}">
      <dgm:prSet/>
      <dgm:spPr/>
      <dgm:t>
        <a:bodyPr/>
        <a:lstStyle/>
        <a:p>
          <a:endParaRPr lang="en-US"/>
        </a:p>
      </dgm:t>
    </dgm:pt>
    <dgm:pt modelId="{87F4F9C2-6334-425D-800A-3A856F02E1DD}">
      <dgm:prSet/>
      <dgm:spPr/>
      <dgm:t>
        <a:bodyPr/>
        <a:lstStyle/>
        <a:p>
          <a:r>
            <a:rPr lang="en-US"/>
            <a:t>Do tính chất của dữ liệu lớn, đa dạng, nhiều nguồn nảy sinh nhu cầu xử lý dữ liệu lớn để có tri thức</a:t>
          </a:r>
        </a:p>
      </dgm:t>
    </dgm:pt>
    <dgm:pt modelId="{06273E01-6E76-44B4-940C-7D8A2E27B7DB}" type="parTrans" cxnId="{ABE1AC48-FBB0-4E3C-AF0E-BABACDC95027}">
      <dgm:prSet/>
      <dgm:spPr/>
      <dgm:t>
        <a:bodyPr/>
        <a:lstStyle/>
        <a:p>
          <a:endParaRPr lang="en-US"/>
        </a:p>
      </dgm:t>
    </dgm:pt>
    <dgm:pt modelId="{D3885BE5-2077-4E60-AB4C-8644924878FB}" type="sibTrans" cxnId="{ABE1AC48-FBB0-4E3C-AF0E-BABACDC95027}">
      <dgm:prSet/>
      <dgm:spPr/>
      <dgm:t>
        <a:bodyPr/>
        <a:lstStyle/>
        <a:p>
          <a:endParaRPr lang="en-US"/>
        </a:p>
      </dgm:t>
    </dgm:pt>
    <dgm:pt modelId="{8D29B696-A11E-4C57-AB20-8AD008E0B0A6}">
      <dgm:prSet/>
      <dgm:spPr/>
      <dgm:t>
        <a:bodyPr/>
        <a:lstStyle/>
        <a:p>
          <a:r>
            <a:rPr lang="en-US"/>
            <a:t>Khả năng tự động sinh tri thức</a:t>
          </a:r>
        </a:p>
      </dgm:t>
    </dgm:pt>
    <dgm:pt modelId="{2D408179-3839-470C-9BFC-164EF949A769}" type="parTrans" cxnId="{ADBB9C59-6550-4AE2-B920-40E300C8777A}">
      <dgm:prSet/>
      <dgm:spPr/>
      <dgm:t>
        <a:bodyPr/>
        <a:lstStyle/>
        <a:p>
          <a:endParaRPr lang="en-US"/>
        </a:p>
      </dgm:t>
    </dgm:pt>
    <dgm:pt modelId="{D68939E0-1FBA-46A0-B243-08337CF56DC9}" type="sibTrans" cxnId="{ADBB9C59-6550-4AE2-B920-40E300C8777A}">
      <dgm:prSet/>
      <dgm:spPr/>
      <dgm:t>
        <a:bodyPr/>
        <a:lstStyle/>
        <a:p>
          <a:endParaRPr lang="en-US"/>
        </a:p>
      </dgm:t>
    </dgm:pt>
    <dgm:pt modelId="{D14022B4-D848-4EA4-B9E2-7C8166FC46FD}">
      <dgm:prSet/>
      <dgm:spPr/>
      <dgm:t>
        <a:bodyPr/>
        <a:lstStyle/>
        <a:p>
          <a:r>
            <a:rPr lang="en-US"/>
            <a:t>Công cụ máy tính phục vụ nhu cầu kết xuất tri thức</a:t>
          </a:r>
        </a:p>
      </dgm:t>
    </dgm:pt>
    <dgm:pt modelId="{E7F9038B-7937-4B49-9740-92EA53731AAB}" type="parTrans" cxnId="{2DD94B46-297A-429B-BE6E-AB1861720AEE}">
      <dgm:prSet/>
      <dgm:spPr/>
      <dgm:t>
        <a:bodyPr/>
        <a:lstStyle/>
        <a:p>
          <a:endParaRPr lang="en-US"/>
        </a:p>
      </dgm:t>
    </dgm:pt>
    <dgm:pt modelId="{8FDA75A0-564A-4D3B-9C47-9C5123CA345A}" type="sibTrans" cxnId="{2DD94B46-297A-429B-BE6E-AB1861720AEE}">
      <dgm:prSet/>
      <dgm:spPr/>
      <dgm:t>
        <a:bodyPr/>
        <a:lstStyle/>
        <a:p>
          <a:endParaRPr lang="en-US"/>
        </a:p>
      </dgm:t>
    </dgm:pt>
    <dgm:pt modelId="{6C08D1C2-D6B5-49B4-808C-4CBCABACBFA5}">
      <dgm:prSet/>
      <dgm:spPr/>
      <dgm:t>
        <a:bodyPr/>
        <a:lstStyle/>
        <a:p>
          <a:r>
            <a:rPr lang="en-US"/>
            <a:t>Sử dụng tri thức nhằm phát triển xã hội, con ng</a:t>
          </a:r>
          <a:r>
            <a:rPr lang="vi-VN"/>
            <a:t>ư</a:t>
          </a:r>
          <a:r>
            <a:rPr lang="en-US"/>
            <a:t>ời</a:t>
          </a:r>
        </a:p>
      </dgm:t>
    </dgm:pt>
    <dgm:pt modelId="{F42698FA-632A-4139-B7B5-99427BEB2D05}" type="parTrans" cxnId="{1637F6F9-F578-45C7-8D42-64B403F0AD83}">
      <dgm:prSet/>
      <dgm:spPr/>
      <dgm:t>
        <a:bodyPr/>
        <a:lstStyle/>
        <a:p>
          <a:endParaRPr lang="en-US"/>
        </a:p>
      </dgm:t>
    </dgm:pt>
    <dgm:pt modelId="{7C2D3F50-D291-4BB2-9108-98617C934CA7}" type="sibTrans" cxnId="{1637F6F9-F578-45C7-8D42-64B403F0AD83}">
      <dgm:prSet/>
      <dgm:spPr/>
      <dgm:t>
        <a:bodyPr/>
        <a:lstStyle/>
        <a:p>
          <a:endParaRPr lang="en-US"/>
        </a:p>
      </dgm:t>
    </dgm:pt>
    <dgm:pt modelId="{B12B7E39-82A7-4045-97A1-5EF62EAE0EAB}" type="pres">
      <dgm:prSet presAssocID="{A2C04015-49EA-4614-882B-C0B74F6C9BA0}" presName="linear" presStyleCnt="0">
        <dgm:presLayoutVars>
          <dgm:animLvl val="lvl"/>
          <dgm:resizeHandles val="exact"/>
        </dgm:presLayoutVars>
      </dgm:prSet>
      <dgm:spPr/>
    </dgm:pt>
    <dgm:pt modelId="{846A1580-527D-449E-A893-7EFBA5DA9F54}" type="pres">
      <dgm:prSet presAssocID="{78B7DC30-76BF-4E10-B39E-02AF3EFA56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3EC602-010A-4E53-BA1C-1E7AFA4C1A89}" type="pres">
      <dgm:prSet presAssocID="{78B7DC30-76BF-4E10-B39E-02AF3EFA56AF}" presName="childText" presStyleLbl="revTx" presStyleIdx="0" presStyleCnt="2">
        <dgm:presLayoutVars>
          <dgm:bulletEnabled val="1"/>
        </dgm:presLayoutVars>
      </dgm:prSet>
      <dgm:spPr/>
    </dgm:pt>
    <dgm:pt modelId="{3FD9901F-CA76-4E99-BE0A-16375C9838A0}" type="pres">
      <dgm:prSet presAssocID="{87F4F9C2-6334-425D-800A-3A856F02E1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3440C4-2936-43A8-B270-0CD8B0F0FA83}" type="pres">
      <dgm:prSet presAssocID="{87F4F9C2-6334-425D-800A-3A856F02E1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5DF6A2D-3DBC-4A8C-B78E-E333CE9D947F}" srcId="{A2C04015-49EA-4614-882B-C0B74F6C9BA0}" destId="{78B7DC30-76BF-4E10-B39E-02AF3EFA56AF}" srcOrd="0" destOrd="0" parTransId="{9D105B55-5986-4B10-B971-CF4A5A962456}" sibTransId="{A6287B23-C45B-41C5-B8AC-12ED4191DE30}"/>
    <dgm:cxn modelId="{55C6EE2D-53FF-46AF-9D68-B07BA6B68616}" type="presOf" srcId="{3160E68A-0864-4831-B06B-4AEA5EAD5DE9}" destId="{823EC602-010A-4E53-BA1C-1E7AFA4C1A89}" srcOrd="0" destOrd="1" presId="urn:microsoft.com/office/officeart/2005/8/layout/vList2"/>
    <dgm:cxn modelId="{0F9AA339-63BC-407D-82FF-CB8BC387D882}" type="presOf" srcId="{87F4F9C2-6334-425D-800A-3A856F02E1DD}" destId="{3FD9901F-CA76-4E99-BE0A-16375C9838A0}" srcOrd="0" destOrd="0" presId="urn:microsoft.com/office/officeart/2005/8/layout/vList2"/>
    <dgm:cxn modelId="{3D97D83D-8721-4903-A99A-76CBD4C9E9DA}" type="presOf" srcId="{1C6B5CAB-59F7-4A5E-A60A-3B9720EBA916}" destId="{823EC602-010A-4E53-BA1C-1E7AFA4C1A89}" srcOrd="0" destOrd="0" presId="urn:microsoft.com/office/officeart/2005/8/layout/vList2"/>
    <dgm:cxn modelId="{C6DE2640-55F7-4E99-9DE1-8912866A2AC9}" type="presOf" srcId="{6C08D1C2-D6B5-49B4-808C-4CBCABACBFA5}" destId="{483440C4-2936-43A8-B270-0CD8B0F0FA83}" srcOrd="0" destOrd="2" presId="urn:microsoft.com/office/officeart/2005/8/layout/vList2"/>
    <dgm:cxn modelId="{2DD94B46-297A-429B-BE6E-AB1861720AEE}" srcId="{87F4F9C2-6334-425D-800A-3A856F02E1DD}" destId="{D14022B4-D848-4EA4-B9E2-7C8166FC46FD}" srcOrd="1" destOrd="0" parTransId="{E7F9038B-7937-4B49-9740-92EA53731AAB}" sibTransId="{8FDA75A0-564A-4D3B-9C47-9C5123CA345A}"/>
    <dgm:cxn modelId="{ABE1AC48-FBB0-4E3C-AF0E-BABACDC95027}" srcId="{A2C04015-49EA-4614-882B-C0B74F6C9BA0}" destId="{87F4F9C2-6334-425D-800A-3A856F02E1DD}" srcOrd="1" destOrd="0" parTransId="{06273E01-6E76-44B4-940C-7D8A2E27B7DB}" sibTransId="{D3885BE5-2077-4E60-AB4C-8644924878FB}"/>
    <dgm:cxn modelId="{7B30386E-8433-4D7C-A1C2-8C886914184D}" type="presOf" srcId="{78B7DC30-76BF-4E10-B39E-02AF3EFA56AF}" destId="{846A1580-527D-449E-A893-7EFBA5DA9F54}" srcOrd="0" destOrd="0" presId="urn:microsoft.com/office/officeart/2005/8/layout/vList2"/>
    <dgm:cxn modelId="{ADBB9C59-6550-4AE2-B920-40E300C8777A}" srcId="{87F4F9C2-6334-425D-800A-3A856F02E1DD}" destId="{8D29B696-A11E-4C57-AB20-8AD008E0B0A6}" srcOrd="0" destOrd="0" parTransId="{2D408179-3839-470C-9BFC-164EF949A769}" sibTransId="{D68939E0-1FBA-46A0-B243-08337CF56DC9}"/>
    <dgm:cxn modelId="{5EFCB18D-CA0E-4B52-9384-447370C665A6}" srcId="{78B7DC30-76BF-4E10-B39E-02AF3EFA56AF}" destId="{1C6B5CAB-59F7-4A5E-A60A-3B9720EBA916}" srcOrd="0" destOrd="0" parTransId="{020B9E62-03B6-424E-93E3-9BDCDA160949}" sibTransId="{D8D1DE74-BAAD-4BEA-910A-70B45CFF9D93}"/>
    <dgm:cxn modelId="{5B279299-4C57-4342-8E69-376223B7D7AF}" type="presOf" srcId="{D14022B4-D848-4EA4-B9E2-7C8166FC46FD}" destId="{483440C4-2936-43A8-B270-0CD8B0F0FA83}" srcOrd="0" destOrd="1" presId="urn:microsoft.com/office/officeart/2005/8/layout/vList2"/>
    <dgm:cxn modelId="{93B46FF9-0972-4AD9-A5E3-4FBB4548AA0D}" srcId="{78B7DC30-76BF-4E10-B39E-02AF3EFA56AF}" destId="{3160E68A-0864-4831-B06B-4AEA5EAD5DE9}" srcOrd="1" destOrd="0" parTransId="{01DCDA95-00CA-409E-A804-1CA96F661AB6}" sibTransId="{2BF44899-A4A3-4DDA-AD90-9876B3639A0E}"/>
    <dgm:cxn modelId="{1637F6F9-F578-45C7-8D42-64B403F0AD83}" srcId="{87F4F9C2-6334-425D-800A-3A856F02E1DD}" destId="{6C08D1C2-D6B5-49B4-808C-4CBCABACBFA5}" srcOrd="2" destOrd="0" parTransId="{F42698FA-632A-4139-B7B5-99427BEB2D05}" sibTransId="{7C2D3F50-D291-4BB2-9108-98617C934CA7}"/>
    <dgm:cxn modelId="{668CA0FA-DEE6-4BC7-B405-FB9DC7DA3364}" type="presOf" srcId="{8D29B696-A11E-4C57-AB20-8AD008E0B0A6}" destId="{483440C4-2936-43A8-B270-0CD8B0F0FA83}" srcOrd="0" destOrd="0" presId="urn:microsoft.com/office/officeart/2005/8/layout/vList2"/>
    <dgm:cxn modelId="{9D1547FF-6E93-457F-B0D5-F7CDD27D621D}" type="presOf" srcId="{A2C04015-49EA-4614-882B-C0B74F6C9BA0}" destId="{B12B7E39-82A7-4045-97A1-5EF62EAE0EAB}" srcOrd="0" destOrd="0" presId="urn:microsoft.com/office/officeart/2005/8/layout/vList2"/>
    <dgm:cxn modelId="{A31A805F-4F75-46CA-A513-4036875A3F6C}" type="presParOf" srcId="{B12B7E39-82A7-4045-97A1-5EF62EAE0EAB}" destId="{846A1580-527D-449E-A893-7EFBA5DA9F54}" srcOrd="0" destOrd="0" presId="urn:microsoft.com/office/officeart/2005/8/layout/vList2"/>
    <dgm:cxn modelId="{3A09805F-85C4-4521-9210-0FBD3294D29E}" type="presParOf" srcId="{B12B7E39-82A7-4045-97A1-5EF62EAE0EAB}" destId="{823EC602-010A-4E53-BA1C-1E7AFA4C1A89}" srcOrd="1" destOrd="0" presId="urn:microsoft.com/office/officeart/2005/8/layout/vList2"/>
    <dgm:cxn modelId="{BBA9CE3B-0807-4D54-9A64-1CA01F00A55D}" type="presParOf" srcId="{B12B7E39-82A7-4045-97A1-5EF62EAE0EAB}" destId="{3FD9901F-CA76-4E99-BE0A-16375C9838A0}" srcOrd="2" destOrd="0" presId="urn:microsoft.com/office/officeart/2005/8/layout/vList2"/>
    <dgm:cxn modelId="{0A15D381-DA34-4F42-8622-664488BAE46A}" type="presParOf" srcId="{B12B7E39-82A7-4045-97A1-5EF62EAE0EAB}" destId="{483440C4-2936-43A8-B270-0CD8B0F0FA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7EB03-3FC9-408A-9EF3-C061F4D7B77C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E97704-A209-4D18-8A98-2E6FA1BA3CFD}">
      <dgm:prSet/>
      <dgm:spPr/>
      <dgm:t>
        <a:bodyPr/>
        <a:lstStyle/>
        <a:p>
          <a:r>
            <a:rPr lang="en-US" dirty="0" err="1"/>
            <a:t>Lựa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( Selection ) : </a:t>
          </a:r>
          <a:r>
            <a:rPr lang="en-US" dirty="0" err="1"/>
            <a:t>khởi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đích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đến</a:t>
          </a:r>
          <a:r>
            <a:rPr lang="en-US" dirty="0"/>
            <a:t> tri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hiênh</a:t>
          </a:r>
          <a:endParaRPr lang="en-US" dirty="0"/>
        </a:p>
      </dgm:t>
    </dgm:pt>
    <dgm:pt modelId="{0A3F46C9-A7DB-49F0-ABCA-2816459C4FA4}" type="parTrans" cxnId="{3CB08897-324F-428C-BFA2-02852EA958C2}">
      <dgm:prSet/>
      <dgm:spPr/>
      <dgm:t>
        <a:bodyPr/>
        <a:lstStyle/>
        <a:p>
          <a:endParaRPr lang="en-US"/>
        </a:p>
      </dgm:t>
    </dgm:pt>
    <dgm:pt modelId="{625BF420-02F9-47C0-A536-7492C09E71F1}" type="sibTrans" cxnId="{3CB08897-324F-428C-BFA2-02852EA958C2}">
      <dgm:prSet/>
      <dgm:spPr/>
      <dgm:t>
        <a:bodyPr/>
        <a:lstStyle/>
        <a:p>
          <a:endParaRPr lang="en-US"/>
        </a:p>
      </dgm:t>
    </dgm:pt>
    <dgm:pt modelId="{81DF3D9A-F6EC-4DB5-9A82-A15A787836A4}">
      <dgm:prSet/>
      <dgm:spPr/>
      <dgm:t>
        <a:bodyPr/>
        <a:lstStyle/>
        <a:p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( Preprocessing ) :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tr</a:t>
          </a:r>
          <a:r>
            <a:rPr lang="vi-VN" dirty="0"/>
            <a:t>ư</a:t>
          </a:r>
          <a:r>
            <a:rPr lang="en-US" dirty="0"/>
            <a:t>ng </a:t>
          </a:r>
          <a:r>
            <a:rPr lang="en-US" dirty="0" err="1"/>
            <a:t>hữu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, </a:t>
          </a:r>
          <a:r>
            <a:rPr lang="en-US" dirty="0" err="1"/>
            <a:t>rút</a:t>
          </a:r>
          <a:r>
            <a:rPr lang="en-US" dirty="0"/>
            <a:t> </a:t>
          </a:r>
          <a:r>
            <a:rPr lang="en-US" dirty="0" err="1"/>
            <a:t>gọn</a:t>
          </a:r>
          <a:r>
            <a:rPr lang="en-US" dirty="0"/>
            <a:t> </a:t>
          </a:r>
          <a:r>
            <a:rPr lang="en-US" dirty="0" err="1"/>
            <a:t>chiều</a:t>
          </a:r>
          <a:r>
            <a:rPr lang="en-US" dirty="0"/>
            <a:t>/</a:t>
          </a:r>
          <a:r>
            <a:rPr lang="en-US" dirty="0" err="1"/>
            <a:t>biến</a:t>
          </a:r>
          <a:r>
            <a:rPr lang="en-US" dirty="0"/>
            <a:t> (60%)</a:t>
          </a:r>
        </a:p>
      </dgm:t>
    </dgm:pt>
    <dgm:pt modelId="{6FE5A772-9C35-4302-B156-1E678CCCD2CB}" type="parTrans" cxnId="{0FD0C4C4-24D5-4228-BF25-01ECE48EE646}">
      <dgm:prSet/>
      <dgm:spPr/>
      <dgm:t>
        <a:bodyPr/>
        <a:lstStyle/>
        <a:p>
          <a:endParaRPr lang="en-US"/>
        </a:p>
      </dgm:t>
    </dgm:pt>
    <dgm:pt modelId="{E4E68500-415D-49E1-BAE1-1E313FC11E10}" type="sibTrans" cxnId="{0FD0C4C4-24D5-4228-BF25-01ECE48EE646}">
      <dgm:prSet/>
      <dgm:spPr/>
      <dgm:t>
        <a:bodyPr/>
        <a:lstStyle/>
        <a:p>
          <a:endParaRPr lang="en-US"/>
        </a:p>
      </dgm:t>
    </dgm:pt>
    <dgm:pt modelId="{39C5745D-EBE0-444B-9450-A83E179198C6}">
      <dgm:prSet/>
      <dgm:spPr/>
      <dgm:t>
        <a:bodyPr/>
        <a:lstStyle/>
        <a:p>
          <a:r>
            <a:rPr lang="en-US" dirty="0" err="1"/>
            <a:t>Chuyển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( </a:t>
          </a:r>
          <a:r>
            <a:rPr lang="en-US" dirty="0" err="1"/>
            <a:t>Tranformation</a:t>
          </a:r>
          <a:r>
            <a:rPr lang="en-US" dirty="0"/>
            <a:t> ) :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khía</a:t>
          </a:r>
          <a:r>
            <a:rPr lang="en-US" dirty="0"/>
            <a:t> </a:t>
          </a:r>
          <a:r>
            <a:rPr lang="en-US" dirty="0" err="1"/>
            <a:t>cạnh</a:t>
          </a:r>
          <a:r>
            <a:rPr lang="en-US" dirty="0"/>
            <a:t> </a:t>
          </a:r>
          <a:r>
            <a:rPr lang="en-US" dirty="0" err="1"/>
            <a:t>khác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EA37BB74-4F43-4750-98DC-0813132C9835}" type="parTrans" cxnId="{D3AF1129-55AE-429B-9FBD-EBD052C1C65A}">
      <dgm:prSet/>
      <dgm:spPr/>
      <dgm:t>
        <a:bodyPr/>
        <a:lstStyle/>
        <a:p>
          <a:endParaRPr lang="en-US"/>
        </a:p>
      </dgm:t>
    </dgm:pt>
    <dgm:pt modelId="{358D2CD8-5159-4CC8-8F53-3DF0EC18A00C}" type="sibTrans" cxnId="{D3AF1129-55AE-429B-9FBD-EBD052C1C65A}">
      <dgm:prSet/>
      <dgm:spPr/>
      <dgm:t>
        <a:bodyPr/>
        <a:lstStyle/>
        <a:p>
          <a:endParaRPr lang="en-US"/>
        </a:p>
      </dgm:t>
    </dgm:pt>
    <dgm:pt modelId="{346F7A8D-B8CB-4955-B1DD-A2E8DE6943D2}">
      <dgm:prSet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phá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( Data mining ) :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mẫu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tâm</a:t>
          </a:r>
          <a:endParaRPr lang="en-US" dirty="0"/>
        </a:p>
      </dgm:t>
    </dgm:pt>
    <dgm:pt modelId="{BDF75BE1-0A01-4343-A34C-40C05D53FD1C}" type="parTrans" cxnId="{173E20CF-2F68-4096-988C-693D0CCE7FE1}">
      <dgm:prSet/>
      <dgm:spPr/>
      <dgm:t>
        <a:bodyPr/>
        <a:lstStyle/>
        <a:p>
          <a:endParaRPr lang="en-US"/>
        </a:p>
      </dgm:t>
    </dgm:pt>
    <dgm:pt modelId="{9EDDD1CC-C49C-48D2-A5D6-4EF115CDD42D}" type="sibTrans" cxnId="{173E20CF-2F68-4096-988C-693D0CCE7FE1}">
      <dgm:prSet/>
      <dgm:spPr/>
      <dgm:t>
        <a:bodyPr/>
        <a:lstStyle/>
        <a:p>
          <a:endParaRPr lang="en-US"/>
        </a:p>
      </dgm:t>
    </dgm:pt>
    <dgm:pt modelId="{B4E596B3-3A3A-4357-BCBA-60CC13459B60}">
      <dgm:prSet/>
      <dgm:spPr/>
      <dgm:t>
        <a:bodyPr/>
        <a:lstStyle/>
        <a:p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thích</a:t>
          </a:r>
          <a:r>
            <a:rPr lang="en-US" dirty="0"/>
            <a:t>/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(interpretation/Evaluation)</a:t>
          </a:r>
        </a:p>
      </dgm:t>
    </dgm:pt>
    <dgm:pt modelId="{FBBE9E17-B834-4AF2-80F9-1C3652C7774A}" type="parTrans" cxnId="{277D67E9-787D-4E08-9C90-E46F3C7C932B}">
      <dgm:prSet/>
      <dgm:spPr/>
      <dgm:t>
        <a:bodyPr/>
        <a:lstStyle/>
        <a:p>
          <a:endParaRPr lang="en-US"/>
        </a:p>
      </dgm:t>
    </dgm:pt>
    <dgm:pt modelId="{E78A0E00-7224-470E-AF18-BA4702C51253}" type="sibTrans" cxnId="{277D67E9-787D-4E08-9C90-E46F3C7C932B}">
      <dgm:prSet/>
      <dgm:spPr/>
      <dgm:t>
        <a:bodyPr/>
        <a:lstStyle/>
        <a:p>
          <a:endParaRPr lang="en-US"/>
        </a:p>
      </dgm:t>
    </dgm:pt>
    <dgm:pt modelId="{AA872A5F-AD26-4A3B-BC44-34F6E28B6C46}" type="pres">
      <dgm:prSet presAssocID="{EB47EB03-3FC9-408A-9EF3-C061F4D7B77C}" presName="linearFlow" presStyleCnt="0">
        <dgm:presLayoutVars>
          <dgm:resizeHandles val="exact"/>
        </dgm:presLayoutVars>
      </dgm:prSet>
      <dgm:spPr/>
    </dgm:pt>
    <dgm:pt modelId="{43FFB46E-2CD1-4D9D-9AF4-632558556FE7}" type="pres">
      <dgm:prSet presAssocID="{CFE97704-A209-4D18-8A98-2E6FA1BA3CFD}" presName="node" presStyleLbl="node1" presStyleIdx="0" presStyleCnt="5" custScaleX="137008">
        <dgm:presLayoutVars>
          <dgm:bulletEnabled val="1"/>
        </dgm:presLayoutVars>
      </dgm:prSet>
      <dgm:spPr/>
    </dgm:pt>
    <dgm:pt modelId="{0E150DAE-0B0E-4B16-845C-5D3F21169821}" type="pres">
      <dgm:prSet presAssocID="{625BF420-02F9-47C0-A536-7492C09E71F1}" presName="sibTrans" presStyleLbl="sibTrans2D1" presStyleIdx="0" presStyleCnt="4"/>
      <dgm:spPr/>
    </dgm:pt>
    <dgm:pt modelId="{C09E5D5D-F663-4E90-B074-8F97224E1236}" type="pres">
      <dgm:prSet presAssocID="{625BF420-02F9-47C0-A536-7492C09E71F1}" presName="connectorText" presStyleLbl="sibTrans2D1" presStyleIdx="0" presStyleCnt="4"/>
      <dgm:spPr/>
    </dgm:pt>
    <dgm:pt modelId="{E9E34501-489E-49AB-8CA5-8FC29D31DC1E}" type="pres">
      <dgm:prSet presAssocID="{81DF3D9A-F6EC-4DB5-9A82-A15A787836A4}" presName="node" presStyleLbl="node1" presStyleIdx="1" presStyleCnt="5" custScaleX="137008">
        <dgm:presLayoutVars>
          <dgm:bulletEnabled val="1"/>
        </dgm:presLayoutVars>
      </dgm:prSet>
      <dgm:spPr/>
    </dgm:pt>
    <dgm:pt modelId="{41987AD7-C92B-4B3D-93C2-8EFEFA52BEAE}" type="pres">
      <dgm:prSet presAssocID="{E4E68500-415D-49E1-BAE1-1E313FC11E10}" presName="sibTrans" presStyleLbl="sibTrans2D1" presStyleIdx="1" presStyleCnt="4"/>
      <dgm:spPr/>
    </dgm:pt>
    <dgm:pt modelId="{F88BCDD3-801A-4800-8665-B62C219476C9}" type="pres">
      <dgm:prSet presAssocID="{E4E68500-415D-49E1-BAE1-1E313FC11E10}" presName="connectorText" presStyleLbl="sibTrans2D1" presStyleIdx="1" presStyleCnt="4"/>
      <dgm:spPr/>
    </dgm:pt>
    <dgm:pt modelId="{A050A7B4-928C-4D66-A553-A776AFAD6711}" type="pres">
      <dgm:prSet presAssocID="{39C5745D-EBE0-444B-9450-A83E179198C6}" presName="node" presStyleLbl="node1" presStyleIdx="2" presStyleCnt="5" custScaleX="137280">
        <dgm:presLayoutVars>
          <dgm:bulletEnabled val="1"/>
        </dgm:presLayoutVars>
      </dgm:prSet>
      <dgm:spPr/>
    </dgm:pt>
    <dgm:pt modelId="{F57E744B-25F9-489C-8347-05E42D50DBBF}" type="pres">
      <dgm:prSet presAssocID="{358D2CD8-5159-4CC8-8F53-3DF0EC18A00C}" presName="sibTrans" presStyleLbl="sibTrans2D1" presStyleIdx="2" presStyleCnt="4"/>
      <dgm:spPr/>
    </dgm:pt>
    <dgm:pt modelId="{057F2DA9-AFAF-41DF-9C25-E06195A42BB6}" type="pres">
      <dgm:prSet presAssocID="{358D2CD8-5159-4CC8-8F53-3DF0EC18A00C}" presName="connectorText" presStyleLbl="sibTrans2D1" presStyleIdx="2" presStyleCnt="4"/>
      <dgm:spPr/>
    </dgm:pt>
    <dgm:pt modelId="{67D7C453-62A9-4B6C-B0D2-1C50CAE6E3F8}" type="pres">
      <dgm:prSet presAssocID="{346F7A8D-B8CB-4955-B1DD-A2E8DE6943D2}" presName="node" presStyleLbl="node1" presStyleIdx="3" presStyleCnt="5" custScaleX="135740">
        <dgm:presLayoutVars>
          <dgm:bulletEnabled val="1"/>
        </dgm:presLayoutVars>
      </dgm:prSet>
      <dgm:spPr/>
    </dgm:pt>
    <dgm:pt modelId="{5F97A511-F407-422D-860E-8FE2EF0E86E7}" type="pres">
      <dgm:prSet presAssocID="{9EDDD1CC-C49C-48D2-A5D6-4EF115CDD42D}" presName="sibTrans" presStyleLbl="sibTrans2D1" presStyleIdx="3" presStyleCnt="4"/>
      <dgm:spPr/>
    </dgm:pt>
    <dgm:pt modelId="{A7617923-F7BC-4A0E-9C2B-62A5FE4779FC}" type="pres">
      <dgm:prSet presAssocID="{9EDDD1CC-C49C-48D2-A5D6-4EF115CDD42D}" presName="connectorText" presStyleLbl="sibTrans2D1" presStyleIdx="3" presStyleCnt="4"/>
      <dgm:spPr/>
    </dgm:pt>
    <dgm:pt modelId="{29AD5956-2006-4372-9641-68C50EF6974D}" type="pres">
      <dgm:prSet presAssocID="{B4E596B3-3A3A-4357-BCBA-60CC13459B60}" presName="node" presStyleLbl="node1" presStyleIdx="4" presStyleCnt="5" custScaleX="134201">
        <dgm:presLayoutVars>
          <dgm:bulletEnabled val="1"/>
        </dgm:presLayoutVars>
      </dgm:prSet>
      <dgm:spPr/>
    </dgm:pt>
  </dgm:ptLst>
  <dgm:cxnLst>
    <dgm:cxn modelId="{D3AF1129-55AE-429B-9FBD-EBD052C1C65A}" srcId="{EB47EB03-3FC9-408A-9EF3-C061F4D7B77C}" destId="{39C5745D-EBE0-444B-9450-A83E179198C6}" srcOrd="2" destOrd="0" parTransId="{EA37BB74-4F43-4750-98DC-0813132C9835}" sibTransId="{358D2CD8-5159-4CC8-8F53-3DF0EC18A00C}"/>
    <dgm:cxn modelId="{C8BD642A-A8F1-480C-B6E7-9B2E610CD5AE}" type="presOf" srcId="{EB47EB03-3FC9-408A-9EF3-C061F4D7B77C}" destId="{AA872A5F-AD26-4A3B-BC44-34F6E28B6C46}" srcOrd="0" destOrd="0" presId="urn:microsoft.com/office/officeart/2005/8/layout/process2"/>
    <dgm:cxn modelId="{54DB9A2C-3CDB-412B-BA44-EF946D2AD97C}" type="presOf" srcId="{358D2CD8-5159-4CC8-8F53-3DF0EC18A00C}" destId="{057F2DA9-AFAF-41DF-9C25-E06195A42BB6}" srcOrd="1" destOrd="0" presId="urn:microsoft.com/office/officeart/2005/8/layout/process2"/>
    <dgm:cxn modelId="{23F9EE2D-EA65-439A-BA1D-5B2BE45796EB}" type="presOf" srcId="{81DF3D9A-F6EC-4DB5-9A82-A15A787836A4}" destId="{E9E34501-489E-49AB-8CA5-8FC29D31DC1E}" srcOrd="0" destOrd="0" presId="urn:microsoft.com/office/officeart/2005/8/layout/process2"/>
    <dgm:cxn modelId="{284DF65D-F3B0-4F29-9390-374525D9BD74}" type="presOf" srcId="{9EDDD1CC-C49C-48D2-A5D6-4EF115CDD42D}" destId="{5F97A511-F407-422D-860E-8FE2EF0E86E7}" srcOrd="0" destOrd="0" presId="urn:microsoft.com/office/officeart/2005/8/layout/process2"/>
    <dgm:cxn modelId="{BE8C8E43-1623-4C02-BA48-78B9EB6DC400}" type="presOf" srcId="{B4E596B3-3A3A-4357-BCBA-60CC13459B60}" destId="{29AD5956-2006-4372-9641-68C50EF6974D}" srcOrd="0" destOrd="0" presId="urn:microsoft.com/office/officeart/2005/8/layout/process2"/>
    <dgm:cxn modelId="{7FD9A064-418A-479A-AF16-B41DB09CBFBA}" type="presOf" srcId="{625BF420-02F9-47C0-A536-7492C09E71F1}" destId="{0E150DAE-0B0E-4B16-845C-5D3F21169821}" srcOrd="0" destOrd="0" presId="urn:microsoft.com/office/officeart/2005/8/layout/process2"/>
    <dgm:cxn modelId="{D8612066-D832-493D-95CC-F8F1DBC2EEA5}" type="presOf" srcId="{E4E68500-415D-49E1-BAE1-1E313FC11E10}" destId="{F88BCDD3-801A-4800-8665-B62C219476C9}" srcOrd="1" destOrd="0" presId="urn:microsoft.com/office/officeart/2005/8/layout/process2"/>
    <dgm:cxn modelId="{E5C4A26B-99B3-499B-895A-0AC74659CEC8}" type="presOf" srcId="{CFE97704-A209-4D18-8A98-2E6FA1BA3CFD}" destId="{43FFB46E-2CD1-4D9D-9AF4-632558556FE7}" srcOrd="0" destOrd="0" presId="urn:microsoft.com/office/officeart/2005/8/layout/process2"/>
    <dgm:cxn modelId="{A6638282-EBBB-44F2-B285-DD57FF6202D4}" type="presOf" srcId="{E4E68500-415D-49E1-BAE1-1E313FC11E10}" destId="{41987AD7-C92B-4B3D-93C2-8EFEFA52BEAE}" srcOrd="0" destOrd="0" presId="urn:microsoft.com/office/officeart/2005/8/layout/process2"/>
    <dgm:cxn modelId="{699AEF86-2EEC-475C-A84F-23E655566B8C}" type="presOf" srcId="{39C5745D-EBE0-444B-9450-A83E179198C6}" destId="{A050A7B4-928C-4D66-A553-A776AFAD6711}" srcOrd="0" destOrd="0" presId="urn:microsoft.com/office/officeart/2005/8/layout/process2"/>
    <dgm:cxn modelId="{3CB08897-324F-428C-BFA2-02852EA958C2}" srcId="{EB47EB03-3FC9-408A-9EF3-C061F4D7B77C}" destId="{CFE97704-A209-4D18-8A98-2E6FA1BA3CFD}" srcOrd="0" destOrd="0" parTransId="{0A3F46C9-A7DB-49F0-ABCA-2816459C4FA4}" sibTransId="{625BF420-02F9-47C0-A536-7492C09E71F1}"/>
    <dgm:cxn modelId="{0CD0519F-8E0F-489A-8B99-61C1ECF86480}" type="presOf" srcId="{358D2CD8-5159-4CC8-8F53-3DF0EC18A00C}" destId="{F57E744B-25F9-489C-8347-05E42D50DBBF}" srcOrd="0" destOrd="0" presId="urn:microsoft.com/office/officeart/2005/8/layout/process2"/>
    <dgm:cxn modelId="{C956E7A3-CE54-462F-86B3-D74F7175048A}" type="presOf" srcId="{9EDDD1CC-C49C-48D2-A5D6-4EF115CDD42D}" destId="{A7617923-F7BC-4A0E-9C2B-62A5FE4779FC}" srcOrd="1" destOrd="0" presId="urn:microsoft.com/office/officeart/2005/8/layout/process2"/>
    <dgm:cxn modelId="{0FD0C4C4-24D5-4228-BF25-01ECE48EE646}" srcId="{EB47EB03-3FC9-408A-9EF3-C061F4D7B77C}" destId="{81DF3D9A-F6EC-4DB5-9A82-A15A787836A4}" srcOrd="1" destOrd="0" parTransId="{6FE5A772-9C35-4302-B156-1E678CCCD2CB}" sibTransId="{E4E68500-415D-49E1-BAE1-1E313FC11E10}"/>
    <dgm:cxn modelId="{173E20CF-2F68-4096-988C-693D0CCE7FE1}" srcId="{EB47EB03-3FC9-408A-9EF3-C061F4D7B77C}" destId="{346F7A8D-B8CB-4955-B1DD-A2E8DE6943D2}" srcOrd="3" destOrd="0" parTransId="{BDF75BE1-0A01-4343-A34C-40C05D53FD1C}" sibTransId="{9EDDD1CC-C49C-48D2-A5D6-4EF115CDD42D}"/>
    <dgm:cxn modelId="{277D67E9-787D-4E08-9C90-E46F3C7C932B}" srcId="{EB47EB03-3FC9-408A-9EF3-C061F4D7B77C}" destId="{B4E596B3-3A3A-4357-BCBA-60CC13459B60}" srcOrd="4" destOrd="0" parTransId="{FBBE9E17-B834-4AF2-80F9-1C3652C7774A}" sibTransId="{E78A0E00-7224-470E-AF18-BA4702C51253}"/>
    <dgm:cxn modelId="{42EC62F8-D732-4883-A103-3A80B3BA0E86}" type="presOf" srcId="{346F7A8D-B8CB-4955-B1DD-A2E8DE6943D2}" destId="{67D7C453-62A9-4B6C-B0D2-1C50CAE6E3F8}" srcOrd="0" destOrd="0" presId="urn:microsoft.com/office/officeart/2005/8/layout/process2"/>
    <dgm:cxn modelId="{66D2A0F8-7298-4622-8F79-70FFB0EF03A3}" type="presOf" srcId="{625BF420-02F9-47C0-A536-7492C09E71F1}" destId="{C09E5D5D-F663-4E90-B074-8F97224E1236}" srcOrd="1" destOrd="0" presId="urn:microsoft.com/office/officeart/2005/8/layout/process2"/>
    <dgm:cxn modelId="{8D2914CC-E673-4CCA-8EC3-D851CD4DF84D}" type="presParOf" srcId="{AA872A5F-AD26-4A3B-BC44-34F6E28B6C46}" destId="{43FFB46E-2CD1-4D9D-9AF4-632558556FE7}" srcOrd="0" destOrd="0" presId="urn:microsoft.com/office/officeart/2005/8/layout/process2"/>
    <dgm:cxn modelId="{C39D5A1B-CD17-4270-9F04-165BA582CC49}" type="presParOf" srcId="{AA872A5F-AD26-4A3B-BC44-34F6E28B6C46}" destId="{0E150DAE-0B0E-4B16-845C-5D3F21169821}" srcOrd="1" destOrd="0" presId="urn:microsoft.com/office/officeart/2005/8/layout/process2"/>
    <dgm:cxn modelId="{88D4FD60-F0F8-4E1E-9967-8137ED210F33}" type="presParOf" srcId="{0E150DAE-0B0E-4B16-845C-5D3F21169821}" destId="{C09E5D5D-F663-4E90-B074-8F97224E1236}" srcOrd="0" destOrd="0" presId="urn:microsoft.com/office/officeart/2005/8/layout/process2"/>
    <dgm:cxn modelId="{72842E4D-A739-4C3F-97D6-DA8A8A9C0BB9}" type="presParOf" srcId="{AA872A5F-AD26-4A3B-BC44-34F6E28B6C46}" destId="{E9E34501-489E-49AB-8CA5-8FC29D31DC1E}" srcOrd="2" destOrd="0" presId="urn:microsoft.com/office/officeart/2005/8/layout/process2"/>
    <dgm:cxn modelId="{CAFDDF9F-D7F3-451A-8CF7-F3A00F09F53E}" type="presParOf" srcId="{AA872A5F-AD26-4A3B-BC44-34F6E28B6C46}" destId="{41987AD7-C92B-4B3D-93C2-8EFEFA52BEAE}" srcOrd="3" destOrd="0" presId="urn:microsoft.com/office/officeart/2005/8/layout/process2"/>
    <dgm:cxn modelId="{189005CF-50F7-4F49-B222-2D787A7792EF}" type="presParOf" srcId="{41987AD7-C92B-4B3D-93C2-8EFEFA52BEAE}" destId="{F88BCDD3-801A-4800-8665-B62C219476C9}" srcOrd="0" destOrd="0" presId="urn:microsoft.com/office/officeart/2005/8/layout/process2"/>
    <dgm:cxn modelId="{55390726-BE80-46D5-95BD-AFF9C547C282}" type="presParOf" srcId="{AA872A5F-AD26-4A3B-BC44-34F6E28B6C46}" destId="{A050A7B4-928C-4D66-A553-A776AFAD6711}" srcOrd="4" destOrd="0" presId="urn:microsoft.com/office/officeart/2005/8/layout/process2"/>
    <dgm:cxn modelId="{8B8D9AE9-E0A0-4B3B-82E6-89986027FCBF}" type="presParOf" srcId="{AA872A5F-AD26-4A3B-BC44-34F6E28B6C46}" destId="{F57E744B-25F9-489C-8347-05E42D50DBBF}" srcOrd="5" destOrd="0" presId="urn:microsoft.com/office/officeart/2005/8/layout/process2"/>
    <dgm:cxn modelId="{88B2D92D-DC1A-4B0A-8890-34217E845986}" type="presParOf" srcId="{F57E744B-25F9-489C-8347-05E42D50DBBF}" destId="{057F2DA9-AFAF-41DF-9C25-E06195A42BB6}" srcOrd="0" destOrd="0" presId="urn:microsoft.com/office/officeart/2005/8/layout/process2"/>
    <dgm:cxn modelId="{11C0549B-24D9-4EBA-837B-790C8187058E}" type="presParOf" srcId="{AA872A5F-AD26-4A3B-BC44-34F6E28B6C46}" destId="{67D7C453-62A9-4B6C-B0D2-1C50CAE6E3F8}" srcOrd="6" destOrd="0" presId="urn:microsoft.com/office/officeart/2005/8/layout/process2"/>
    <dgm:cxn modelId="{B2633BC5-7B75-4038-95C1-482AA4449674}" type="presParOf" srcId="{AA872A5F-AD26-4A3B-BC44-34F6E28B6C46}" destId="{5F97A511-F407-422D-860E-8FE2EF0E86E7}" srcOrd="7" destOrd="0" presId="urn:microsoft.com/office/officeart/2005/8/layout/process2"/>
    <dgm:cxn modelId="{AF382782-B0D3-4229-BF36-FA88DE802800}" type="presParOf" srcId="{5F97A511-F407-422D-860E-8FE2EF0E86E7}" destId="{A7617923-F7BC-4A0E-9C2B-62A5FE4779FC}" srcOrd="0" destOrd="0" presId="urn:microsoft.com/office/officeart/2005/8/layout/process2"/>
    <dgm:cxn modelId="{D27A42DE-A536-4193-8DA6-EF2BD98A78B2}" type="presParOf" srcId="{AA872A5F-AD26-4A3B-BC44-34F6E28B6C46}" destId="{29AD5956-2006-4372-9641-68C50EF6974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102D4-5B11-4B60-8209-1F8979C30CF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5AE81A-C798-4BE7-96A2-5DF34886EB40}">
      <dgm:prSet/>
      <dgm:spPr/>
      <dgm:t>
        <a:bodyPr/>
        <a:lstStyle/>
        <a:p>
          <a:r>
            <a:rPr lang="en-US"/>
            <a:t>KPDL mô tả : tóm tắt, phân cụm, luật kết hợp, …</a:t>
          </a:r>
        </a:p>
      </dgm:t>
    </dgm:pt>
    <dgm:pt modelId="{4E340570-FD53-4D6D-AE46-9114ABEC5D18}" type="parTrans" cxnId="{373B8C83-A655-4B04-A7E0-614E42830B8F}">
      <dgm:prSet/>
      <dgm:spPr/>
      <dgm:t>
        <a:bodyPr/>
        <a:lstStyle/>
        <a:p>
          <a:endParaRPr lang="en-US"/>
        </a:p>
      </dgm:t>
    </dgm:pt>
    <dgm:pt modelId="{5D0C8F8D-D58B-4ACD-B95D-F3ABFBB1E258}" type="sibTrans" cxnId="{373B8C83-A655-4B04-A7E0-614E42830B8F}">
      <dgm:prSet/>
      <dgm:spPr/>
      <dgm:t>
        <a:bodyPr/>
        <a:lstStyle/>
        <a:p>
          <a:endParaRPr lang="en-US"/>
        </a:p>
      </dgm:t>
    </dgm:pt>
    <dgm:pt modelId="{88184146-335B-47D3-9D6E-D5D3AB6C3280}">
      <dgm:prSet/>
      <dgm:spPr/>
      <dgm:t>
        <a:bodyPr/>
        <a:lstStyle/>
        <a:p>
          <a:r>
            <a:rPr lang="en-US"/>
            <a:t>KPDL dự đoán : phân lớp, hồi quy, …</a:t>
          </a:r>
        </a:p>
      </dgm:t>
    </dgm:pt>
    <dgm:pt modelId="{9514826F-1D7C-4163-8D64-65C883A836BE}" type="parTrans" cxnId="{65569D26-71BE-4D5D-A73C-E913D388F1BF}">
      <dgm:prSet/>
      <dgm:spPr/>
      <dgm:t>
        <a:bodyPr/>
        <a:lstStyle/>
        <a:p>
          <a:endParaRPr lang="en-US"/>
        </a:p>
      </dgm:t>
    </dgm:pt>
    <dgm:pt modelId="{130059FC-B4B2-4790-BB0D-0D2702031495}" type="sibTrans" cxnId="{65569D26-71BE-4D5D-A73C-E913D388F1BF}">
      <dgm:prSet/>
      <dgm:spPr/>
      <dgm:t>
        <a:bodyPr/>
        <a:lstStyle/>
        <a:p>
          <a:endParaRPr lang="en-US"/>
        </a:p>
      </dgm:t>
    </dgm:pt>
    <dgm:pt modelId="{EB6C3808-D5BF-484F-A761-FB6BA61B13B9}" type="pres">
      <dgm:prSet presAssocID="{041102D4-5B11-4B60-8209-1F8979C30C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3E044-0966-4D8E-B83D-E77A12419309}" type="pres">
      <dgm:prSet presAssocID="{7D5AE81A-C798-4BE7-96A2-5DF34886EB40}" presName="hierRoot1" presStyleCnt="0"/>
      <dgm:spPr/>
    </dgm:pt>
    <dgm:pt modelId="{3CADC9EF-C06C-4F0E-8860-928963E29555}" type="pres">
      <dgm:prSet presAssocID="{7D5AE81A-C798-4BE7-96A2-5DF34886EB40}" presName="composite" presStyleCnt="0"/>
      <dgm:spPr/>
    </dgm:pt>
    <dgm:pt modelId="{30B1C782-77AE-4E24-B525-AC7436FB0915}" type="pres">
      <dgm:prSet presAssocID="{7D5AE81A-C798-4BE7-96A2-5DF34886EB40}" presName="background" presStyleLbl="node0" presStyleIdx="0" presStyleCnt="2"/>
      <dgm:spPr/>
    </dgm:pt>
    <dgm:pt modelId="{28FFB3C7-4B25-4D21-BC11-32AC93E53F8B}" type="pres">
      <dgm:prSet presAssocID="{7D5AE81A-C798-4BE7-96A2-5DF34886EB40}" presName="text" presStyleLbl="fgAcc0" presStyleIdx="0" presStyleCnt="2">
        <dgm:presLayoutVars>
          <dgm:chPref val="3"/>
        </dgm:presLayoutVars>
      </dgm:prSet>
      <dgm:spPr/>
    </dgm:pt>
    <dgm:pt modelId="{54D5D8DF-BDEB-4198-B43C-FC28A685A423}" type="pres">
      <dgm:prSet presAssocID="{7D5AE81A-C798-4BE7-96A2-5DF34886EB40}" presName="hierChild2" presStyleCnt="0"/>
      <dgm:spPr/>
    </dgm:pt>
    <dgm:pt modelId="{22ED0C4C-2EAC-4562-A9A3-23DF33477E8A}" type="pres">
      <dgm:prSet presAssocID="{88184146-335B-47D3-9D6E-D5D3AB6C3280}" presName="hierRoot1" presStyleCnt="0"/>
      <dgm:spPr/>
    </dgm:pt>
    <dgm:pt modelId="{DB17C7D3-0764-45B2-A1D6-021861EE6241}" type="pres">
      <dgm:prSet presAssocID="{88184146-335B-47D3-9D6E-D5D3AB6C3280}" presName="composite" presStyleCnt="0"/>
      <dgm:spPr/>
    </dgm:pt>
    <dgm:pt modelId="{88EBD04C-1E6A-4A88-A6E6-16B1DF25BD12}" type="pres">
      <dgm:prSet presAssocID="{88184146-335B-47D3-9D6E-D5D3AB6C3280}" presName="background" presStyleLbl="node0" presStyleIdx="1" presStyleCnt="2"/>
      <dgm:spPr/>
    </dgm:pt>
    <dgm:pt modelId="{85564C4A-EB0C-45AA-81B1-432043EA0C44}" type="pres">
      <dgm:prSet presAssocID="{88184146-335B-47D3-9D6E-D5D3AB6C3280}" presName="text" presStyleLbl="fgAcc0" presStyleIdx="1" presStyleCnt="2">
        <dgm:presLayoutVars>
          <dgm:chPref val="3"/>
        </dgm:presLayoutVars>
      </dgm:prSet>
      <dgm:spPr/>
    </dgm:pt>
    <dgm:pt modelId="{E90E9C03-EADE-4EDB-8375-7965BC523E14}" type="pres">
      <dgm:prSet presAssocID="{88184146-335B-47D3-9D6E-D5D3AB6C3280}" presName="hierChild2" presStyleCnt="0"/>
      <dgm:spPr/>
    </dgm:pt>
  </dgm:ptLst>
  <dgm:cxnLst>
    <dgm:cxn modelId="{65569D26-71BE-4D5D-A73C-E913D388F1BF}" srcId="{041102D4-5B11-4B60-8209-1F8979C30CF2}" destId="{88184146-335B-47D3-9D6E-D5D3AB6C3280}" srcOrd="1" destOrd="0" parTransId="{9514826F-1D7C-4163-8D64-65C883A836BE}" sibTransId="{130059FC-B4B2-4790-BB0D-0D2702031495}"/>
    <dgm:cxn modelId="{DFABF65E-FDA9-42FD-B337-A46C5D0D7879}" type="presOf" srcId="{041102D4-5B11-4B60-8209-1F8979C30CF2}" destId="{EB6C3808-D5BF-484F-A761-FB6BA61B13B9}" srcOrd="0" destOrd="0" presId="urn:microsoft.com/office/officeart/2005/8/layout/hierarchy1"/>
    <dgm:cxn modelId="{373B8C83-A655-4B04-A7E0-614E42830B8F}" srcId="{041102D4-5B11-4B60-8209-1F8979C30CF2}" destId="{7D5AE81A-C798-4BE7-96A2-5DF34886EB40}" srcOrd="0" destOrd="0" parTransId="{4E340570-FD53-4D6D-AE46-9114ABEC5D18}" sibTransId="{5D0C8F8D-D58B-4ACD-B95D-F3ABFBB1E258}"/>
    <dgm:cxn modelId="{1296BCB2-F4A7-407A-A082-39528A7E7BE9}" type="presOf" srcId="{7D5AE81A-C798-4BE7-96A2-5DF34886EB40}" destId="{28FFB3C7-4B25-4D21-BC11-32AC93E53F8B}" srcOrd="0" destOrd="0" presId="urn:microsoft.com/office/officeart/2005/8/layout/hierarchy1"/>
    <dgm:cxn modelId="{34145ED1-5379-4E8F-852B-65F588A64E76}" type="presOf" srcId="{88184146-335B-47D3-9D6E-D5D3AB6C3280}" destId="{85564C4A-EB0C-45AA-81B1-432043EA0C44}" srcOrd="0" destOrd="0" presId="urn:microsoft.com/office/officeart/2005/8/layout/hierarchy1"/>
    <dgm:cxn modelId="{A321D69B-B239-4269-B71E-78EC057D48D2}" type="presParOf" srcId="{EB6C3808-D5BF-484F-A761-FB6BA61B13B9}" destId="{5EF3E044-0966-4D8E-B83D-E77A12419309}" srcOrd="0" destOrd="0" presId="urn:microsoft.com/office/officeart/2005/8/layout/hierarchy1"/>
    <dgm:cxn modelId="{C89D8E8B-A8E4-4749-91CE-65BAE3B33E56}" type="presParOf" srcId="{5EF3E044-0966-4D8E-B83D-E77A12419309}" destId="{3CADC9EF-C06C-4F0E-8860-928963E29555}" srcOrd="0" destOrd="0" presId="urn:microsoft.com/office/officeart/2005/8/layout/hierarchy1"/>
    <dgm:cxn modelId="{50D170B6-1561-4604-9929-F636B658819C}" type="presParOf" srcId="{3CADC9EF-C06C-4F0E-8860-928963E29555}" destId="{30B1C782-77AE-4E24-B525-AC7436FB0915}" srcOrd="0" destOrd="0" presId="urn:microsoft.com/office/officeart/2005/8/layout/hierarchy1"/>
    <dgm:cxn modelId="{4B3A866A-448D-4A9E-BE7F-0554C0595E6D}" type="presParOf" srcId="{3CADC9EF-C06C-4F0E-8860-928963E29555}" destId="{28FFB3C7-4B25-4D21-BC11-32AC93E53F8B}" srcOrd="1" destOrd="0" presId="urn:microsoft.com/office/officeart/2005/8/layout/hierarchy1"/>
    <dgm:cxn modelId="{B104A507-82D6-475E-9763-205BBD4BCC31}" type="presParOf" srcId="{5EF3E044-0966-4D8E-B83D-E77A12419309}" destId="{54D5D8DF-BDEB-4198-B43C-FC28A685A423}" srcOrd="1" destOrd="0" presId="urn:microsoft.com/office/officeart/2005/8/layout/hierarchy1"/>
    <dgm:cxn modelId="{2B94E2E7-CAA4-4921-874C-E053024B3E69}" type="presParOf" srcId="{EB6C3808-D5BF-484F-A761-FB6BA61B13B9}" destId="{22ED0C4C-2EAC-4562-A9A3-23DF33477E8A}" srcOrd="1" destOrd="0" presId="urn:microsoft.com/office/officeart/2005/8/layout/hierarchy1"/>
    <dgm:cxn modelId="{953F1DBB-39CE-46A5-B9CE-F5A97C4F1F0B}" type="presParOf" srcId="{22ED0C4C-2EAC-4562-A9A3-23DF33477E8A}" destId="{DB17C7D3-0764-45B2-A1D6-021861EE6241}" srcOrd="0" destOrd="0" presId="urn:microsoft.com/office/officeart/2005/8/layout/hierarchy1"/>
    <dgm:cxn modelId="{DDD4186B-4598-4E14-88D2-1C605090B5C7}" type="presParOf" srcId="{DB17C7D3-0764-45B2-A1D6-021861EE6241}" destId="{88EBD04C-1E6A-4A88-A6E6-16B1DF25BD12}" srcOrd="0" destOrd="0" presId="urn:microsoft.com/office/officeart/2005/8/layout/hierarchy1"/>
    <dgm:cxn modelId="{BD57B5D3-5958-40F4-8B89-1D6D09BB076F}" type="presParOf" srcId="{DB17C7D3-0764-45B2-A1D6-021861EE6241}" destId="{85564C4A-EB0C-45AA-81B1-432043EA0C44}" srcOrd="1" destOrd="0" presId="urn:microsoft.com/office/officeart/2005/8/layout/hierarchy1"/>
    <dgm:cxn modelId="{0CAFA254-538B-4FE2-9D37-1AFB48FD4350}" type="presParOf" srcId="{22ED0C4C-2EAC-4562-A9A3-23DF33477E8A}" destId="{E90E9C03-EADE-4EDB-8375-7965BC523E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3D9E34-E04D-4834-892E-E3F222D758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F9E1C6-929D-4710-9846-F15D8CFECE0B}">
      <dgm:prSet/>
      <dgm:spPr/>
      <dgm:t>
        <a:bodyPr/>
        <a:lstStyle/>
        <a:p>
          <a:r>
            <a:rPr lang="en-US" dirty="0" err="1"/>
            <a:t>Trích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tr</a:t>
          </a:r>
          <a:r>
            <a:rPr lang="vi-VN" dirty="0"/>
            <a:t>ư</a:t>
          </a:r>
          <a:r>
            <a:rPr lang="en-US" dirty="0"/>
            <a:t>ng</a:t>
          </a:r>
        </a:p>
      </dgm:t>
    </dgm:pt>
    <dgm:pt modelId="{49FF4727-C614-48C7-826C-D2BF3CA357FF}" type="parTrans" cxnId="{7812EEC8-07C9-499E-8AC7-E0D726573C34}">
      <dgm:prSet/>
      <dgm:spPr/>
      <dgm:t>
        <a:bodyPr/>
        <a:lstStyle/>
        <a:p>
          <a:endParaRPr lang="en-US"/>
        </a:p>
      </dgm:t>
    </dgm:pt>
    <dgm:pt modelId="{3DA682F9-86C8-41FF-917F-9623161F52DD}" type="sibTrans" cxnId="{7812EEC8-07C9-499E-8AC7-E0D726573C34}">
      <dgm:prSet/>
      <dgm:spPr/>
      <dgm:t>
        <a:bodyPr/>
        <a:lstStyle/>
        <a:p>
          <a:endParaRPr lang="en-US"/>
        </a:p>
      </dgm:t>
    </dgm:pt>
    <dgm:pt modelId="{C979977D-3664-4866-8BF6-8DD38D1F3EB1}">
      <dgm:prSet/>
      <dgm:spPr/>
      <dgm:t>
        <a:bodyPr/>
        <a:lstStyle/>
        <a:p>
          <a:r>
            <a:rPr lang="en-US"/>
            <a:t>Quan hệ kết hợp</a:t>
          </a:r>
        </a:p>
      </dgm:t>
    </dgm:pt>
    <dgm:pt modelId="{B7E77CDD-C1FE-4C1F-9655-6D23A79BA889}" type="parTrans" cxnId="{D2517408-B30F-4FD8-BA67-95018C6E8C71}">
      <dgm:prSet/>
      <dgm:spPr/>
      <dgm:t>
        <a:bodyPr/>
        <a:lstStyle/>
        <a:p>
          <a:endParaRPr lang="en-US"/>
        </a:p>
      </dgm:t>
    </dgm:pt>
    <dgm:pt modelId="{7DCBD2BF-D74B-4D43-BF0C-83A7C5D16C17}" type="sibTrans" cxnId="{D2517408-B30F-4FD8-BA67-95018C6E8C71}">
      <dgm:prSet/>
      <dgm:spPr/>
      <dgm:t>
        <a:bodyPr/>
        <a:lstStyle/>
        <a:p>
          <a:endParaRPr lang="en-US"/>
        </a:p>
      </dgm:t>
    </dgm:pt>
    <dgm:pt modelId="{F204C4EA-3F39-4FBE-BAE4-899700A4D47B}">
      <dgm:prSet/>
      <dgm:spPr/>
      <dgm:t>
        <a:bodyPr/>
        <a:lstStyle/>
        <a:p>
          <a:r>
            <a:rPr lang="en-US"/>
            <a:t>Phân lớp</a:t>
          </a:r>
        </a:p>
      </dgm:t>
    </dgm:pt>
    <dgm:pt modelId="{FE4F0A41-6AA9-4A60-832E-915A19588CF3}" type="parTrans" cxnId="{245828DA-6D34-4D3A-924B-C7BFC8063D22}">
      <dgm:prSet/>
      <dgm:spPr/>
      <dgm:t>
        <a:bodyPr/>
        <a:lstStyle/>
        <a:p>
          <a:endParaRPr lang="en-US"/>
        </a:p>
      </dgm:t>
    </dgm:pt>
    <dgm:pt modelId="{4532AD84-0D1E-4B08-AF1A-E6003AB10577}" type="sibTrans" cxnId="{245828DA-6D34-4D3A-924B-C7BFC8063D22}">
      <dgm:prSet/>
      <dgm:spPr/>
      <dgm:t>
        <a:bodyPr/>
        <a:lstStyle/>
        <a:p>
          <a:endParaRPr lang="en-US"/>
        </a:p>
      </dgm:t>
    </dgm:pt>
    <dgm:pt modelId="{1D67E811-395F-417D-B976-CCAA874C174A}">
      <dgm:prSet/>
      <dgm:spPr/>
      <dgm:t>
        <a:bodyPr/>
        <a:lstStyle/>
        <a:p>
          <a:r>
            <a:rPr lang="en-US"/>
            <a:t>Phân cụm</a:t>
          </a:r>
        </a:p>
      </dgm:t>
    </dgm:pt>
    <dgm:pt modelId="{133A7B1D-B8EF-4060-AD53-640C44FF89EC}" type="parTrans" cxnId="{D8636F67-1E18-4DB0-AD2D-7B97BF7FBED0}">
      <dgm:prSet/>
      <dgm:spPr/>
      <dgm:t>
        <a:bodyPr/>
        <a:lstStyle/>
        <a:p>
          <a:endParaRPr lang="en-US"/>
        </a:p>
      </dgm:t>
    </dgm:pt>
    <dgm:pt modelId="{8BB26CBF-2B33-42B0-9D4C-06362CC6C6B5}" type="sibTrans" cxnId="{D8636F67-1E18-4DB0-AD2D-7B97BF7FBED0}">
      <dgm:prSet/>
      <dgm:spPr/>
      <dgm:t>
        <a:bodyPr/>
        <a:lstStyle/>
        <a:p>
          <a:endParaRPr lang="en-US"/>
        </a:p>
      </dgm:t>
    </dgm:pt>
    <dgm:pt modelId="{39168237-4FC3-404B-86E2-CEEC7F1F9DCE}">
      <dgm:prSet/>
      <dgm:spPr/>
      <dgm:t>
        <a:bodyPr/>
        <a:lstStyle/>
        <a:p>
          <a:r>
            <a:rPr lang="en-US"/>
            <a:t>Hồi quy</a:t>
          </a:r>
        </a:p>
      </dgm:t>
    </dgm:pt>
    <dgm:pt modelId="{121D9BE0-9562-47D5-B056-15E4CEFA700E}" type="parTrans" cxnId="{386BB370-4E06-4644-94DF-DB40D1DF432F}">
      <dgm:prSet/>
      <dgm:spPr/>
      <dgm:t>
        <a:bodyPr/>
        <a:lstStyle/>
        <a:p>
          <a:endParaRPr lang="en-US"/>
        </a:p>
      </dgm:t>
    </dgm:pt>
    <dgm:pt modelId="{225B2D81-9210-4FAC-9590-A94118950AC6}" type="sibTrans" cxnId="{386BB370-4E06-4644-94DF-DB40D1DF432F}">
      <dgm:prSet/>
      <dgm:spPr/>
      <dgm:t>
        <a:bodyPr/>
        <a:lstStyle/>
        <a:p>
          <a:endParaRPr lang="en-US"/>
        </a:p>
      </dgm:t>
    </dgm:pt>
    <dgm:pt modelId="{F52A4EC1-3C7B-458E-86A5-EEF629462529}">
      <dgm:prSet/>
      <dgm:spPr/>
      <dgm:t>
        <a:bodyPr/>
        <a:lstStyle/>
        <a:p>
          <a:r>
            <a:rPr lang="en-US"/>
            <a:t>Mô hình phụ thuộc</a:t>
          </a:r>
        </a:p>
      </dgm:t>
    </dgm:pt>
    <dgm:pt modelId="{9C973909-D767-4724-9FF4-ED6335F9B86C}" type="parTrans" cxnId="{B8A0CC0B-D8CF-4268-8633-A694E3A142BC}">
      <dgm:prSet/>
      <dgm:spPr/>
      <dgm:t>
        <a:bodyPr/>
        <a:lstStyle/>
        <a:p>
          <a:endParaRPr lang="en-US"/>
        </a:p>
      </dgm:t>
    </dgm:pt>
    <dgm:pt modelId="{082FB0FA-8A3D-4862-BD1E-5F7F2ABC6AC2}" type="sibTrans" cxnId="{B8A0CC0B-D8CF-4268-8633-A694E3A142BC}">
      <dgm:prSet/>
      <dgm:spPr/>
      <dgm:t>
        <a:bodyPr/>
        <a:lstStyle/>
        <a:p>
          <a:endParaRPr lang="en-US"/>
        </a:p>
      </dgm:t>
    </dgm:pt>
    <dgm:pt modelId="{9770D77F-01AA-4C92-9228-D3D5588CCD9A}">
      <dgm:prSet/>
      <dgm:spPr/>
      <dgm:t>
        <a:bodyPr/>
        <a:lstStyle/>
        <a:p>
          <a:r>
            <a:rPr lang="en-US"/>
            <a:t>Phát hiện và biến đổi độ lệch</a:t>
          </a:r>
        </a:p>
      </dgm:t>
    </dgm:pt>
    <dgm:pt modelId="{F5666E34-0823-4AFB-94A5-477E02CB4FC5}" type="parTrans" cxnId="{DBF776E8-A935-420D-930C-231E9F3FE4E3}">
      <dgm:prSet/>
      <dgm:spPr/>
      <dgm:t>
        <a:bodyPr/>
        <a:lstStyle/>
        <a:p>
          <a:endParaRPr lang="en-US"/>
        </a:p>
      </dgm:t>
    </dgm:pt>
    <dgm:pt modelId="{AC6C0AD7-DFA1-412F-A4DE-5726B94CCAD8}" type="sibTrans" cxnId="{DBF776E8-A935-420D-930C-231E9F3FE4E3}">
      <dgm:prSet/>
      <dgm:spPr/>
      <dgm:t>
        <a:bodyPr/>
        <a:lstStyle/>
        <a:p>
          <a:endParaRPr lang="en-US"/>
        </a:p>
      </dgm:t>
    </dgm:pt>
    <dgm:pt modelId="{3817D0A4-F45C-4B7A-9353-6576174D0343}">
      <dgm:prSet/>
      <dgm:spPr/>
      <dgm:t>
        <a:bodyPr/>
        <a:lstStyle/>
        <a:p>
          <a:r>
            <a:rPr lang="en-US"/>
            <a:t>Phân tích các định h</a:t>
          </a:r>
          <a:r>
            <a:rPr lang="vi-VN"/>
            <a:t>ư</a:t>
          </a:r>
          <a:r>
            <a:rPr lang="en-US"/>
            <a:t>ớng mẫu, các bài toán khác</a:t>
          </a:r>
        </a:p>
      </dgm:t>
    </dgm:pt>
    <dgm:pt modelId="{C0EF36C7-5260-4CE7-AA66-47228463B76C}" type="parTrans" cxnId="{7D3A1F95-7F2B-4526-9A0C-854AAA839BE8}">
      <dgm:prSet/>
      <dgm:spPr/>
      <dgm:t>
        <a:bodyPr/>
        <a:lstStyle/>
        <a:p>
          <a:endParaRPr lang="en-US"/>
        </a:p>
      </dgm:t>
    </dgm:pt>
    <dgm:pt modelId="{A3F723D9-C02C-4B80-82EE-7F4791B98648}" type="sibTrans" cxnId="{7D3A1F95-7F2B-4526-9A0C-854AAA839BE8}">
      <dgm:prSet/>
      <dgm:spPr/>
      <dgm:t>
        <a:bodyPr/>
        <a:lstStyle/>
        <a:p>
          <a:endParaRPr lang="en-US"/>
        </a:p>
      </dgm:t>
    </dgm:pt>
    <dgm:pt modelId="{B0FE0878-EAED-496B-93B6-712E56B9292D}" type="pres">
      <dgm:prSet presAssocID="{033D9E34-E04D-4834-892E-E3F222D7585E}" presName="linear" presStyleCnt="0">
        <dgm:presLayoutVars>
          <dgm:animLvl val="lvl"/>
          <dgm:resizeHandles val="exact"/>
        </dgm:presLayoutVars>
      </dgm:prSet>
      <dgm:spPr/>
    </dgm:pt>
    <dgm:pt modelId="{45EBB316-09B6-491B-A2FA-6B4EABF0D526}" type="pres">
      <dgm:prSet presAssocID="{69F9E1C6-929D-4710-9846-F15D8CFECE0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95C4F87-2375-4F90-B0A3-9CD475D417AD}" type="pres">
      <dgm:prSet presAssocID="{3DA682F9-86C8-41FF-917F-9623161F52DD}" presName="spacer" presStyleCnt="0"/>
      <dgm:spPr/>
    </dgm:pt>
    <dgm:pt modelId="{A2C02EBE-FCC5-40A2-BEA9-115E06C2781B}" type="pres">
      <dgm:prSet presAssocID="{C979977D-3664-4866-8BF6-8DD38D1F3EB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4A49D3A-7080-4191-B688-707E590A9AC1}" type="pres">
      <dgm:prSet presAssocID="{7DCBD2BF-D74B-4D43-BF0C-83A7C5D16C17}" presName="spacer" presStyleCnt="0"/>
      <dgm:spPr/>
    </dgm:pt>
    <dgm:pt modelId="{292D24A2-2915-40D2-B057-4A71E524D15F}" type="pres">
      <dgm:prSet presAssocID="{F204C4EA-3F39-4FBE-BAE4-899700A4D47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1531C09-6F8E-49E1-A7BF-DC24368DFC6E}" type="pres">
      <dgm:prSet presAssocID="{4532AD84-0D1E-4B08-AF1A-E6003AB10577}" presName="spacer" presStyleCnt="0"/>
      <dgm:spPr/>
    </dgm:pt>
    <dgm:pt modelId="{8BD5BDDD-9F33-4216-8BCC-4A83D4F1E8F3}" type="pres">
      <dgm:prSet presAssocID="{1D67E811-395F-417D-B976-CCAA874C174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04A246A-441A-4517-8C70-EA10FAAF7417}" type="pres">
      <dgm:prSet presAssocID="{8BB26CBF-2B33-42B0-9D4C-06362CC6C6B5}" presName="spacer" presStyleCnt="0"/>
      <dgm:spPr/>
    </dgm:pt>
    <dgm:pt modelId="{8929E84E-8567-486F-A32E-B97A0061AEE0}" type="pres">
      <dgm:prSet presAssocID="{39168237-4FC3-404B-86E2-CEEC7F1F9DC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CEFD05-F590-4F73-984B-9AF742827634}" type="pres">
      <dgm:prSet presAssocID="{225B2D81-9210-4FAC-9590-A94118950AC6}" presName="spacer" presStyleCnt="0"/>
      <dgm:spPr/>
    </dgm:pt>
    <dgm:pt modelId="{8B5FB124-3F71-4DDA-9D2D-44D7B764C8ED}" type="pres">
      <dgm:prSet presAssocID="{F52A4EC1-3C7B-458E-86A5-EEF62946252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AF21F72-42E5-45B4-B2B1-36AFB4095F92}" type="pres">
      <dgm:prSet presAssocID="{082FB0FA-8A3D-4862-BD1E-5F7F2ABC6AC2}" presName="spacer" presStyleCnt="0"/>
      <dgm:spPr/>
    </dgm:pt>
    <dgm:pt modelId="{FE4890F4-A23D-44B4-8899-B1F6D9D9883D}" type="pres">
      <dgm:prSet presAssocID="{9770D77F-01AA-4C92-9228-D3D5588CCD9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4E2B5C8-41AE-4AEB-B58D-A5576EA19C6F}" type="pres">
      <dgm:prSet presAssocID="{AC6C0AD7-DFA1-412F-A4DE-5726B94CCAD8}" presName="spacer" presStyleCnt="0"/>
      <dgm:spPr/>
    </dgm:pt>
    <dgm:pt modelId="{01D73B48-19FD-4F5C-B8AC-93190612B10F}" type="pres">
      <dgm:prSet presAssocID="{3817D0A4-F45C-4B7A-9353-6576174D034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820B504-E57B-4D3E-957E-D96EC5931628}" type="presOf" srcId="{C979977D-3664-4866-8BF6-8DD38D1F3EB1}" destId="{A2C02EBE-FCC5-40A2-BEA9-115E06C2781B}" srcOrd="0" destOrd="0" presId="urn:microsoft.com/office/officeart/2005/8/layout/vList2"/>
    <dgm:cxn modelId="{D2517408-B30F-4FD8-BA67-95018C6E8C71}" srcId="{033D9E34-E04D-4834-892E-E3F222D7585E}" destId="{C979977D-3664-4866-8BF6-8DD38D1F3EB1}" srcOrd="1" destOrd="0" parTransId="{B7E77CDD-C1FE-4C1F-9655-6D23A79BA889}" sibTransId="{7DCBD2BF-D74B-4D43-BF0C-83A7C5D16C17}"/>
    <dgm:cxn modelId="{B8A0CC0B-D8CF-4268-8633-A694E3A142BC}" srcId="{033D9E34-E04D-4834-892E-E3F222D7585E}" destId="{F52A4EC1-3C7B-458E-86A5-EEF629462529}" srcOrd="5" destOrd="0" parTransId="{9C973909-D767-4724-9FF4-ED6335F9B86C}" sibTransId="{082FB0FA-8A3D-4862-BD1E-5F7F2ABC6AC2}"/>
    <dgm:cxn modelId="{8331702A-1C3C-402A-91A9-E9341CA1C2CF}" type="presOf" srcId="{F204C4EA-3F39-4FBE-BAE4-899700A4D47B}" destId="{292D24A2-2915-40D2-B057-4A71E524D15F}" srcOrd="0" destOrd="0" presId="urn:microsoft.com/office/officeart/2005/8/layout/vList2"/>
    <dgm:cxn modelId="{D8636F67-1E18-4DB0-AD2D-7B97BF7FBED0}" srcId="{033D9E34-E04D-4834-892E-E3F222D7585E}" destId="{1D67E811-395F-417D-B976-CCAA874C174A}" srcOrd="3" destOrd="0" parTransId="{133A7B1D-B8EF-4060-AD53-640C44FF89EC}" sibTransId="{8BB26CBF-2B33-42B0-9D4C-06362CC6C6B5}"/>
    <dgm:cxn modelId="{B384D347-13EE-44D3-B1B6-5169A4A5591D}" type="presOf" srcId="{F52A4EC1-3C7B-458E-86A5-EEF629462529}" destId="{8B5FB124-3F71-4DDA-9D2D-44D7B764C8ED}" srcOrd="0" destOrd="0" presId="urn:microsoft.com/office/officeart/2005/8/layout/vList2"/>
    <dgm:cxn modelId="{386BB370-4E06-4644-94DF-DB40D1DF432F}" srcId="{033D9E34-E04D-4834-892E-E3F222D7585E}" destId="{39168237-4FC3-404B-86E2-CEEC7F1F9DCE}" srcOrd="4" destOrd="0" parTransId="{121D9BE0-9562-47D5-B056-15E4CEFA700E}" sibTransId="{225B2D81-9210-4FAC-9590-A94118950AC6}"/>
    <dgm:cxn modelId="{9C180453-5C6F-4345-8C74-D976474DDF4F}" type="presOf" srcId="{39168237-4FC3-404B-86E2-CEEC7F1F9DCE}" destId="{8929E84E-8567-486F-A32E-B97A0061AEE0}" srcOrd="0" destOrd="0" presId="urn:microsoft.com/office/officeart/2005/8/layout/vList2"/>
    <dgm:cxn modelId="{5846F391-987E-4B4B-8F6B-91A98376956A}" type="presOf" srcId="{033D9E34-E04D-4834-892E-E3F222D7585E}" destId="{B0FE0878-EAED-496B-93B6-712E56B9292D}" srcOrd="0" destOrd="0" presId="urn:microsoft.com/office/officeart/2005/8/layout/vList2"/>
    <dgm:cxn modelId="{7D3A1F95-7F2B-4526-9A0C-854AAA839BE8}" srcId="{033D9E34-E04D-4834-892E-E3F222D7585E}" destId="{3817D0A4-F45C-4B7A-9353-6576174D0343}" srcOrd="7" destOrd="0" parTransId="{C0EF36C7-5260-4CE7-AA66-47228463B76C}" sibTransId="{A3F723D9-C02C-4B80-82EE-7F4791B98648}"/>
    <dgm:cxn modelId="{B31DF29E-A720-4CEB-9D3A-72C817E38702}" type="presOf" srcId="{9770D77F-01AA-4C92-9228-D3D5588CCD9A}" destId="{FE4890F4-A23D-44B4-8899-B1F6D9D9883D}" srcOrd="0" destOrd="0" presId="urn:microsoft.com/office/officeart/2005/8/layout/vList2"/>
    <dgm:cxn modelId="{7812EEC8-07C9-499E-8AC7-E0D726573C34}" srcId="{033D9E34-E04D-4834-892E-E3F222D7585E}" destId="{69F9E1C6-929D-4710-9846-F15D8CFECE0B}" srcOrd="0" destOrd="0" parTransId="{49FF4727-C614-48C7-826C-D2BF3CA357FF}" sibTransId="{3DA682F9-86C8-41FF-917F-9623161F52DD}"/>
    <dgm:cxn modelId="{350B42D1-FF50-4862-8F7B-80FEB6BC6C40}" type="presOf" srcId="{1D67E811-395F-417D-B976-CCAA874C174A}" destId="{8BD5BDDD-9F33-4216-8BCC-4A83D4F1E8F3}" srcOrd="0" destOrd="0" presId="urn:microsoft.com/office/officeart/2005/8/layout/vList2"/>
    <dgm:cxn modelId="{C56D83D2-DE0F-4636-8BD3-A83C609E2860}" type="presOf" srcId="{69F9E1C6-929D-4710-9846-F15D8CFECE0B}" destId="{45EBB316-09B6-491B-A2FA-6B4EABF0D526}" srcOrd="0" destOrd="0" presId="urn:microsoft.com/office/officeart/2005/8/layout/vList2"/>
    <dgm:cxn modelId="{245828DA-6D34-4D3A-924B-C7BFC8063D22}" srcId="{033D9E34-E04D-4834-892E-E3F222D7585E}" destId="{F204C4EA-3F39-4FBE-BAE4-899700A4D47B}" srcOrd="2" destOrd="0" parTransId="{FE4F0A41-6AA9-4A60-832E-915A19588CF3}" sibTransId="{4532AD84-0D1E-4B08-AF1A-E6003AB10577}"/>
    <dgm:cxn modelId="{DBF776E8-A935-420D-930C-231E9F3FE4E3}" srcId="{033D9E34-E04D-4834-892E-E3F222D7585E}" destId="{9770D77F-01AA-4C92-9228-D3D5588CCD9A}" srcOrd="6" destOrd="0" parTransId="{F5666E34-0823-4AFB-94A5-477E02CB4FC5}" sibTransId="{AC6C0AD7-DFA1-412F-A4DE-5726B94CCAD8}"/>
    <dgm:cxn modelId="{9DCED3E8-5F53-4567-B06F-C1B8ACAD6ABB}" type="presOf" srcId="{3817D0A4-F45C-4B7A-9353-6576174D0343}" destId="{01D73B48-19FD-4F5C-B8AC-93190612B10F}" srcOrd="0" destOrd="0" presId="urn:microsoft.com/office/officeart/2005/8/layout/vList2"/>
    <dgm:cxn modelId="{5A8C0FC7-3F92-4968-9F3F-FA0E3528F8C1}" type="presParOf" srcId="{B0FE0878-EAED-496B-93B6-712E56B9292D}" destId="{45EBB316-09B6-491B-A2FA-6B4EABF0D526}" srcOrd="0" destOrd="0" presId="urn:microsoft.com/office/officeart/2005/8/layout/vList2"/>
    <dgm:cxn modelId="{537C7E12-BCE5-4D82-834D-C99732419773}" type="presParOf" srcId="{B0FE0878-EAED-496B-93B6-712E56B9292D}" destId="{895C4F87-2375-4F90-B0A3-9CD475D417AD}" srcOrd="1" destOrd="0" presId="urn:microsoft.com/office/officeart/2005/8/layout/vList2"/>
    <dgm:cxn modelId="{24A0C62D-B8BB-45D1-9C58-BE49525177AA}" type="presParOf" srcId="{B0FE0878-EAED-496B-93B6-712E56B9292D}" destId="{A2C02EBE-FCC5-40A2-BEA9-115E06C2781B}" srcOrd="2" destOrd="0" presId="urn:microsoft.com/office/officeart/2005/8/layout/vList2"/>
    <dgm:cxn modelId="{0306DC33-A1D5-443A-B625-890F0055822E}" type="presParOf" srcId="{B0FE0878-EAED-496B-93B6-712E56B9292D}" destId="{54A49D3A-7080-4191-B688-707E590A9AC1}" srcOrd="3" destOrd="0" presId="urn:microsoft.com/office/officeart/2005/8/layout/vList2"/>
    <dgm:cxn modelId="{EFDC6969-166C-40C0-BA0B-37191ABA9C21}" type="presParOf" srcId="{B0FE0878-EAED-496B-93B6-712E56B9292D}" destId="{292D24A2-2915-40D2-B057-4A71E524D15F}" srcOrd="4" destOrd="0" presId="urn:microsoft.com/office/officeart/2005/8/layout/vList2"/>
    <dgm:cxn modelId="{579FEC7E-38E1-4DBE-AD90-839A0D0CDAB9}" type="presParOf" srcId="{B0FE0878-EAED-496B-93B6-712E56B9292D}" destId="{51531C09-6F8E-49E1-A7BF-DC24368DFC6E}" srcOrd="5" destOrd="0" presId="urn:microsoft.com/office/officeart/2005/8/layout/vList2"/>
    <dgm:cxn modelId="{C90E194C-A33A-4DDD-9AF4-14EEC9812AAC}" type="presParOf" srcId="{B0FE0878-EAED-496B-93B6-712E56B9292D}" destId="{8BD5BDDD-9F33-4216-8BCC-4A83D4F1E8F3}" srcOrd="6" destOrd="0" presId="urn:microsoft.com/office/officeart/2005/8/layout/vList2"/>
    <dgm:cxn modelId="{91B6364C-5479-4B23-BF8A-8A3A6CFA4E3C}" type="presParOf" srcId="{B0FE0878-EAED-496B-93B6-712E56B9292D}" destId="{F04A246A-441A-4517-8C70-EA10FAAF7417}" srcOrd="7" destOrd="0" presId="urn:microsoft.com/office/officeart/2005/8/layout/vList2"/>
    <dgm:cxn modelId="{3B8B2041-30DA-4F13-AB5A-9DDB83BDFE51}" type="presParOf" srcId="{B0FE0878-EAED-496B-93B6-712E56B9292D}" destId="{8929E84E-8567-486F-A32E-B97A0061AEE0}" srcOrd="8" destOrd="0" presId="urn:microsoft.com/office/officeart/2005/8/layout/vList2"/>
    <dgm:cxn modelId="{C2AC590D-6F77-47EE-A835-2E9ABD480336}" type="presParOf" srcId="{B0FE0878-EAED-496B-93B6-712E56B9292D}" destId="{99CEFD05-F590-4F73-984B-9AF742827634}" srcOrd="9" destOrd="0" presId="urn:microsoft.com/office/officeart/2005/8/layout/vList2"/>
    <dgm:cxn modelId="{81D52DEB-E2A3-4DF8-9286-73405CE7242B}" type="presParOf" srcId="{B0FE0878-EAED-496B-93B6-712E56B9292D}" destId="{8B5FB124-3F71-4DDA-9D2D-44D7B764C8ED}" srcOrd="10" destOrd="0" presId="urn:microsoft.com/office/officeart/2005/8/layout/vList2"/>
    <dgm:cxn modelId="{1EB33489-CA4B-4132-9602-28E01017A602}" type="presParOf" srcId="{B0FE0878-EAED-496B-93B6-712E56B9292D}" destId="{FAF21F72-42E5-45B4-B2B1-36AFB4095F92}" srcOrd="11" destOrd="0" presId="urn:microsoft.com/office/officeart/2005/8/layout/vList2"/>
    <dgm:cxn modelId="{03EC1588-26AE-40AC-9DDF-8A035B82CFEF}" type="presParOf" srcId="{B0FE0878-EAED-496B-93B6-712E56B9292D}" destId="{FE4890F4-A23D-44B4-8899-B1F6D9D9883D}" srcOrd="12" destOrd="0" presId="urn:microsoft.com/office/officeart/2005/8/layout/vList2"/>
    <dgm:cxn modelId="{29964BBB-10EC-483D-910E-64D237C21BD1}" type="presParOf" srcId="{B0FE0878-EAED-496B-93B6-712E56B9292D}" destId="{54E2B5C8-41AE-4AEB-B58D-A5576EA19C6F}" srcOrd="13" destOrd="0" presId="urn:microsoft.com/office/officeart/2005/8/layout/vList2"/>
    <dgm:cxn modelId="{9D7022D3-ED94-4304-A922-693DF526AC39}" type="presParOf" srcId="{B0FE0878-EAED-496B-93B6-712E56B9292D}" destId="{01D73B48-19FD-4F5C-B8AC-93190612B10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276EDF-F4C1-439E-AF12-18A27A8F7171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78B4A7-1156-4B02-B288-7132E87DEC48}">
      <dgm:prSet/>
      <dgm:spPr/>
      <dgm:t>
        <a:bodyPr/>
        <a:lstStyle/>
        <a:p>
          <a:r>
            <a:rPr lang="en-US"/>
            <a:t>Quan hệ kết hợp giữa các biến dữ liệu : t</a:t>
          </a:r>
          <a:r>
            <a:rPr lang="vi-VN"/>
            <a:t>ư</a:t>
          </a:r>
          <a:r>
            <a:rPr lang="en-US"/>
            <a:t>ơng quan và nhân quả</a:t>
          </a:r>
        </a:p>
      </dgm:t>
    </dgm:pt>
    <dgm:pt modelId="{4C72E5E9-CA8D-4A57-AEED-B65767B15BAA}" type="parTrans" cxnId="{129B7B9A-F980-45A4-BB60-9E6EE72DB30D}">
      <dgm:prSet/>
      <dgm:spPr/>
      <dgm:t>
        <a:bodyPr/>
        <a:lstStyle/>
        <a:p>
          <a:endParaRPr lang="en-US"/>
        </a:p>
      </dgm:t>
    </dgm:pt>
    <dgm:pt modelId="{DA13C9DB-01D9-42C1-A52A-2DB1C55CFC36}" type="sibTrans" cxnId="{129B7B9A-F980-45A4-BB60-9E6EE72DB30D}">
      <dgm:prSet/>
      <dgm:spPr/>
      <dgm:t>
        <a:bodyPr/>
        <a:lstStyle/>
        <a:p>
          <a:endParaRPr lang="en-US"/>
        </a:p>
      </dgm:t>
    </dgm:pt>
    <dgm:pt modelId="{6FB7E959-45E9-4E38-9297-0155CD3EAF8D}">
      <dgm:prSet/>
      <dgm:spPr/>
      <dgm:t>
        <a:bodyPr/>
        <a:lstStyle/>
        <a:p>
          <a:r>
            <a:rPr lang="en-US"/>
            <a:t>Diaper -&gt; Beer [0.5%,75%]</a:t>
          </a:r>
        </a:p>
      </dgm:t>
    </dgm:pt>
    <dgm:pt modelId="{47D3A726-CC39-425C-89C0-2C236F272EFA}" type="parTrans" cxnId="{A7E0B8EC-DD20-4BD1-AC8F-3D571AD13691}">
      <dgm:prSet/>
      <dgm:spPr/>
      <dgm:t>
        <a:bodyPr/>
        <a:lstStyle/>
        <a:p>
          <a:endParaRPr lang="en-US"/>
        </a:p>
      </dgm:t>
    </dgm:pt>
    <dgm:pt modelId="{FC881EF0-1BF5-425D-91C1-456F736D04B7}" type="sibTrans" cxnId="{A7E0B8EC-DD20-4BD1-AC8F-3D571AD13691}">
      <dgm:prSet/>
      <dgm:spPr/>
      <dgm:t>
        <a:bodyPr/>
        <a:lstStyle/>
        <a:p>
          <a:endParaRPr lang="en-US"/>
        </a:p>
      </dgm:t>
    </dgm:pt>
    <dgm:pt modelId="{FD385BDF-7A78-45D8-B6F1-3C6C6C523CB8}">
      <dgm:prSet/>
      <dgm:spPr/>
      <dgm:t>
        <a:bodyPr/>
        <a:lstStyle/>
        <a:p>
          <a:r>
            <a:rPr lang="en-US"/>
            <a:t>Luật kết hợp : X -&gt;Y</a:t>
          </a:r>
        </a:p>
      </dgm:t>
    </dgm:pt>
    <dgm:pt modelId="{ED949A41-3992-4E21-8DF9-B75D6EF98860}" type="parTrans" cxnId="{25094057-304E-48CA-A272-F348C0529264}">
      <dgm:prSet/>
      <dgm:spPr/>
      <dgm:t>
        <a:bodyPr/>
        <a:lstStyle/>
        <a:p>
          <a:endParaRPr lang="en-US"/>
        </a:p>
      </dgm:t>
    </dgm:pt>
    <dgm:pt modelId="{916585E1-E2F7-4519-A6FB-99427FDDF3E2}" type="sibTrans" cxnId="{25094057-304E-48CA-A272-F348C0529264}">
      <dgm:prSet/>
      <dgm:spPr/>
      <dgm:t>
        <a:bodyPr/>
        <a:lstStyle/>
        <a:p>
          <a:endParaRPr lang="en-US"/>
        </a:p>
      </dgm:t>
    </dgm:pt>
    <dgm:pt modelId="{8F25CBCA-174C-4946-90A9-3B4DEDCC1197}">
      <dgm:prSet/>
      <dgm:spPr/>
      <dgm:t>
        <a:bodyPr/>
        <a:lstStyle/>
        <a:p>
          <a:r>
            <a:rPr lang="en-US"/>
            <a:t>Ví dụ: trong khai phá dữ liệu web</a:t>
          </a:r>
        </a:p>
      </dgm:t>
    </dgm:pt>
    <dgm:pt modelId="{0EA3A913-EC65-4564-8ED4-5F8C8E0D9083}" type="parTrans" cxnId="{F99320AE-F23A-4CA0-B659-C24BE5AD2726}">
      <dgm:prSet/>
      <dgm:spPr/>
      <dgm:t>
        <a:bodyPr/>
        <a:lstStyle/>
        <a:p>
          <a:endParaRPr lang="en-US"/>
        </a:p>
      </dgm:t>
    </dgm:pt>
    <dgm:pt modelId="{BB1CA22B-79AA-423D-821A-97A35AF8BA2B}" type="sibTrans" cxnId="{F99320AE-F23A-4CA0-B659-C24BE5AD2726}">
      <dgm:prSet/>
      <dgm:spPr/>
      <dgm:t>
        <a:bodyPr/>
        <a:lstStyle/>
        <a:p>
          <a:endParaRPr lang="en-US"/>
        </a:p>
      </dgm:t>
    </dgm:pt>
    <dgm:pt modelId="{F7459303-D363-41B8-B16A-81098854BE53}">
      <dgm:prSet/>
      <dgm:spPr/>
      <dgm:t>
        <a:bodyPr/>
        <a:lstStyle/>
        <a:p>
          <a:r>
            <a:rPr lang="en-US"/>
            <a:t>Phát hiện quan hệ ngữ nghĩa</a:t>
          </a:r>
        </a:p>
      </dgm:t>
    </dgm:pt>
    <dgm:pt modelId="{69D91BB1-8092-4612-8975-90969CAA08C4}" type="parTrans" cxnId="{E19950DD-F285-41A8-8270-FDCA51C21530}">
      <dgm:prSet/>
      <dgm:spPr/>
      <dgm:t>
        <a:bodyPr/>
        <a:lstStyle/>
        <a:p>
          <a:endParaRPr lang="en-US"/>
        </a:p>
      </dgm:t>
    </dgm:pt>
    <dgm:pt modelId="{39EAE8A0-A2D1-483B-923A-7F1D4E816591}" type="sibTrans" cxnId="{E19950DD-F285-41A8-8270-FDCA51C21530}">
      <dgm:prSet/>
      <dgm:spPr/>
      <dgm:t>
        <a:bodyPr/>
        <a:lstStyle/>
        <a:p>
          <a:endParaRPr lang="en-US"/>
        </a:p>
      </dgm:t>
    </dgm:pt>
    <dgm:pt modelId="{2071D977-D099-4AFB-8A2A-38B1D4A5D62A}">
      <dgm:prSet/>
      <dgm:spPr/>
      <dgm:t>
        <a:bodyPr/>
        <a:lstStyle/>
        <a:p>
          <a:r>
            <a:rPr lang="en-US"/>
            <a:t>Quan hệ giữa nội dung trong web và mối quan tâm của ng</a:t>
          </a:r>
          <a:r>
            <a:rPr lang="vi-VN"/>
            <a:t>ư</a:t>
          </a:r>
          <a:r>
            <a:rPr lang="en-US"/>
            <a:t>ời dùng</a:t>
          </a:r>
        </a:p>
      </dgm:t>
    </dgm:pt>
    <dgm:pt modelId="{8EB48AB7-9B35-4A53-A8CC-D77B298C9AE4}" type="parTrans" cxnId="{12D59960-690D-44E8-9997-7D881989C562}">
      <dgm:prSet/>
      <dgm:spPr/>
      <dgm:t>
        <a:bodyPr/>
        <a:lstStyle/>
        <a:p>
          <a:endParaRPr lang="en-US"/>
        </a:p>
      </dgm:t>
    </dgm:pt>
    <dgm:pt modelId="{4ACF8664-4058-477D-945E-AA6A97DE7AA1}" type="sibTrans" cxnId="{12D59960-690D-44E8-9997-7D881989C562}">
      <dgm:prSet/>
      <dgm:spPr/>
      <dgm:t>
        <a:bodyPr/>
        <a:lstStyle/>
        <a:p>
          <a:endParaRPr lang="en-US"/>
        </a:p>
      </dgm:t>
    </dgm:pt>
    <dgm:pt modelId="{4676449F-AC86-4D7C-94DB-C980C3074CBB}" type="pres">
      <dgm:prSet presAssocID="{06276EDF-F4C1-439E-AF12-18A27A8F717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CE14F6-C588-492B-9E8A-F441DBCA794B}" type="pres">
      <dgm:prSet presAssocID="{9878B4A7-1156-4B02-B288-7132E87DEC48}" presName="root1" presStyleCnt="0"/>
      <dgm:spPr/>
    </dgm:pt>
    <dgm:pt modelId="{76A98596-3E04-407E-9F19-2FB2B56DC5B6}" type="pres">
      <dgm:prSet presAssocID="{9878B4A7-1156-4B02-B288-7132E87DEC48}" presName="LevelOneTextNode" presStyleLbl="node0" presStyleIdx="0" presStyleCnt="4">
        <dgm:presLayoutVars>
          <dgm:chPref val="3"/>
        </dgm:presLayoutVars>
      </dgm:prSet>
      <dgm:spPr/>
    </dgm:pt>
    <dgm:pt modelId="{2D40ABCF-826C-44C7-A087-256CA4383BC5}" type="pres">
      <dgm:prSet presAssocID="{9878B4A7-1156-4B02-B288-7132E87DEC48}" presName="level2hierChild" presStyleCnt="0"/>
      <dgm:spPr/>
    </dgm:pt>
    <dgm:pt modelId="{8B47036A-A317-4ECE-9D0A-9A248CD1E9F0}" type="pres">
      <dgm:prSet presAssocID="{6FB7E959-45E9-4E38-9297-0155CD3EAF8D}" presName="root1" presStyleCnt="0"/>
      <dgm:spPr/>
    </dgm:pt>
    <dgm:pt modelId="{6462B83B-2AB9-49B2-881E-1C3394C85EBD}" type="pres">
      <dgm:prSet presAssocID="{6FB7E959-45E9-4E38-9297-0155CD3EAF8D}" presName="LevelOneTextNode" presStyleLbl="node0" presStyleIdx="1" presStyleCnt="4">
        <dgm:presLayoutVars>
          <dgm:chPref val="3"/>
        </dgm:presLayoutVars>
      </dgm:prSet>
      <dgm:spPr/>
    </dgm:pt>
    <dgm:pt modelId="{60E457C9-FBF8-4F54-9C35-063BEE8159AD}" type="pres">
      <dgm:prSet presAssocID="{6FB7E959-45E9-4E38-9297-0155CD3EAF8D}" presName="level2hierChild" presStyleCnt="0"/>
      <dgm:spPr/>
    </dgm:pt>
    <dgm:pt modelId="{828493FB-9CAB-4938-8ECF-792958936B51}" type="pres">
      <dgm:prSet presAssocID="{FD385BDF-7A78-45D8-B6F1-3C6C6C523CB8}" presName="root1" presStyleCnt="0"/>
      <dgm:spPr/>
    </dgm:pt>
    <dgm:pt modelId="{D57A27D8-1F2D-49E9-BF06-AB12AF90FAEF}" type="pres">
      <dgm:prSet presAssocID="{FD385BDF-7A78-45D8-B6F1-3C6C6C523CB8}" presName="LevelOneTextNode" presStyleLbl="node0" presStyleIdx="2" presStyleCnt="4">
        <dgm:presLayoutVars>
          <dgm:chPref val="3"/>
        </dgm:presLayoutVars>
      </dgm:prSet>
      <dgm:spPr/>
    </dgm:pt>
    <dgm:pt modelId="{163C5570-00FC-4F0B-BDEA-35EABF7F93B0}" type="pres">
      <dgm:prSet presAssocID="{FD385BDF-7A78-45D8-B6F1-3C6C6C523CB8}" presName="level2hierChild" presStyleCnt="0"/>
      <dgm:spPr/>
    </dgm:pt>
    <dgm:pt modelId="{4FEE2567-FA3F-4CBD-B7F5-1992D0CE2562}" type="pres">
      <dgm:prSet presAssocID="{8F25CBCA-174C-4946-90A9-3B4DEDCC1197}" presName="root1" presStyleCnt="0"/>
      <dgm:spPr/>
    </dgm:pt>
    <dgm:pt modelId="{1C7799E3-5487-427A-8AF3-BBB2DA41F33F}" type="pres">
      <dgm:prSet presAssocID="{8F25CBCA-174C-4946-90A9-3B4DEDCC1197}" presName="LevelOneTextNode" presStyleLbl="node0" presStyleIdx="3" presStyleCnt="4">
        <dgm:presLayoutVars>
          <dgm:chPref val="3"/>
        </dgm:presLayoutVars>
      </dgm:prSet>
      <dgm:spPr/>
    </dgm:pt>
    <dgm:pt modelId="{8C948254-E1DC-427D-9583-66E30D175C63}" type="pres">
      <dgm:prSet presAssocID="{8F25CBCA-174C-4946-90A9-3B4DEDCC1197}" presName="level2hierChild" presStyleCnt="0"/>
      <dgm:spPr/>
    </dgm:pt>
    <dgm:pt modelId="{A77CCA0B-3EE3-44FD-9857-AC493ED2DECA}" type="pres">
      <dgm:prSet presAssocID="{69D91BB1-8092-4612-8975-90969CAA08C4}" presName="conn2-1" presStyleLbl="parChTrans1D2" presStyleIdx="0" presStyleCnt="2"/>
      <dgm:spPr/>
    </dgm:pt>
    <dgm:pt modelId="{BE972FB3-36E2-43C1-B081-4114DEBD1359}" type="pres">
      <dgm:prSet presAssocID="{69D91BB1-8092-4612-8975-90969CAA08C4}" presName="connTx" presStyleLbl="parChTrans1D2" presStyleIdx="0" presStyleCnt="2"/>
      <dgm:spPr/>
    </dgm:pt>
    <dgm:pt modelId="{8D1374E7-0941-4930-8E21-22E0079DBA44}" type="pres">
      <dgm:prSet presAssocID="{F7459303-D363-41B8-B16A-81098854BE53}" presName="root2" presStyleCnt="0"/>
      <dgm:spPr/>
    </dgm:pt>
    <dgm:pt modelId="{449F0D87-5ACF-472C-8801-7996AB55EDC8}" type="pres">
      <dgm:prSet presAssocID="{F7459303-D363-41B8-B16A-81098854BE53}" presName="LevelTwoTextNode" presStyleLbl="node2" presStyleIdx="0" presStyleCnt="2">
        <dgm:presLayoutVars>
          <dgm:chPref val="3"/>
        </dgm:presLayoutVars>
      </dgm:prSet>
      <dgm:spPr/>
    </dgm:pt>
    <dgm:pt modelId="{DA38FD7B-01CC-426A-A2CB-C201C30F9943}" type="pres">
      <dgm:prSet presAssocID="{F7459303-D363-41B8-B16A-81098854BE53}" presName="level3hierChild" presStyleCnt="0"/>
      <dgm:spPr/>
    </dgm:pt>
    <dgm:pt modelId="{7959C719-2D84-4917-8B6D-6DA9088727E6}" type="pres">
      <dgm:prSet presAssocID="{8EB48AB7-9B35-4A53-A8CC-D77B298C9AE4}" presName="conn2-1" presStyleLbl="parChTrans1D2" presStyleIdx="1" presStyleCnt="2"/>
      <dgm:spPr/>
    </dgm:pt>
    <dgm:pt modelId="{DE484182-697E-417E-9048-DE900E5D3758}" type="pres">
      <dgm:prSet presAssocID="{8EB48AB7-9B35-4A53-A8CC-D77B298C9AE4}" presName="connTx" presStyleLbl="parChTrans1D2" presStyleIdx="1" presStyleCnt="2"/>
      <dgm:spPr/>
    </dgm:pt>
    <dgm:pt modelId="{4389F8B7-5CB7-45DE-B59A-B579831B62C5}" type="pres">
      <dgm:prSet presAssocID="{2071D977-D099-4AFB-8A2A-38B1D4A5D62A}" presName="root2" presStyleCnt="0"/>
      <dgm:spPr/>
    </dgm:pt>
    <dgm:pt modelId="{2057B8C2-369E-4E5E-B977-04DD25C5A56F}" type="pres">
      <dgm:prSet presAssocID="{2071D977-D099-4AFB-8A2A-38B1D4A5D62A}" presName="LevelTwoTextNode" presStyleLbl="node2" presStyleIdx="1" presStyleCnt="2">
        <dgm:presLayoutVars>
          <dgm:chPref val="3"/>
        </dgm:presLayoutVars>
      </dgm:prSet>
      <dgm:spPr/>
    </dgm:pt>
    <dgm:pt modelId="{65AE26E2-A9CD-4CAB-99F7-887BC196804B}" type="pres">
      <dgm:prSet presAssocID="{2071D977-D099-4AFB-8A2A-38B1D4A5D62A}" presName="level3hierChild" presStyleCnt="0"/>
      <dgm:spPr/>
    </dgm:pt>
  </dgm:ptLst>
  <dgm:cxnLst>
    <dgm:cxn modelId="{98600D1D-FE88-48C6-809D-06F9D667BE38}" type="presOf" srcId="{2071D977-D099-4AFB-8A2A-38B1D4A5D62A}" destId="{2057B8C2-369E-4E5E-B977-04DD25C5A56F}" srcOrd="0" destOrd="0" presId="urn:microsoft.com/office/officeart/2005/8/layout/hierarchy2"/>
    <dgm:cxn modelId="{103B9A23-0F1A-42BD-843D-943C62F245F5}" type="presOf" srcId="{6FB7E959-45E9-4E38-9297-0155CD3EAF8D}" destId="{6462B83B-2AB9-49B2-881E-1C3394C85EBD}" srcOrd="0" destOrd="0" presId="urn:microsoft.com/office/officeart/2005/8/layout/hierarchy2"/>
    <dgm:cxn modelId="{12D59960-690D-44E8-9997-7D881989C562}" srcId="{8F25CBCA-174C-4946-90A9-3B4DEDCC1197}" destId="{2071D977-D099-4AFB-8A2A-38B1D4A5D62A}" srcOrd="1" destOrd="0" parTransId="{8EB48AB7-9B35-4A53-A8CC-D77B298C9AE4}" sibTransId="{4ACF8664-4058-477D-945E-AA6A97DE7AA1}"/>
    <dgm:cxn modelId="{200EE061-AF20-4D68-966F-B4FCBEDFAEC6}" type="presOf" srcId="{69D91BB1-8092-4612-8975-90969CAA08C4}" destId="{A77CCA0B-3EE3-44FD-9857-AC493ED2DECA}" srcOrd="0" destOrd="0" presId="urn:microsoft.com/office/officeart/2005/8/layout/hierarchy2"/>
    <dgm:cxn modelId="{25094057-304E-48CA-A272-F348C0529264}" srcId="{06276EDF-F4C1-439E-AF12-18A27A8F7171}" destId="{FD385BDF-7A78-45D8-B6F1-3C6C6C523CB8}" srcOrd="2" destOrd="0" parTransId="{ED949A41-3992-4E21-8DF9-B75D6EF98860}" sibTransId="{916585E1-E2F7-4519-A6FB-99427FDDF3E2}"/>
    <dgm:cxn modelId="{7FC27D96-1658-46A5-953F-5D64E39F58B9}" type="presOf" srcId="{69D91BB1-8092-4612-8975-90969CAA08C4}" destId="{BE972FB3-36E2-43C1-B081-4114DEBD1359}" srcOrd="1" destOrd="0" presId="urn:microsoft.com/office/officeart/2005/8/layout/hierarchy2"/>
    <dgm:cxn modelId="{129B7B9A-F980-45A4-BB60-9E6EE72DB30D}" srcId="{06276EDF-F4C1-439E-AF12-18A27A8F7171}" destId="{9878B4A7-1156-4B02-B288-7132E87DEC48}" srcOrd="0" destOrd="0" parTransId="{4C72E5E9-CA8D-4A57-AEED-B65767B15BAA}" sibTransId="{DA13C9DB-01D9-42C1-A52A-2DB1C55CFC36}"/>
    <dgm:cxn modelId="{96DFDBA5-7385-47C5-B64E-E90A02E22CB5}" type="presOf" srcId="{8EB48AB7-9B35-4A53-A8CC-D77B298C9AE4}" destId="{DE484182-697E-417E-9048-DE900E5D3758}" srcOrd="1" destOrd="0" presId="urn:microsoft.com/office/officeart/2005/8/layout/hierarchy2"/>
    <dgm:cxn modelId="{9D3CA9AB-A6B3-449E-99A9-918A49B34642}" type="presOf" srcId="{8F25CBCA-174C-4946-90A9-3B4DEDCC1197}" destId="{1C7799E3-5487-427A-8AF3-BBB2DA41F33F}" srcOrd="0" destOrd="0" presId="urn:microsoft.com/office/officeart/2005/8/layout/hierarchy2"/>
    <dgm:cxn modelId="{F99320AE-F23A-4CA0-B659-C24BE5AD2726}" srcId="{06276EDF-F4C1-439E-AF12-18A27A8F7171}" destId="{8F25CBCA-174C-4946-90A9-3B4DEDCC1197}" srcOrd="3" destOrd="0" parTransId="{0EA3A913-EC65-4564-8ED4-5F8C8E0D9083}" sibTransId="{BB1CA22B-79AA-423D-821A-97A35AF8BA2B}"/>
    <dgm:cxn modelId="{D0DC82B2-ED24-45EA-911B-CADAA5DA5049}" type="presOf" srcId="{06276EDF-F4C1-439E-AF12-18A27A8F7171}" destId="{4676449F-AC86-4D7C-94DB-C980C3074CBB}" srcOrd="0" destOrd="0" presId="urn:microsoft.com/office/officeart/2005/8/layout/hierarchy2"/>
    <dgm:cxn modelId="{3B3C0FB3-F5A9-486D-9999-DCEFF1CE9AD4}" type="presOf" srcId="{9878B4A7-1156-4B02-B288-7132E87DEC48}" destId="{76A98596-3E04-407E-9F19-2FB2B56DC5B6}" srcOrd="0" destOrd="0" presId="urn:microsoft.com/office/officeart/2005/8/layout/hierarchy2"/>
    <dgm:cxn modelId="{6AB889C1-9D34-4931-92B6-725217FCEB35}" type="presOf" srcId="{FD385BDF-7A78-45D8-B6F1-3C6C6C523CB8}" destId="{D57A27D8-1F2D-49E9-BF06-AB12AF90FAEF}" srcOrd="0" destOrd="0" presId="urn:microsoft.com/office/officeart/2005/8/layout/hierarchy2"/>
    <dgm:cxn modelId="{1A57AEC7-81F5-4C4A-8FFB-CD6861218163}" type="presOf" srcId="{8EB48AB7-9B35-4A53-A8CC-D77B298C9AE4}" destId="{7959C719-2D84-4917-8B6D-6DA9088727E6}" srcOrd="0" destOrd="0" presId="urn:microsoft.com/office/officeart/2005/8/layout/hierarchy2"/>
    <dgm:cxn modelId="{E19950DD-F285-41A8-8270-FDCA51C21530}" srcId="{8F25CBCA-174C-4946-90A9-3B4DEDCC1197}" destId="{F7459303-D363-41B8-B16A-81098854BE53}" srcOrd="0" destOrd="0" parTransId="{69D91BB1-8092-4612-8975-90969CAA08C4}" sibTransId="{39EAE8A0-A2D1-483B-923A-7F1D4E816591}"/>
    <dgm:cxn modelId="{A7E0B8EC-DD20-4BD1-AC8F-3D571AD13691}" srcId="{06276EDF-F4C1-439E-AF12-18A27A8F7171}" destId="{6FB7E959-45E9-4E38-9297-0155CD3EAF8D}" srcOrd="1" destOrd="0" parTransId="{47D3A726-CC39-425C-89C0-2C236F272EFA}" sibTransId="{FC881EF0-1BF5-425D-91C1-456F736D04B7}"/>
    <dgm:cxn modelId="{F59FE2F8-70D1-47FD-A373-D83B7B547490}" type="presOf" srcId="{F7459303-D363-41B8-B16A-81098854BE53}" destId="{449F0D87-5ACF-472C-8801-7996AB55EDC8}" srcOrd="0" destOrd="0" presId="urn:microsoft.com/office/officeart/2005/8/layout/hierarchy2"/>
    <dgm:cxn modelId="{454302EE-3AFA-4505-9E7E-39BFF7D717C8}" type="presParOf" srcId="{4676449F-AC86-4D7C-94DB-C980C3074CBB}" destId="{6FCE14F6-C588-492B-9E8A-F441DBCA794B}" srcOrd="0" destOrd="0" presId="urn:microsoft.com/office/officeart/2005/8/layout/hierarchy2"/>
    <dgm:cxn modelId="{B00062D1-85B0-408A-94B0-288C9E32CA31}" type="presParOf" srcId="{6FCE14F6-C588-492B-9E8A-F441DBCA794B}" destId="{76A98596-3E04-407E-9F19-2FB2B56DC5B6}" srcOrd="0" destOrd="0" presId="urn:microsoft.com/office/officeart/2005/8/layout/hierarchy2"/>
    <dgm:cxn modelId="{63461FBE-E495-414B-8E8C-12F183054727}" type="presParOf" srcId="{6FCE14F6-C588-492B-9E8A-F441DBCA794B}" destId="{2D40ABCF-826C-44C7-A087-256CA4383BC5}" srcOrd="1" destOrd="0" presId="urn:microsoft.com/office/officeart/2005/8/layout/hierarchy2"/>
    <dgm:cxn modelId="{7F2B44E6-D725-4780-9C6E-FCB23384C764}" type="presParOf" srcId="{4676449F-AC86-4D7C-94DB-C980C3074CBB}" destId="{8B47036A-A317-4ECE-9D0A-9A248CD1E9F0}" srcOrd="1" destOrd="0" presId="urn:microsoft.com/office/officeart/2005/8/layout/hierarchy2"/>
    <dgm:cxn modelId="{3841F78F-6833-4028-8A08-AE6DFCEBD696}" type="presParOf" srcId="{8B47036A-A317-4ECE-9D0A-9A248CD1E9F0}" destId="{6462B83B-2AB9-49B2-881E-1C3394C85EBD}" srcOrd="0" destOrd="0" presId="urn:microsoft.com/office/officeart/2005/8/layout/hierarchy2"/>
    <dgm:cxn modelId="{866399EE-52C2-4E36-BA5F-B6932BBBACD9}" type="presParOf" srcId="{8B47036A-A317-4ECE-9D0A-9A248CD1E9F0}" destId="{60E457C9-FBF8-4F54-9C35-063BEE8159AD}" srcOrd="1" destOrd="0" presId="urn:microsoft.com/office/officeart/2005/8/layout/hierarchy2"/>
    <dgm:cxn modelId="{5E9D49EC-14E5-4310-9D6F-42C8DFD0E689}" type="presParOf" srcId="{4676449F-AC86-4D7C-94DB-C980C3074CBB}" destId="{828493FB-9CAB-4938-8ECF-792958936B51}" srcOrd="2" destOrd="0" presId="urn:microsoft.com/office/officeart/2005/8/layout/hierarchy2"/>
    <dgm:cxn modelId="{650BC6B2-C2DC-48A3-9B05-D0AB672F74D2}" type="presParOf" srcId="{828493FB-9CAB-4938-8ECF-792958936B51}" destId="{D57A27D8-1F2D-49E9-BF06-AB12AF90FAEF}" srcOrd="0" destOrd="0" presId="urn:microsoft.com/office/officeart/2005/8/layout/hierarchy2"/>
    <dgm:cxn modelId="{BF2EAD47-EBAC-43B4-A283-F5690425E149}" type="presParOf" srcId="{828493FB-9CAB-4938-8ECF-792958936B51}" destId="{163C5570-00FC-4F0B-BDEA-35EABF7F93B0}" srcOrd="1" destOrd="0" presId="urn:microsoft.com/office/officeart/2005/8/layout/hierarchy2"/>
    <dgm:cxn modelId="{DA37C3AC-11C9-45A9-BBB3-2255A98A2FAA}" type="presParOf" srcId="{4676449F-AC86-4D7C-94DB-C980C3074CBB}" destId="{4FEE2567-FA3F-4CBD-B7F5-1992D0CE2562}" srcOrd="3" destOrd="0" presId="urn:microsoft.com/office/officeart/2005/8/layout/hierarchy2"/>
    <dgm:cxn modelId="{912F7AA2-1482-48C0-9DA0-A4270CE87109}" type="presParOf" srcId="{4FEE2567-FA3F-4CBD-B7F5-1992D0CE2562}" destId="{1C7799E3-5487-427A-8AF3-BBB2DA41F33F}" srcOrd="0" destOrd="0" presId="urn:microsoft.com/office/officeart/2005/8/layout/hierarchy2"/>
    <dgm:cxn modelId="{A76CEBAE-344B-49A0-A066-567EFF94EA24}" type="presParOf" srcId="{4FEE2567-FA3F-4CBD-B7F5-1992D0CE2562}" destId="{8C948254-E1DC-427D-9583-66E30D175C63}" srcOrd="1" destOrd="0" presId="urn:microsoft.com/office/officeart/2005/8/layout/hierarchy2"/>
    <dgm:cxn modelId="{E8B0C2F2-21C2-4E34-9C22-1A98C6FD5D49}" type="presParOf" srcId="{8C948254-E1DC-427D-9583-66E30D175C63}" destId="{A77CCA0B-3EE3-44FD-9857-AC493ED2DECA}" srcOrd="0" destOrd="0" presId="urn:microsoft.com/office/officeart/2005/8/layout/hierarchy2"/>
    <dgm:cxn modelId="{43602893-36FE-4D81-A600-C09C6C880F0A}" type="presParOf" srcId="{A77CCA0B-3EE3-44FD-9857-AC493ED2DECA}" destId="{BE972FB3-36E2-43C1-B081-4114DEBD1359}" srcOrd="0" destOrd="0" presId="urn:microsoft.com/office/officeart/2005/8/layout/hierarchy2"/>
    <dgm:cxn modelId="{68686C6E-FEB3-4F58-8759-DF6F588FD1BC}" type="presParOf" srcId="{8C948254-E1DC-427D-9583-66E30D175C63}" destId="{8D1374E7-0941-4930-8E21-22E0079DBA44}" srcOrd="1" destOrd="0" presId="urn:microsoft.com/office/officeart/2005/8/layout/hierarchy2"/>
    <dgm:cxn modelId="{2CB01F4F-94CD-4938-9095-9C8CDC5D3A98}" type="presParOf" srcId="{8D1374E7-0941-4930-8E21-22E0079DBA44}" destId="{449F0D87-5ACF-472C-8801-7996AB55EDC8}" srcOrd="0" destOrd="0" presId="urn:microsoft.com/office/officeart/2005/8/layout/hierarchy2"/>
    <dgm:cxn modelId="{E696F7DE-36F0-4BA9-8329-709F8455346C}" type="presParOf" srcId="{8D1374E7-0941-4930-8E21-22E0079DBA44}" destId="{DA38FD7B-01CC-426A-A2CB-C201C30F9943}" srcOrd="1" destOrd="0" presId="urn:microsoft.com/office/officeart/2005/8/layout/hierarchy2"/>
    <dgm:cxn modelId="{7D044D1C-CE4D-41FB-98B0-E914CCAD67BB}" type="presParOf" srcId="{8C948254-E1DC-427D-9583-66E30D175C63}" destId="{7959C719-2D84-4917-8B6D-6DA9088727E6}" srcOrd="2" destOrd="0" presId="urn:microsoft.com/office/officeart/2005/8/layout/hierarchy2"/>
    <dgm:cxn modelId="{F627BC64-9B89-4E8C-86EC-83EFC2F14D4E}" type="presParOf" srcId="{7959C719-2D84-4917-8B6D-6DA9088727E6}" destId="{DE484182-697E-417E-9048-DE900E5D3758}" srcOrd="0" destOrd="0" presId="urn:microsoft.com/office/officeart/2005/8/layout/hierarchy2"/>
    <dgm:cxn modelId="{6E01A2F2-4E75-48ED-8E8E-192C8D142969}" type="presParOf" srcId="{8C948254-E1DC-427D-9583-66E30D175C63}" destId="{4389F8B7-5CB7-45DE-B59A-B579831B62C5}" srcOrd="3" destOrd="0" presId="urn:microsoft.com/office/officeart/2005/8/layout/hierarchy2"/>
    <dgm:cxn modelId="{D855883B-965F-42FE-ABEB-503F598DE2DD}" type="presParOf" srcId="{4389F8B7-5CB7-45DE-B59A-B579831B62C5}" destId="{2057B8C2-369E-4E5E-B977-04DD25C5A56F}" srcOrd="0" destOrd="0" presId="urn:microsoft.com/office/officeart/2005/8/layout/hierarchy2"/>
    <dgm:cxn modelId="{7227D7CB-9004-447F-91CA-E4972925DEBB}" type="presParOf" srcId="{4389F8B7-5CB7-45DE-B59A-B579831B62C5}" destId="{65AE26E2-A9CD-4CAB-99F7-887BC19680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697CA9-D310-4D4E-9243-018170EE3C5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08B3BA-71F7-4F7D-9EFD-A8618B8E409B}">
      <dgm:prSet/>
      <dgm:spPr/>
      <dgm:t>
        <a:bodyPr/>
        <a:lstStyle/>
        <a:p>
          <a:r>
            <a:rPr lang="en-US"/>
            <a:t>Kiểu dữ liệu đ</a:t>
          </a:r>
          <a:r>
            <a:rPr lang="vi-VN"/>
            <a:t>ư</a:t>
          </a:r>
          <a:r>
            <a:rPr lang="en-US"/>
            <a:t>ợc khai phá</a:t>
          </a:r>
        </a:p>
      </dgm:t>
    </dgm:pt>
    <dgm:pt modelId="{F2327CBD-7A0A-4874-8C7B-DC02C5899F25}" type="parTrans" cxnId="{7DDDFBC1-AC3E-4074-80B0-96CAA52890E9}">
      <dgm:prSet/>
      <dgm:spPr/>
      <dgm:t>
        <a:bodyPr/>
        <a:lstStyle/>
        <a:p>
          <a:endParaRPr lang="en-US"/>
        </a:p>
      </dgm:t>
    </dgm:pt>
    <dgm:pt modelId="{16719F4B-D7E4-4A9A-B031-A8CB35A36DB0}" type="sibTrans" cxnId="{7DDDFBC1-AC3E-4074-80B0-96CAA52890E9}">
      <dgm:prSet/>
      <dgm:spPr/>
      <dgm:t>
        <a:bodyPr/>
        <a:lstStyle/>
        <a:p>
          <a:endParaRPr lang="en-US"/>
        </a:p>
      </dgm:t>
    </dgm:pt>
    <dgm:pt modelId="{279561E3-93F4-4F45-BF70-F144E77C5371}">
      <dgm:prSet/>
      <dgm:spPr/>
      <dgm:t>
        <a:bodyPr/>
        <a:lstStyle/>
        <a:p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KDL,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dịch</a:t>
          </a:r>
          <a:r>
            <a:rPr lang="en-US" dirty="0"/>
            <a:t>, </a:t>
          </a:r>
          <a:r>
            <a:rPr lang="en-US" dirty="0" err="1"/>
            <a:t>dòng</a:t>
          </a:r>
          <a:r>
            <a:rPr lang="en-US" dirty="0"/>
            <a:t>, h</a:t>
          </a:r>
          <a:r>
            <a:rPr lang="vi-VN" dirty="0"/>
            <a:t>ư</a:t>
          </a:r>
          <a:r>
            <a:rPr lang="en-US" dirty="0" err="1"/>
            <a:t>ớng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t</a:t>
          </a:r>
          <a:r>
            <a:rPr lang="vi-VN" dirty="0"/>
            <a:t>ư</a:t>
          </a:r>
          <a:r>
            <a:rPr lang="en-US" dirty="0" err="1"/>
            <a:t>ợng</a:t>
          </a:r>
          <a:r>
            <a:rPr lang="en-US" dirty="0"/>
            <a:t>/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,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cực</a:t>
          </a:r>
          <a:r>
            <a:rPr lang="en-US" dirty="0"/>
            <a:t>,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, </a:t>
          </a:r>
          <a:r>
            <a:rPr lang="en-US" dirty="0" err="1"/>
            <a:t>choỗi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, văn </a:t>
          </a:r>
          <a:r>
            <a:rPr lang="en-US" dirty="0" err="1"/>
            <a:t>bản</a:t>
          </a:r>
          <a:r>
            <a:rPr lang="en-US" dirty="0"/>
            <a:t>, </a:t>
          </a:r>
          <a:r>
            <a:rPr lang="en-US" dirty="0" err="1"/>
            <a:t>đa</a:t>
          </a:r>
          <a:r>
            <a:rPr lang="en-US" dirty="0"/>
            <a:t> </a:t>
          </a:r>
          <a:r>
            <a:rPr lang="en-US" dirty="0" err="1"/>
            <a:t>ph</a:t>
          </a:r>
          <a:r>
            <a:rPr lang="vi-VN" dirty="0"/>
            <a:t>ư</a:t>
          </a:r>
          <a:r>
            <a:rPr lang="en-US" dirty="0" err="1"/>
            <a:t>ơng</a:t>
          </a:r>
          <a:r>
            <a:rPr lang="en-US" dirty="0"/>
            <a:t> </a:t>
          </a:r>
          <a:r>
            <a:rPr lang="en-US" dirty="0" err="1"/>
            <a:t>tiện</a:t>
          </a:r>
          <a:r>
            <a:rPr lang="en-US" dirty="0"/>
            <a:t>,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,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thừa</a:t>
          </a:r>
          <a:r>
            <a:rPr lang="en-US" dirty="0"/>
            <a:t>, www</a:t>
          </a:r>
        </a:p>
      </dgm:t>
    </dgm:pt>
    <dgm:pt modelId="{3A192F4B-CBFC-4DBC-87EE-F517A8B57C5D}" type="parTrans" cxnId="{D96C9F26-CF39-47C5-815A-ACDC034BD7BB}">
      <dgm:prSet/>
      <dgm:spPr/>
      <dgm:t>
        <a:bodyPr/>
        <a:lstStyle/>
        <a:p>
          <a:endParaRPr lang="en-US"/>
        </a:p>
      </dgm:t>
    </dgm:pt>
    <dgm:pt modelId="{79CA89C0-1A19-48E3-B417-9C59B2DD4C89}" type="sibTrans" cxnId="{D96C9F26-CF39-47C5-815A-ACDC034BD7BB}">
      <dgm:prSet/>
      <dgm:spPr/>
      <dgm:t>
        <a:bodyPr/>
        <a:lstStyle/>
        <a:p>
          <a:endParaRPr lang="en-US"/>
        </a:p>
      </dgm:t>
    </dgm:pt>
    <dgm:pt modelId="{25F6759D-D527-401E-9465-68D60EC26818}">
      <dgm:prSet/>
      <dgm:spPr/>
      <dgm:t>
        <a:bodyPr/>
        <a:lstStyle/>
        <a:p>
          <a:r>
            <a:rPr lang="en-US"/>
            <a:t>Kiểu tri thức đ</a:t>
          </a:r>
          <a:r>
            <a:rPr lang="vi-VN"/>
            <a:t>ư</a:t>
          </a:r>
          <a:r>
            <a:rPr lang="en-US"/>
            <a:t>ợc khai phá</a:t>
          </a:r>
        </a:p>
      </dgm:t>
    </dgm:pt>
    <dgm:pt modelId="{54708FFE-32A9-4FE2-BA15-A84FDBE5EB01}" type="parTrans" cxnId="{C60D8DA1-5F8F-490C-B0BC-BC548B70A8A5}">
      <dgm:prSet/>
      <dgm:spPr/>
      <dgm:t>
        <a:bodyPr/>
        <a:lstStyle/>
        <a:p>
          <a:endParaRPr lang="en-US"/>
        </a:p>
      </dgm:t>
    </dgm:pt>
    <dgm:pt modelId="{E50E93BB-1AA4-44D2-8948-1BD6D4444C8C}" type="sibTrans" cxnId="{C60D8DA1-5F8F-490C-B0BC-BC548B70A8A5}">
      <dgm:prSet/>
      <dgm:spPr/>
      <dgm:t>
        <a:bodyPr/>
        <a:lstStyle/>
        <a:p>
          <a:endParaRPr lang="en-US"/>
        </a:p>
      </dgm:t>
    </dgm:pt>
    <dgm:pt modelId="{B9F7961B-86EF-4716-8C0C-3233678171E2}">
      <dgm:prSet/>
      <dgm:spPr/>
      <dgm:t>
        <a:bodyPr/>
        <a:lstStyle/>
        <a:p>
          <a:r>
            <a:rPr lang="en-US"/>
            <a:t>Đặc tr</a:t>
          </a:r>
          <a:r>
            <a:rPr lang="vi-VN"/>
            <a:t>ư</a:t>
          </a:r>
          <a:r>
            <a:rPr lang="en-US"/>
            <a:t>ng, phân biệt, kết hợp, phân lớp, phân cụm, xu h</a:t>
          </a:r>
          <a:r>
            <a:rPr lang="vi-VN"/>
            <a:t>ư</a:t>
          </a:r>
          <a:r>
            <a:rPr lang="en-US"/>
            <a:t>ớng/độ lệch, phân tích bất th</a:t>
          </a:r>
          <a:r>
            <a:rPr lang="vi-VN"/>
            <a:t>ư</a:t>
          </a:r>
          <a:r>
            <a:rPr lang="en-US"/>
            <a:t>ờng, ….</a:t>
          </a:r>
        </a:p>
      </dgm:t>
    </dgm:pt>
    <dgm:pt modelId="{0E7A1C47-3AAD-47B9-88EA-0D9F81091790}" type="parTrans" cxnId="{7416A1AD-4160-4109-B420-C61C01AA3B0A}">
      <dgm:prSet/>
      <dgm:spPr/>
      <dgm:t>
        <a:bodyPr/>
        <a:lstStyle/>
        <a:p>
          <a:endParaRPr lang="en-US"/>
        </a:p>
      </dgm:t>
    </dgm:pt>
    <dgm:pt modelId="{AA1D941E-A497-42AC-862C-97FBF7A097E4}" type="sibTrans" cxnId="{7416A1AD-4160-4109-B420-C61C01AA3B0A}">
      <dgm:prSet/>
      <dgm:spPr/>
      <dgm:t>
        <a:bodyPr/>
        <a:lstStyle/>
        <a:p>
          <a:endParaRPr lang="en-US"/>
        </a:p>
      </dgm:t>
    </dgm:pt>
    <dgm:pt modelId="{CF790944-004C-4B34-9C85-1BA2FAABD25C}">
      <dgm:prSet/>
      <dgm:spPr/>
      <dgm:t>
        <a:bodyPr/>
        <a:lstStyle/>
        <a:p>
          <a:r>
            <a:rPr lang="en-US"/>
            <a:t>Các chức năng phức/tích hợp và KPDL các mức phức hợp </a:t>
          </a:r>
        </a:p>
      </dgm:t>
    </dgm:pt>
    <dgm:pt modelId="{7A85BB7E-5F61-4045-8ECE-D1F5B701F590}" type="parTrans" cxnId="{5EDB0AF5-9B21-4C6D-81BF-2BE0C545D56E}">
      <dgm:prSet/>
      <dgm:spPr/>
      <dgm:t>
        <a:bodyPr/>
        <a:lstStyle/>
        <a:p>
          <a:endParaRPr lang="en-US"/>
        </a:p>
      </dgm:t>
    </dgm:pt>
    <dgm:pt modelId="{97D43DBD-C19A-42FA-82CE-6CB566136205}" type="sibTrans" cxnId="{5EDB0AF5-9B21-4C6D-81BF-2BE0C545D56E}">
      <dgm:prSet/>
      <dgm:spPr/>
      <dgm:t>
        <a:bodyPr/>
        <a:lstStyle/>
        <a:p>
          <a:endParaRPr lang="en-US"/>
        </a:p>
      </dgm:t>
    </dgm:pt>
    <dgm:pt modelId="{76E629E6-A2D8-471B-B988-8BF1DA939FF6}">
      <dgm:prSet/>
      <dgm:spPr/>
      <dgm:t>
        <a:bodyPr/>
        <a:lstStyle/>
        <a:p>
          <a:r>
            <a:rPr lang="en-US"/>
            <a:t>Kiểu kỹ thuật đ</a:t>
          </a:r>
          <a:r>
            <a:rPr lang="vi-VN"/>
            <a:t>ư</a:t>
          </a:r>
          <a:r>
            <a:rPr lang="en-US"/>
            <a:t>ợc dùng</a:t>
          </a:r>
        </a:p>
      </dgm:t>
    </dgm:pt>
    <dgm:pt modelId="{D65339D7-B572-4E54-B5B0-8E85179B1596}" type="parTrans" cxnId="{5BF2476F-A82B-41E3-A454-179FBFA61973}">
      <dgm:prSet/>
      <dgm:spPr/>
      <dgm:t>
        <a:bodyPr/>
        <a:lstStyle/>
        <a:p>
          <a:endParaRPr lang="en-US"/>
        </a:p>
      </dgm:t>
    </dgm:pt>
    <dgm:pt modelId="{6363F862-3341-4ED2-AE61-A7CD482AC590}" type="sibTrans" cxnId="{5BF2476F-A82B-41E3-A454-179FBFA61973}">
      <dgm:prSet/>
      <dgm:spPr/>
      <dgm:t>
        <a:bodyPr/>
        <a:lstStyle/>
        <a:p>
          <a:endParaRPr lang="en-US"/>
        </a:p>
      </dgm:t>
    </dgm:pt>
    <dgm:pt modelId="{BF6581AD-4845-4B76-AB98-C7DDD11363D9}">
      <dgm:prSet/>
      <dgm:spPr/>
      <dgm:t>
        <a:bodyPr/>
        <a:lstStyle/>
        <a:p>
          <a:r>
            <a:rPr lang="en-US"/>
            <a:t>Định h</a:t>
          </a:r>
          <a:r>
            <a:rPr lang="vi-VN"/>
            <a:t>ư</a:t>
          </a:r>
          <a:r>
            <a:rPr lang="en-US"/>
            <a:t>ớng CSDL, KDL( OLAP ), học máy, thống kê, trực quan hóa</a:t>
          </a:r>
        </a:p>
      </dgm:t>
    </dgm:pt>
    <dgm:pt modelId="{6E4755F3-F398-4A21-98C3-8BDBAA592EB2}" type="parTrans" cxnId="{70CFF4ED-4B5E-4221-941B-6443E2E002A2}">
      <dgm:prSet/>
      <dgm:spPr/>
      <dgm:t>
        <a:bodyPr/>
        <a:lstStyle/>
        <a:p>
          <a:endParaRPr lang="en-US"/>
        </a:p>
      </dgm:t>
    </dgm:pt>
    <dgm:pt modelId="{F0B5A897-A856-4E9E-97B5-82D17D925D12}" type="sibTrans" cxnId="{70CFF4ED-4B5E-4221-941B-6443E2E002A2}">
      <dgm:prSet/>
      <dgm:spPr/>
      <dgm:t>
        <a:bodyPr/>
        <a:lstStyle/>
        <a:p>
          <a:endParaRPr lang="en-US"/>
        </a:p>
      </dgm:t>
    </dgm:pt>
    <dgm:pt modelId="{4C3D3DC7-4226-42A6-A82B-DC7951EE95A9}">
      <dgm:prSet/>
      <dgm:spPr/>
      <dgm:t>
        <a:bodyPr/>
        <a:lstStyle/>
        <a:p>
          <a:r>
            <a:rPr lang="en-US"/>
            <a:t>Kiểu ứng dụng</a:t>
          </a:r>
        </a:p>
      </dgm:t>
    </dgm:pt>
    <dgm:pt modelId="{4FC76A3E-71DC-45D3-BC82-0BD62BB09510}" type="parTrans" cxnId="{BE7094FE-4A79-4962-ADDF-205018D94E34}">
      <dgm:prSet/>
      <dgm:spPr/>
      <dgm:t>
        <a:bodyPr/>
        <a:lstStyle/>
        <a:p>
          <a:endParaRPr lang="en-US"/>
        </a:p>
      </dgm:t>
    </dgm:pt>
    <dgm:pt modelId="{F73B8E14-4156-4EFC-9F46-D5F3648CA39A}" type="sibTrans" cxnId="{BE7094FE-4A79-4962-ADDF-205018D94E34}">
      <dgm:prSet/>
      <dgm:spPr/>
      <dgm:t>
        <a:bodyPr/>
        <a:lstStyle/>
        <a:p>
          <a:endParaRPr lang="en-US"/>
        </a:p>
      </dgm:t>
    </dgm:pt>
    <dgm:pt modelId="{E13A2E13-F4CA-43A0-A1AA-0DABDEA44618}">
      <dgm:prSet/>
      <dgm:spPr/>
      <dgm:t>
        <a:bodyPr/>
        <a:lstStyle/>
        <a:p>
          <a:r>
            <a:rPr lang="en-US"/>
            <a:t>Bán lẻ, viễn thống, ngân hàng, phân tích gian lận, KPDL sinh học, phân tích thị tr</a:t>
          </a:r>
          <a:r>
            <a:rPr lang="vi-VN"/>
            <a:t>ư</a:t>
          </a:r>
          <a:r>
            <a:rPr lang="en-US"/>
            <a:t>ờng chứng khoán, KP văn bản, khai phá web</a:t>
          </a:r>
        </a:p>
      </dgm:t>
    </dgm:pt>
    <dgm:pt modelId="{D7AD04E1-00AD-4675-99E8-396132A00C87}" type="parTrans" cxnId="{91DA323E-F355-42C5-B472-F6372CA8B5A0}">
      <dgm:prSet/>
      <dgm:spPr/>
      <dgm:t>
        <a:bodyPr/>
        <a:lstStyle/>
        <a:p>
          <a:endParaRPr lang="en-US"/>
        </a:p>
      </dgm:t>
    </dgm:pt>
    <dgm:pt modelId="{B7CB3336-C7A4-463B-A5CC-06C17BAC051E}" type="sibTrans" cxnId="{91DA323E-F355-42C5-B472-F6372CA8B5A0}">
      <dgm:prSet/>
      <dgm:spPr/>
      <dgm:t>
        <a:bodyPr/>
        <a:lstStyle/>
        <a:p>
          <a:endParaRPr lang="en-US"/>
        </a:p>
      </dgm:t>
    </dgm:pt>
    <dgm:pt modelId="{18027545-2129-4260-9443-A56D117CD8B0}" type="pres">
      <dgm:prSet presAssocID="{CA697CA9-D310-4D4E-9243-018170EE3C51}" presName="Name0" presStyleCnt="0">
        <dgm:presLayoutVars>
          <dgm:dir/>
          <dgm:animLvl val="lvl"/>
          <dgm:resizeHandles val="exact"/>
        </dgm:presLayoutVars>
      </dgm:prSet>
      <dgm:spPr/>
    </dgm:pt>
    <dgm:pt modelId="{5B2522AB-EB21-477D-B93A-3BEE0F539459}" type="pres">
      <dgm:prSet presAssocID="{0A08B3BA-71F7-4F7D-9EFD-A8618B8E409B}" presName="linNode" presStyleCnt="0"/>
      <dgm:spPr/>
    </dgm:pt>
    <dgm:pt modelId="{FFD90F42-ED8A-45A2-A19C-B0E2C951E58C}" type="pres">
      <dgm:prSet presAssocID="{0A08B3BA-71F7-4F7D-9EFD-A8618B8E409B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AEB28A3E-48D5-4A97-A726-5C5D5CAED9F2}" type="pres">
      <dgm:prSet presAssocID="{0A08B3BA-71F7-4F7D-9EFD-A8618B8E409B}" presName="descendantText" presStyleLbl="alignAccFollowNode1" presStyleIdx="0" presStyleCnt="4">
        <dgm:presLayoutVars>
          <dgm:bulletEnabled/>
        </dgm:presLayoutVars>
      </dgm:prSet>
      <dgm:spPr/>
    </dgm:pt>
    <dgm:pt modelId="{F0E80044-EC17-4E78-B5AE-D0FA01D9071E}" type="pres">
      <dgm:prSet presAssocID="{16719F4B-D7E4-4A9A-B031-A8CB35A36DB0}" presName="sp" presStyleCnt="0"/>
      <dgm:spPr/>
    </dgm:pt>
    <dgm:pt modelId="{D37D6965-19AF-447B-81F4-089355802BD1}" type="pres">
      <dgm:prSet presAssocID="{25F6759D-D527-401E-9465-68D60EC26818}" presName="linNode" presStyleCnt="0"/>
      <dgm:spPr/>
    </dgm:pt>
    <dgm:pt modelId="{575A363A-4A25-4FD4-B49E-A7DC3958DAAE}" type="pres">
      <dgm:prSet presAssocID="{25F6759D-D527-401E-9465-68D60EC2681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06EF80F-5178-4220-AA45-F2CB62D158C4}" type="pres">
      <dgm:prSet presAssocID="{25F6759D-D527-401E-9465-68D60EC26818}" presName="descendantText" presStyleLbl="alignAccFollowNode1" presStyleIdx="1" presStyleCnt="4">
        <dgm:presLayoutVars>
          <dgm:bulletEnabled/>
        </dgm:presLayoutVars>
      </dgm:prSet>
      <dgm:spPr/>
    </dgm:pt>
    <dgm:pt modelId="{EB278E4E-A545-4098-8DB1-AF6735E1D952}" type="pres">
      <dgm:prSet presAssocID="{E50E93BB-1AA4-44D2-8948-1BD6D4444C8C}" presName="sp" presStyleCnt="0"/>
      <dgm:spPr/>
    </dgm:pt>
    <dgm:pt modelId="{D7169C6E-199E-4374-9909-B1398F01F65F}" type="pres">
      <dgm:prSet presAssocID="{76E629E6-A2D8-471B-B988-8BF1DA939FF6}" presName="linNode" presStyleCnt="0"/>
      <dgm:spPr/>
    </dgm:pt>
    <dgm:pt modelId="{BE28B5E8-7DDD-4AB1-842F-8C75F8619044}" type="pres">
      <dgm:prSet presAssocID="{76E629E6-A2D8-471B-B988-8BF1DA939FF6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36AD05E-39E5-42D2-8693-0C76B4C129E8}" type="pres">
      <dgm:prSet presAssocID="{76E629E6-A2D8-471B-B988-8BF1DA939FF6}" presName="descendantText" presStyleLbl="alignAccFollowNode1" presStyleIdx="2" presStyleCnt="4">
        <dgm:presLayoutVars>
          <dgm:bulletEnabled/>
        </dgm:presLayoutVars>
      </dgm:prSet>
      <dgm:spPr/>
    </dgm:pt>
    <dgm:pt modelId="{725AA1AB-AD64-4258-97F0-758C7CFCC196}" type="pres">
      <dgm:prSet presAssocID="{6363F862-3341-4ED2-AE61-A7CD482AC590}" presName="sp" presStyleCnt="0"/>
      <dgm:spPr/>
    </dgm:pt>
    <dgm:pt modelId="{ADE77791-7292-4074-8C5E-E5531E6A1F98}" type="pres">
      <dgm:prSet presAssocID="{4C3D3DC7-4226-42A6-A82B-DC7951EE95A9}" presName="linNode" presStyleCnt="0"/>
      <dgm:spPr/>
    </dgm:pt>
    <dgm:pt modelId="{7BAB3F18-A0B7-44FB-B04B-A58C3B40A39B}" type="pres">
      <dgm:prSet presAssocID="{4C3D3DC7-4226-42A6-A82B-DC7951EE95A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2EC28C0-EB80-4E40-8C4D-07792DFB4F87}" type="pres">
      <dgm:prSet presAssocID="{4C3D3DC7-4226-42A6-A82B-DC7951EE95A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D96C9F26-CF39-47C5-815A-ACDC034BD7BB}" srcId="{0A08B3BA-71F7-4F7D-9EFD-A8618B8E409B}" destId="{279561E3-93F4-4F45-BF70-F144E77C5371}" srcOrd="0" destOrd="0" parTransId="{3A192F4B-CBFC-4DBC-87EE-F517A8B57C5D}" sibTransId="{79CA89C0-1A19-48E3-B417-9C59B2DD4C89}"/>
    <dgm:cxn modelId="{91DA323E-F355-42C5-B472-F6372CA8B5A0}" srcId="{4C3D3DC7-4226-42A6-A82B-DC7951EE95A9}" destId="{E13A2E13-F4CA-43A0-A1AA-0DABDEA44618}" srcOrd="0" destOrd="0" parTransId="{D7AD04E1-00AD-4675-99E8-396132A00C87}" sibTransId="{B7CB3336-C7A4-463B-A5CC-06C17BAC051E}"/>
    <dgm:cxn modelId="{E175553F-0DA9-4106-A762-F25837D27A75}" type="presOf" srcId="{279561E3-93F4-4F45-BF70-F144E77C5371}" destId="{AEB28A3E-48D5-4A97-A726-5C5D5CAED9F2}" srcOrd="0" destOrd="0" presId="urn:microsoft.com/office/officeart/2016/7/layout/VerticalSolidActionList"/>
    <dgm:cxn modelId="{878B4468-B3A7-4F06-BB2F-AEC539B8AC69}" type="presOf" srcId="{76E629E6-A2D8-471B-B988-8BF1DA939FF6}" destId="{BE28B5E8-7DDD-4AB1-842F-8C75F8619044}" srcOrd="0" destOrd="0" presId="urn:microsoft.com/office/officeart/2016/7/layout/VerticalSolidActionList"/>
    <dgm:cxn modelId="{5BF2476F-A82B-41E3-A454-179FBFA61973}" srcId="{CA697CA9-D310-4D4E-9243-018170EE3C51}" destId="{76E629E6-A2D8-471B-B988-8BF1DA939FF6}" srcOrd="2" destOrd="0" parTransId="{D65339D7-B572-4E54-B5B0-8E85179B1596}" sibTransId="{6363F862-3341-4ED2-AE61-A7CD482AC590}"/>
    <dgm:cxn modelId="{8CAA4B98-6BD9-42AC-992D-8B0880D03CC3}" type="presOf" srcId="{E13A2E13-F4CA-43A0-A1AA-0DABDEA44618}" destId="{B2EC28C0-EB80-4E40-8C4D-07792DFB4F87}" srcOrd="0" destOrd="0" presId="urn:microsoft.com/office/officeart/2016/7/layout/VerticalSolidActionList"/>
    <dgm:cxn modelId="{C60D8DA1-5F8F-490C-B0BC-BC548B70A8A5}" srcId="{CA697CA9-D310-4D4E-9243-018170EE3C51}" destId="{25F6759D-D527-401E-9465-68D60EC26818}" srcOrd="1" destOrd="0" parTransId="{54708FFE-32A9-4FE2-BA15-A84FDBE5EB01}" sibTransId="{E50E93BB-1AA4-44D2-8948-1BD6D4444C8C}"/>
    <dgm:cxn modelId="{7416A1AD-4160-4109-B420-C61C01AA3B0A}" srcId="{25F6759D-D527-401E-9465-68D60EC26818}" destId="{B9F7961B-86EF-4716-8C0C-3233678171E2}" srcOrd="0" destOrd="0" parTransId="{0E7A1C47-3AAD-47B9-88EA-0D9F81091790}" sibTransId="{AA1D941E-A497-42AC-862C-97FBF7A097E4}"/>
    <dgm:cxn modelId="{4E54E4B3-4D00-42A9-87BD-DDA0FCA5DED3}" type="presOf" srcId="{4C3D3DC7-4226-42A6-A82B-DC7951EE95A9}" destId="{7BAB3F18-A0B7-44FB-B04B-A58C3B40A39B}" srcOrd="0" destOrd="0" presId="urn:microsoft.com/office/officeart/2016/7/layout/VerticalSolidActionList"/>
    <dgm:cxn modelId="{D0C61EBE-3ED1-4D51-A7F9-950E7E86CB85}" type="presOf" srcId="{25F6759D-D527-401E-9465-68D60EC26818}" destId="{575A363A-4A25-4FD4-B49E-A7DC3958DAAE}" srcOrd="0" destOrd="0" presId="urn:microsoft.com/office/officeart/2016/7/layout/VerticalSolidActionList"/>
    <dgm:cxn modelId="{7DDDFBC1-AC3E-4074-80B0-96CAA52890E9}" srcId="{CA697CA9-D310-4D4E-9243-018170EE3C51}" destId="{0A08B3BA-71F7-4F7D-9EFD-A8618B8E409B}" srcOrd="0" destOrd="0" parTransId="{F2327CBD-7A0A-4874-8C7B-DC02C5899F25}" sibTransId="{16719F4B-D7E4-4A9A-B031-A8CB35A36DB0}"/>
    <dgm:cxn modelId="{8BA304C5-373A-481E-87C8-6B39F71C9FCC}" type="presOf" srcId="{B9F7961B-86EF-4716-8C0C-3233678171E2}" destId="{706EF80F-5178-4220-AA45-F2CB62D158C4}" srcOrd="0" destOrd="0" presId="urn:microsoft.com/office/officeart/2016/7/layout/VerticalSolidActionList"/>
    <dgm:cxn modelId="{475785C9-A595-422F-9A07-21CB551DE15C}" type="presOf" srcId="{CA697CA9-D310-4D4E-9243-018170EE3C51}" destId="{18027545-2129-4260-9443-A56D117CD8B0}" srcOrd="0" destOrd="0" presId="urn:microsoft.com/office/officeart/2016/7/layout/VerticalSolidActionList"/>
    <dgm:cxn modelId="{A2E700DF-1D21-455E-A3FE-A7B9B96B89DF}" type="presOf" srcId="{CF790944-004C-4B34-9C85-1BA2FAABD25C}" destId="{706EF80F-5178-4220-AA45-F2CB62D158C4}" srcOrd="0" destOrd="1" presId="urn:microsoft.com/office/officeart/2016/7/layout/VerticalSolidActionList"/>
    <dgm:cxn modelId="{BD9CA9ED-5EA6-4658-95E2-AA6110C8395B}" type="presOf" srcId="{0A08B3BA-71F7-4F7D-9EFD-A8618B8E409B}" destId="{FFD90F42-ED8A-45A2-A19C-B0E2C951E58C}" srcOrd="0" destOrd="0" presId="urn:microsoft.com/office/officeart/2016/7/layout/VerticalSolidActionList"/>
    <dgm:cxn modelId="{70CFF4ED-4B5E-4221-941B-6443E2E002A2}" srcId="{76E629E6-A2D8-471B-B988-8BF1DA939FF6}" destId="{BF6581AD-4845-4B76-AB98-C7DDD11363D9}" srcOrd="0" destOrd="0" parTransId="{6E4755F3-F398-4A21-98C3-8BDBAA592EB2}" sibTransId="{F0B5A897-A856-4E9E-97B5-82D17D925D12}"/>
    <dgm:cxn modelId="{5EDB0AF5-9B21-4C6D-81BF-2BE0C545D56E}" srcId="{25F6759D-D527-401E-9465-68D60EC26818}" destId="{CF790944-004C-4B34-9C85-1BA2FAABD25C}" srcOrd="1" destOrd="0" parTransId="{7A85BB7E-5F61-4045-8ECE-D1F5B701F590}" sibTransId="{97D43DBD-C19A-42FA-82CE-6CB566136205}"/>
    <dgm:cxn modelId="{3CB742F6-0BBB-42F8-A635-67973CABCD2F}" type="presOf" srcId="{BF6581AD-4845-4B76-AB98-C7DDD11363D9}" destId="{236AD05E-39E5-42D2-8693-0C76B4C129E8}" srcOrd="0" destOrd="0" presId="urn:microsoft.com/office/officeart/2016/7/layout/VerticalSolidActionList"/>
    <dgm:cxn modelId="{BE7094FE-4A79-4962-ADDF-205018D94E34}" srcId="{CA697CA9-D310-4D4E-9243-018170EE3C51}" destId="{4C3D3DC7-4226-42A6-A82B-DC7951EE95A9}" srcOrd="3" destOrd="0" parTransId="{4FC76A3E-71DC-45D3-BC82-0BD62BB09510}" sibTransId="{F73B8E14-4156-4EFC-9F46-D5F3648CA39A}"/>
    <dgm:cxn modelId="{391B5244-1D67-45DD-AE4F-C706AB175DA1}" type="presParOf" srcId="{18027545-2129-4260-9443-A56D117CD8B0}" destId="{5B2522AB-EB21-477D-B93A-3BEE0F539459}" srcOrd="0" destOrd="0" presId="urn:microsoft.com/office/officeart/2016/7/layout/VerticalSolidActionList"/>
    <dgm:cxn modelId="{6451458F-3AB2-4142-87AE-E55CDBB8F0A1}" type="presParOf" srcId="{5B2522AB-EB21-477D-B93A-3BEE0F539459}" destId="{FFD90F42-ED8A-45A2-A19C-B0E2C951E58C}" srcOrd="0" destOrd="0" presId="urn:microsoft.com/office/officeart/2016/7/layout/VerticalSolidActionList"/>
    <dgm:cxn modelId="{3E3CCE19-BA3A-45B1-947C-BC3850E5AF4C}" type="presParOf" srcId="{5B2522AB-EB21-477D-B93A-3BEE0F539459}" destId="{AEB28A3E-48D5-4A97-A726-5C5D5CAED9F2}" srcOrd="1" destOrd="0" presId="urn:microsoft.com/office/officeart/2016/7/layout/VerticalSolidActionList"/>
    <dgm:cxn modelId="{9A0E45D0-EAA4-4D9D-A0F9-7F323310E557}" type="presParOf" srcId="{18027545-2129-4260-9443-A56D117CD8B0}" destId="{F0E80044-EC17-4E78-B5AE-D0FA01D9071E}" srcOrd="1" destOrd="0" presId="urn:microsoft.com/office/officeart/2016/7/layout/VerticalSolidActionList"/>
    <dgm:cxn modelId="{8987524E-7A6B-442E-9A76-EFF19D08CC54}" type="presParOf" srcId="{18027545-2129-4260-9443-A56D117CD8B0}" destId="{D37D6965-19AF-447B-81F4-089355802BD1}" srcOrd="2" destOrd="0" presId="urn:microsoft.com/office/officeart/2016/7/layout/VerticalSolidActionList"/>
    <dgm:cxn modelId="{2403314F-A99E-471D-99F8-F222D684F996}" type="presParOf" srcId="{D37D6965-19AF-447B-81F4-089355802BD1}" destId="{575A363A-4A25-4FD4-B49E-A7DC3958DAAE}" srcOrd="0" destOrd="0" presId="urn:microsoft.com/office/officeart/2016/7/layout/VerticalSolidActionList"/>
    <dgm:cxn modelId="{572942B7-71DA-4CA4-B915-65D6D9F1FD60}" type="presParOf" srcId="{D37D6965-19AF-447B-81F4-089355802BD1}" destId="{706EF80F-5178-4220-AA45-F2CB62D158C4}" srcOrd="1" destOrd="0" presId="urn:microsoft.com/office/officeart/2016/7/layout/VerticalSolidActionList"/>
    <dgm:cxn modelId="{39508814-319E-442A-953E-F9EA58878D70}" type="presParOf" srcId="{18027545-2129-4260-9443-A56D117CD8B0}" destId="{EB278E4E-A545-4098-8DB1-AF6735E1D952}" srcOrd="3" destOrd="0" presId="urn:microsoft.com/office/officeart/2016/7/layout/VerticalSolidActionList"/>
    <dgm:cxn modelId="{0D7DB936-7C3F-47F7-B5CB-FCA61D25ECA6}" type="presParOf" srcId="{18027545-2129-4260-9443-A56D117CD8B0}" destId="{D7169C6E-199E-4374-9909-B1398F01F65F}" srcOrd="4" destOrd="0" presId="urn:microsoft.com/office/officeart/2016/7/layout/VerticalSolidActionList"/>
    <dgm:cxn modelId="{C05B5041-D7E2-4BDA-AE0D-CF297587EECF}" type="presParOf" srcId="{D7169C6E-199E-4374-9909-B1398F01F65F}" destId="{BE28B5E8-7DDD-4AB1-842F-8C75F8619044}" srcOrd="0" destOrd="0" presId="urn:microsoft.com/office/officeart/2016/7/layout/VerticalSolidActionList"/>
    <dgm:cxn modelId="{9B44E261-46E2-4C05-8771-3883E35CC83E}" type="presParOf" srcId="{D7169C6E-199E-4374-9909-B1398F01F65F}" destId="{236AD05E-39E5-42D2-8693-0C76B4C129E8}" srcOrd="1" destOrd="0" presId="urn:microsoft.com/office/officeart/2016/7/layout/VerticalSolidActionList"/>
    <dgm:cxn modelId="{F0CE0D79-30AD-4738-A859-EB3B2869C3BE}" type="presParOf" srcId="{18027545-2129-4260-9443-A56D117CD8B0}" destId="{725AA1AB-AD64-4258-97F0-758C7CFCC196}" srcOrd="5" destOrd="0" presId="urn:microsoft.com/office/officeart/2016/7/layout/VerticalSolidActionList"/>
    <dgm:cxn modelId="{5556BEF3-FCBB-421E-B12D-014588BE5E12}" type="presParOf" srcId="{18027545-2129-4260-9443-A56D117CD8B0}" destId="{ADE77791-7292-4074-8C5E-E5531E6A1F98}" srcOrd="6" destOrd="0" presId="urn:microsoft.com/office/officeart/2016/7/layout/VerticalSolidActionList"/>
    <dgm:cxn modelId="{BD7F46D3-6A15-4B2F-97CA-03EB5C077C50}" type="presParOf" srcId="{ADE77791-7292-4074-8C5E-E5531E6A1F98}" destId="{7BAB3F18-A0B7-44FB-B04B-A58C3B40A39B}" srcOrd="0" destOrd="0" presId="urn:microsoft.com/office/officeart/2016/7/layout/VerticalSolidActionList"/>
    <dgm:cxn modelId="{67DD6BED-B4B4-494F-93A3-9DC569C8E468}" type="presParOf" srcId="{ADE77791-7292-4074-8C5E-E5531E6A1F98}" destId="{B2EC28C0-EB80-4E40-8C4D-07792DFB4F8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94F45-E3E2-4FEC-9C2A-7E9DA10EA874}">
      <dsp:nvSpPr>
        <dsp:cNvPr id="0" name=""/>
        <dsp:cNvSpPr/>
      </dsp:nvSpPr>
      <dsp:spPr>
        <a:xfrm>
          <a:off x="2902" y="74819"/>
          <a:ext cx="2302371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Tại sao phải khai phá dữ liệu</a:t>
          </a:r>
        </a:p>
      </dsp:txBody>
      <dsp:txXfrm>
        <a:off x="2902" y="74819"/>
        <a:ext cx="2302371" cy="1381422"/>
      </dsp:txXfrm>
    </dsp:sp>
    <dsp:sp modelId="{34AAB075-F49D-4E18-B35E-AB562D1CAFC2}">
      <dsp:nvSpPr>
        <dsp:cNvPr id="0" name=""/>
        <dsp:cNvSpPr/>
      </dsp:nvSpPr>
      <dsp:spPr>
        <a:xfrm>
          <a:off x="2535510" y="74819"/>
          <a:ext cx="2302371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Khai phá dữ liệu là gì?</a:t>
          </a:r>
        </a:p>
      </dsp:txBody>
      <dsp:txXfrm>
        <a:off x="2535510" y="74819"/>
        <a:ext cx="2302371" cy="1381422"/>
      </dsp:txXfrm>
    </dsp:sp>
    <dsp:sp modelId="{E6FFE8B6-44AA-47F2-9C34-EF1A728808F9}">
      <dsp:nvSpPr>
        <dsp:cNvPr id="0" name=""/>
        <dsp:cNvSpPr/>
      </dsp:nvSpPr>
      <dsp:spPr>
        <a:xfrm>
          <a:off x="5068118" y="74819"/>
          <a:ext cx="2302371" cy="13814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Các loại dữ liệu cần khai phá</a:t>
          </a:r>
        </a:p>
      </dsp:txBody>
      <dsp:txXfrm>
        <a:off x="5068118" y="74819"/>
        <a:ext cx="2302371" cy="1381422"/>
      </dsp:txXfrm>
    </dsp:sp>
    <dsp:sp modelId="{65602822-05A1-47F2-9C26-0163E23ED168}">
      <dsp:nvSpPr>
        <dsp:cNvPr id="0" name=""/>
        <dsp:cNvSpPr/>
      </dsp:nvSpPr>
      <dsp:spPr>
        <a:xfrm>
          <a:off x="7600726" y="7481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Chức năng của khai phá dữ liệu</a:t>
          </a:r>
        </a:p>
      </dsp:txBody>
      <dsp:txXfrm>
        <a:off x="7600726" y="74819"/>
        <a:ext cx="2302371" cy="1381422"/>
      </dsp:txXfrm>
    </dsp:sp>
    <dsp:sp modelId="{20EAD76D-D4BE-46EE-AEFE-1DA6B4FCD483}">
      <dsp:nvSpPr>
        <dsp:cNvPr id="0" name=""/>
        <dsp:cNvSpPr/>
      </dsp:nvSpPr>
      <dsp:spPr>
        <a:xfrm>
          <a:off x="1269206" y="1686479"/>
          <a:ext cx="2302371" cy="13814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Các mẫu thú vị trong khai phá dữ liệu</a:t>
          </a:r>
        </a:p>
      </dsp:txBody>
      <dsp:txXfrm>
        <a:off x="1269206" y="1686479"/>
        <a:ext cx="2302371" cy="1381422"/>
      </dsp:txXfrm>
    </dsp:sp>
    <dsp:sp modelId="{D4DEE643-418E-4D17-8857-371AD4CA539A}">
      <dsp:nvSpPr>
        <dsp:cNvPr id="0" name=""/>
        <dsp:cNvSpPr/>
      </dsp:nvSpPr>
      <dsp:spPr>
        <a:xfrm>
          <a:off x="3801814" y="1686479"/>
          <a:ext cx="2302371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Phân loại các hệ thống khai phá dữ liệu</a:t>
          </a:r>
        </a:p>
      </dsp:txBody>
      <dsp:txXfrm>
        <a:off x="3801814" y="1686479"/>
        <a:ext cx="2302371" cy="1381422"/>
      </dsp:txXfrm>
    </dsp:sp>
    <dsp:sp modelId="{D60B3709-89D6-457A-AE45-38ADC5BE4141}">
      <dsp:nvSpPr>
        <dsp:cNvPr id="0" name=""/>
        <dsp:cNvSpPr/>
      </dsp:nvSpPr>
      <dsp:spPr>
        <a:xfrm>
          <a:off x="6334422" y="1686479"/>
          <a:ext cx="2302371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Các vấn đề trong khai phá dữ liệu</a:t>
          </a:r>
        </a:p>
      </dsp:txBody>
      <dsp:txXfrm>
        <a:off x="6334422" y="1686479"/>
        <a:ext cx="2302371" cy="138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A1580-527D-449E-A893-7EFBA5DA9F54}">
      <dsp:nvSpPr>
        <dsp:cNvPr id="0" name=""/>
        <dsp:cNvSpPr/>
      </dsp:nvSpPr>
      <dsp:spPr>
        <a:xfrm>
          <a:off x="0" y="123887"/>
          <a:ext cx="6692748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Sự bùng nổ của thông tin : có quá nhiều dữ liệu đ</a:t>
          </a:r>
          <a:r>
            <a:rPr lang="vi-VN" sz="2500" kern="1200"/>
            <a:t>ư</a:t>
          </a:r>
          <a:r>
            <a:rPr lang="en-US" sz="2500" kern="1200"/>
            <a:t>ợc sinh ra </a:t>
          </a:r>
        </a:p>
      </dsp:txBody>
      <dsp:txXfrm>
        <a:off x="48547" y="172434"/>
        <a:ext cx="6595654" cy="897406"/>
      </dsp:txXfrm>
    </dsp:sp>
    <dsp:sp modelId="{823EC602-010A-4E53-BA1C-1E7AFA4C1A89}">
      <dsp:nvSpPr>
        <dsp:cNvPr id="0" name=""/>
        <dsp:cNvSpPr/>
      </dsp:nvSpPr>
      <dsp:spPr>
        <a:xfrm>
          <a:off x="0" y="1118387"/>
          <a:ext cx="6692748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Dữ liệu kinh doanh, bán hàng của các doanh nghiệp ngày càng nhiều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Dữ liệu ng</a:t>
          </a:r>
          <a:r>
            <a:rPr lang="vi-VN" sz="2000" kern="1200"/>
            <a:t>ư</a:t>
          </a:r>
          <a:r>
            <a:rPr lang="en-US" sz="2000" kern="1200"/>
            <a:t>ời dùng trên mạng xã hội ngày càng lớn</a:t>
          </a:r>
        </a:p>
      </dsp:txBody>
      <dsp:txXfrm>
        <a:off x="0" y="1118387"/>
        <a:ext cx="6692748" cy="983250"/>
      </dsp:txXfrm>
    </dsp:sp>
    <dsp:sp modelId="{3FD9901F-CA76-4E99-BE0A-16375C9838A0}">
      <dsp:nvSpPr>
        <dsp:cNvPr id="0" name=""/>
        <dsp:cNvSpPr/>
      </dsp:nvSpPr>
      <dsp:spPr>
        <a:xfrm>
          <a:off x="0" y="2101637"/>
          <a:ext cx="6692748" cy="99450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tính chất của dữ liệu lớn, đa dạng, nhiều nguồn nảy sinh nhu cầu xử lý dữ liệu lớn để có tri thức</a:t>
          </a:r>
        </a:p>
      </dsp:txBody>
      <dsp:txXfrm>
        <a:off x="48547" y="2150184"/>
        <a:ext cx="6595654" cy="897406"/>
      </dsp:txXfrm>
    </dsp:sp>
    <dsp:sp modelId="{483440C4-2936-43A8-B270-0CD8B0F0FA83}">
      <dsp:nvSpPr>
        <dsp:cNvPr id="0" name=""/>
        <dsp:cNvSpPr/>
      </dsp:nvSpPr>
      <dsp:spPr>
        <a:xfrm>
          <a:off x="0" y="3096137"/>
          <a:ext cx="669274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Khả năng tự động sinh tri thức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Công cụ máy tính phục vụ nhu cầu kết xuất tri thức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Sử dụng tri thức nhằm phát triển xã hội, con ng</a:t>
          </a:r>
          <a:r>
            <a:rPr lang="vi-VN" sz="2000" kern="1200"/>
            <a:t>ư</a:t>
          </a:r>
          <a:r>
            <a:rPr lang="en-US" sz="2000" kern="1200"/>
            <a:t>ời</a:t>
          </a:r>
        </a:p>
      </dsp:txBody>
      <dsp:txXfrm>
        <a:off x="0" y="3096137"/>
        <a:ext cx="6692748" cy="103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FB46E-2CD1-4D9D-9AF4-632558556FE7}">
      <dsp:nvSpPr>
        <dsp:cNvPr id="0" name=""/>
        <dsp:cNvSpPr/>
      </dsp:nvSpPr>
      <dsp:spPr>
        <a:xfrm>
          <a:off x="987921" y="735"/>
          <a:ext cx="4716904" cy="86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Lựa</a:t>
          </a:r>
          <a:r>
            <a:rPr lang="en-US" sz="1600" kern="1200" dirty="0"/>
            <a:t> </a:t>
          </a:r>
          <a:r>
            <a:rPr lang="en-US" sz="1600" kern="1200" dirty="0" err="1"/>
            <a:t>chọn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r>
            <a:rPr lang="en-US" sz="1600" kern="1200" dirty="0"/>
            <a:t> ( Selection ) : </a:t>
          </a:r>
          <a:r>
            <a:rPr lang="en-US" sz="1600" kern="1200" dirty="0" err="1"/>
            <a:t>khởi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tập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r>
            <a:rPr lang="en-US" sz="1600" kern="1200" dirty="0"/>
            <a:t> </a:t>
          </a:r>
          <a:r>
            <a:rPr lang="en-US" sz="1600" kern="1200" dirty="0" err="1"/>
            <a:t>đích</a:t>
          </a:r>
          <a:r>
            <a:rPr lang="en-US" sz="1600" kern="1200" dirty="0"/>
            <a:t> </a:t>
          </a:r>
          <a:r>
            <a:rPr lang="en-US" sz="1600" kern="1200" dirty="0" err="1"/>
            <a:t>liên</a:t>
          </a:r>
          <a:r>
            <a:rPr lang="en-US" sz="1600" kern="1200" dirty="0"/>
            <a:t> </a:t>
          </a:r>
          <a:r>
            <a:rPr lang="en-US" sz="1600" kern="1200" dirty="0" err="1"/>
            <a:t>quan</a:t>
          </a:r>
          <a:r>
            <a:rPr lang="en-US" sz="1600" kern="1200" dirty="0"/>
            <a:t> </a:t>
          </a:r>
          <a:r>
            <a:rPr lang="en-US" sz="1600" kern="1200" dirty="0" err="1"/>
            <a:t>đến</a:t>
          </a:r>
          <a:r>
            <a:rPr lang="en-US" sz="1600" kern="1200" dirty="0"/>
            <a:t> tri </a:t>
          </a:r>
          <a:r>
            <a:rPr lang="en-US" sz="1600" kern="1200" dirty="0" err="1"/>
            <a:t>thức</a:t>
          </a:r>
          <a:r>
            <a:rPr lang="en-US" sz="1600" kern="1200" dirty="0"/>
            <a:t> </a:t>
          </a:r>
          <a:r>
            <a:rPr lang="en-US" sz="1600" kern="1200" dirty="0" err="1"/>
            <a:t>cần</a:t>
          </a:r>
          <a:r>
            <a:rPr lang="en-US" sz="1600" kern="1200" dirty="0"/>
            <a:t> </a:t>
          </a:r>
          <a:r>
            <a:rPr lang="en-US" sz="1600" kern="1200" dirty="0" err="1"/>
            <a:t>phát</a:t>
          </a:r>
          <a:r>
            <a:rPr lang="en-US" sz="1600" kern="1200" dirty="0"/>
            <a:t> </a:t>
          </a:r>
          <a:r>
            <a:rPr lang="en-US" sz="1600" kern="1200" dirty="0" err="1"/>
            <a:t>hiênh</a:t>
          </a:r>
          <a:endParaRPr lang="en-US" sz="1600" kern="1200" dirty="0"/>
        </a:p>
      </dsp:txBody>
      <dsp:txXfrm>
        <a:off x="1013130" y="25944"/>
        <a:ext cx="4666486" cy="810280"/>
      </dsp:txXfrm>
    </dsp:sp>
    <dsp:sp modelId="{0E150DAE-0B0E-4B16-845C-5D3F21169821}">
      <dsp:nvSpPr>
        <dsp:cNvPr id="0" name=""/>
        <dsp:cNvSpPr/>
      </dsp:nvSpPr>
      <dsp:spPr>
        <a:xfrm rot="5400000">
          <a:off x="3184992" y="882951"/>
          <a:ext cx="322762" cy="3873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30180" y="915227"/>
        <a:ext cx="232388" cy="225933"/>
      </dsp:txXfrm>
    </dsp:sp>
    <dsp:sp modelId="{E9E34501-489E-49AB-8CA5-8FC29D31DC1E}">
      <dsp:nvSpPr>
        <dsp:cNvPr id="0" name=""/>
        <dsp:cNvSpPr/>
      </dsp:nvSpPr>
      <dsp:spPr>
        <a:xfrm>
          <a:off x="987921" y="1291783"/>
          <a:ext cx="4716904" cy="86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Tiền</a:t>
          </a:r>
          <a:r>
            <a:rPr lang="en-US" sz="1600" kern="1200" dirty="0"/>
            <a:t> </a:t>
          </a:r>
          <a:r>
            <a:rPr lang="en-US" sz="1600" kern="1200" dirty="0" err="1"/>
            <a:t>xử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( Preprocessing ) : </a:t>
          </a:r>
          <a:r>
            <a:rPr lang="en-US" sz="1600" kern="1200" dirty="0" err="1"/>
            <a:t>tìm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đặc</a:t>
          </a:r>
          <a:r>
            <a:rPr lang="en-US" sz="1600" kern="1200" dirty="0"/>
            <a:t> tr</a:t>
          </a:r>
          <a:r>
            <a:rPr lang="vi-VN" sz="1600" kern="1200" dirty="0"/>
            <a:t>ư</a:t>
          </a:r>
          <a:r>
            <a:rPr lang="en-US" sz="1600" kern="1200" dirty="0"/>
            <a:t>ng </a:t>
          </a:r>
          <a:r>
            <a:rPr lang="en-US" sz="1600" kern="1200" dirty="0" err="1"/>
            <a:t>hữu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, </a:t>
          </a:r>
          <a:r>
            <a:rPr lang="en-US" sz="1600" kern="1200" dirty="0" err="1"/>
            <a:t>rút</a:t>
          </a:r>
          <a:r>
            <a:rPr lang="en-US" sz="1600" kern="1200" dirty="0"/>
            <a:t> </a:t>
          </a:r>
          <a:r>
            <a:rPr lang="en-US" sz="1600" kern="1200" dirty="0" err="1"/>
            <a:t>gọn</a:t>
          </a:r>
          <a:r>
            <a:rPr lang="en-US" sz="1600" kern="1200" dirty="0"/>
            <a:t> </a:t>
          </a:r>
          <a:r>
            <a:rPr lang="en-US" sz="1600" kern="1200" dirty="0" err="1"/>
            <a:t>chiều</a:t>
          </a:r>
          <a:r>
            <a:rPr lang="en-US" sz="1600" kern="1200" dirty="0"/>
            <a:t>/</a:t>
          </a:r>
          <a:r>
            <a:rPr lang="en-US" sz="1600" kern="1200" dirty="0" err="1"/>
            <a:t>biến</a:t>
          </a:r>
          <a:r>
            <a:rPr lang="en-US" sz="1600" kern="1200" dirty="0"/>
            <a:t> (60%)</a:t>
          </a:r>
        </a:p>
      </dsp:txBody>
      <dsp:txXfrm>
        <a:off x="1013130" y="1316992"/>
        <a:ext cx="4666486" cy="810280"/>
      </dsp:txXfrm>
    </dsp:sp>
    <dsp:sp modelId="{41987AD7-C92B-4B3D-93C2-8EFEFA52BEAE}">
      <dsp:nvSpPr>
        <dsp:cNvPr id="0" name=""/>
        <dsp:cNvSpPr/>
      </dsp:nvSpPr>
      <dsp:spPr>
        <a:xfrm rot="5400000">
          <a:off x="3184992" y="2174000"/>
          <a:ext cx="322762" cy="3873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30180" y="2206276"/>
        <a:ext cx="232388" cy="225933"/>
      </dsp:txXfrm>
    </dsp:sp>
    <dsp:sp modelId="{A050A7B4-928C-4D66-A553-A776AFAD6711}">
      <dsp:nvSpPr>
        <dsp:cNvPr id="0" name=""/>
        <dsp:cNvSpPr/>
      </dsp:nvSpPr>
      <dsp:spPr>
        <a:xfrm>
          <a:off x="983239" y="2582832"/>
          <a:ext cx="4726269" cy="86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Chuyển</a:t>
          </a:r>
          <a:r>
            <a:rPr lang="en-US" sz="1600" kern="1200" dirty="0"/>
            <a:t> </a:t>
          </a:r>
          <a:r>
            <a:rPr lang="en-US" sz="1600" kern="1200" dirty="0" err="1"/>
            <a:t>đổi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r>
            <a:rPr lang="en-US" sz="1600" kern="1200" dirty="0"/>
            <a:t> ( </a:t>
          </a:r>
          <a:r>
            <a:rPr lang="en-US" sz="1600" kern="1200" dirty="0" err="1"/>
            <a:t>Tranformation</a:t>
          </a:r>
          <a:r>
            <a:rPr lang="en-US" sz="1600" kern="1200" dirty="0"/>
            <a:t> ) : </a:t>
          </a:r>
          <a:r>
            <a:rPr lang="en-US" sz="1600" kern="1200" dirty="0" err="1"/>
            <a:t>xem</a:t>
          </a:r>
          <a:r>
            <a:rPr lang="en-US" sz="1600" kern="1200" dirty="0"/>
            <a:t> </a:t>
          </a:r>
          <a:r>
            <a:rPr lang="en-US" sz="1600" kern="1200" dirty="0" err="1"/>
            <a:t>xét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khía</a:t>
          </a:r>
          <a:r>
            <a:rPr lang="en-US" sz="1600" kern="1200" dirty="0"/>
            <a:t> </a:t>
          </a:r>
          <a:r>
            <a:rPr lang="en-US" sz="1600" kern="1200" dirty="0" err="1"/>
            <a:t>cạnh</a:t>
          </a:r>
          <a:r>
            <a:rPr lang="en-US" sz="1600" kern="1200" dirty="0"/>
            <a:t> </a:t>
          </a:r>
          <a:r>
            <a:rPr lang="en-US" sz="1600" kern="1200" dirty="0" err="1"/>
            <a:t>khác</a:t>
          </a:r>
          <a:r>
            <a:rPr lang="en-US" sz="1600" kern="1200" dirty="0"/>
            <a:t> </a:t>
          </a:r>
          <a:r>
            <a:rPr lang="en-US" sz="1600" kern="1200" dirty="0" err="1"/>
            <a:t>nhau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endParaRPr lang="en-US" sz="1600" kern="1200" dirty="0"/>
        </a:p>
      </dsp:txBody>
      <dsp:txXfrm>
        <a:off x="1008448" y="2608041"/>
        <a:ext cx="4675851" cy="810280"/>
      </dsp:txXfrm>
    </dsp:sp>
    <dsp:sp modelId="{F57E744B-25F9-489C-8347-05E42D50DBBF}">
      <dsp:nvSpPr>
        <dsp:cNvPr id="0" name=""/>
        <dsp:cNvSpPr/>
      </dsp:nvSpPr>
      <dsp:spPr>
        <a:xfrm rot="5400000">
          <a:off x="3184992" y="3465048"/>
          <a:ext cx="322762" cy="3873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30180" y="3497324"/>
        <a:ext cx="232388" cy="225933"/>
      </dsp:txXfrm>
    </dsp:sp>
    <dsp:sp modelId="{67D7C453-62A9-4B6C-B0D2-1C50CAE6E3F8}">
      <dsp:nvSpPr>
        <dsp:cNvPr id="0" name=""/>
        <dsp:cNvSpPr/>
      </dsp:nvSpPr>
      <dsp:spPr>
        <a:xfrm>
          <a:off x="1009748" y="3873880"/>
          <a:ext cx="4673250" cy="86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Khai</a:t>
          </a:r>
          <a:r>
            <a:rPr lang="en-US" sz="1600" kern="1200" dirty="0"/>
            <a:t> </a:t>
          </a:r>
          <a:r>
            <a:rPr lang="en-US" sz="1600" kern="1200" dirty="0" err="1"/>
            <a:t>phá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r>
            <a:rPr lang="en-US" sz="1600" kern="1200" dirty="0"/>
            <a:t> ( Data mining ) : </a:t>
          </a:r>
          <a:r>
            <a:rPr lang="en-US" sz="1600" kern="1200" dirty="0" err="1"/>
            <a:t>tìm</a:t>
          </a:r>
          <a:r>
            <a:rPr lang="en-US" sz="1600" kern="1200" dirty="0"/>
            <a:t> </a:t>
          </a:r>
          <a:r>
            <a:rPr lang="en-US" sz="1600" kern="1200" dirty="0" err="1"/>
            <a:t>kiếm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mẫu</a:t>
          </a:r>
          <a:r>
            <a:rPr lang="en-US" sz="1600" kern="1200" dirty="0"/>
            <a:t> </a:t>
          </a:r>
          <a:r>
            <a:rPr lang="en-US" sz="1600" kern="1200" dirty="0" err="1"/>
            <a:t>quan</a:t>
          </a:r>
          <a:r>
            <a:rPr lang="en-US" sz="1600" kern="1200" dirty="0"/>
            <a:t> </a:t>
          </a:r>
          <a:r>
            <a:rPr lang="en-US" sz="1600" kern="1200" dirty="0" err="1"/>
            <a:t>tâm</a:t>
          </a:r>
          <a:endParaRPr lang="en-US" sz="1600" kern="1200" dirty="0"/>
        </a:p>
      </dsp:txBody>
      <dsp:txXfrm>
        <a:off x="1034957" y="3899089"/>
        <a:ext cx="4622832" cy="810280"/>
      </dsp:txXfrm>
    </dsp:sp>
    <dsp:sp modelId="{5F97A511-F407-422D-860E-8FE2EF0E86E7}">
      <dsp:nvSpPr>
        <dsp:cNvPr id="0" name=""/>
        <dsp:cNvSpPr/>
      </dsp:nvSpPr>
      <dsp:spPr>
        <a:xfrm rot="5400000">
          <a:off x="3184992" y="4756096"/>
          <a:ext cx="322762" cy="3873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30180" y="4788372"/>
        <a:ext cx="232388" cy="225933"/>
      </dsp:txXfrm>
    </dsp:sp>
    <dsp:sp modelId="{29AD5956-2006-4372-9641-68C50EF6974D}">
      <dsp:nvSpPr>
        <dsp:cNvPr id="0" name=""/>
        <dsp:cNvSpPr/>
      </dsp:nvSpPr>
      <dsp:spPr>
        <a:xfrm>
          <a:off x="1036241" y="5164928"/>
          <a:ext cx="4620265" cy="86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Giải</a:t>
          </a:r>
          <a:r>
            <a:rPr lang="en-US" sz="1600" kern="1200" dirty="0"/>
            <a:t> </a:t>
          </a:r>
          <a:r>
            <a:rPr lang="en-US" sz="1600" kern="1200" dirty="0" err="1"/>
            <a:t>thích</a:t>
          </a:r>
          <a:r>
            <a:rPr lang="en-US" sz="1600" kern="1200" dirty="0"/>
            <a:t>/</a:t>
          </a:r>
          <a:r>
            <a:rPr lang="en-US" sz="1600" kern="1200" dirty="0" err="1"/>
            <a:t>đánh</a:t>
          </a:r>
          <a:r>
            <a:rPr lang="en-US" sz="1600" kern="1200" dirty="0"/>
            <a:t> </a:t>
          </a:r>
          <a:r>
            <a:rPr lang="en-US" sz="1600" kern="1200" dirty="0" err="1"/>
            <a:t>giá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r>
            <a:rPr lang="en-US" sz="1600" kern="1200" dirty="0"/>
            <a:t> (interpretation/Evaluation)</a:t>
          </a:r>
        </a:p>
      </dsp:txBody>
      <dsp:txXfrm>
        <a:off x="1061450" y="5190137"/>
        <a:ext cx="4569847" cy="810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C782-77AE-4E24-B525-AC7436FB0915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FFB3C7-4B25-4D21-BC11-32AC93E53F8B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KPDL mô tả : tóm tắt, phân cụm, luật kết hợp, …</a:t>
          </a:r>
        </a:p>
      </dsp:txBody>
      <dsp:txXfrm>
        <a:off x="556261" y="527785"/>
        <a:ext cx="4082322" cy="2534708"/>
      </dsp:txXfrm>
    </dsp:sp>
    <dsp:sp modelId="{88EBD04C-1E6A-4A88-A6E6-16B1DF25BD12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564C4A-EB0C-45AA-81B1-432043EA0C44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KPDL dự đoán : phân lớp, hồi quy, …</a:t>
          </a:r>
        </a:p>
      </dsp:txBody>
      <dsp:txXfrm>
        <a:off x="5738531" y="527785"/>
        <a:ext cx="4082322" cy="2534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B316-09B6-491B-A2FA-6B4EABF0D526}">
      <dsp:nvSpPr>
        <dsp:cNvPr id="0" name=""/>
        <dsp:cNvSpPr/>
      </dsp:nvSpPr>
      <dsp:spPr>
        <a:xfrm>
          <a:off x="0" y="90660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Trích</a:t>
          </a:r>
          <a:r>
            <a:rPr lang="en-US" sz="2600" kern="1200" dirty="0"/>
            <a:t> </a:t>
          </a:r>
          <a:r>
            <a:rPr lang="en-US" sz="2600" kern="1200" dirty="0" err="1"/>
            <a:t>chọn</a:t>
          </a:r>
          <a:r>
            <a:rPr lang="en-US" sz="2600" kern="1200" dirty="0"/>
            <a:t> </a:t>
          </a:r>
          <a:r>
            <a:rPr lang="en-US" sz="2600" kern="1200" dirty="0" err="1"/>
            <a:t>đặc</a:t>
          </a:r>
          <a:r>
            <a:rPr lang="en-US" sz="2600" kern="1200" dirty="0"/>
            <a:t> tr</a:t>
          </a:r>
          <a:r>
            <a:rPr lang="vi-VN" sz="2600" kern="1200" dirty="0"/>
            <a:t>ư</a:t>
          </a:r>
          <a:r>
            <a:rPr lang="en-US" sz="2600" kern="1200" dirty="0"/>
            <a:t>ng</a:t>
          </a:r>
        </a:p>
      </dsp:txBody>
      <dsp:txXfrm>
        <a:off x="30442" y="121102"/>
        <a:ext cx="6631864" cy="562726"/>
      </dsp:txXfrm>
    </dsp:sp>
    <dsp:sp modelId="{A2C02EBE-FCC5-40A2-BEA9-115E06C2781B}">
      <dsp:nvSpPr>
        <dsp:cNvPr id="0" name=""/>
        <dsp:cNvSpPr/>
      </dsp:nvSpPr>
      <dsp:spPr>
        <a:xfrm>
          <a:off x="0" y="789150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209862"/>
                <a:satOff val="-4642"/>
                <a:lumOff val="-9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09862"/>
                <a:satOff val="-4642"/>
                <a:lumOff val="-9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Quan hệ kết hợp</a:t>
          </a:r>
        </a:p>
      </dsp:txBody>
      <dsp:txXfrm>
        <a:off x="30442" y="819592"/>
        <a:ext cx="6631864" cy="562726"/>
      </dsp:txXfrm>
    </dsp:sp>
    <dsp:sp modelId="{292D24A2-2915-40D2-B057-4A71E524D15F}">
      <dsp:nvSpPr>
        <dsp:cNvPr id="0" name=""/>
        <dsp:cNvSpPr/>
      </dsp:nvSpPr>
      <dsp:spPr>
        <a:xfrm>
          <a:off x="0" y="1487640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419723"/>
                <a:satOff val="-9284"/>
                <a:lumOff val="-18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19723"/>
                <a:satOff val="-9284"/>
                <a:lumOff val="-18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Phân lớp</a:t>
          </a:r>
        </a:p>
      </dsp:txBody>
      <dsp:txXfrm>
        <a:off x="30442" y="1518082"/>
        <a:ext cx="6631864" cy="562726"/>
      </dsp:txXfrm>
    </dsp:sp>
    <dsp:sp modelId="{8BD5BDDD-9F33-4216-8BCC-4A83D4F1E8F3}">
      <dsp:nvSpPr>
        <dsp:cNvPr id="0" name=""/>
        <dsp:cNvSpPr/>
      </dsp:nvSpPr>
      <dsp:spPr>
        <a:xfrm>
          <a:off x="0" y="2186130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629585"/>
                <a:satOff val="-13926"/>
                <a:lumOff val="-27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629585"/>
                <a:satOff val="-13926"/>
                <a:lumOff val="-27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Phân cụm</a:t>
          </a:r>
        </a:p>
      </dsp:txBody>
      <dsp:txXfrm>
        <a:off x="30442" y="2216572"/>
        <a:ext cx="6631864" cy="562726"/>
      </dsp:txXfrm>
    </dsp:sp>
    <dsp:sp modelId="{8929E84E-8567-486F-A32E-B97A0061AEE0}">
      <dsp:nvSpPr>
        <dsp:cNvPr id="0" name=""/>
        <dsp:cNvSpPr/>
      </dsp:nvSpPr>
      <dsp:spPr>
        <a:xfrm>
          <a:off x="0" y="2884620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839446"/>
                <a:satOff val="-18569"/>
                <a:lumOff val="-36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39446"/>
                <a:satOff val="-18569"/>
                <a:lumOff val="-36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Hồi quy</a:t>
          </a:r>
        </a:p>
      </dsp:txBody>
      <dsp:txXfrm>
        <a:off x="30442" y="2915062"/>
        <a:ext cx="6631864" cy="562726"/>
      </dsp:txXfrm>
    </dsp:sp>
    <dsp:sp modelId="{8B5FB124-3F71-4DDA-9D2D-44D7B764C8ED}">
      <dsp:nvSpPr>
        <dsp:cNvPr id="0" name=""/>
        <dsp:cNvSpPr/>
      </dsp:nvSpPr>
      <dsp:spPr>
        <a:xfrm>
          <a:off x="0" y="3583111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1049308"/>
                <a:satOff val="-23211"/>
                <a:lumOff val="-462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049308"/>
                <a:satOff val="-23211"/>
                <a:lumOff val="-462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Mô hình phụ thuộc</a:t>
          </a:r>
        </a:p>
      </dsp:txBody>
      <dsp:txXfrm>
        <a:off x="30442" y="3613553"/>
        <a:ext cx="6631864" cy="562726"/>
      </dsp:txXfrm>
    </dsp:sp>
    <dsp:sp modelId="{FE4890F4-A23D-44B4-8899-B1F6D9D9883D}">
      <dsp:nvSpPr>
        <dsp:cNvPr id="0" name=""/>
        <dsp:cNvSpPr/>
      </dsp:nvSpPr>
      <dsp:spPr>
        <a:xfrm>
          <a:off x="0" y="4281601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1259169"/>
                <a:satOff val="-27853"/>
                <a:lumOff val="-554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59169"/>
                <a:satOff val="-27853"/>
                <a:lumOff val="-554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Phát hiện và biến đổi độ lệch</a:t>
          </a:r>
        </a:p>
      </dsp:txBody>
      <dsp:txXfrm>
        <a:off x="30442" y="4312043"/>
        <a:ext cx="6631864" cy="562726"/>
      </dsp:txXfrm>
    </dsp:sp>
    <dsp:sp modelId="{01D73B48-19FD-4F5C-B8AC-93190612B10F}">
      <dsp:nvSpPr>
        <dsp:cNvPr id="0" name=""/>
        <dsp:cNvSpPr/>
      </dsp:nvSpPr>
      <dsp:spPr>
        <a:xfrm>
          <a:off x="0" y="4980091"/>
          <a:ext cx="6692748" cy="62361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Phân tích các định h</a:t>
          </a:r>
          <a:r>
            <a:rPr lang="vi-VN" sz="2600" kern="1200"/>
            <a:t>ư</a:t>
          </a:r>
          <a:r>
            <a:rPr lang="en-US" sz="2600" kern="1200"/>
            <a:t>ớng mẫu, các bài toán khác</a:t>
          </a:r>
        </a:p>
      </dsp:txBody>
      <dsp:txXfrm>
        <a:off x="30442" y="5010533"/>
        <a:ext cx="6631864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98596-3E04-407E-9F19-2FB2B56DC5B6}">
      <dsp:nvSpPr>
        <dsp:cNvPr id="0" name=""/>
        <dsp:cNvSpPr/>
      </dsp:nvSpPr>
      <dsp:spPr>
        <a:xfrm>
          <a:off x="1314433" y="324"/>
          <a:ext cx="1693283" cy="84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Quan hệ kết hợp giữa các biến dữ liệu : t</a:t>
          </a:r>
          <a:r>
            <a:rPr lang="vi-VN" sz="1300" kern="1200"/>
            <a:t>ư</a:t>
          </a:r>
          <a:r>
            <a:rPr lang="en-US" sz="1300" kern="1200"/>
            <a:t>ơng quan và nhân quả</a:t>
          </a:r>
        </a:p>
      </dsp:txBody>
      <dsp:txXfrm>
        <a:off x="1339230" y="25121"/>
        <a:ext cx="1643689" cy="797047"/>
      </dsp:txXfrm>
    </dsp:sp>
    <dsp:sp modelId="{6462B83B-2AB9-49B2-881E-1C3394C85EBD}">
      <dsp:nvSpPr>
        <dsp:cNvPr id="0" name=""/>
        <dsp:cNvSpPr/>
      </dsp:nvSpPr>
      <dsp:spPr>
        <a:xfrm>
          <a:off x="1314433" y="973962"/>
          <a:ext cx="1693283" cy="84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Diaper -&gt; Beer [0.5%,75%]</a:t>
          </a:r>
        </a:p>
      </dsp:txBody>
      <dsp:txXfrm>
        <a:off x="1339230" y="998759"/>
        <a:ext cx="1643689" cy="797047"/>
      </dsp:txXfrm>
    </dsp:sp>
    <dsp:sp modelId="{D57A27D8-1F2D-49E9-BF06-AB12AF90FAEF}">
      <dsp:nvSpPr>
        <dsp:cNvPr id="0" name=""/>
        <dsp:cNvSpPr/>
      </dsp:nvSpPr>
      <dsp:spPr>
        <a:xfrm>
          <a:off x="1314433" y="1947600"/>
          <a:ext cx="1693283" cy="84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Luật kết hợp : X -&gt;Y</a:t>
          </a:r>
        </a:p>
      </dsp:txBody>
      <dsp:txXfrm>
        <a:off x="1339230" y="1972397"/>
        <a:ext cx="1643689" cy="797047"/>
      </dsp:txXfrm>
    </dsp:sp>
    <dsp:sp modelId="{1C7799E3-5487-427A-8AF3-BBB2DA41F33F}">
      <dsp:nvSpPr>
        <dsp:cNvPr id="0" name=""/>
        <dsp:cNvSpPr/>
      </dsp:nvSpPr>
      <dsp:spPr>
        <a:xfrm>
          <a:off x="1314433" y="2921238"/>
          <a:ext cx="1693283" cy="84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Ví dụ: trong khai phá dữ liệu web</a:t>
          </a:r>
        </a:p>
      </dsp:txBody>
      <dsp:txXfrm>
        <a:off x="1339230" y="2946035"/>
        <a:ext cx="1643689" cy="797047"/>
      </dsp:txXfrm>
    </dsp:sp>
    <dsp:sp modelId="{A77CCA0B-3EE3-44FD-9857-AC493ED2DECA}">
      <dsp:nvSpPr>
        <dsp:cNvPr id="0" name=""/>
        <dsp:cNvSpPr/>
      </dsp:nvSpPr>
      <dsp:spPr>
        <a:xfrm rot="19457599">
          <a:off x="2929316" y="3083242"/>
          <a:ext cx="83411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34114" y="1790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5521" y="3080297"/>
        <a:ext cx="41705" cy="41705"/>
      </dsp:txXfrm>
    </dsp:sp>
    <dsp:sp modelId="{449F0D87-5ACF-472C-8801-7996AB55EDC8}">
      <dsp:nvSpPr>
        <dsp:cNvPr id="0" name=""/>
        <dsp:cNvSpPr/>
      </dsp:nvSpPr>
      <dsp:spPr>
        <a:xfrm>
          <a:off x="3685030" y="2434419"/>
          <a:ext cx="1693283" cy="84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Phát hiện quan hệ ngữ nghĩa</a:t>
          </a:r>
        </a:p>
      </dsp:txBody>
      <dsp:txXfrm>
        <a:off x="3709827" y="2459216"/>
        <a:ext cx="1643689" cy="797047"/>
      </dsp:txXfrm>
    </dsp:sp>
    <dsp:sp modelId="{7959C719-2D84-4917-8B6D-6DA9088727E6}">
      <dsp:nvSpPr>
        <dsp:cNvPr id="0" name=""/>
        <dsp:cNvSpPr/>
      </dsp:nvSpPr>
      <dsp:spPr>
        <a:xfrm rot="2142401">
          <a:off x="2929316" y="3570061"/>
          <a:ext cx="83411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34114" y="1790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5521" y="3567116"/>
        <a:ext cx="41705" cy="41705"/>
      </dsp:txXfrm>
    </dsp:sp>
    <dsp:sp modelId="{2057B8C2-369E-4E5E-B977-04DD25C5A56F}">
      <dsp:nvSpPr>
        <dsp:cNvPr id="0" name=""/>
        <dsp:cNvSpPr/>
      </dsp:nvSpPr>
      <dsp:spPr>
        <a:xfrm>
          <a:off x="3685030" y="3408057"/>
          <a:ext cx="1693283" cy="84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Quan hệ giữa nội dung trong web và mối quan tâm của ng</a:t>
          </a:r>
          <a:r>
            <a:rPr lang="vi-VN" sz="1300" kern="1200"/>
            <a:t>ư</a:t>
          </a:r>
          <a:r>
            <a:rPr lang="en-US" sz="1300" kern="1200"/>
            <a:t>ời dùng</a:t>
          </a:r>
        </a:p>
      </dsp:txBody>
      <dsp:txXfrm>
        <a:off x="3709827" y="3432854"/>
        <a:ext cx="1643689" cy="7970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28A3E-48D5-4A97-A726-5C5D5CAED9F2}">
      <dsp:nvSpPr>
        <dsp:cNvPr id="0" name=""/>
        <dsp:cNvSpPr/>
      </dsp:nvSpPr>
      <dsp:spPr>
        <a:xfrm>
          <a:off x="1338549" y="2627"/>
          <a:ext cx="5354198" cy="13610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86" tIns="345702" rIns="103886" bIns="3457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quan</a:t>
          </a:r>
          <a:r>
            <a:rPr lang="en-US" sz="1400" kern="1200" dirty="0"/>
            <a:t> </a:t>
          </a:r>
          <a:r>
            <a:rPr lang="en-US" sz="1400" kern="1200" dirty="0" err="1"/>
            <a:t>hệ</a:t>
          </a:r>
          <a:r>
            <a:rPr lang="en-US" sz="1400" kern="1200" dirty="0"/>
            <a:t> KDL, </a:t>
          </a:r>
          <a:r>
            <a:rPr lang="en-US" sz="1400" kern="1200" dirty="0" err="1"/>
            <a:t>giao</a:t>
          </a:r>
          <a:r>
            <a:rPr lang="en-US" sz="1400" kern="1200" dirty="0"/>
            <a:t> </a:t>
          </a:r>
          <a:r>
            <a:rPr lang="en-US" sz="1400" kern="1200" dirty="0" err="1"/>
            <a:t>dịch</a:t>
          </a:r>
          <a:r>
            <a:rPr lang="en-US" sz="1400" kern="1200" dirty="0"/>
            <a:t>, </a:t>
          </a:r>
          <a:r>
            <a:rPr lang="en-US" sz="1400" kern="1200" dirty="0" err="1"/>
            <a:t>dòng</a:t>
          </a:r>
          <a:r>
            <a:rPr lang="en-US" sz="1400" kern="1200" dirty="0"/>
            <a:t>, h</a:t>
          </a:r>
          <a:r>
            <a:rPr lang="vi-VN" sz="1400" kern="1200" dirty="0"/>
            <a:t>ư</a:t>
          </a:r>
          <a:r>
            <a:rPr lang="en-US" sz="1400" kern="1200" dirty="0" err="1"/>
            <a:t>ớng</a:t>
          </a:r>
          <a:r>
            <a:rPr lang="en-US" sz="1400" kern="1200" dirty="0"/>
            <a:t> </a:t>
          </a:r>
          <a:r>
            <a:rPr lang="en-US" sz="1400" kern="1200" dirty="0" err="1"/>
            <a:t>đối</a:t>
          </a:r>
          <a:r>
            <a:rPr lang="en-US" sz="1400" kern="1200" dirty="0"/>
            <a:t> t</a:t>
          </a:r>
          <a:r>
            <a:rPr lang="vi-VN" sz="1400" kern="1200" dirty="0"/>
            <a:t>ư</a:t>
          </a:r>
          <a:r>
            <a:rPr lang="en-US" sz="1400" kern="1200" dirty="0" err="1"/>
            <a:t>ợng</a:t>
          </a:r>
          <a:r>
            <a:rPr lang="en-US" sz="1400" kern="1200" dirty="0"/>
            <a:t>/</a:t>
          </a:r>
          <a:r>
            <a:rPr lang="en-US" sz="1400" kern="1200" dirty="0" err="1"/>
            <a:t>quan</a:t>
          </a:r>
          <a:r>
            <a:rPr lang="en-US" sz="1400" kern="1200" dirty="0"/>
            <a:t> </a:t>
          </a:r>
          <a:r>
            <a:rPr lang="en-US" sz="1400" kern="1200" dirty="0" err="1"/>
            <a:t>hệ</a:t>
          </a:r>
          <a:r>
            <a:rPr lang="en-US" sz="1400" kern="1200" dirty="0"/>
            <a:t>, </a:t>
          </a:r>
          <a:r>
            <a:rPr lang="en-US" sz="1400" kern="1200" dirty="0" err="1"/>
            <a:t>tích</a:t>
          </a:r>
          <a:r>
            <a:rPr lang="en-US" sz="1400" kern="1200" dirty="0"/>
            <a:t> </a:t>
          </a:r>
          <a:r>
            <a:rPr lang="en-US" sz="1400" kern="1200" dirty="0" err="1"/>
            <a:t>cực</a:t>
          </a:r>
          <a:r>
            <a:rPr lang="en-US" sz="1400" kern="1200" dirty="0"/>
            <a:t>, </a:t>
          </a: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gian</a:t>
          </a:r>
          <a:r>
            <a:rPr lang="en-US" sz="1400" kern="1200" dirty="0"/>
            <a:t>, </a:t>
          </a:r>
          <a:r>
            <a:rPr lang="en-US" sz="1400" kern="1200" dirty="0" err="1"/>
            <a:t>choỗi</a:t>
          </a:r>
          <a:r>
            <a:rPr lang="en-US" sz="1400" kern="1200" dirty="0"/>
            <a:t> </a:t>
          </a:r>
          <a:r>
            <a:rPr lang="en-US" sz="1400" kern="1200" dirty="0" err="1"/>
            <a:t>thời</a:t>
          </a:r>
          <a:r>
            <a:rPr lang="en-US" sz="1400" kern="1200" dirty="0"/>
            <a:t> </a:t>
          </a:r>
          <a:r>
            <a:rPr lang="en-US" sz="1400" kern="1200" dirty="0" err="1"/>
            <a:t>gian</a:t>
          </a:r>
          <a:r>
            <a:rPr lang="en-US" sz="1400" kern="1200" dirty="0"/>
            <a:t>, văn </a:t>
          </a:r>
          <a:r>
            <a:rPr lang="en-US" sz="1400" kern="1200" dirty="0" err="1"/>
            <a:t>bản</a:t>
          </a:r>
          <a:r>
            <a:rPr lang="en-US" sz="1400" kern="1200" dirty="0"/>
            <a:t>, </a:t>
          </a:r>
          <a:r>
            <a:rPr lang="en-US" sz="1400" kern="1200" dirty="0" err="1"/>
            <a:t>đa</a:t>
          </a:r>
          <a:r>
            <a:rPr lang="en-US" sz="1400" kern="1200" dirty="0"/>
            <a:t> </a:t>
          </a:r>
          <a:r>
            <a:rPr lang="en-US" sz="1400" kern="1200" dirty="0" err="1"/>
            <a:t>ph</a:t>
          </a:r>
          <a:r>
            <a:rPr lang="vi-VN" sz="1400" kern="1200" dirty="0"/>
            <a:t>ư</a:t>
          </a:r>
          <a:r>
            <a:rPr lang="en-US" sz="1400" kern="1200" dirty="0" err="1"/>
            <a:t>ơng</a:t>
          </a:r>
          <a:r>
            <a:rPr lang="en-US" sz="1400" kern="1200" dirty="0"/>
            <a:t> </a:t>
          </a:r>
          <a:r>
            <a:rPr lang="en-US" sz="1400" kern="1200" dirty="0" err="1"/>
            <a:t>tiện</a:t>
          </a:r>
          <a:r>
            <a:rPr lang="en-US" sz="1400" kern="1200" dirty="0"/>
            <a:t>, </a:t>
          </a: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đồng</a:t>
          </a:r>
          <a:r>
            <a:rPr lang="en-US" sz="1400" kern="1200" dirty="0"/>
            <a:t> </a:t>
          </a:r>
          <a:r>
            <a:rPr lang="en-US" sz="1400" kern="1200" dirty="0" err="1"/>
            <a:t>nhất</a:t>
          </a:r>
          <a:r>
            <a:rPr lang="en-US" sz="1400" kern="1200" dirty="0"/>
            <a:t>,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thừa</a:t>
          </a:r>
          <a:r>
            <a:rPr lang="en-US" sz="1400" kern="1200" dirty="0"/>
            <a:t>, www</a:t>
          </a:r>
        </a:p>
      </dsp:txBody>
      <dsp:txXfrm>
        <a:off x="1338549" y="2627"/>
        <a:ext cx="5354198" cy="1361030"/>
      </dsp:txXfrm>
    </dsp:sp>
    <dsp:sp modelId="{FFD90F42-ED8A-45A2-A19C-B0E2C951E58C}">
      <dsp:nvSpPr>
        <dsp:cNvPr id="0" name=""/>
        <dsp:cNvSpPr/>
      </dsp:nvSpPr>
      <dsp:spPr>
        <a:xfrm>
          <a:off x="0" y="2627"/>
          <a:ext cx="1338549" cy="13610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32" tIns="134440" rIns="70832" bIns="134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Kiểu dữ liệu đ</a:t>
          </a:r>
          <a:r>
            <a:rPr lang="vi-VN" sz="1800" kern="1200"/>
            <a:t>ư</a:t>
          </a:r>
          <a:r>
            <a:rPr lang="en-US" sz="1800" kern="1200"/>
            <a:t>ợc khai phá</a:t>
          </a:r>
        </a:p>
      </dsp:txBody>
      <dsp:txXfrm>
        <a:off x="0" y="2627"/>
        <a:ext cx="1338549" cy="1361030"/>
      </dsp:txXfrm>
    </dsp:sp>
    <dsp:sp modelId="{706EF80F-5178-4220-AA45-F2CB62D158C4}">
      <dsp:nvSpPr>
        <dsp:cNvPr id="0" name=""/>
        <dsp:cNvSpPr/>
      </dsp:nvSpPr>
      <dsp:spPr>
        <a:xfrm>
          <a:off x="1338549" y="1445319"/>
          <a:ext cx="5354198" cy="1361030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86" tIns="345702" rIns="103886" bIns="3457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Đặc tr</a:t>
          </a:r>
          <a:r>
            <a:rPr lang="vi-VN" sz="1400" kern="1200"/>
            <a:t>ư</a:t>
          </a:r>
          <a:r>
            <a:rPr lang="en-US" sz="1400" kern="1200"/>
            <a:t>ng, phân biệt, kết hợp, phân lớp, phân cụm, xu h</a:t>
          </a:r>
          <a:r>
            <a:rPr lang="vi-VN" sz="1400" kern="1200"/>
            <a:t>ư</a:t>
          </a:r>
          <a:r>
            <a:rPr lang="en-US" sz="1400" kern="1200"/>
            <a:t>ớng/độ lệch, phân tích bất th</a:t>
          </a:r>
          <a:r>
            <a:rPr lang="vi-VN" sz="1400" kern="1200"/>
            <a:t>ư</a:t>
          </a:r>
          <a:r>
            <a:rPr lang="en-US" sz="1400" kern="1200"/>
            <a:t>ờng, ….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Các chức năng phức/tích hợp và KPDL các mức phức hợp </a:t>
          </a:r>
        </a:p>
      </dsp:txBody>
      <dsp:txXfrm>
        <a:off x="1338549" y="1445319"/>
        <a:ext cx="5354198" cy="1361030"/>
      </dsp:txXfrm>
    </dsp:sp>
    <dsp:sp modelId="{575A363A-4A25-4FD4-B49E-A7DC3958DAAE}">
      <dsp:nvSpPr>
        <dsp:cNvPr id="0" name=""/>
        <dsp:cNvSpPr/>
      </dsp:nvSpPr>
      <dsp:spPr>
        <a:xfrm>
          <a:off x="0" y="1445319"/>
          <a:ext cx="1338549" cy="1361030"/>
        </a:xfrm>
        <a:prstGeom prst="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32" tIns="134440" rIns="70832" bIns="134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Kiểu tri thức đ</a:t>
          </a:r>
          <a:r>
            <a:rPr lang="vi-VN" sz="1800" kern="1200"/>
            <a:t>ư</a:t>
          </a:r>
          <a:r>
            <a:rPr lang="en-US" sz="1800" kern="1200"/>
            <a:t>ợc khai phá</a:t>
          </a:r>
        </a:p>
      </dsp:txBody>
      <dsp:txXfrm>
        <a:off x="0" y="1445319"/>
        <a:ext cx="1338549" cy="1361030"/>
      </dsp:txXfrm>
    </dsp:sp>
    <dsp:sp modelId="{236AD05E-39E5-42D2-8693-0C76B4C129E8}">
      <dsp:nvSpPr>
        <dsp:cNvPr id="0" name=""/>
        <dsp:cNvSpPr/>
      </dsp:nvSpPr>
      <dsp:spPr>
        <a:xfrm>
          <a:off x="1338549" y="2888011"/>
          <a:ext cx="5354198" cy="1361030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86" tIns="345702" rIns="103886" bIns="3457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Định h</a:t>
          </a:r>
          <a:r>
            <a:rPr lang="vi-VN" sz="1400" kern="1200"/>
            <a:t>ư</a:t>
          </a:r>
          <a:r>
            <a:rPr lang="en-US" sz="1400" kern="1200"/>
            <a:t>ớng CSDL, KDL( OLAP ), học máy, thống kê, trực quan hóa</a:t>
          </a:r>
        </a:p>
      </dsp:txBody>
      <dsp:txXfrm>
        <a:off x="1338549" y="2888011"/>
        <a:ext cx="5354198" cy="1361030"/>
      </dsp:txXfrm>
    </dsp:sp>
    <dsp:sp modelId="{BE28B5E8-7DDD-4AB1-842F-8C75F8619044}">
      <dsp:nvSpPr>
        <dsp:cNvPr id="0" name=""/>
        <dsp:cNvSpPr/>
      </dsp:nvSpPr>
      <dsp:spPr>
        <a:xfrm>
          <a:off x="0" y="2888011"/>
          <a:ext cx="1338549" cy="1361030"/>
        </a:xfrm>
        <a:prstGeom prst="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32" tIns="134440" rIns="70832" bIns="134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Kiểu kỹ thuật đ</a:t>
          </a:r>
          <a:r>
            <a:rPr lang="vi-VN" sz="1800" kern="1200"/>
            <a:t>ư</a:t>
          </a:r>
          <a:r>
            <a:rPr lang="en-US" sz="1800" kern="1200"/>
            <a:t>ợc dùng</a:t>
          </a:r>
        </a:p>
      </dsp:txBody>
      <dsp:txXfrm>
        <a:off x="0" y="2888011"/>
        <a:ext cx="1338549" cy="1361030"/>
      </dsp:txXfrm>
    </dsp:sp>
    <dsp:sp modelId="{B2EC28C0-EB80-4E40-8C4D-07792DFB4F87}">
      <dsp:nvSpPr>
        <dsp:cNvPr id="0" name=""/>
        <dsp:cNvSpPr/>
      </dsp:nvSpPr>
      <dsp:spPr>
        <a:xfrm>
          <a:off x="1338549" y="4330704"/>
          <a:ext cx="5354198" cy="136103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86" tIns="345702" rIns="103886" bIns="3457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Bán lẻ, viễn thống, ngân hàng, phân tích gian lận, KPDL sinh học, phân tích thị tr</a:t>
          </a:r>
          <a:r>
            <a:rPr lang="vi-VN" sz="1400" kern="1200"/>
            <a:t>ư</a:t>
          </a:r>
          <a:r>
            <a:rPr lang="en-US" sz="1400" kern="1200"/>
            <a:t>ờng chứng khoán, KP văn bản, khai phá web</a:t>
          </a:r>
        </a:p>
      </dsp:txBody>
      <dsp:txXfrm>
        <a:off x="1338549" y="4330704"/>
        <a:ext cx="5354198" cy="1361030"/>
      </dsp:txXfrm>
    </dsp:sp>
    <dsp:sp modelId="{7BAB3F18-A0B7-44FB-B04B-A58C3B40A39B}">
      <dsp:nvSpPr>
        <dsp:cNvPr id="0" name=""/>
        <dsp:cNvSpPr/>
      </dsp:nvSpPr>
      <dsp:spPr>
        <a:xfrm>
          <a:off x="0" y="4330704"/>
          <a:ext cx="1338549" cy="1361030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32" tIns="134440" rIns="70832" bIns="134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Kiểu ứng dụng</a:t>
          </a:r>
        </a:p>
      </dsp:txBody>
      <dsp:txXfrm>
        <a:off x="0" y="4330704"/>
        <a:ext cx="1338549" cy="1361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36B03C50-9E54-461F-A803-1EAF6BF4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mining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52E79D3-4008-43BF-9EF4-6C85F7A6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Phạm văn nguyên – HTTT k61 –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hust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 :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3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442279D-8E0E-4029-9D28-52B81E04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kiểu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br>
              <a:rPr lang="en-US" sz="4000" dirty="0"/>
            </a:br>
            <a:r>
              <a:rPr lang="en-US" sz="4000" dirty="0" err="1"/>
              <a:t>cần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phá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phá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D4AC22-95C5-42D6-8479-9EC70AF2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627064"/>
            <a:ext cx="5751237" cy="5703886"/>
          </a:xfrm>
        </p:spPr>
        <p:txBody>
          <a:bodyPr anchor="ctr">
            <a:noAutofit/>
          </a:bodyPr>
          <a:lstStyle/>
          <a:p>
            <a:r>
              <a:rPr lang="en-US" sz="2000" dirty="0"/>
              <a:t>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endParaRPr lang="en-US" sz="2000" dirty="0"/>
          </a:p>
          <a:p>
            <a:r>
              <a:rPr lang="en-US" sz="2000" dirty="0"/>
              <a:t>Kho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endParaRPr lang="en-US" sz="2000" dirty="0"/>
          </a:p>
          <a:p>
            <a:r>
              <a:rPr lang="en-US" sz="2000" dirty="0"/>
              <a:t>CSDL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pPr lvl="1"/>
            <a:r>
              <a:rPr lang="en-US" dirty="0"/>
              <a:t>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-h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/>
            <a:r>
              <a:rPr lang="en-US" dirty="0"/>
              <a:t>CSDL text </a:t>
            </a:r>
            <a:r>
              <a:rPr lang="en-US" dirty="0" err="1"/>
              <a:t>và</a:t>
            </a:r>
            <a:r>
              <a:rPr lang="en-US" dirty="0"/>
              <a:t> www</a:t>
            </a:r>
          </a:p>
          <a:p>
            <a:pPr lvl="1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8451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A700DB-B76C-40B4-839C-C1B23158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C3A9C93E-10A2-455D-A609-6CDADB4EA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8834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74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858FF3F-3B95-40D7-8B29-0B527648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Các bài toán trong khai phá dữ liệu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85657211-1356-4B53-9AFF-F8C547291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351431"/>
              </p:ext>
            </p:extLst>
          </p:nvPr>
        </p:nvGraphicFramePr>
        <p:xfrm>
          <a:off x="4662189" y="625204"/>
          <a:ext cx="6692748" cy="56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6363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BFCD680-6AC2-4E86-B3AB-CD63F70E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Trích chọn đặc tr</a:t>
            </a:r>
            <a:r>
              <a:rPr lang="vi-VN" sz="3200"/>
              <a:t>ư</a:t>
            </a:r>
            <a:r>
              <a:rPr lang="en-US" sz="3200"/>
              <a:t>ng</a:t>
            </a:r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9ACCCC91-49A1-40AA-BD53-81752879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/>
              <a:t>ng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endParaRPr lang="en-US" sz="2000" dirty="0"/>
          </a:p>
          <a:p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, </a:t>
            </a:r>
            <a:r>
              <a:rPr lang="en-US" sz="2000" dirty="0" err="1"/>
              <a:t>tóm</a:t>
            </a:r>
            <a:r>
              <a:rPr lang="en-US" sz="2000" dirty="0"/>
              <a:t> </a:t>
            </a:r>
            <a:r>
              <a:rPr lang="en-US" sz="2000" dirty="0" err="1"/>
              <a:t>tắt</a:t>
            </a:r>
            <a:r>
              <a:rPr lang="en-US" sz="2000" dirty="0"/>
              <a:t>,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rang </a:t>
            </a:r>
            <a:r>
              <a:rPr lang="en-US" sz="2000" dirty="0" err="1"/>
              <a:t>buộc</a:t>
            </a:r>
            <a:r>
              <a:rPr lang="en-US" sz="2000" dirty="0"/>
              <a:t>,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phản</a:t>
            </a:r>
            <a:r>
              <a:rPr lang="en-US" sz="2000" dirty="0"/>
              <a:t>. </a:t>
            </a:r>
            <a:r>
              <a:rPr lang="en-US" sz="2000" dirty="0" err="1"/>
              <a:t>Chẳng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khô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vi-VN" sz="2000" dirty="0"/>
              <a:t>ư</a:t>
            </a:r>
            <a:r>
              <a:rPr lang="en-US" sz="2000" dirty="0" err="1"/>
              <a:t>ớt</a:t>
            </a:r>
            <a:endParaRPr lang="en-US" sz="2000" dirty="0"/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lvl="1"/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,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pPr lvl="1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văn </a:t>
            </a:r>
            <a:r>
              <a:rPr lang="en-US" dirty="0" err="1"/>
              <a:t>bản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29392D-7B87-4906-981B-932CDD31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1534"/>
            <a:ext cx="5456279" cy="28099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700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751A812-19F9-4F15-9C35-222C3FB1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Quan hệ kết hợp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C6BB7E75-8BD7-4A9F-BDE6-5C3253D14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94915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288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7AF9B73-27B7-4D8C-9878-78AD1938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Phân lớp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8C46F2-5EAC-4D49-BF46-A49B164F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lai</a:t>
            </a:r>
            <a:endParaRPr lang="en-US" sz="2000" dirty="0"/>
          </a:p>
          <a:p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ch</a:t>
            </a:r>
            <a:r>
              <a:rPr lang="vi-VN" sz="2000" dirty="0"/>
              <a:t>ư</a:t>
            </a:r>
            <a:r>
              <a:rPr lang="en-US" sz="2000" dirty="0"/>
              <a:t>a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endParaRPr lang="en-US" sz="2000" dirty="0"/>
          </a:p>
          <a:p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endParaRPr lang="en-US" sz="20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43AA252-8B1A-4642-A43A-8762DB02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6097"/>
            <a:ext cx="5456279" cy="27008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5789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01B3C0A-363E-4A3C-86DB-1F95CEB4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Phân cụm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3FB8C6-0872-4724-8A1B-21F99E7E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“</a:t>
            </a:r>
            <a:r>
              <a:rPr lang="en-US" dirty="0" err="1"/>
              <a:t>cụm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E5164BA-3980-43DB-A279-D47255FD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2543"/>
            <a:ext cx="5456279" cy="38279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7079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BAD513B-97AE-4A37-9E76-E5923635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Hồi quy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EC28EE-59ED-4966-9857-2E533654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Học một hàm ánh xạ dữ liệu nhằm xác định giá trị thực của một biến theo một số biến khác</a:t>
            </a:r>
          </a:p>
          <a:p>
            <a:r>
              <a:rPr lang="en-US" sz="2000"/>
              <a:t>Điển hình trong phân tích thống kê và dự báo</a:t>
            </a:r>
          </a:p>
          <a:p>
            <a:r>
              <a:rPr lang="en-US" sz="2000"/>
              <a:t>Dự đoán giá trị của một/một số biến phụ thuộc vào giá trị của một tập biến độc lập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B831C1B-24F6-49D6-900D-0D01D985C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8306"/>
            <a:ext cx="5456279" cy="30964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7218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86226A-907E-4A07-8949-5DCF9E66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2A44CA-58E5-4841-8AD9-C80A298A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lvl="1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4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E3D43C1-B06E-4044-9161-8FB5C0E1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Phát hiện và biến đổi độ lệch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B2F698-C877-4677-A5A8-FA48E7A0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Xu h</a:t>
            </a:r>
            <a:r>
              <a:rPr lang="vi-VN" sz="2000" dirty="0"/>
              <a:t>ư</a:t>
            </a:r>
            <a:r>
              <a:rPr lang="en-US" sz="2000" dirty="0" err="1"/>
              <a:t>ớng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lệch</a:t>
            </a:r>
            <a:r>
              <a:rPr lang="en-US" sz="2000" dirty="0"/>
              <a:t> :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endParaRPr lang="en-US" sz="2000" dirty="0"/>
          </a:p>
          <a:p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phá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: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chu </a:t>
            </a:r>
            <a:r>
              <a:rPr lang="en-US" sz="2000" dirty="0" err="1"/>
              <a:t>kỳ</a:t>
            </a:r>
            <a:endParaRPr lang="en-US" sz="2000" dirty="0"/>
          </a:p>
          <a:p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C09FE5A-9EF7-410D-8200-B11831EAD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0849"/>
            <a:ext cx="5456279" cy="32713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127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A5501D-B247-4598-8B29-D007E11E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Data mining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A5AE76DF-FF68-415B-8713-E6F6C4FBA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4323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22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FBCCB-D48F-408A-ADF5-1A4611D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2AE67B-BF18-46A6-8989-D787279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hiếm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Xu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chu </a:t>
            </a:r>
            <a:r>
              <a:rPr lang="en-US" dirty="0" err="1"/>
              <a:t>kỳ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44799EC-6199-4BFC-84D0-D17D05F2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Phân loại các hệ thống khai phá dữ liệu theo khung nhìn</a:t>
            </a:r>
          </a:p>
        </p:txBody>
      </p:sp>
      <p:graphicFrame>
        <p:nvGraphicFramePr>
          <p:cNvPr id="101" name="Chỗ dành sẵn cho Nội dung 2">
            <a:extLst>
              <a:ext uri="{FF2B5EF4-FFF2-40B4-BE49-F238E27FC236}">
                <a16:creationId xmlns:a16="http://schemas.microsoft.com/office/drawing/2014/main" id="{4D18C6E4-F7CE-4CB1-BEB4-50C3A34C2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140902"/>
              </p:ext>
            </p:extLst>
          </p:nvPr>
        </p:nvGraphicFramePr>
        <p:xfrm>
          <a:off x="4662189" y="625204"/>
          <a:ext cx="6692748" cy="56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611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315E55-5351-4395-A8E0-9C5BFBCF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4011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5076F1B-9993-4C48-9937-DE0E7E35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629" y="1885071"/>
            <a:ext cx="7512146" cy="4178103"/>
          </a:xfrm>
        </p:spPr>
      </p:pic>
    </p:spTree>
    <p:extLst>
      <p:ext uri="{BB962C8B-B14F-4D97-AF65-F5344CB8AC3E}">
        <p14:creationId xmlns:p14="http://schemas.microsoft.com/office/powerpoint/2010/main" val="215585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E48F0F-6397-4EAA-8886-77CC324B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(Statistics, Probability)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3AFC878-BD45-4379-82DA-7239BDF7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</a:t>
            </a:r>
            <a:r>
              <a:rPr lang="en-US" dirty="0" err="1"/>
              <a:t>Descritive</a:t>
            </a:r>
            <a:r>
              <a:rPr lang="en-US" dirty="0"/>
              <a:t> Statistics)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(Predictive Statistics)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,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A08D868-1A75-4FFF-86FE-825324E45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37" r="-2" b="-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69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1FA53E-6311-4733-A432-ED403F0C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(Machine Learning)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743C8-1B0D-44A2-845D-9382371F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KPDL </a:t>
            </a:r>
            <a:r>
              <a:rPr lang="en-US" dirty="0" err="1"/>
              <a:t>đêu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,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qui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trong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này</a:t>
            </a:r>
            <a:endParaRPr lang="en-US" dirty="0"/>
          </a:p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DDF5DAC-EC39-4173-A6EA-9CDAE3E87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77" r="1" b="1066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389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7C5BCC-F4A5-446C-8259-3BDF8A7F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 Database system)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6EED58-C62B-4931-9A36-AF3CA8BF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vi-VN" dirty="0"/>
              <a:t>Lưu </a:t>
            </a:r>
            <a:r>
              <a:rPr lang="vi-VN" dirty="0" err="1"/>
              <a:t>trữ</a:t>
            </a:r>
            <a:r>
              <a:rPr lang="vi-VN" dirty="0"/>
              <a:t>,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,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, sao lưu,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.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đích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802EA1F-7B98-437A-8FD3-3685CCB84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17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20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9318D07-A6B5-4724-80E9-D195F6C8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Tìm kiếm (Information Retrieval)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22D49-5B94-4A2E-B67A-115FD594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2"/>
                </a:solidFill>
              </a:rPr>
              <a:t>Tìm ra các thông tin liên quan đến tri thức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949BC6-D7E7-4B15-93EC-AEF9739BC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7" r="11352" b="2"/>
          <a:stretch/>
        </p:blipFill>
        <p:spPr>
          <a:xfrm>
            <a:off x="6421396" y="1907686"/>
            <a:ext cx="4635583" cy="3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5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A932220B-F108-45A8-B15C-033EFF78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Minh họa (Visualization)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D9D671-5883-4216-9B0F-27E2ADAF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Vẽ lại những tri thức giúp người dùng dễ hình dung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A95CB13-03F8-4719-80B3-623204149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19" r="7393" b="-1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DB867028-3FB4-42D4-91F6-9AD91993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Giải thuật (Algorithms)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A4545C-E75F-49EB-BD82-6C8E5890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2"/>
                </a:solidFill>
              </a:rPr>
              <a:t>Thiết kế giải thuật giải bài toán KPDL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E1E87BB-605A-4370-B7DD-2740AD87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924485"/>
            <a:ext cx="4635583" cy="30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16093B-E1B2-4FD4-B008-A7724B6E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c</a:t>
            </a:r>
            <a:r>
              <a:rPr lang="vi-VN" sz="4000" dirty="0"/>
              <a:t>ơ</a:t>
            </a:r>
            <a:r>
              <a:rPr lang="en-US" sz="4000" dirty="0"/>
              <a:t> </a:t>
            </a:r>
            <a:r>
              <a:rPr lang="en-US" sz="4000" dirty="0" err="1"/>
              <a:t>bản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phá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944CAB-ED39-4468-A902-DD7049F7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Autofit/>
          </a:bodyPr>
          <a:lstStyle/>
          <a:p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ra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endParaRPr lang="en-US" sz="2000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: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endParaRPr lang="en-US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sz="2000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text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DNA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264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6DADC13-9FE7-4EF0-BD8F-1D9040CA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Tại sao phải khai phá dữ liệu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4D1ADCB1-D8E7-480A-936F-6FE5DEA5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6450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15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63B34508-335C-45B0-9575-1A912095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r>
              <a:rPr lang="en-US" sz="4000" dirty="0"/>
              <a:t> </a:t>
            </a:r>
            <a:r>
              <a:rPr lang="en-US" sz="4000" dirty="0" err="1"/>
              <a:t>phá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3DA6AA4C-91DA-47F3-891A-621E572D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Ph</a:t>
            </a:r>
            <a:r>
              <a:rPr lang="vi-VN" sz="1800" dirty="0"/>
              <a:t>ư</a:t>
            </a:r>
            <a:r>
              <a:rPr lang="en-US" sz="1800" dirty="0" err="1"/>
              <a:t>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phá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thác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tri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hỗn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Đánh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mẫu</a:t>
            </a:r>
            <a:r>
              <a:rPr lang="en-US" sz="1800" dirty="0"/>
              <a:t> :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hấp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tri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miền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nhiễu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đầy</a:t>
            </a:r>
            <a:r>
              <a:rPr lang="en-US" sz="1800" dirty="0"/>
              <a:t> </a:t>
            </a:r>
            <a:r>
              <a:rPr lang="en-US" sz="1800" dirty="0" err="1"/>
              <a:t>đủ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tri </a:t>
            </a:r>
            <a:r>
              <a:rPr lang="en-US" sz="1800" dirty="0" err="1"/>
              <a:t>thức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</a:t>
            </a:r>
            <a:r>
              <a:rPr lang="en-US" sz="1800" dirty="0" err="1"/>
              <a:t>khám</a:t>
            </a:r>
            <a:r>
              <a:rPr lang="en-US" sz="1800" dirty="0"/>
              <a:t> </a:t>
            </a:r>
            <a:r>
              <a:rPr lang="en-US" sz="1800" dirty="0" err="1"/>
              <a:t>phá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tri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T</a:t>
            </a:r>
            <a:r>
              <a:rPr lang="vi-VN" sz="1800" dirty="0"/>
              <a:t>ư</a:t>
            </a:r>
            <a:r>
              <a:rPr lang="en-US" sz="1800" dirty="0" err="1"/>
              <a:t>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ng</a:t>
            </a:r>
            <a:r>
              <a:rPr lang="vi-VN" sz="1800" dirty="0"/>
              <a:t>ư</a:t>
            </a:r>
            <a:r>
              <a:rPr lang="en-US" sz="1800" dirty="0" err="1"/>
              <a:t>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KPDL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phá</a:t>
            </a:r>
            <a:r>
              <a:rPr lang="en-US" sz="1800" dirty="0"/>
              <a:t> “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hứng</a:t>
            </a:r>
            <a:r>
              <a:rPr lang="en-US" sz="1800" dirty="0"/>
              <a:t>”</a:t>
            </a:r>
          </a:p>
          <a:p>
            <a:pPr lvl="1">
              <a:lnSpc>
                <a:spcPct val="110000"/>
              </a:lnSpc>
            </a:pP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diễn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phá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thác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tri </a:t>
            </a:r>
            <a:r>
              <a:rPr lang="en-US" sz="1800" dirty="0" err="1"/>
              <a:t>thức</a:t>
            </a:r>
            <a:r>
              <a:rPr lang="en-US" sz="1800" dirty="0"/>
              <a:t> ở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trừu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/>
              <a:t>Áp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bí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,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vẹn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69184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A65B58-31F6-4FBE-98B6-759D113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E10596-6A95-4A26-BE79-BAFC248C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KPDL </a:t>
            </a:r>
            <a:endParaRPr lang="en-US" dirty="0"/>
          </a:p>
          <a:p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KPDL </a:t>
            </a:r>
            <a:endParaRPr lang="en-US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gặp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ứn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cơ </a:t>
            </a:r>
            <a:r>
              <a:rPr lang="vi-VN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9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BB495F-A801-4702-9AFD-9530126A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E7D2CC-A702-4860-AB47-78231FE5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Trịnh</a:t>
            </a:r>
            <a:r>
              <a:rPr lang="en-US" dirty="0"/>
              <a:t> Anh </a:t>
            </a:r>
            <a:r>
              <a:rPr lang="en-US" dirty="0" err="1"/>
              <a:t>Phúc</a:t>
            </a:r>
            <a:r>
              <a:rPr lang="en-US" dirty="0"/>
              <a:t> - </a:t>
            </a:r>
            <a:r>
              <a:rPr lang="vi-VN" dirty="0" err="1">
                <a:latin typeface="Tw Cen MT (Thân)"/>
              </a:rPr>
              <a:t>Bộ</a:t>
            </a:r>
            <a:r>
              <a:rPr lang="vi-VN" dirty="0">
                <a:latin typeface="Tw Cen MT (Thân)"/>
              </a:rPr>
              <a:t> môn Khoa </a:t>
            </a:r>
            <a:r>
              <a:rPr lang="vi-VN" dirty="0" err="1">
                <a:latin typeface="Tw Cen MT (Thân)"/>
              </a:rPr>
              <a:t>Học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Máy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Tính</a:t>
            </a:r>
            <a:r>
              <a:rPr lang="vi-VN" dirty="0">
                <a:latin typeface="Tw Cen MT (Thân)"/>
              </a:rPr>
              <a:t>, </a:t>
            </a:r>
            <a:r>
              <a:rPr lang="vi-VN" dirty="0" err="1">
                <a:latin typeface="Tw Cen MT (Thân)"/>
              </a:rPr>
              <a:t>Viện</a:t>
            </a:r>
            <a:r>
              <a:rPr lang="vi-VN" dirty="0">
                <a:latin typeface="Tw Cen MT (Thân)"/>
              </a:rPr>
              <a:t> CNTT &amp; TT, </a:t>
            </a:r>
            <a:r>
              <a:rPr lang="vi-VN" dirty="0" err="1">
                <a:latin typeface="Tw Cen MT (Thân)"/>
              </a:rPr>
              <a:t>Trường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Đại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Học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Bách</a:t>
            </a:r>
            <a:r>
              <a:rPr lang="vi-VN" dirty="0">
                <a:latin typeface="Tw Cen MT (Thân)"/>
              </a:rPr>
              <a:t> Khoa </a:t>
            </a:r>
            <a:r>
              <a:rPr lang="vi-VN" dirty="0" err="1">
                <a:latin typeface="Tw Cen MT (Thân)"/>
              </a:rPr>
              <a:t>Hà</a:t>
            </a:r>
            <a:r>
              <a:rPr lang="vi-VN" dirty="0">
                <a:latin typeface="Tw Cen MT (Thân)"/>
              </a:rPr>
              <a:t> </a:t>
            </a:r>
            <a:r>
              <a:rPr lang="vi-VN" dirty="0" err="1">
                <a:latin typeface="Tw Cen MT (Thân)"/>
              </a:rPr>
              <a:t>Nội</a:t>
            </a:r>
            <a:r>
              <a:rPr lang="vi-VN" dirty="0">
                <a:latin typeface="Tw Cen MT (Thân)"/>
              </a:rPr>
              <a:t> </a:t>
            </a:r>
            <a:endParaRPr lang="en-US" dirty="0">
              <a:latin typeface="Tw Cen MT (Thân)"/>
            </a:endParaRPr>
          </a:p>
          <a:p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PGS-TS </a:t>
            </a:r>
            <a:r>
              <a:rPr lang="en-US" dirty="0" err="1"/>
              <a:t>Hà</a:t>
            </a:r>
            <a:r>
              <a:rPr lang="en-US" dirty="0"/>
              <a:t> Quang </a:t>
            </a:r>
            <a:r>
              <a:rPr lang="en-US" dirty="0" err="1"/>
              <a:t>Thụy</a:t>
            </a:r>
            <a:r>
              <a:rPr lang="en-US" dirty="0"/>
              <a:t> –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nghệ-đại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B16E40-E657-42DE-9F61-5FBE74A4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4AC43C-6EBD-47A6-A334-EF4DF656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EB8DFD2-9BF9-4EB2-BD83-B7D47D689931}"/>
              </a:ext>
            </a:extLst>
          </p:cNvPr>
          <p:cNvSpPr/>
          <p:nvPr/>
        </p:nvSpPr>
        <p:spPr>
          <a:xfrm>
            <a:off x="2120349" y="3299791"/>
            <a:ext cx="159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9673755-2DC3-44B7-9ADF-66793B232173}"/>
              </a:ext>
            </a:extLst>
          </p:cNvPr>
          <p:cNvSpPr/>
          <p:nvPr/>
        </p:nvSpPr>
        <p:spPr>
          <a:xfrm>
            <a:off x="5446644" y="3299791"/>
            <a:ext cx="144448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A32EDFF-DCCB-420D-ADC0-195168E21143}"/>
              </a:ext>
            </a:extLst>
          </p:cNvPr>
          <p:cNvSpPr/>
          <p:nvPr/>
        </p:nvSpPr>
        <p:spPr>
          <a:xfrm>
            <a:off x="8627165" y="3313043"/>
            <a:ext cx="144448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 </a:t>
            </a:r>
            <a:r>
              <a:rPr lang="en-US" dirty="0" err="1"/>
              <a:t>thức</a:t>
            </a:r>
            <a:endParaRPr lang="en-US" dirty="0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2411DE40-3DBD-4751-B38A-63517B682A3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10609" y="3756991"/>
            <a:ext cx="173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6397E3F-756A-4A50-962D-C5666B2C12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91130" y="3756991"/>
            <a:ext cx="1736035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8734BC-805D-45D9-864A-C6EF766D6D59}"/>
              </a:ext>
            </a:extLst>
          </p:cNvPr>
          <p:cNvSpPr txBox="1"/>
          <p:nvPr/>
        </p:nvSpPr>
        <p:spPr>
          <a:xfrm>
            <a:off x="4134679" y="3756991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B8634C4-74CA-442C-9BF0-4FDE270C8283}"/>
              </a:ext>
            </a:extLst>
          </p:cNvPr>
          <p:cNvSpPr txBox="1"/>
          <p:nvPr/>
        </p:nvSpPr>
        <p:spPr>
          <a:xfrm>
            <a:off x="7418348" y="37702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3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6E28C7-952E-4A35-811F-C6F255A0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FD16FB-F8FA-46C3-B267-66F17CC3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: </a:t>
            </a:r>
            <a:r>
              <a:rPr lang="vi-VN" dirty="0"/>
              <a:t>Tri </a:t>
            </a:r>
            <a:r>
              <a:rPr lang="vi-VN" dirty="0" err="1"/>
              <a:t>thức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, thông tin, </a:t>
            </a:r>
            <a:r>
              <a:rPr lang="vi-VN" dirty="0" err="1"/>
              <a:t>sự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, hay </a:t>
            </a:r>
            <a:r>
              <a:rPr lang="vi-VN" dirty="0" err="1"/>
              <a:t>kỹ</a:t>
            </a:r>
            <a:r>
              <a:rPr lang="vi-VN" dirty="0"/>
              <a:t> năng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nhờ</a:t>
            </a:r>
            <a:r>
              <a:rPr lang="vi-VN" dirty="0"/>
              <a:t> </a:t>
            </a:r>
            <a:r>
              <a:rPr lang="vi-VN" dirty="0" err="1"/>
              <a:t>trải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hay thông qua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.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, </a:t>
            </a:r>
            <a:r>
              <a:rPr lang="vi-VN" dirty="0" err="1"/>
              <a:t>khám</a:t>
            </a:r>
            <a:r>
              <a:rPr lang="vi-VN" dirty="0"/>
              <a:t> </a:t>
            </a:r>
            <a:r>
              <a:rPr lang="vi-VN" dirty="0" err="1"/>
              <a:t>phá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057EAD5-F7F8-456E-9171-D4DE94E9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0" r="3" b="16966"/>
          <a:stretch/>
        </p:blipFill>
        <p:spPr>
          <a:xfrm>
            <a:off x="7619997" y="372272"/>
            <a:ext cx="3425199" cy="2420166"/>
          </a:xfrm>
          <a:custGeom>
            <a:avLst/>
            <a:gdLst>
              <a:gd name="connsiteX0" fmla="*/ 166465 w 3425199"/>
              <a:gd name="connsiteY0" fmla="*/ 0 h 2420166"/>
              <a:gd name="connsiteX1" fmla="*/ 3425199 w 3425199"/>
              <a:gd name="connsiteY1" fmla="*/ 0 h 2420166"/>
              <a:gd name="connsiteX2" fmla="*/ 3425199 w 3425199"/>
              <a:gd name="connsiteY2" fmla="*/ 2420166 h 2420166"/>
              <a:gd name="connsiteX3" fmla="*/ 0 w 3425199"/>
              <a:gd name="connsiteY3" fmla="*/ 2420166 h 2420166"/>
              <a:gd name="connsiteX4" fmla="*/ 0 w 3425199"/>
              <a:gd name="connsiteY4" fmla="*/ 166465 h 2420166"/>
              <a:gd name="connsiteX5" fmla="*/ 166465 w 3425199"/>
              <a:gd name="connsiteY5" fmla="*/ 0 h 242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493F075-BFDC-4344-B70F-1548EB1E8C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6" b="3"/>
          <a:stretch/>
        </p:blipFill>
        <p:spPr>
          <a:xfrm>
            <a:off x="7619997" y="3882886"/>
            <a:ext cx="3425199" cy="2420166"/>
          </a:xfrm>
          <a:custGeom>
            <a:avLst/>
            <a:gdLst>
              <a:gd name="connsiteX0" fmla="*/ 0 w 3425199"/>
              <a:gd name="connsiteY0" fmla="*/ 0 h 2420166"/>
              <a:gd name="connsiteX1" fmla="*/ 3425199 w 3425199"/>
              <a:gd name="connsiteY1" fmla="*/ 0 h 2420166"/>
              <a:gd name="connsiteX2" fmla="*/ 3425199 w 3425199"/>
              <a:gd name="connsiteY2" fmla="*/ 2253701 h 2420166"/>
              <a:gd name="connsiteX3" fmla="*/ 3258734 w 3425199"/>
              <a:gd name="connsiteY3" fmla="*/ 2420166 h 2420166"/>
              <a:gd name="connsiteX4" fmla="*/ 0 w 3425199"/>
              <a:gd name="connsiteY4" fmla="*/ 2420166 h 242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420166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Mũi tên: Xuống 7">
            <a:extLst>
              <a:ext uri="{FF2B5EF4-FFF2-40B4-BE49-F238E27FC236}">
                <a16:creationId xmlns:a16="http://schemas.microsoft.com/office/drawing/2014/main" id="{0D09E3DF-BDE4-4E9E-AFDF-059BC0BF980D}"/>
              </a:ext>
            </a:extLst>
          </p:cNvPr>
          <p:cNvSpPr/>
          <p:nvPr/>
        </p:nvSpPr>
        <p:spPr>
          <a:xfrm>
            <a:off x="9090280" y="2958089"/>
            <a:ext cx="484632" cy="759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98E569-40F2-4D65-B62A-5DDF2B59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mining)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90ABB5-72B8-4483-AB95-E8B3E92F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817"/>
            <a:ext cx="4844521" cy="3856384"/>
          </a:xfrm>
        </p:spPr>
        <p:txBody>
          <a:bodyPr anchor="ctr">
            <a:normAutofit fontScale="92500"/>
          </a:bodyPr>
          <a:lstStyle/>
          <a:p>
            <a:r>
              <a:rPr lang="vi-VN" sz="2200" dirty="0"/>
              <a:t>Khai </a:t>
            </a:r>
            <a:r>
              <a:rPr lang="vi-VN" sz="2200" dirty="0" err="1"/>
              <a:t>phá</a:t>
            </a:r>
            <a:r>
              <a:rPr lang="vi-VN" sz="2200" dirty="0"/>
              <a:t> </a:t>
            </a:r>
            <a:r>
              <a:rPr lang="vi-VN" sz="2200" dirty="0" err="1"/>
              <a:t>dữ</a:t>
            </a:r>
            <a:r>
              <a:rPr lang="vi-VN" sz="2200" dirty="0"/>
              <a:t> </a:t>
            </a:r>
            <a:r>
              <a:rPr lang="vi-VN" sz="2200" dirty="0" err="1"/>
              <a:t>liệu</a:t>
            </a:r>
            <a:r>
              <a:rPr lang="vi-VN" sz="2200" dirty="0"/>
              <a:t> (đôi khi </a:t>
            </a:r>
            <a:r>
              <a:rPr lang="vi-VN" sz="2200" dirty="0" err="1"/>
              <a:t>còn</a:t>
            </a:r>
            <a:r>
              <a:rPr lang="vi-VN" sz="2200" dirty="0"/>
              <a:t> </a:t>
            </a:r>
            <a:r>
              <a:rPr lang="vi-VN" sz="2200" dirty="0" err="1"/>
              <a:t>gọi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khám</a:t>
            </a:r>
            <a:r>
              <a:rPr lang="vi-VN" sz="2200" dirty="0"/>
              <a:t> </a:t>
            </a:r>
            <a:r>
              <a:rPr lang="vi-VN" sz="2200" dirty="0" err="1"/>
              <a:t>phá</a:t>
            </a:r>
            <a:r>
              <a:rPr lang="vi-VN" sz="2200" dirty="0"/>
              <a:t> tri </a:t>
            </a:r>
            <a:r>
              <a:rPr lang="vi-VN" sz="2200" dirty="0" err="1"/>
              <a:t>thức</a:t>
            </a:r>
            <a:r>
              <a:rPr lang="vi-VN" sz="2200" dirty="0"/>
              <a:t>)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qua </a:t>
            </a:r>
            <a:r>
              <a:rPr lang="vi-VN" sz="2200" dirty="0" err="1"/>
              <a:t>trình</a:t>
            </a:r>
            <a:r>
              <a:rPr lang="vi-VN" sz="2200" dirty="0"/>
              <a:t> phân </a:t>
            </a:r>
            <a:r>
              <a:rPr lang="vi-VN" sz="2200" dirty="0" err="1"/>
              <a:t>tích</a:t>
            </a:r>
            <a:r>
              <a:rPr lang="vi-VN" sz="2200" dirty="0"/>
              <a:t> </a:t>
            </a:r>
            <a:r>
              <a:rPr lang="vi-VN" sz="2200" dirty="0" err="1"/>
              <a:t>dữ</a:t>
            </a:r>
            <a:r>
              <a:rPr lang="vi-VN" sz="2200" dirty="0"/>
              <a:t> </a:t>
            </a:r>
            <a:r>
              <a:rPr lang="vi-VN" sz="2200" dirty="0" err="1"/>
              <a:t>liệu</a:t>
            </a:r>
            <a:r>
              <a:rPr lang="vi-VN" sz="2200" dirty="0"/>
              <a:t> theo </a:t>
            </a:r>
            <a:r>
              <a:rPr lang="vi-VN" sz="2200" dirty="0" err="1"/>
              <a:t>nhiều</a:t>
            </a:r>
            <a:r>
              <a:rPr lang="vi-VN" sz="2200" dirty="0"/>
              <a:t> </a:t>
            </a:r>
            <a:r>
              <a:rPr lang="vi-VN" sz="2200" dirty="0" err="1"/>
              <a:t>khía</a:t>
            </a:r>
            <a:r>
              <a:rPr lang="vi-VN" sz="2200" dirty="0"/>
              <a:t> </a:t>
            </a:r>
            <a:r>
              <a:rPr lang="vi-VN" sz="2200" dirty="0" err="1"/>
              <a:t>cạnh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tổng</a:t>
            </a:r>
            <a:r>
              <a:rPr lang="vi-VN" sz="2200" dirty="0"/>
              <a:t> </a:t>
            </a:r>
            <a:r>
              <a:rPr lang="vi-VN" sz="2200" dirty="0" err="1"/>
              <a:t>hợp</a:t>
            </a:r>
            <a:r>
              <a:rPr lang="vi-VN" sz="2200" dirty="0"/>
              <a:t> 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lại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thông tin </a:t>
            </a:r>
            <a:r>
              <a:rPr lang="vi-VN" sz="2200" dirty="0" err="1"/>
              <a:t>hữu</a:t>
            </a:r>
            <a:r>
              <a:rPr lang="vi-VN" sz="2200" dirty="0"/>
              <a:t> </a:t>
            </a:r>
            <a:r>
              <a:rPr lang="vi-VN" sz="2200" dirty="0" err="1"/>
              <a:t>ích</a:t>
            </a:r>
            <a:r>
              <a:rPr lang="vi-VN" sz="2200" dirty="0"/>
              <a:t> hay tri </a:t>
            </a:r>
            <a:r>
              <a:rPr lang="vi-VN" sz="2200" dirty="0" err="1"/>
              <a:t>thức</a:t>
            </a:r>
            <a:r>
              <a:rPr lang="vi-VN" sz="2200" dirty="0"/>
              <a:t>. Như </a:t>
            </a:r>
            <a:r>
              <a:rPr lang="vi-VN" sz="2200" dirty="0" err="1"/>
              <a:t>vậy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coi 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bước</a:t>
            </a:r>
            <a:r>
              <a:rPr lang="vi-VN" sz="2200" dirty="0"/>
              <a:t> quan </a:t>
            </a:r>
            <a:r>
              <a:rPr lang="vi-VN" sz="2200" dirty="0" err="1"/>
              <a:t>trọng</a:t>
            </a:r>
            <a:r>
              <a:rPr lang="vi-VN" sz="2200" dirty="0"/>
              <a:t> </a:t>
            </a:r>
            <a:r>
              <a:rPr lang="vi-VN" sz="2200" dirty="0" err="1"/>
              <a:t>nhất</a:t>
            </a:r>
            <a:r>
              <a:rPr lang="vi-VN" sz="2200" dirty="0"/>
              <a:t> trong </a:t>
            </a:r>
            <a:r>
              <a:rPr lang="vi-VN" sz="2200" dirty="0" err="1"/>
              <a:t>quá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</a:t>
            </a:r>
            <a:r>
              <a:rPr lang="vi-VN" sz="2200" dirty="0" err="1"/>
              <a:t>phát</a:t>
            </a:r>
            <a:r>
              <a:rPr lang="vi-VN" sz="2200" dirty="0"/>
              <a:t> </a:t>
            </a:r>
            <a:r>
              <a:rPr lang="vi-VN" sz="2200" dirty="0" err="1"/>
              <a:t>hiện</a:t>
            </a:r>
            <a:r>
              <a:rPr lang="vi-VN" sz="2200" dirty="0"/>
              <a:t> tri </a:t>
            </a:r>
            <a:r>
              <a:rPr lang="vi-VN" sz="2200" dirty="0" err="1"/>
              <a:t>thức</a:t>
            </a:r>
            <a:r>
              <a:rPr lang="vi-VN" sz="2200" dirty="0"/>
              <a:t>.</a:t>
            </a:r>
            <a:endParaRPr lang="en-US" sz="2200" dirty="0"/>
          </a:p>
          <a:p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phá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lĩnh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thoa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lính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AI, ML , Database</a:t>
            </a:r>
          </a:p>
          <a:p>
            <a:endParaRPr lang="en-US" sz="22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C56074A-78EE-4CCF-BC34-634A6BE36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2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38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8B66E71B-4259-4126-870A-A7A01CF4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Các b</a:t>
            </a:r>
            <a:r>
              <a:rPr lang="vi-VN">
                <a:solidFill>
                  <a:srgbClr val="FFFFFF"/>
                </a:solidFill>
              </a:rPr>
              <a:t>ư</a:t>
            </a:r>
            <a:r>
              <a:rPr lang="en-US">
                <a:solidFill>
                  <a:srgbClr val="FFFFFF"/>
                </a:solidFill>
              </a:rPr>
              <a:t>ớc của quá trình phát hiện tri thức</a:t>
            </a:r>
          </a:p>
        </p:txBody>
      </p:sp>
      <p:graphicFrame>
        <p:nvGraphicFramePr>
          <p:cNvPr id="53" name="Chỗ dành sẵn cho Nội dung 2">
            <a:extLst>
              <a:ext uri="{FF2B5EF4-FFF2-40B4-BE49-F238E27FC236}">
                <a16:creationId xmlns:a16="http://schemas.microsoft.com/office/drawing/2014/main" id="{A8868FB5-55B5-4270-BE8E-BD964991E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321049"/>
              </p:ext>
            </p:extLst>
          </p:nvPr>
        </p:nvGraphicFramePr>
        <p:xfrm>
          <a:off x="4662189" y="331303"/>
          <a:ext cx="6692748" cy="602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908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EC39C509-7DAD-4D74-9594-748A8C33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Các b</a:t>
            </a:r>
            <a:r>
              <a:rPr lang="vi-VN"/>
              <a:t>ư</a:t>
            </a:r>
            <a:r>
              <a:rPr lang="en-US"/>
              <a:t>ớc trong khai phá dữ liệu</a:t>
            </a:r>
            <a:endParaRPr lang="en-US" dirty="0"/>
          </a:p>
        </p:txBody>
      </p:sp>
      <p:sp useBgFill="1">
        <p:nvSpPr>
          <p:cNvPr id="5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868FB8-89D9-475A-94A4-2E68CC1B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,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 pattern )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/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8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E883F6-7BFA-41F5-A851-42558DE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dứ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005170D-62F5-479C-B3DE-972B7D5EB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7" y="2249488"/>
            <a:ext cx="8309112" cy="3541712"/>
          </a:xfrm>
        </p:spPr>
      </p:pic>
    </p:spTree>
    <p:extLst>
      <p:ext uri="{BB962C8B-B14F-4D97-AF65-F5344CB8AC3E}">
        <p14:creationId xmlns:p14="http://schemas.microsoft.com/office/powerpoint/2010/main" val="2685070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1906</Words>
  <Application>Microsoft Office PowerPoint</Application>
  <PresentationFormat>Màn hình rộng</PresentationFormat>
  <Paragraphs>169</Paragraphs>
  <Slides>32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Times New Roman</vt:lpstr>
      <vt:lpstr>Trebuchet MS</vt:lpstr>
      <vt:lpstr>Tw Cen MT</vt:lpstr>
      <vt:lpstr>Tw Cen MT (Thân)</vt:lpstr>
      <vt:lpstr>Vòng tròn</vt:lpstr>
      <vt:lpstr>DaTa mining</vt:lpstr>
      <vt:lpstr>Tổng quan Data mining</vt:lpstr>
      <vt:lpstr>Tại sao phải khai phá dữ liệu</vt:lpstr>
      <vt:lpstr>Tại sao phải khai phá dữ liệu</vt:lpstr>
      <vt:lpstr>Khai phá dữ liệu là gì ?</vt:lpstr>
      <vt:lpstr>Khai phá dữ liệu (Data mining) là gì ?</vt:lpstr>
      <vt:lpstr>Các bước của quá trình phát hiện tri thức</vt:lpstr>
      <vt:lpstr>Các bước trong khai phá dữ liệu</vt:lpstr>
      <vt:lpstr>Kiến trúc cơ bản của hệ thống khai phá dứ liệu</vt:lpstr>
      <vt:lpstr>Các kiểu dữ liệu cần khai phá trong khai phá dữ liệu</vt:lpstr>
      <vt:lpstr>Chức năng của khai phá dữ liệu</vt:lpstr>
      <vt:lpstr>Các bài toán trong khai phá dữ liệu</vt:lpstr>
      <vt:lpstr>Trích chọn đặc trưng</vt:lpstr>
      <vt:lpstr>Quan hệ kết hợp</vt:lpstr>
      <vt:lpstr>Phân lớp</vt:lpstr>
      <vt:lpstr>Phân cụm</vt:lpstr>
      <vt:lpstr>Hồi quy</vt:lpstr>
      <vt:lpstr>Mô hình phụ thuộc</vt:lpstr>
      <vt:lpstr>Phát hiện và biến đổi độ lệch</vt:lpstr>
      <vt:lpstr>Các bài toán khác</vt:lpstr>
      <vt:lpstr>Phân loại các hệ thống khai phá dữ liệu theo khung nhìn</vt:lpstr>
      <vt:lpstr>Các lĩnh vực ảnh hưởng đến khai phá dữ liệu</vt:lpstr>
      <vt:lpstr>Thống kê và xác xuất (Statistics, Probability)</vt:lpstr>
      <vt:lpstr>Học máy (Machine Learning)</vt:lpstr>
      <vt:lpstr>Các hệ cơ sở dữ liệu ( Database system)</vt:lpstr>
      <vt:lpstr>Tìm kiếm (Information Retrieval) </vt:lpstr>
      <vt:lpstr>Minh họa (Visualization)</vt:lpstr>
      <vt:lpstr>Giải thuật (Algorithms) </vt:lpstr>
      <vt:lpstr>Các ứng dụng cơ bản của khai phá dữ liệu</vt:lpstr>
      <vt:lpstr>Các vấn đề trong khai phá dữ liệu</vt:lpstr>
      <vt:lpstr>Tổng kết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văn nguyên phạm</dc:creator>
  <cp:lastModifiedBy>văn nguyên phạm</cp:lastModifiedBy>
  <cp:revision>2</cp:revision>
  <dcterms:created xsi:type="dcterms:W3CDTF">2019-04-05T10:49:27Z</dcterms:created>
  <dcterms:modified xsi:type="dcterms:W3CDTF">2019-04-16T16:13:09Z</dcterms:modified>
</cp:coreProperties>
</file>