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2"/>
  </p:sldMasterIdLst>
  <p:notesMasterIdLst>
    <p:notesMasterId r:id="rId33"/>
  </p:notesMasterIdLst>
  <p:sldIdLst>
    <p:sldId id="256" r:id="rId3"/>
    <p:sldId id="257" r:id="rId4"/>
    <p:sldId id="258" r:id="rId5"/>
    <p:sldId id="276" r:id="rId6"/>
    <p:sldId id="278" r:id="rId7"/>
    <p:sldId id="286" r:id="rId8"/>
    <p:sldId id="287" r:id="rId9"/>
    <p:sldId id="290" r:id="rId10"/>
    <p:sldId id="299" r:id="rId11"/>
    <p:sldId id="300" r:id="rId12"/>
    <p:sldId id="288" r:id="rId13"/>
    <p:sldId id="275" r:id="rId14"/>
    <p:sldId id="268" r:id="rId15"/>
    <p:sldId id="279" r:id="rId16"/>
    <p:sldId id="280" r:id="rId17"/>
    <p:sldId id="292" r:id="rId18"/>
    <p:sldId id="260" r:id="rId19"/>
    <p:sldId id="291" r:id="rId20"/>
    <p:sldId id="293" r:id="rId21"/>
    <p:sldId id="261" r:id="rId22"/>
    <p:sldId id="294" r:id="rId23"/>
    <p:sldId id="264" r:id="rId24"/>
    <p:sldId id="265" r:id="rId25"/>
    <p:sldId id="295" r:id="rId26"/>
    <p:sldId id="296" r:id="rId27"/>
    <p:sldId id="297" r:id="rId28"/>
    <p:sldId id="270" r:id="rId29"/>
    <p:sldId id="271" r:id="rId30"/>
    <p:sldId id="266" r:id="rId31"/>
    <p:sldId id="29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Phan" initials="NP" lastIdx="1" clrIdx="0">
    <p:extLst>
      <p:ext uri="{19B8F6BF-5375-455C-9EA6-DF929625EA0E}">
        <p15:presenceInfo xmlns:p15="http://schemas.microsoft.com/office/powerpoint/2012/main" userId="2633cce381212d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1777" autoAdjust="0"/>
  </p:normalViewPr>
  <p:slideViewPr>
    <p:cSldViewPr snapToGrid="0">
      <p:cViewPr varScale="1">
        <p:scale>
          <a:sx n="83" d="100"/>
          <a:sy n="83" d="100"/>
        </p:scale>
        <p:origin x="15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EF21D-AB0B-4C99-A245-15A1A32DC487}"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9ECC4E03-80E3-4F8D-B912-AF536ED09445}">
      <dgm:prSet/>
      <dgm:spPr/>
      <dgm:t>
        <a:bodyPr/>
        <a:lstStyle/>
        <a:p>
          <a:r>
            <a:rPr lang="en-US" b="1" dirty="0"/>
            <a:t>Output: </a:t>
          </a:r>
          <a:r>
            <a:rPr lang="vi-VN" dirty="0"/>
            <a:t>Ảnh có style cũ mà vẫn giữ được nội dung của ảnh hiện đại.</a:t>
          </a:r>
          <a:endParaRPr lang="en-US" dirty="0"/>
        </a:p>
      </dgm:t>
    </dgm:pt>
    <dgm:pt modelId="{60A97082-CE40-4A72-AA60-491D62AE070A}" type="parTrans" cxnId="{E6868835-3FC3-40D6-BF92-F2084C0513B1}">
      <dgm:prSet/>
      <dgm:spPr/>
      <dgm:t>
        <a:bodyPr/>
        <a:lstStyle/>
        <a:p>
          <a:endParaRPr lang="en-US"/>
        </a:p>
      </dgm:t>
    </dgm:pt>
    <dgm:pt modelId="{BC7A2185-A9FD-49C8-8A7A-76C618C85BA7}" type="sibTrans" cxnId="{E6868835-3FC3-40D6-BF92-F2084C0513B1}">
      <dgm:prSet/>
      <dgm:spPr/>
      <dgm:t>
        <a:bodyPr/>
        <a:lstStyle/>
        <a:p>
          <a:endParaRPr lang="en-US"/>
        </a:p>
      </dgm:t>
    </dgm:pt>
    <dgm:pt modelId="{25485606-F163-4B89-BD12-E0942536B661}" type="pres">
      <dgm:prSet presAssocID="{87EEF21D-AB0B-4C99-A245-15A1A32DC487}" presName="hierChild1" presStyleCnt="0">
        <dgm:presLayoutVars>
          <dgm:chPref val="1"/>
          <dgm:dir/>
          <dgm:animOne val="branch"/>
          <dgm:animLvl val="lvl"/>
          <dgm:resizeHandles/>
        </dgm:presLayoutVars>
      </dgm:prSet>
      <dgm:spPr/>
    </dgm:pt>
    <dgm:pt modelId="{7D515566-BFF3-46AA-955C-E94D038F487E}" type="pres">
      <dgm:prSet presAssocID="{9ECC4E03-80E3-4F8D-B912-AF536ED09445}" presName="hierRoot1" presStyleCnt="0"/>
      <dgm:spPr/>
    </dgm:pt>
    <dgm:pt modelId="{D2996531-FD00-4F14-8940-380AD0B9F0DC}" type="pres">
      <dgm:prSet presAssocID="{9ECC4E03-80E3-4F8D-B912-AF536ED09445}" presName="composite" presStyleCnt="0"/>
      <dgm:spPr/>
    </dgm:pt>
    <dgm:pt modelId="{6394B359-1881-44F6-8310-C28B46A97FC8}" type="pres">
      <dgm:prSet presAssocID="{9ECC4E03-80E3-4F8D-B912-AF536ED09445}" presName="background" presStyleLbl="node0" presStyleIdx="0" presStyleCnt="1"/>
      <dgm:spPr/>
    </dgm:pt>
    <dgm:pt modelId="{4C76EBB5-6B66-48B3-B160-7570B66B4BC6}" type="pres">
      <dgm:prSet presAssocID="{9ECC4E03-80E3-4F8D-B912-AF536ED09445}" presName="text" presStyleLbl="fgAcc0" presStyleIdx="0" presStyleCnt="1" custScaleX="95136" custScaleY="90851">
        <dgm:presLayoutVars>
          <dgm:chPref val="3"/>
        </dgm:presLayoutVars>
      </dgm:prSet>
      <dgm:spPr/>
    </dgm:pt>
    <dgm:pt modelId="{239D9812-992B-451C-949C-506DC56A8C09}" type="pres">
      <dgm:prSet presAssocID="{9ECC4E03-80E3-4F8D-B912-AF536ED09445}" presName="hierChild2" presStyleCnt="0"/>
      <dgm:spPr/>
    </dgm:pt>
  </dgm:ptLst>
  <dgm:cxnLst>
    <dgm:cxn modelId="{E6868835-3FC3-40D6-BF92-F2084C0513B1}" srcId="{87EEF21D-AB0B-4C99-A245-15A1A32DC487}" destId="{9ECC4E03-80E3-4F8D-B912-AF536ED09445}" srcOrd="0" destOrd="0" parTransId="{60A97082-CE40-4A72-AA60-491D62AE070A}" sibTransId="{BC7A2185-A9FD-49C8-8A7A-76C618C85BA7}"/>
    <dgm:cxn modelId="{00185F8C-342A-48B9-8CE7-0D28E42B3339}" type="presOf" srcId="{87EEF21D-AB0B-4C99-A245-15A1A32DC487}" destId="{25485606-F163-4B89-BD12-E0942536B661}" srcOrd="0" destOrd="0" presId="urn:microsoft.com/office/officeart/2005/8/layout/hierarchy1"/>
    <dgm:cxn modelId="{ED4D8FBC-E78B-4CFB-A9AA-FDFAC5B070BA}" type="presOf" srcId="{9ECC4E03-80E3-4F8D-B912-AF536ED09445}" destId="{4C76EBB5-6B66-48B3-B160-7570B66B4BC6}" srcOrd="0" destOrd="0" presId="urn:microsoft.com/office/officeart/2005/8/layout/hierarchy1"/>
    <dgm:cxn modelId="{7150EF33-8C34-4050-9826-0EB6E816DE0B}" type="presParOf" srcId="{25485606-F163-4B89-BD12-E0942536B661}" destId="{7D515566-BFF3-46AA-955C-E94D038F487E}" srcOrd="0" destOrd="0" presId="urn:microsoft.com/office/officeart/2005/8/layout/hierarchy1"/>
    <dgm:cxn modelId="{98DBF307-AAF4-4DF4-9F35-40CE75A5C843}" type="presParOf" srcId="{7D515566-BFF3-46AA-955C-E94D038F487E}" destId="{D2996531-FD00-4F14-8940-380AD0B9F0DC}" srcOrd="0" destOrd="0" presId="urn:microsoft.com/office/officeart/2005/8/layout/hierarchy1"/>
    <dgm:cxn modelId="{40CD461C-B9B1-4D04-B565-3487D8D7D91D}" type="presParOf" srcId="{D2996531-FD00-4F14-8940-380AD0B9F0DC}" destId="{6394B359-1881-44F6-8310-C28B46A97FC8}" srcOrd="0" destOrd="0" presId="urn:microsoft.com/office/officeart/2005/8/layout/hierarchy1"/>
    <dgm:cxn modelId="{E1C5A8BB-D277-487D-84E4-A904DBB003C0}" type="presParOf" srcId="{D2996531-FD00-4F14-8940-380AD0B9F0DC}" destId="{4C76EBB5-6B66-48B3-B160-7570B66B4BC6}" srcOrd="1" destOrd="0" presId="urn:microsoft.com/office/officeart/2005/8/layout/hierarchy1"/>
    <dgm:cxn modelId="{007B5F9A-8B9F-4CB5-80F8-04BCEF801CEE}" type="presParOf" srcId="{7D515566-BFF3-46AA-955C-E94D038F487E}" destId="{239D9812-992B-451C-949C-506DC56A8C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2DFFB8-0302-4316-9AB7-2F0ADC7226D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C4EECE0-5CF2-41A3-94B8-74806BA9CFEC}">
      <dgm:prSet/>
      <dgm:spPr/>
      <dgm:t>
        <a:bodyPr/>
        <a:lstStyle/>
        <a:p>
          <a:r>
            <a:rPr lang="en-US"/>
            <a:t>Numpy</a:t>
          </a:r>
        </a:p>
      </dgm:t>
    </dgm:pt>
    <dgm:pt modelId="{1BA9B543-12E4-4A50-8D23-67FB60A82309}" type="parTrans" cxnId="{E47763C8-D756-4A2C-8614-D55036E78CB9}">
      <dgm:prSet/>
      <dgm:spPr/>
      <dgm:t>
        <a:bodyPr/>
        <a:lstStyle/>
        <a:p>
          <a:endParaRPr lang="en-US"/>
        </a:p>
      </dgm:t>
    </dgm:pt>
    <dgm:pt modelId="{5FFFC5DA-2B91-469E-8C5E-0DEC4201E06B}" type="sibTrans" cxnId="{E47763C8-D756-4A2C-8614-D55036E78CB9}">
      <dgm:prSet/>
      <dgm:spPr/>
      <dgm:t>
        <a:bodyPr/>
        <a:lstStyle/>
        <a:p>
          <a:endParaRPr lang="en-US"/>
        </a:p>
      </dgm:t>
    </dgm:pt>
    <dgm:pt modelId="{ACF1822C-DD2B-4D1C-8CB5-524A2FD05B95}">
      <dgm:prSet/>
      <dgm:spPr/>
      <dgm:t>
        <a:bodyPr/>
        <a:lstStyle/>
        <a:p>
          <a:r>
            <a:rPr lang="en-US"/>
            <a:t>PIL</a:t>
          </a:r>
        </a:p>
      </dgm:t>
    </dgm:pt>
    <dgm:pt modelId="{B52438AD-415D-4C3E-B259-F54E4842CDCF}" type="parTrans" cxnId="{19BB85D8-1411-4F69-95C5-1BF10BBF1164}">
      <dgm:prSet/>
      <dgm:spPr/>
      <dgm:t>
        <a:bodyPr/>
        <a:lstStyle/>
        <a:p>
          <a:endParaRPr lang="en-US"/>
        </a:p>
      </dgm:t>
    </dgm:pt>
    <dgm:pt modelId="{646274DC-BE93-402E-9C5B-09FDC428D72E}" type="sibTrans" cxnId="{19BB85D8-1411-4F69-95C5-1BF10BBF1164}">
      <dgm:prSet/>
      <dgm:spPr/>
      <dgm:t>
        <a:bodyPr/>
        <a:lstStyle/>
        <a:p>
          <a:endParaRPr lang="en-US"/>
        </a:p>
      </dgm:t>
    </dgm:pt>
    <dgm:pt modelId="{D524848B-77C6-4A6F-969A-1A18B2563B0E}">
      <dgm:prSet/>
      <dgm:spPr/>
      <dgm:t>
        <a:bodyPr/>
        <a:lstStyle/>
        <a:p>
          <a:r>
            <a:rPr lang="en-US"/>
            <a:t>OpenCV</a:t>
          </a:r>
        </a:p>
      </dgm:t>
    </dgm:pt>
    <dgm:pt modelId="{11F892C0-CE5E-48BB-87D6-DC005425AB23}" type="parTrans" cxnId="{EDD057A7-1707-4D4A-8D02-B15E82C99DF2}">
      <dgm:prSet/>
      <dgm:spPr/>
      <dgm:t>
        <a:bodyPr/>
        <a:lstStyle/>
        <a:p>
          <a:endParaRPr lang="en-US"/>
        </a:p>
      </dgm:t>
    </dgm:pt>
    <dgm:pt modelId="{028F122F-EA82-4CF8-9733-C20090876570}" type="sibTrans" cxnId="{EDD057A7-1707-4D4A-8D02-B15E82C99DF2}">
      <dgm:prSet/>
      <dgm:spPr/>
      <dgm:t>
        <a:bodyPr/>
        <a:lstStyle/>
        <a:p>
          <a:endParaRPr lang="en-US"/>
        </a:p>
      </dgm:t>
    </dgm:pt>
    <dgm:pt modelId="{282DCD7C-BA14-434B-8B78-9EFD2FDDE77F}">
      <dgm:prSet/>
      <dgm:spPr/>
      <dgm:t>
        <a:bodyPr/>
        <a:lstStyle/>
        <a:p>
          <a:r>
            <a:rPr lang="en-US" dirty="0" err="1"/>
            <a:t>Một</a:t>
          </a:r>
          <a:r>
            <a:rPr lang="en-US" dirty="0"/>
            <a:t> </a:t>
          </a:r>
          <a:r>
            <a:rPr lang="en-US" dirty="0" err="1"/>
            <a:t>số</a:t>
          </a:r>
          <a:r>
            <a:rPr lang="en-US" dirty="0"/>
            <a:t> </a:t>
          </a:r>
          <a:r>
            <a:rPr lang="en-US" dirty="0" err="1"/>
            <a:t>thư</a:t>
          </a:r>
          <a:r>
            <a:rPr lang="en-US" dirty="0"/>
            <a:t> </a:t>
          </a:r>
          <a:r>
            <a:rPr lang="en-US" dirty="0" err="1"/>
            <a:t>viện</a:t>
          </a:r>
          <a:r>
            <a:rPr lang="en-US" dirty="0"/>
            <a:t> </a:t>
          </a:r>
          <a:r>
            <a:rPr lang="en-US" dirty="0" err="1"/>
            <a:t>phụ</a:t>
          </a:r>
          <a:r>
            <a:rPr lang="en-US" dirty="0"/>
            <a:t> </a:t>
          </a:r>
          <a:r>
            <a:rPr lang="en-US" dirty="0" err="1"/>
            <a:t>trợ</a:t>
          </a:r>
          <a:r>
            <a:rPr lang="en-US" dirty="0"/>
            <a:t> </a:t>
          </a:r>
          <a:r>
            <a:rPr lang="en-US" dirty="0" err="1"/>
            <a:t>khác</a:t>
          </a:r>
          <a:endParaRPr lang="en-US" dirty="0"/>
        </a:p>
      </dgm:t>
    </dgm:pt>
    <dgm:pt modelId="{4C20C4ED-64B7-440F-8F07-6D6438BE7EB2}" type="parTrans" cxnId="{6626F3F4-3FDC-442E-B9B7-FEAEDD6C872D}">
      <dgm:prSet/>
      <dgm:spPr/>
      <dgm:t>
        <a:bodyPr/>
        <a:lstStyle/>
        <a:p>
          <a:endParaRPr lang="en-US"/>
        </a:p>
      </dgm:t>
    </dgm:pt>
    <dgm:pt modelId="{63EB451D-C8E6-4B52-B132-545638FF48F8}" type="sibTrans" cxnId="{6626F3F4-3FDC-442E-B9B7-FEAEDD6C872D}">
      <dgm:prSet/>
      <dgm:spPr/>
      <dgm:t>
        <a:bodyPr/>
        <a:lstStyle/>
        <a:p>
          <a:endParaRPr lang="en-US"/>
        </a:p>
      </dgm:t>
    </dgm:pt>
    <dgm:pt modelId="{99E20462-A756-4E7E-A72A-CE8E181C8221}" type="pres">
      <dgm:prSet presAssocID="{512DFFB8-0302-4316-9AB7-2F0ADC7226DB}" presName="linear" presStyleCnt="0">
        <dgm:presLayoutVars>
          <dgm:animLvl val="lvl"/>
          <dgm:resizeHandles val="exact"/>
        </dgm:presLayoutVars>
      </dgm:prSet>
      <dgm:spPr/>
    </dgm:pt>
    <dgm:pt modelId="{D1450276-75DF-4B57-B3BA-0E537D6D38EA}" type="pres">
      <dgm:prSet presAssocID="{1C4EECE0-5CF2-41A3-94B8-74806BA9CFEC}" presName="parentText" presStyleLbl="node1" presStyleIdx="0" presStyleCnt="4">
        <dgm:presLayoutVars>
          <dgm:chMax val="0"/>
          <dgm:bulletEnabled val="1"/>
        </dgm:presLayoutVars>
      </dgm:prSet>
      <dgm:spPr/>
    </dgm:pt>
    <dgm:pt modelId="{54A545C9-72ED-42D9-A07F-72DB396A92F6}" type="pres">
      <dgm:prSet presAssocID="{5FFFC5DA-2B91-469E-8C5E-0DEC4201E06B}" presName="spacer" presStyleCnt="0"/>
      <dgm:spPr/>
    </dgm:pt>
    <dgm:pt modelId="{702E148E-6841-4415-A38F-AED094FC792B}" type="pres">
      <dgm:prSet presAssocID="{ACF1822C-DD2B-4D1C-8CB5-524A2FD05B95}" presName="parentText" presStyleLbl="node1" presStyleIdx="1" presStyleCnt="4">
        <dgm:presLayoutVars>
          <dgm:chMax val="0"/>
          <dgm:bulletEnabled val="1"/>
        </dgm:presLayoutVars>
      </dgm:prSet>
      <dgm:spPr/>
    </dgm:pt>
    <dgm:pt modelId="{89B6EDCD-21FF-4933-A934-477A9811E04C}" type="pres">
      <dgm:prSet presAssocID="{646274DC-BE93-402E-9C5B-09FDC428D72E}" presName="spacer" presStyleCnt="0"/>
      <dgm:spPr/>
    </dgm:pt>
    <dgm:pt modelId="{2360DC38-B736-4CB2-A260-2C0881CDC242}" type="pres">
      <dgm:prSet presAssocID="{D524848B-77C6-4A6F-969A-1A18B2563B0E}" presName="parentText" presStyleLbl="node1" presStyleIdx="2" presStyleCnt="4">
        <dgm:presLayoutVars>
          <dgm:chMax val="0"/>
          <dgm:bulletEnabled val="1"/>
        </dgm:presLayoutVars>
      </dgm:prSet>
      <dgm:spPr/>
    </dgm:pt>
    <dgm:pt modelId="{ABF36A7A-9076-4616-9342-110977450977}" type="pres">
      <dgm:prSet presAssocID="{028F122F-EA82-4CF8-9733-C20090876570}" presName="spacer" presStyleCnt="0"/>
      <dgm:spPr/>
    </dgm:pt>
    <dgm:pt modelId="{B425E491-431D-43AC-88A2-156718BB7A30}" type="pres">
      <dgm:prSet presAssocID="{282DCD7C-BA14-434B-8B78-9EFD2FDDE77F}" presName="parentText" presStyleLbl="node1" presStyleIdx="3" presStyleCnt="4">
        <dgm:presLayoutVars>
          <dgm:chMax val="0"/>
          <dgm:bulletEnabled val="1"/>
        </dgm:presLayoutVars>
      </dgm:prSet>
      <dgm:spPr/>
    </dgm:pt>
  </dgm:ptLst>
  <dgm:cxnLst>
    <dgm:cxn modelId="{EF93D708-131A-4AF5-9F77-9F437D9FE039}" type="presOf" srcId="{ACF1822C-DD2B-4D1C-8CB5-524A2FD05B95}" destId="{702E148E-6841-4415-A38F-AED094FC792B}" srcOrd="0" destOrd="0" presId="urn:microsoft.com/office/officeart/2005/8/layout/vList2"/>
    <dgm:cxn modelId="{BF138433-8114-4DD0-A756-99BFD3D817DC}" type="presOf" srcId="{282DCD7C-BA14-434B-8B78-9EFD2FDDE77F}" destId="{B425E491-431D-43AC-88A2-156718BB7A30}" srcOrd="0" destOrd="0" presId="urn:microsoft.com/office/officeart/2005/8/layout/vList2"/>
    <dgm:cxn modelId="{36412344-40B8-4EB1-B258-9825F2CE6C66}" type="presOf" srcId="{512DFFB8-0302-4316-9AB7-2F0ADC7226DB}" destId="{99E20462-A756-4E7E-A72A-CE8E181C8221}" srcOrd="0" destOrd="0" presId="urn:microsoft.com/office/officeart/2005/8/layout/vList2"/>
    <dgm:cxn modelId="{E8E97E52-7FF0-4C56-A500-2DE50D159F02}" type="presOf" srcId="{D524848B-77C6-4A6F-969A-1A18B2563B0E}" destId="{2360DC38-B736-4CB2-A260-2C0881CDC242}" srcOrd="0" destOrd="0" presId="urn:microsoft.com/office/officeart/2005/8/layout/vList2"/>
    <dgm:cxn modelId="{EDD057A7-1707-4D4A-8D02-B15E82C99DF2}" srcId="{512DFFB8-0302-4316-9AB7-2F0ADC7226DB}" destId="{D524848B-77C6-4A6F-969A-1A18B2563B0E}" srcOrd="2" destOrd="0" parTransId="{11F892C0-CE5E-48BB-87D6-DC005425AB23}" sibTransId="{028F122F-EA82-4CF8-9733-C20090876570}"/>
    <dgm:cxn modelId="{514962BA-DA38-4C2C-9067-5786E3952C28}" type="presOf" srcId="{1C4EECE0-5CF2-41A3-94B8-74806BA9CFEC}" destId="{D1450276-75DF-4B57-B3BA-0E537D6D38EA}" srcOrd="0" destOrd="0" presId="urn:microsoft.com/office/officeart/2005/8/layout/vList2"/>
    <dgm:cxn modelId="{E47763C8-D756-4A2C-8614-D55036E78CB9}" srcId="{512DFFB8-0302-4316-9AB7-2F0ADC7226DB}" destId="{1C4EECE0-5CF2-41A3-94B8-74806BA9CFEC}" srcOrd="0" destOrd="0" parTransId="{1BA9B543-12E4-4A50-8D23-67FB60A82309}" sibTransId="{5FFFC5DA-2B91-469E-8C5E-0DEC4201E06B}"/>
    <dgm:cxn modelId="{19BB85D8-1411-4F69-95C5-1BF10BBF1164}" srcId="{512DFFB8-0302-4316-9AB7-2F0ADC7226DB}" destId="{ACF1822C-DD2B-4D1C-8CB5-524A2FD05B95}" srcOrd="1" destOrd="0" parTransId="{B52438AD-415D-4C3E-B259-F54E4842CDCF}" sibTransId="{646274DC-BE93-402E-9C5B-09FDC428D72E}"/>
    <dgm:cxn modelId="{6626F3F4-3FDC-442E-B9B7-FEAEDD6C872D}" srcId="{512DFFB8-0302-4316-9AB7-2F0ADC7226DB}" destId="{282DCD7C-BA14-434B-8B78-9EFD2FDDE77F}" srcOrd="3" destOrd="0" parTransId="{4C20C4ED-64B7-440F-8F07-6D6438BE7EB2}" sibTransId="{63EB451D-C8E6-4B52-B132-545638FF48F8}"/>
    <dgm:cxn modelId="{EF1B590C-2D2F-435D-B2F5-C24885724DAF}" type="presParOf" srcId="{99E20462-A756-4E7E-A72A-CE8E181C8221}" destId="{D1450276-75DF-4B57-B3BA-0E537D6D38EA}" srcOrd="0" destOrd="0" presId="urn:microsoft.com/office/officeart/2005/8/layout/vList2"/>
    <dgm:cxn modelId="{D0BCFE92-7EF6-4DC4-8C48-080CE563AD4A}" type="presParOf" srcId="{99E20462-A756-4E7E-A72A-CE8E181C8221}" destId="{54A545C9-72ED-42D9-A07F-72DB396A92F6}" srcOrd="1" destOrd="0" presId="urn:microsoft.com/office/officeart/2005/8/layout/vList2"/>
    <dgm:cxn modelId="{F85560B3-E83E-45C0-8D5D-81E10FC22344}" type="presParOf" srcId="{99E20462-A756-4E7E-A72A-CE8E181C8221}" destId="{702E148E-6841-4415-A38F-AED094FC792B}" srcOrd="2" destOrd="0" presId="urn:microsoft.com/office/officeart/2005/8/layout/vList2"/>
    <dgm:cxn modelId="{7C340F1F-CD10-4A2B-A5C2-D52E639EBF60}" type="presParOf" srcId="{99E20462-A756-4E7E-A72A-CE8E181C8221}" destId="{89B6EDCD-21FF-4933-A934-477A9811E04C}" srcOrd="3" destOrd="0" presId="urn:microsoft.com/office/officeart/2005/8/layout/vList2"/>
    <dgm:cxn modelId="{2533E5A1-4794-48C4-970A-0156AF09665C}" type="presParOf" srcId="{99E20462-A756-4E7E-A72A-CE8E181C8221}" destId="{2360DC38-B736-4CB2-A260-2C0881CDC242}" srcOrd="4" destOrd="0" presId="urn:microsoft.com/office/officeart/2005/8/layout/vList2"/>
    <dgm:cxn modelId="{E32309F1-FF31-486D-9B35-BB778CFF0EE7}" type="presParOf" srcId="{99E20462-A756-4E7E-A72A-CE8E181C8221}" destId="{ABF36A7A-9076-4616-9342-110977450977}" srcOrd="5" destOrd="0" presId="urn:microsoft.com/office/officeart/2005/8/layout/vList2"/>
    <dgm:cxn modelId="{AF184ED2-B1AD-4A1F-8154-E462062BB31B}" type="presParOf" srcId="{99E20462-A756-4E7E-A72A-CE8E181C8221}" destId="{B425E491-431D-43AC-88A2-156718BB7A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2DFFB8-0302-4316-9AB7-2F0ADC7226D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C4EECE0-5CF2-41A3-94B8-74806BA9CFEC}">
      <dgm:prSet/>
      <dgm:spPr/>
      <dgm:t>
        <a:bodyPr/>
        <a:lstStyle/>
        <a:p>
          <a:r>
            <a:rPr lang="en-US" dirty="0" err="1"/>
            <a:t>Numpy</a:t>
          </a:r>
          <a:endParaRPr lang="en-US" dirty="0"/>
        </a:p>
      </dgm:t>
    </dgm:pt>
    <dgm:pt modelId="{1BA9B543-12E4-4A50-8D23-67FB60A82309}" type="parTrans" cxnId="{E47763C8-D756-4A2C-8614-D55036E78CB9}">
      <dgm:prSet/>
      <dgm:spPr/>
      <dgm:t>
        <a:bodyPr/>
        <a:lstStyle/>
        <a:p>
          <a:endParaRPr lang="en-US"/>
        </a:p>
      </dgm:t>
    </dgm:pt>
    <dgm:pt modelId="{5FFFC5DA-2B91-469E-8C5E-0DEC4201E06B}" type="sibTrans" cxnId="{E47763C8-D756-4A2C-8614-D55036E78CB9}">
      <dgm:prSet/>
      <dgm:spPr/>
      <dgm:t>
        <a:bodyPr/>
        <a:lstStyle/>
        <a:p>
          <a:endParaRPr lang="en-US"/>
        </a:p>
      </dgm:t>
    </dgm:pt>
    <dgm:pt modelId="{99E20462-A756-4E7E-A72A-CE8E181C8221}" type="pres">
      <dgm:prSet presAssocID="{512DFFB8-0302-4316-9AB7-2F0ADC7226DB}" presName="linear" presStyleCnt="0">
        <dgm:presLayoutVars>
          <dgm:animLvl val="lvl"/>
          <dgm:resizeHandles val="exact"/>
        </dgm:presLayoutVars>
      </dgm:prSet>
      <dgm:spPr/>
    </dgm:pt>
    <dgm:pt modelId="{D1450276-75DF-4B57-B3BA-0E537D6D38EA}" type="pres">
      <dgm:prSet presAssocID="{1C4EECE0-5CF2-41A3-94B8-74806BA9CFEC}" presName="parentText" presStyleLbl="node1" presStyleIdx="0" presStyleCnt="1" custScaleX="99258" custScaleY="99965" custLinFactY="-42007" custLinFactNeighborX="70527" custLinFactNeighborY="-100000">
        <dgm:presLayoutVars>
          <dgm:chMax val="0"/>
          <dgm:bulletEnabled val="1"/>
        </dgm:presLayoutVars>
      </dgm:prSet>
      <dgm:spPr/>
    </dgm:pt>
  </dgm:ptLst>
  <dgm:cxnLst>
    <dgm:cxn modelId="{36412344-40B8-4EB1-B258-9825F2CE6C66}" type="presOf" srcId="{512DFFB8-0302-4316-9AB7-2F0ADC7226DB}" destId="{99E20462-A756-4E7E-A72A-CE8E181C8221}" srcOrd="0" destOrd="0" presId="urn:microsoft.com/office/officeart/2005/8/layout/vList2"/>
    <dgm:cxn modelId="{514962BA-DA38-4C2C-9067-5786E3952C28}" type="presOf" srcId="{1C4EECE0-5CF2-41A3-94B8-74806BA9CFEC}" destId="{D1450276-75DF-4B57-B3BA-0E537D6D38EA}" srcOrd="0" destOrd="0" presId="urn:microsoft.com/office/officeart/2005/8/layout/vList2"/>
    <dgm:cxn modelId="{E47763C8-D756-4A2C-8614-D55036E78CB9}" srcId="{512DFFB8-0302-4316-9AB7-2F0ADC7226DB}" destId="{1C4EECE0-5CF2-41A3-94B8-74806BA9CFEC}" srcOrd="0" destOrd="0" parTransId="{1BA9B543-12E4-4A50-8D23-67FB60A82309}" sibTransId="{5FFFC5DA-2B91-469E-8C5E-0DEC4201E06B}"/>
    <dgm:cxn modelId="{EF1B590C-2D2F-435D-B2F5-C24885724DAF}" type="presParOf" srcId="{99E20462-A756-4E7E-A72A-CE8E181C8221}" destId="{D1450276-75DF-4B57-B3BA-0E537D6D38EA}"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2DFFB8-0302-4316-9AB7-2F0ADC7226D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CF1822C-DD2B-4D1C-8CB5-524A2FD05B95}">
      <dgm:prSet/>
      <dgm:spPr>
        <a:solidFill>
          <a:schemeClr val="accent1">
            <a:lumMod val="75000"/>
          </a:schemeClr>
        </a:solidFill>
      </dgm:spPr>
      <dgm:t>
        <a:bodyPr/>
        <a:lstStyle/>
        <a:p>
          <a:r>
            <a:rPr lang="en-US"/>
            <a:t>PIL</a:t>
          </a:r>
        </a:p>
      </dgm:t>
    </dgm:pt>
    <dgm:pt modelId="{B52438AD-415D-4C3E-B259-F54E4842CDCF}" type="parTrans" cxnId="{19BB85D8-1411-4F69-95C5-1BF10BBF1164}">
      <dgm:prSet/>
      <dgm:spPr/>
      <dgm:t>
        <a:bodyPr/>
        <a:lstStyle/>
        <a:p>
          <a:endParaRPr lang="en-US"/>
        </a:p>
      </dgm:t>
    </dgm:pt>
    <dgm:pt modelId="{646274DC-BE93-402E-9C5B-09FDC428D72E}" type="sibTrans" cxnId="{19BB85D8-1411-4F69-95C5-1BF10BBF1164}">
      <dgm:prSet/>
      <dgm:spPr/>
      <dgm:t>
        <a:bodyPr/>
        <a:lstStyle/>
        <a:p>
          <a:endParaRPr lang="en-US"/>
        </a:p>
      </dgm:t>
    </dgm:pt>
    <dgm:pt modelId="{D524848B-77C6-4A6F-969A-1A18B2563B0E}">
      <dgm:prSet/>
      <dgm:spPr/>
      <dgm:t>
        <a:bodyPr/>
        <a:lstStyle/>
        <a:p>
          <a:r>
            <a:rPr lang="en-US"/>
            <a:t>OpenCV</a:t>
          </a:r>
        </a:p>
      </dgm:t>
    </dgm:pt>
    <dgm:pt modelId="{028F122F-EA82-4CF8-9733-C20090876570}" type="sibTrans" cxnId="{EDD057A7-1707-4D4A-8D02-B15E82C99DF2}">
      <dgm:prSet/>
      <dgm:spPr/>
      <dgm:t>
        <a:bodyPr/>
        <a:lstStyle/>
        <a:p>
          <a:endParaRPr lang="en-US"/>
        </a:p>
      </dgm:t>
    </dgm:pt>
    <dgm:pt modelId="{11F892C0-CE5E-48BB-87D6-DC005425AB23}" type="parTrans" cxnId="{EDD057A7-1707-4D4A-8D02-B15E82C99DF2}">
      <dgm:prSet/>
      <dgm:spPr/>
      <dgm:t>
        <a:bodyPr/>
        <a:lstStyle/>
        <a:p>
          <a:endParaRPr lang="en-US"/>
        </a:p>
      </dgm:t>
    </dgm:pt>
    <dgm:pt modelId="{99E20462-A756-4E7E-A72A-CE8E181C8221}" type="pres">
      <dgm:prSet presAssocID="{512DFFB8-0302-4316-9AB7-2F0ADC7226DB}" presName="linear" presStyleCnt="0">
        <dgm:presLayoutVars>
          <dgm:animLvl val="lvl"/>
          <dgm:resizeHandles val="exact"/>
        </dgm:presLayoutVars>
      </dgm:prSet>
      <dgm:spPr/>
    </dgm:pt>
    <dgm:pt modelId="{702E148E-6841-4415-A38F-AED094FC792B}" type="pres">
      <dgm:prSet presAssocID="{ACF1822C-DD2B-4D1C-8CB5-524A2FD05B95}" presName="parentText" presStyleLbl="node1" presStyleIdx="0" presStyleCnt="2" custLinFactY="-65233" custLinFactNeighborX="667" custLinFactNeighborY="-100000">
        <dgm:presLayoutVars>
          <dgm:chMax val="0"/>
          <dgm:bulletEnabled val="1"/>
        </dgm:presLayoutVars>
      </dgm:prSet>
      <dgm:spPr/>
    </dgm:pt>
    <dgm:pt modelId="{89B6EDCD-21FF-4933-A934-477A9811E04C}" type="pres">
      <dgm:prSet presAssocID="{646274DC-BE93-402E-9C5B-09FDC428D72E}" presName="spacer" presStyleCnt="0"/>
      <dgm:spPr/>
    </dgm:pt>
    <dgm:pt modelId="{2360DC38-B736-4CB2-A260-2C0881CDC242}" type="pres">
      <dgm:prSet presAssocID="{D524848B-77C6-4A6F-969A-1A18B2563B0E}" presName="parentText" presStyleLbl="node1" presStyleIdx="1" presStyleCnt="2" custLinFactY="-74333" custLinFactNeighborX="667" custLinFactNeighborY="-100000">
        <dgm:presLayoutVars>
          <dgm:chMax val="0"/>
          <dgm:bulletEnabled val="1"/>
        </dgm:presLayoutVars>
      </dgm:prSet>
      <dgm:spPr/>
    </dgm:pt>
  </dgm:ptLst>
  <dgm:cxnLst>
    <dgm:cxn modelId="{EF93D708-131A-4AF5-9F77-9F437D9FE039}" type="presOf" srcId="{ACF1822C-DD2B-4D1C-8CB5-524A2FD05B95}" destId="{702E148E-6841-4415-A38F-AED094FC792B}" srcOrd="0" destOrd="0" presId="urn:microsoft.com/office/officeart/2005/8/layout/vList2"/>
    <dgm:cxn modelId="{36412344-40B8-4EB1-B258-9825F2CE6C66}" type="presOf" srcId="{512DFFB8-0302-4316-9AB7-2F0ADC7226DB}" destId="{99E20462-A756-4E7E-A72A-CE8E181C8221}" srcOrd="0" destOrd="0" presId="urn:microsoft.com/office/officeart/2005/8/layout/vList2"/>
    <dgm:cxn modelId="{E8E97E52-7FF0-4C56-A500-2DE50D159F02}" type="presOf" srcId="{D524848B-77C6-4A6F-969A-1A18B2563B0E}" destId="{2360DC38-B736-4CB2-A260-2C0881CDC242}" srcOrd="0" destOrd="0" presId="urn:microsoft.com/office/officeart/2005/8/layout/vList2"/>
    <dgm:cxn modelId="{EDD057A7-1707-4D4A-8D02-B15E82C99DF2}" srcId="{512DFFB8-0302-4316-9AB7-2F0ADC7226DB}" destId="{D524848B-77C6-4A6F-969A-1A18B2563B0E}" srcOrd="1" destOrd="0" parTransId="{11F892C0-CE5E-48BB-87D6-DC005425AB23}" sibTransId="{028F122F-EA82-4CF8-9733-C20090876570}"/>
    <dgm:cxn modelId="{19BB85D8-1411-4F69-95C5-1BF10BBF1164}" srcId="{512DFFB8-0302-4316-9AB7-2F0ADC7226DB}" destId="{ACF1822C-DD2B-4D1C-8CB5-524A2FD05B95}" srcOrd="0" destOrd="0" parTransId="{B52438AD-415D-4C3E-B259-F54E4842CDCF}" sibTransId="{646274DC-BE93-402E-9C5B-09FDC428D72E}"/>
    <dgm:cxn modelId="{F85560B3-E83E-45C0-8D5D-81E10FC22344}" type="presParOf" srcId="{99E20462-A756-4E7E-A72A-CE8E181C8221}" destId="{702E148E-6841-4415-A38F-AED094FC792B}" srcOrd="0" destOrd="0" presId="urn:microsoft.com/office/officeart/2005/8/layout/vList2"/>
    <dgm:cxn modelId="{7C340F1F-CD10-4A2B-A5C2-D52E639EBF60}" type="presParOf" srcId="{99E20462-A756-4E7E-A72A-CE8E181C8221}" destId="{89B6EDCD-21FF-4933-A934-477A9811E04C}" srcOrd="1" destOrd="0" presId="urn:microsoft.com/office/officeart/2005/8/layout/vList2"/>
    <dgm:cxn modelId="{2533E5A1-4794-48C4-970A-0156AF09665C}" type="presParOf" srcId="{99E20462-A756-4E7E-A72A-CE8E181C8221}" destId="{2360DC38-B736-4CB2-A260-2C0881CDC24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2DFFB8-0302-4316-9AB7-2F0ADC7226D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82DCD7C-BA14-434B-8B78-9EFD2FDDE77F}">
      <dgm:prSet/>
      <dgm:spPr>
        <a:solidFill>
          <a:schemeClr val="accent2">
            <a:lumMod val="50000"/>
          </a:schemeClr>
        </a:solidFill>
      </dgm:spPr>
      <dgm:t>
        <a:bodyPr/>
        <a:lstStyle/>
        <a:p>
          <a:r>
            <a:rPr lang="en-US" dirty="0" err="1"/>
            <a:t>Một</a:t>
          </a:r>
          <a:r>
            <a:rPr lang="en-US" dirty="0"/>
            <a:t> </a:t>
          </a:r>
          <a:r>
            <a:rPr lang="en-US" dirty="0" err="1"/>
            <a:t>số</a:t>
          </a:r>
          <a:r>
            <a:rPr lang="en-US" dirty="0"/>
            <a:t> </a:t>
          </a:r>
          <a:r>
            <a:rPr lang="en-US" dirty="0" err="1"/>
            <a:t>thư</a:t>
          </a:r>
          <a:r>
            <a:rPr lang="en-US" dirty="0"/>
            <a:t> </a:t>
          </a:r>
          <a:r>
            <a:rPr lang="en-US" dirty="0" err="1"/>
            <a:t>viện</a:t>
          </a:r>
          <a:r>
            <a:rPr lang="en-US" dirty="0"/>
            <a:t> </a:t>
          </a:r>
          <a:r>
            <a:rPr lang="en-US" dirty="0" err="1"/>
            <a:t>phụ</a:t>
          </a:r>
          <a:r>
            <a:rPr lang="en-US" dirty="0"/>
            <a:t> </a:t>
          </a:r>
          <a:r>
            <a:rPr lang="en-US" dirty="0" err="1"/>
            <a:t>trợ</a:t>
          </a:r>
          <a:r>
            <a:rPr lang="en-US" dirty="0"/>
            <a:t> </a:t>
          </a:r>
          <a:r>
            <a:rPr lang="en-US" dirty="0" err="1"/>
            <a:t>khác</a:t>
          </a:r>
          <a:endParaRPr lang="en-US" dirty="0"/>
        </a:p>
      </dgm:t>
    </dgm:pt>
    <dgm:pt modelId="{4C20C4ED-64B7-440F-8F07-6D6438BE7EB2}" type="parTrans" cxnId="{6626F3F4-3FDC-442E-B9B7-FEAEDD6C872D}">
      <dgm:prSet/>
      <dgm:spPr/>
      <dgm:t>
        <a:bodyPr/>
        <a:lstStyle/>
        <a:p>
          <a:endParaRPr lang="en-US"/>
        </a:p>
      </dgm:t>
    </dgm:pt>
    <dgm:pt modelId="{63EB451D-C8E6-4B52-B132-545638FF48F8}" type="sibTrans" cxnId="{6626F3F4-3FDC-442E-B9B7-FEAEDD6C872D}">
      <dgm:prSet/>
      <dgm:spPr/>
      <dgm:t>
        <a:bodyPr/>
        <a:lstStyle/>
        <a:p>
          <a:endParaRPr lang="en-US"/>
        </a:p>
      </dgm:t>
    </dgm:pt>
    <dgm:pt modelId="{99E20462-A756-4E7E-A72A-CE8E181C8221}" type="pres">
      <dgm:prSet presAssocID="{512DFFB8-0302-4316-9AB7-2F0ADC7226DB}" presName="linear" presStyleCnt="0">
        <dgm:presLayoutVars>
          <dgm:animLvl val="lvl"/>
          <dgm:resizeHandles val="exact"/>
        </dgm:presLayoutVars>
      </dgm:prSet>
      <dgm:spPr/>
    </dgm:pt>
    <dgm:pt modelId="{B425E491-431D-43AC-88A2-156718BB7A30}" type="pres">
      <dgm:prSet presAssocID="{282DCD7C-BA14-434B-8B78-9EFD2FDDE77F}" presName="parentText" presStyleLbl="node1" presStyleIdx="0" presStyleCnt="1" custScaleX="97596" custScaleY="43228" custLinFactNeighborX="-6" custLinFactNeighborY="-39332">
        <dgm:presLayoutVars>
          <dgm:chMax val="0"/>
          <dgm:bulletEnabled val="1"/>
        </dgm:presLayoutVars>
      </dgm:prSet>
      <dgm:spPr/>
    </dgm:pt>
  </dgm:ptLst>
  <dgm:cxnLst>
    <dgm:cxn modelId="{BF138433-8114-4DD0-A756-99BFD3D817DC}" type="presOf" srcId="{282DCD7C-BA14-434B-8B78-9EFD2FDDE77F}" destId="{B425E491-431D-43AC-88A2-156718BB7A30}" srcOrd="0" destOrd="0" presId="urn:microsoft.com/office/officeart/2005/8/layout/vList2"/>
    <dgm:cxn modelId="{36412344-40B8-4EB1-B258-9825F2CE6C66}" type="presOf" srcId="{512DFFB8-0302-4316-9AB7-2F0ADC7226DB}" destId="{99E20462-A756-4E7E-A72A-CE8E181C8221}" srcOrd="0" destOrd="0" presId="urn:microsoft.com/office/officeart/2005/8/layout/vList2"/>
    <dgm:cxn modelId="{6626F3F4-3FDC-442E-B9B7-FEAEDD6C872D}" srcId="{512DFFB8-0302-4316-9AB7-2F0ADC7226DB}" destId="{282DCD7C-BA14-434B-8B78-9EFD2FDDE77F}" srcOrd="0" destOrd="0" parTransId="{4C20C4ED-64B7-440F-8F07-6D6438BE7EB2}" sibTransId="{63EB451D-C8E6-4B52-B132-545638FF48F8}"/>
    <dgm:cxn modelId="{AF184ED2-B1AD-4A1F-8154-E462062BB31B}" type="presParOf" srcId="{99E20462-A756-4E7E-A72A-CE8E181C8221}" destId="{B425E491-431D-43AC-88A2-156718BB7A3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4B359-1881-44F6-8310-C28B46A97FC8}">
      <dsp:nvSpPr>
        <dsp:cNvPr id="0" name=""/>
        <dsp:cNvSpPr/>
      </dsp:nvSpPr>
      <dsp:spPr>
        <a:xfrm>
          <a:off x="485874" y="623"/>
          <a:ext cx="3590827" cy="21774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76EBB5-6B66-48B3-B160-7570B66B4BC6}">
      <dsp:nvSpPr>
        <dsp:cNvPr id="0" name=""/>
        <dsp:cNvSpPr/>
      </dsp:nvSpPr>
      <dsp:spPr>
        <a:xfrm>
          <a:off x="905253" y="399034"/>
          <a:ext cx="3590827" cy="21774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t>Output: </a:t>
          </a:r>
          <a:r>
            <a:rPr lang="vi-VN" sz="3300" kern="1200" dirty="0"/>
            <a:t>Ảnh có style cũ mà vẫn giữ được nội dung của ảnh hiện đại.</a:t>
          </a:r>
          <a:endParaRPr lang="en-US" sz="3300" kern="1200" dirty="0"/>
        </a:p>
      </dsp:txBody>
      <dsp:txXfrm>
        <a:off x="969029" y="462810"/>
        <a:ext cx="3463275" cy="2049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50276-75DF-4B57-B3BA-0E537D6D38EA}">
      <dsp:nvSpPr>
        <dsp:cNvPr id="0" name=""/>
        <dsp:cNvSpPr/>
      </dsp:nvSpPr>
      <dsp:spPr>
        <a:xfrm>
          <a:off x="0" y="11694"/>
          <a:ext cx="4929186" cy="131771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Numpy</a:t>
          </a:r>
        </a:p>
      </dsp:txBody>
      <dsp:txXfrm>
        <a:off x="64325" y="76019"/>
        <a:ext cx="4800536" cy="1189062"/>
      </dsp:txXfrm>
    </dsp:sp>
    <dsp:sp modelId="{702E148E-6841-4415-A38F-AED094FC792B}">
      <dsp:nvSpPr>
        <dsp:cNvPr id="0" name=""/>
        <dsp:cNvSpPr/>
      </dsp:nvSpPr>
      <dsp:spPr>
        <a:xfrm>
          <a:off x="0" y="1427327"/>
          <a:ext cx="4929186" cy="1317712"/>
        </a:xfrm>
        <a:prstGeom prst="round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PIL</a:t>
          </a:r>
        </a:p>
      </dsp:txBody>
      <dsp:txXfrm>
        <a:off x="64325" y="1491652"/>
        <a:ext cx="4800536" cy="1189062"/>
      </dsp:txXfrm>
    </dsp:sp>
    <dsp:sp modelId="{2360DC38-B736-4CB2-A260-2C0881CDC242}">
      <dsp:nvSpPr>
        <dsp:cNvPr id="0" name=""/>
        <dsp:cNvSpPr/>
      </dsp:nvSpPr>
      <dsp:spPr>
        <a:xfrm>
          <a:off x="0" y="2842960"/>
          <a:ext cx="4929186" cy="1317712"/>
        </a:xfrm>
        <a:prstGeom prst="round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OpenCV</a:t>
          </a:r>
        </a:p>
      </dsp:txBody>
      <dsp:txXfrm>
        <a:off x="64325" y="2907285"/>
        <a:ext cx="4800536" cy="1189062"/>
      </dsp:txXfrm>
    </dsp:sp>
    <dsp:sp modelId="{B425E491-431D-43AC-88A2-156718BB7A30}">
      <dsp:nvSpPr>
        <dsp:cNvPr id="0" name=""/>
        <dsp:cNvSpPr/>
      </dsp:nvSpPr>
      <dsp:spPr>
        <a:xfrm>
          <a:off x="0" y="4258592"/>
          <a:ext cx="4929186" cy="1317712"/>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Một</a:t>
          </a:r>
          <a:r>
            <a:rPr lang="en-US" sz="3400" kern="1200" dirty="0"/>
            <a:t> </a:t>
          </a:r>
          <a:r>
            <a:rPr lang="en-US" sz="3400" kern="1200" dirty="0" err="1"/>
            <a:t>số</a:t>
          </a:r>
          <a:r>
            <a:rPr lang="en-US" sz="3400" kern="1200" dirty="0"/>
            <a:t> </a:t>
          </a:r>
          <a:r>
            <a:rPr lang="en-US" sz="3400" kern="1200" dirty="0" err="1"/>
            <a:t>thư</a:t>
          </a:r>
          <a:r>
            <a:rPr lang="en-US" sz="3400" kern="1200" dirty="0"/>
            <a:t> </a:t>
          </a:r>
          <a:r>
            <a:rPr lang="en-US" sz="3400" kern="1200" dirty="0" err="1"/>
            <a:t>viện</a:t>
          </a:r>
          <a:r>
            <a:rPr lang="en-US" sz="3400" kern="1200" dirty="0"/>
            <a:t> </a:t>
          </a:r>
          <a:r>
            <a:rPr lang="en-US" sz="3400" kern="1200" dirty="0" err="1"/>
            <a:t>phụ</a:t>
          </a:r>
          <a:r>
            <a:rPr lang="en-US" sz="3400" kern="1200" dirty="0"/>
            <a:t> </a:t>
          </a:r>
          <a:r>
            <a:rPr lang="en-US" sz="3400" kern="1200" dirty="0" err="1"/>
            <a:t>trợ</a:t>
          </a:r>
          <a:r>
            <a:rPr lang="en-US" sz="3400" kern="1200" dirty="0"/>
            <a:t> </a:t>
          </a:r>
          <a:r>
            <a:rPr lang="en-US" sz="3400" kern="1200" dirty="0" err="1"/>
            <a:t>khác</a:t>
          </a:r>
          <a:endParaRPr lang="en-US" sz="3400" kern="1200" dirty="0"/>
        </a:p>
      </dsp:txBody>
      <dsp:txXfrm>
        <a:off x="64325" y="4322917"/>
        <a:ext cx="4800536" cy="1189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50276-75DF-4B57-B3BA-0E537D6D38EA}">
      <dsp:nvSpPr>
        <dsp:cNvPr id="0" name=""/>
        <dsp:cNvSpPr/>
      </dsp:nvSpPr>
      <dsp:spPr>
        <a:xfrm>
          <a:off x="36574" y="0"/>
          <a:ext cx="4892612" cy="15204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err="1"/>
            <a:t>Numpy</a:t>
          </a:r>
          <a:endParaRPr lang="en-US" sz="6500" kern="1200" dirty="0"/>
        </a:p>
      </dsp:txBody>
      <dsp:txXfrm>
        <a:off x="110797" y="74223"/>
        <a:ext cx="4744166" cy="1372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E148E-6841-4415-A38F-AED094FC792B}">
      <dsp:nvSpPr>
        <dsp:cNvPr id="0" name=""/>
        <dsp:cNvSpPr/>
      </dsp:nvSpPr>
      <dsp:spPr>
        <a:xfrm>
          <a:off x="0" y="6"/>
          <a:ext cx="4929186" cy="152100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PIL</a:t>
          </a:r>
        </a:p>
      </dsp:txBody>
      <dsp:txXfrm>
        <a:off x="74249" y="74255"/>
        <a:ext cx="4780688" cy="1372502"/>
      </dsp:txXfrm>
    </dsp:sp>
    <dsp:sp modelId="{2360DC38-B736-4CB2-A260-2C0881CDC242}">
      <dsp:nvSpPr>
        <dsp:cNvPr id="0" name=""/>
        <dsp:cNvSpPr/>
      </dsp:nvSpPr>
      <dsp:spPr>
        <a:xfrm>
          <a:off x="0" y="1569795"/>
          <a:ext cx="4929186" cy="15210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OpenCV</a:t>
          </a:r>
        </a:p>
      </dsp:txBody>
      <dsp:txXfrm>
        <a:off x="74249" y="1644044"/>
        <a:ext cx="4780688" cy="1372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5E491-431D-43AC-88A2-156718BB7A30}">
      <dsp:nvSpPr>
        <dsp:cNvPr id="0" name=""/>
        <dsp:cNvSpPr/>
      </dsp:nvSpPr>
      <dsp:spPr>
        <a:xfrm>
          <a:off x="54781" y="143429"/>
          <a:ext cx="4470291" cy="1909778"/>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err="1"/>
            <a:t>Một</a:t>
          </a:r>
          <a:r>
            <a:rPr lang="en-US" sz="4500" kern="1200" dirty="0"/>
            <a:t> </a:t>
          </a:r>
          <a:r>
            <a:rPr lang="en-US" sz="4500" kern="1200" dirty="0" err="1"/>
            <a:t>số</a:t>
          </a:r>
          <a:r>
            <a:rPr lang="en-US" sz="4500" kern="1200" dirty="0"/>
            <a:t> </a:t>
          </a:r>
          <a:r>
            <a:rPr lang="en-US" sz="4500" kern="1200" dirty="0" err="1"/>
            <a:t>thư</a:t>
          </a:r>
          <a:r>
            <a:rPr lang="en-US" sz="4500" kern="1200" dirty="0"/>
            <a:t> </a:t>
          </a:r>
          <a:r>
            <a:rPr lang="en-US" sz="4500" kern="1200" dirty="0" err="1"/>
            <a:t>viện</a:t>
          </a:r>
          <a:r>
            <a:rPr lang="en-US" sz="4500" kern="1200" dirty="0"/>
            <a:t> </a:t>
          </a:r>
          <a:r>
            <a:rPr lang="en-US" sz="4500" kern="1200" dirty="0" err="1"/>
            <a:t>phụ</a:t>
          </a:r>
          <a:r>
            <a:rPr lang="en-US" sz="4500" kern="1200" dirty="0"/>
            <a:t> </a:t>
          </a:r>
          <a:r>
            <a:rPr lang="en-US" sz="4500" kern="1200" dirty="0" err="1"/>
            <a:t>trợ</a:t>
          </a:r>
          <a:r>
            <a:rPr lang="en-US" sz="4500" kern="1200" dirty="0"/>
            <a:t> </a:t>
          </a:r>
          <a:r>
            <a:rPr lang="en-US" sz="4500" kern="1200" dirty="0" err="1"/>
            <a:t>khác</a:t>
          </a:r>
          <a:endParaRPr lang="en-US" sz="4500" kern="1200" dirty="0"/>
        </a:p>
      </dsp:txBody>
      <dsp:txXfrm>
        <a:off x="148009" y="236657"/>
        <a:ext cx="4283835" cy="17233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5A6A2-11ED-44DD-B941-6A53A0B7E149}" type="datetimeFigureOut">
              <a:rPr lang="en-US" smtClean="0"/>
              <a:t>6/4/2019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CB7C7-9BD2-4A30-B97F-054B4642DD27}" type="slidenum">
              <a:rPr lang="en-US" smtClean="0"/>
              <a:t>‹#›</a:t>
            </a:fld>
            <a:endParaRPr lang="en-US"/>
          </a:p>
        </p:txBody>
      </p:sp>
    </p:spTree>
    <p:extLst>
      <p:ext uri="{BB962C8B-B14F-4D97-AF65-F5344CB8AC3E}">
        <p14:creationId xmlns:p14="http://schemas.microsoft.com/office/powerpoint/2010/main" val="388768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1</a:t>
            </a:fld>
            <a:endParaRPr lang="en-US"/>
          </a:p>
        </p:txBody>
      </p:sp>
    </p:spTree>
    <p:extLst>
      <p:ext uri="{BB962C8B-B14F-4D97-AF65-F5344CB8AC3E}">
        <p14:creationId xmlns:p14="http://schemas.microsoft.com/office/powerpoint/2010/main" val="3596007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Thêm vào ảnh các hiệu ứng trên là do nguyên liệu để làm giấy là từ gỗ tự nhiên, trải qua quá trình sản xuất thành phẩm, gỗ biến thành giấy mà chúng ta đang sử dụng hiện nay. Hiện tượng giấy in, sách báo sau 1 thời gian sử dụng sẽ ố vàng do tác động của oxy trong không khí (Oxy hóa).</a:t>
            </a:r>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23</a:t>
            </a:fld>
            <a:endParaRPr lang="en-US"/>
          </a:p>
        </p:txBody>
      </p:sp>
    </p:spTree>
    <p:extLst>
      <p:ext uri="{BB962C8B-B14F-4D97-AF65-F5344CB8AC3E}">
        <p14:creationId xmlns:p14="http://schemas.microsoft.com/office/powerpoint/2010/main" val="87842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24</a:t>
            </a:fld>
            <a:endParaRPr lang="en-US"/>
          </a:p>
        </p:txBody>
      </p:sp>
    </p:spTree>
    <p:extLst>
      <p:ext uri="{BB962C8B-B14F-4D97-AF65-F5344CB8AC3E}">
        <p14:creationId xmlns:p14="http://schemas.microsoft.com/office/powerpoint/2010/main" val="3747492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25</a:t>
            </a:fld>
            <a:endParaRPr lang="en-US"/>
          </a:p>
        </p:txBody>
      </p:sp>
    </p:spTree>
    <p:extLst>
      <p:ext uri="{BB962C8B-B14F-4D97-AF65-F5344CB8AC3E}">
        <p14:creationId xmlns:p14="http://schemas.microsoft.com/office/powerpoint/2010/main" val="2942470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26</a:t>
            </a:fld>
            <a:endParaRPr lang="en-US"/>
          </a:p>
        </p:txBody>
      </p:sp>
    </p:spTree>
    <p:extLst>
      <p:ext uri="{BB962C8B-B14F-4D97-AF65-F5344CB8AC3E}">
        <p14:creationId xmlns:p14="http://schemas.microsoft.com/office/powerpoint/2010/main" val="2075592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0"/>
            <a:r>
              <a:rPr lang="vi-VN" sz="1200" b="1" kern="1200" dirty="0">
                <a:solidFill>
                  <a:schemeClr val="tx1"/>
                </a:solidFill>
                <a:effectLst/>
                <a:latin typeface="+mn-lt"/>
                <a:ea typeface="+mn-ea"/>
                <a:cs typeface="+mn-cs"/>
              </a:rPr>
              <a:t>Nhận xét:</a:t>
            </a:r>
            <a:r>
              <a:rPr lang="vi-VN" sz="1200" kern="1200" dirty="0">
                <a:solidFill>
                  <a:schemeClr val="tx1"/>
                </a:solidFill>
                <a:effectLst/>
                <a:latin typeface="+mn-lt"/>
                <a:ea typeface="+mn-ea"/>
                <a:cs typeface="+mn-cs"/>
              </a:rPr>
              <a:t> Đối với Histogram của Grayscale thì 2 tấm ảnh thể hiện sự khác nhau rõ ràng nhất ở đoạn từ 0 đến 50 và từ 220 đến 255, các phần còn lại có nhiều nét tương đồng cho nên độ đo Bhattacharya Coefficient đạt 84%.</a:t>
            </a:r>
            <a:endParaRPr lang="en-US" sz="1200" kern="1200" dirty="0">
              <a:solidFill>
                <a:schemeClr val="tx1"/>
              </a:solidFill>
              <a:effectLst/>
              <a:latin typeface="+mn-lt"/>
              <a:ea typeface="+mn-ea"/>
              <a:cs typeface="+mn-cs"/>
            </a:endParaRPr>
          </a:p>
          <a:p>
            <a:pPr lvl="0"/>
            <a:r>
              <a:rPr lang="vi-VN" sz="1200" b="1" kern="1200" dirty="0">
                <a:solidFill>
                  <a:schemeClr val="tx1"/>
                </a:solidFill>
                <a:effectLst/>
                <a:latin typeface="+mn-lt"/>
                <a:ea typeface="+mn-ea"/>
                <a:cs typeface="+mn-cs"/>
              </a:rPr>
              <a:t>Giải thích:</a:t>
            </a:r>
            <a:r>
              <a:rPr lang="vi-VN" sz="1200" kern="1200" dirty="0">
                <a:solidFill>
                  <a:schemeClr val="tx1"/>
                </a:solidFill>
                <a:effectLst/>
                <a:latin typeface="+mn-lt"/>
                <a:ea typeface="+mn-ea"/>
                <a:cs typeface="+mn-cs"/>
              </a:rPr>
              <a:t> Với ảnh đã được convert sang Grayscale thì tương đối giống nhau nên ít phân biệt được ảnh mới hay cũ nữa, vì vậy độ đo Bhattacharya Coefficient tương đối ổn.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27</a:t>
            </a:fld>
            <a:endParaRPr lang="en-US"/>
          </a:p>
        </p:txBody>
      </p:sp>
    </p:spTree>
    <p:extLst>
      <p:ext uri="{BB962C8B-B14F-4D97-AF65-F5344CB8AC3E}">
        <p14:creationId xmlns:p14="http://schemas.microsoft.com/office/powerpoint/2010/main" val="159913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0"/>
            <a:r>
              <a:rPr lang="en-US" sz="1200" b="1" kern="1200" dirty="0" err="1">
                <a:solidFill>
                  <a:schemeClr val="tx1"/>
                </a:solidFill>
                <a:effectLst/>
                <a:latin typeface="+mn-lt"/>
                <a:ea typeface="+mn-ea"/>
                <a:cs typeface="+mn-cs"/>
              </a:rPr>
              <a:t>Nhận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xét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histogram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Red-layer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Green-layer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Blue-layer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chênh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vi-VN" sz="1200" kern="1200" dirty="0">
                <a:solidFill>
                  <a:schemeClr val="tx1"/>
                </a:solidFill>
                <a:effectLst/>
                <a:latin typeface="+mn-lt"/>
                <a:ea typeface="+mn-ea"/>
                <a:cs typeface="+mn-cs"/>
              </a:rPr>
              <a:t> nên độ đo BC đạt thấp hơn hẳn.</a:t>
            </a:r>
            <a:endParaRPr lang="en-US" sz="1200" kern="1200" dirty="0">
              <a:solidFill>
                <a:schemeClr val="tx1"/>
              </a:solidFill>
              <a:effectLst/>
              <a:latin typeface="+mn-lt"/>
              <a:ea typeface="+mn-ea"/>
              <a:cs typeface="+mn-cs"/>
            </a:endParaRPr>
          </a:p>
          <a:p>
            <a:pPr lvl="0"/>
            <a:r>
              <a:rPr lang="en-US" sz="1200" b="1" kern="1200" dirty="0" err="1">
                <a:solidFill>
                  <a:schemeClr val="tx1"/>
                </a:solidFill>
                <a:effectLst/>
                <a:latin typeface="+mn-lt"/>
                <a:ea typeface="+mn-ea"/>
                <a:cs typeface="+mn-cs"/>
              </a:rPr>
              <a:t>Giải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thích</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kênh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Blue, </a:t>
            </a:r>
            <a:r>
              <a:rPr lang="vi-VN" sz="1200" kern="1200" dirty="0">
                <a:solidFill>
                  <a:schemeClr val="tx1"/>
                </a:solidFill>
                <a:effectLst/>
                <a:latin typeface="+mn-lt"/>
                <a:ea typeface="+mn-ea"/>
                <a:cs typeface="+mn-cs"/>
              </a:rPr>
              <a:t>vì ảnh cũ thường có tone màu ám vàng (kênh Red và kênh Green),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200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250 </a:t>
            </a:r>
            <a:r>
              <a:rPr lang="vi-VN" sz="1200" kern="1200" dirty="0">
                <a:solidFill>
                  <a:schemeClr val="tx1"/>
                </a:solidFill>
                <a:effectLst/>
                <a:latin typeface="+mn-lt"/>
                <a:ea typeface="+mn-ea"/>
                <a:cs typeface="+mn-cs"/>
              </a:rPr>
              <a:t>của kênh Blue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200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lên</a:t>
            </a:r>
            <a:r>
              <a:rPr lang="vi-VN" sz="1200" kern="1200" dirty="0">
                <a:solidFill>
                  <a:schemeClr val="tx1"/>
                </a:solidFill>
                <a:effectLst/>
                <a:latin typeface="+mn-lt"/>
                <a:ea typeface="+mn-ea"/>
                <a:cs typeface="+mn-cs"/>
              </a:rPr>
              <a:t> (giảm mức độ quá sáng hoặc quá tối của kênh Blue).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28</a:t>
            </a:fld>
            <a:endParaRPr lang="en-US"/>
          </a:p>
        </p:txBody>
      </p:sp>
    </p:spTree>
    <p:extLst>
      <p:ext uri="{BB962C8B-B14F-4D97-AF65-F5344CB8AC3E}">
        <p14:creationId xmlns:p14="http://schemas.microsoft.com/office/powerpoint/2010/main" val="403392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Ảnh</a:t>
            </a:r>
            <a:r>
              <a:rPr lang="en-US" dirty="0"/>
              <a:t> </a:t>
            </a:r>
            <a:r>
              <a:rPr lang="en-US" dirty="0" err="1"/>
              <a:t>có</a:t>
            </a:r>
            <a:r>
              <a:rPr lang="en-US" dirty="0"/>
              <a:t> </a:t>
            </a:r>
            <a:r>
              <a:rPr lang="en-US" dirty="0" err="1"/>
              <a:t>các</a:t>
            </a:r>
            <a:r>
              <a:rPr lang="en-US" dirty="0"/>
              <a:t> </a:t>
            </a:r>
            <a:r>
              <a:rPr lang="en-US" dirty="0" err="1"/>
              <a:t>đốm</a:t>
            </a:r>
            <a:r>
              <a:rPr lang="en-US" dirty="0"/>
              <a:t> </a:t>
            </a:r>
            <a:r>
              <a:rPr lang="en-US" dirty="0" err="1"/>
              <a:t>trắng</a:t>
            </a:r>
            <a:r>
              <a:rPr lang="en-US" dirty="0"/>
              <a:t>, đ</a:t>
            </a:r>
            <a:r>
              <a:rPr lang="vi-VN" dirty="0"/>
              <a:t>ư</a:t>
            </a:r>
            <a:r>
              <a:rPr lang="en-US" dirty="0" err="1"/>
              <a:t>ờng</a:t>
            </a:r>
            <a:r>
              <a:rPr lang="en-US" dirty="0"/>
              <a:t> </a:t>
            </a:r>
            <a:r>
              <a:rPr lang="en-US" dirty="0" err="1"/>
              <a:t>dọc</a:t>
            </a:r>
            <a:r>
              <a:rPr lang="en-US" dirty="0"/>
              <a:t>, </a:t>
            </a:r>
            <a:r>
              <a:rPr lang="en-US" dirty="0" err="1"/>
              <a:t>có</a:t>
            </a:r>
            <a:r>
              <a:rPr lang="en-US" dirty="0"/>
              <a:t> </a:t>
            </a:r>
            <a:r>
              <a:rPr lang="en-US" dirty="0" err="1"/>
              <a:t>xu</a:t>
            </a:r>
            <a:r>
              <a:rPr lang="en-US" dirty="0"/>
              <a:t> h</a:t>
            </a:r>
            <a:r>
              <a:rPr lang="vi-VN" dirty="0"/>
              <a:t>ư</a:t>
            </a:r>
            <a:r>
              <a:rPr lang="en-US" dirty="0" err="1"/>
              <a:t>ớng</a:t>
            </a:r>
            <a:r>
              <a:rPr lang="en-US" dirty="0"/>
              <a:t> </a:t>
            </a:r>
            <a:r>
              <a:rPr lang="en-US" dirty="0" err="1"/>
              <a:t>bạc</a:t>
            </a:r>
            <a:r>
              <a:rPr lang="en-US" dirty="0"/>
              <a:t> </a:t>
            </a:r>
            <a:r>
              <a:rPr lang="en-US" dirty="0" err="1"/>
              <a:t>màu</a:t>
            </a:r>
            <a:r>
              <a:rPr lang="en-US" dirty="0"/>
              <a:t>,</a:t>
            </a:r>
          </a:p>
        </p:txBody>
      </p:sp>
      <p:sp>
        <p:nvSpPr>
          <p:cNvPr id="4" name="Slide Number Placeholder 3"/>
          <p:cNvSpPr>
            <a:spLocks noGrp="1"/>
          </p:cNvSpPr>
          <p:nvPr>
            <p:ph type="sldNum" sz="quarter" idx="5"/>
          </p:nvPr>
        </p:nvSpPr>
        <p:spPr/>
        <p:txBody>
          <a:bodyPr/>
          <a:lstStyle/>
          <a:p>
            <a:fld id="{1EECB7C7-9BD2-4A30-B97F-054B4642DD27}" type="slidenum">
              <a:rPr lang="en-US" smtClean="0"/>
              <a:t>5</a:t>
            </a:fld>
            <a:endParaRPr lang="en-US"/>
          </a:p>
        </p:txBody>
      </p:sp>
    </p:spTree>
    <p:extLst>
      <p:ext uri="{BB962C8B-B14F-4D97-AF65-F5344CB8AC3E}">
        <p14:creationId xmlns:p14="http://schemas.microsoft.com/office/powerpoint/2010/main" val="281645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a:t>
            </a:r>
            <a:r>
              <a:rPr lang="en-US" dirty="0" err="1"/>
              <a:t>đây</a:t>
            </a:r>
            <a:r>
              <a:rPr lang="en-US" dirty="0"/>
              <a:t> ta </a:t>
            </a:r>
            <a:r>
              <a:rPr lang="en-US" dirty="0" err="1"/>
              <a:t>có</a:t>
            </a:r>
            <a:r>
              <a:rPr lang="en-US" dirty="0"/>
              <a:t> 4 </a:t>
            </a:r>
            <a:r>
              <a:rPr lang="en-US" dirty="0" err="1"/>
              <a:t>bức</a:t>
            </a:r>
            <a:r>
              <a:rPr lang="en-US" dirty="0"/>
              <a:t> </a:t>
            </a:r>
            <a:r>
              <a:rPr lang="en-US" dirty="0" err="1"/>
              <a:t>ảnh</a:t>
            </a:r>
            <a:r>
              <a:rPr lang="en-US" dirty="0"/>
              <a:t>, </a:t>
            </a:r>
            <a:r>
              <a:rPr lang="en-US" dirty="0" err="1"/>
              <a:t>tấm</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ảnh</a:t>
            </a:r>
            <a:r>
              <a:rPr lang="en-US" dirty="0"/>
              <a:t> </a:t>
            </a:r>
            <a:r>
              <a:rPr lang="en-US" dirty="0" err="1"/>
              <a:t>gốc</a:t>
            </a:r>
            <a:r>
              <a:rPr lang="en-US" dirty="0"/>
              <a:t> </a:t>
            </a:r>
            <a:r>
              <a:rPr lang="en-US" dirty="0" err="1"/>
              <a:t>đến</a:t>
            </a:r>
            <a:r>
              <a:rPr lang="en-US" dirty="0"/>
              <a:t> </a:t>
            </a:r>
            <a:r>
              <a:rPr lang="en-US" dirty="0" err="1"/>
              <a:t>các</a:t>
            </a:r>
            <a:r>
              <a:rPr lang="en-US" dirty="0"/>
              <a:t> </a:t>
            </a:r>
            <a:r>
              <a:rPr lang="en-US" dirty="0" err="1"/>
              <a:t>tấm</a:t>
            </a:r>
            <a:r>
              <a:rPr lang="en-US" dirty="0"/>
              <a:t> </a:t>
            </a:r>
            <a:r>
              <a:rPr lang="en-US" dirty="0" err="1"/>
              <a:t>tiếp</a:t>
            </a:r>
            <a:r>
              <a:rPr lang="en-US" dirty="0"/>
              <a:t> </a:t>
            </a:r>
            <a:r>
              <a:rPr lang="en-US" dirty="0" err="1"/>
              <a:t>theo</a:t>
            </a:r>
            <a:r>
              <a:rPr lang="en-US" dirty="0"/>
              <a:t> </a:t>
            </a:r>
            <a:r>
              <a:rPr lang="en-US" dirty="0" err="1"/>
              <a:t>thì</a:t>
            </a:r>
            <a:r>
              <a:rPr lang="en-US" dirty="0"/>
              <a:t> </a:t>
            </a:r>
            <a:r>
              <a:rPr lang="en-US" dirty="0" err="1"/>
              <a:t>mờ</a:t>
            </a:r>
            <a:r>
              <a:rPr lang="en-US" dirty="0"/>
              <a:t> hay </a:t>
            </a:r>
            <a:r>
              <a:rPr lang="en-US" dirty="0" err="1"/>
              <a:t>bể</a:t>
            </a:r>
            <a:r>
              <a:rPr lang="en-US" dirty="0"/>
              <a:t> </a:t>
            </a:r>
            <a:r>
              <a:rPr lang="en-US" dirty="0" err="1"/>
              <a:t>dần</a:t>
            </a:r>
            <a:r>
              <a:rPr lang="en-US" dirty="0"/>
              <a:t>. </a:t>
            </a:r>
            <a:r>
              <a:rPr lang="en-US" dirty="0" err="1"/>
              <a:t>Điểm</a:t>
            </a:r>
            <a:r>
              <a:rPr lang="en-US" dirty="0"/>
              <a:t> </a:t>
            </a:r>
            <a:r>
              <a:rPr lang="en-US" dirty="0" err="1"/>
              <a:t>nhiễu</a:t>
            </a:r>
            <a:r>
              <a:rPr lang="en-US" dirty="0"/>
              <a:t> </a:t>
            </a:r>
            <a:r>
              <a:rPr lang="en-US" dirty="0" err="1"/>
              <a:t>là</a:t>
            </a:r>
            <a:r>
              <a:rPr lang="en-US" dirty="0"/>
              <a:t>  </a:t>
            </a:r>
            <a:r>
              <a:rPr lang="en-US" dirty="0" err="1"/>
              <a:t>các</a:t>
            </a:r>
            <a:r>
              <a:rPr lang="en-US" dirty="0"/>
              <a:t> </a:t>
            </a:r>
            <a:r>
              <a:rPr lang="en-US" dirty="0" err="1"/>
              <a:t>điểm</a:t>
            </a:r>
            <a:r>
              <a:rPr lang="en-US" dirty="0"/>
              <a:t> </a:t>
            </a:r>
            <a:r>
              <a:rPr lang="en-US" dirty="0" err="1"/>
              <a:t>lốm</a:t>
            </a:r>
            <a:r>
              <a:rPr lang="en-US" dirty="0"/>
              <a:t> </a:t>
            </a:r>
            <a:r>
              <a:rPr lang="en-US" dirty="0" err="1"/>
              <a:t>đốm</a:t>
            </a:r>
            <a:r>
              <a:rPr lang="en-US" dirty="0"/>
              <a:t> </a:t>
            </a:r>
            <a:r>
              <a:rPr lang="en-US" dirty="0" err="1"/>
              <a:t>làm</a:t>
            </a:r>
            <a:r>
              <a:rPr lang="en-US" dirty="0"/>
              <a:t> </a:t>
            </a:r>
            <a:r>
              <a:rPr lang="en-US" dirty="0" err="1"/>
              <a:t>giảm</a:t>
            </a:r>
            <a:r>
              <a:rPr lang="en-US" dirty="0"/>
              <a:t> </a:t>
            </a:r>
            <a:r>
              <a:rPr lang="en-US" dirty="0" err="1"/>
              <a:t>chất</a:t>
            </a:r>
            <a:r>
              <a:rPr lang="en-US" dirty="0"/>
              <a:t> l</a:t>
            </a:r>
            <a:r>
              <a:rPr lang="vi-VN" dirty="0"/>
              <a:t>ư</a:t>
            </a:r>
            <a:r>
              <a:rPr lang="en-US" dirty="0" err="1"/>
              <a:t>ợng</a:t>
            </a:r>
            <a:r>
              <a:rPr lang="en-US" dirty="0"/>
              <a:t> </a:t>
            </a:r>
            <a:r>
              <a:rPr lang="en-US" dirty="0" err="1"/>
              <a:t>bức</a:t>
            </a:r>
            <a:r>
              <a:rPr lang="en-US" dirty="0"/>
              <a:t> </a:t>
            </a:r>
            <a:r>
              <a:rPr lang="en-US" dirty="0" err="1"/>
              <a:t>ảnh</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đề</a:t>
            </a:r>
            <a:r>
              <a:rPr lang="en-US" dirty="0"/>
              <a:t> </a:t>
            </a:r>
            <a:r>
              <a:rPr lang="en-US" dirty="0" err="1"/>
              <a:t>tài</a:t>
            </a:r>
            <a:r>
              <a:rPr lang="en-US" dirty="0"/>
              <a:t>.</a:t>
            </a:r>
          </a:p>
        </p:txBody>
      </p:sp>
      <p:sp>
        <p:nvSpPr>
          <p:cNvPr id="4" name="Slide Number Placeholder 3"/>
          <p:cNvSpPr>
            <a:spLocks noGrp="1"/>
          </p:cNvSpPr>
          <p:nvPr>
            <p:ph type="sldNum" sz="quarter" idx="5"/>
          </p:nvPr>
        </p:nvSpPr>
        <p:spPr/>
        <p:txBody>
          <a:bodyPr/>
          <a:lstStyle/>
          <a:p>
            <a:fld id="{1EECB7C7-9BD2-4A30-B97F-054B4642DD27}" type="slidenum">
              <a:rPr lang="en-US" smtClean="0"/>
              <a:t>9</a:t>
            </a:fld>
            <a:endParaRPr lang="en-US"/>
          </a:p>
        </p:txBody>
      </p:sp>
    </p:spTree>
    <p:extLst>
      <p:ext uri="{BB962C8B-B14F-4D97-AF65-F5344CB8AC3E}">
        <p14:creationId xmlns:p14="http://schemas.microsoft.com/office/powerpoint/2010/main" val="1606634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Nhóm</a:t>
            </a:r>
            <a:r>
              <a:rPr lang="en-US" dirty="0"/>
              <a:t> </a:t>
            </a:r>
            <a:r>
              <a:rPr lang="en-US" dirty="0" err="1"/>
              <a:t>chúng</a:t>
            </a:r>
            <a:r>
              <a:rPr lang="en-US" dirty="0"/>
              <a:t> </a:t>
            </a:r>
            <a:r>
              <a:rPr lang="en-US" dirty="0" err="1"/>
              <a:t>em</a:t>
            </a:r>
            <a:r>
              <a:rPr lang="en-US" dirty="0"/>
              <a:t> </a:t>
            </a:r>
            <a:r>
              <a:rPr lang="en-US" dirty="0" err="1"/>
              <a:t>có</a:t>
            </a:r>
            <a:r>
              <a:rPr lang="en-US" dirty="0"/>
              <a:t> 1 </a:t>
            </a:r>
            <a:r>
              <a:rPr lang="en-US" dirty="0" err="1"/>
              <a:t>việc</a:t>
            </a:r>
            <a:r>
              <a:rPr lang="en-US" dirty="0"/>
              <a:t> </a:t>
            </a:r>
            <a:r>
              <a:rPr lang="en-US" dirty="0" err="1"/>
              <a:t>ch</a:t>
            </a:r>
            <a:r>
              <a:rPr lang="vi-VN" dirty="0"/>
              <a:t>ư</a:t>
            </a:r>
            <a:r>
              <a:rPr lang="en-US" dirty="0"/>
              <a:t>a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chính</a:t>
            </a:r>
            <a:r>
              <a:rPr lang="en-US" dirty="0"/>
              <a:t> </a:t>
            </a:r>
            <a:r>
              <a:rPr lang="en-US" dirty="0" err="1"/>
              <a:t>là</a:t>
            </a:r>
            <a:r>
              <a:rPr lang="en-US" dirty="0"/>
              <a:t> </a:t>
            </a:r>
            <a:r>
              <a:rPr lang="en-US" dirty="0" err="1"/>
              <a:t>làm</a:t>
            </a:r>
            <a:r>
              <a:rPr lang="en-US" dirty="0"/>
              <a:t> </a:t>
            </a:r>
            <a:r>
              <a:rPr lang="en-US" dirty="0" err="1"/>
              <a:t>ảnh</a:t>
            </a:r>
            <a:r>
              <a:rPr lang="en-US" dirty="0"/>
              <a:t> </a:t>
            </a:r>
            <a:r>
              <a:rPr lang="en-US" dirty="0" err="1"/>
              <a:t>rách</a:t>
            </a:r>
            <a:r>
              <a:rPr lang="en-US" dirty="0"/>
              <a:t>, </a:t>
            </a:r>
            <a:r>
              <a:rPr lang="en-US" dirty="0" err="1"/>
              <a:t>nên</a:t>
            </a:r>
            <a:r>
              <a:rPr lang="en-US" dirty="0"/>
              <a:t> </a:t>
            </a:r>
            <a:r>
              <a:rPr lang="en-US" dirty="0" err="1"/>
              <a:t>chúng</a:t>
            </a:r>
            <a:r>
              <a:rPr lang="en-US" dirty="0"/>
              <a:t> </a:t>
            </a:r>
            <a:r>
              <a:rPr lang="en-US" dirty="0" err="1"/>
              <a:t>em</a:t>
            </a:r>
            <a:r>
              <a:rPr lang="en-US" dirty="0"/>
              <a:t> </a:t>
            </a:r>
            <a:r>
              <a:rPr lang="en-US" dirty="0" err="1"/>
              <a:t>thay</a:t>
            </a:r>
            <a:r>
              <a:rPr lang="en-US" dirty="0"/>
              <a:t> </a:t>
            </a:r>
            <a:r>
              <a:rPr lang="en-US" dirty="0" err="1"/>
              <a:t>thế</a:t>
            </a:r>
            <a:r>
              <a:rPr lang="en-US" dirty="0"/>
              <a:t> </a:t>
            </a:r>
            <a:r>
              <a:rPr lang="en-US" dirty="0" err="1"/>
              <a:t>bằng</a:t>
            </a:r>
            <a:r>
              <a:rPr lang="en-US" dirty="0"/>
              <a:t> đ</a:t>
            </a:r>
            <a:r>
              <a:rPr lang="vi-VN" dirty="0"/>
              <a:t>ư</a:t>
            </a:r>
            <a:r>
              <a:rPr lang="en-US" dirty="0" err="1"/>
              <a:t>ờng</a:t>
            </a:r>
            <a:r>
              <a:rPr lang="en-US" dirty="0"/>
              <a:t> scratch. </a:t>
            </a:r>
            <a:r>
              <a:rPr lang="en-US" dirty="0" err="1"/>
              <a:t>Tạo</a:t>
            </a:r>
            <a:r>
              <a:rPr lang="en-US" dirty="0"/>
              <a:t> </a:t>
            </a:r>
            <a:r>
              <a:rPr lang="en-US" dirty="0" err="1"/>
              <a:t>hiệu</a:t>
            </a:r>
            <a:r>
              <a:rPr lang="en-US" dirty="0"/>
              <a:t> </a:t>
            </a:r>
            <a:r>
              <a:rPr lang="en-US" dirty="0" err="1"/>
              <a:t>ứng</a:t>
            </a:r>
            <a:r>
              <a:rPr lang="en-US" dirty="0"/>
              <a:t> </a:t>
            </a:r>
            <a:r>
              <a:rPr lang="en-US" dirty="0" err="1"/>
              <a:t>tấm</a:t>
            </a:r>
            <a:r>
              <a:rPr lang="en-US" dirty="0"/>
              <a:t> </a:t>
            </a:r>
            <a:r>
              <a:rPr lang="en-US" dirty="0" err="1"/>
              <a:t>ảnh</a:t>
            </a:r>
            <a:r>
              <a:rPr lang="en-US" dirty="0"/>
              <a:t> </a:t>
            </a:r>
            <a:r>
              <a:rPr lang="en-US" dirty="0" err="1"/>
              <a:t>bị</a:t>
            </a:r>
            <a:r>
              <a:rPr lang="en-US" dirty="0"/>
              <a:t> </a:t>
            </a:r>
            <a:r>
              <a:rPr lang="en-US" dirty="0" err="1"/>
              <a:t>nhăn</a:t>
            </a:r>
            <a:r>
              <a:rPr lang="en-US" dirty="0"/>
              <a:t>.</a:t>
            </a:r>
          </a:p>
        </p:txBody>
      </p:sp>
      <p:sp>
        <p:nvSpPr>
          <p:cNvPr id="4" name="Slide Number Placeholder 3"/>
          <p:cNvSpPr>
            <a:spLocks noGrp="1"/>
          </p:cNvSpPr>
          <p:nvPr>
            <p:ph type="sldNum" sz="quarter" idx="5"/>
          </p:nvPr>
        </p:nvSpPr>
        <p:spPr/>
        <p:txBody>
          <a:bodyPr/>
          <a:lstStyle/>
          <a:p>
            <a:fld id="{1EECB7C7-9BD2-4A30-B97F-054B4642DD27}" type="slidenum">
              <a:rPr lang="en-US" smtClean="0"/>
              <a:t>10</a:t>
            </a:fld>
            <a:endParaRPr lang="en-US"/>
          </a:p>
        </p:txBody>
      </p:sp>
    </p:spTree>
    <p:extLst>
      <p:ext uri="{BB962C8B-B14F-4D97-AF65-F5344CB8AC3E}">
        <p14:creationId xmlns:p14="http://schemas.microsoft.com/office/powerpoint/2010/main" val="2647671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Ảnh</a:t>
            </a:r>
            <a:r>
              <a:rPr lang="en-US" dirty="0"/>
              <a:t> đ</a:t>
            </a:r>
            <a:r>
              <a:rPr lang="vi-VN" dirty="0"/>
              <a:t>ư</a:t>
            </a:r>
            <a:r>
              <a:rPr lang="en-US" dirty="0" err="1"/>
              <a:t>ợc</a:t>
            </a:r>
            <a:r>
              <a:rPr lang="en-US" dirty="0"/>
              <a:t> </a:t>
            </a:r>
            <a:r>
              <a:rPr lang="en-US" dirty="0" err="1"/>
              <a:t>mã</a:t>
            </a:r>
            <a:r>
              <a:rPr lang="en-US" dirty="0"/>
              <a:t> </a:t>
            </a:r>
            <a:r>
              <a:rPr lang="en-US" dirty="0" err="1"/>
              <a:t>hóa</a:t>
            </a:r>
            <a:r>
              <a:rPr lang="en-US" dirty="0"/>
              <a:t> </a:t>
            </a:r>
            <a:r>
              <a:rPr lang="en-US" dirty="0" err="1"/>
              <a:t>thành</a:t>
            </a:r>
            <a:r>
              <a:rPr lang="en-US" dirty="0"/>
              <a:t> </a:t>
            </a:r>
            <a:r>
              <a:rPr lang="en-US" dirty="0" err="1"/>
              <a:t>các</a:t>
            </a:r>
            <a:r>
              <a:rPr lang="en-US" dirty="0"/>
              <a:t> ma </a:t>
            </a:r>
            <a:r>
              <a:rPr lang="en-US" dirty="0" err="1"/>
              <a:t>trận</a:t>
            </a:r>
            <a:r>
              <a:rPr lang="en-US" dirty="0"/>
              <a:t>, </a:t>
            </a:r>
            <a:r>
              <a:rPr lang="en-US" dirty="0" err="1"/>
              <a:t>nên</a:t>
            </a:r>
            <a:r>
              <a:rPr lang="en-US" dirty="0"/>
              <a:t> </a:t>
            </a:r>
            <a:r>
              <a:rPr lang="en-US" dirty="0" err="1"/>
              <a:t>numpy</a:t>
            </a:r>
            <a:r>
              <a:rPr lang="en-US" dirty="0"/>
              <a:t> </a:t>
            </a:r>
            <a:r>
              <a:rPr lang="en-US" dirty="0" err="1"/>
              <a:t>là</a:t>
            </a:r>
            <a:r>
              <a:rPr lang="en-US" dirty="0"/>
              <a:t> </a:t>
            </a:r>
            <a:r>
              <a:rPr lang="en-US" dirty="0" err="1"/>
              <a:t>th</a:t>
            </a:r>
            <a:r>
              <a:rPr lang="vi-VN" dirty="0"/>
              <a:t>ư</a:t>
            </a:r>
            <a:r>
              <a:rPr lang="en-US" dirty="0"/>
              <a:t> </a:t>
            </a:r>
            <a:r>
              <a:rPr lang="en-US" dirty="0" err="1"/>
              <a:t>viện</a:t>
            </a:r>
            <a:r>
              <a:rPr lang="en-US" dirty="0"/>
              <a:t> </a:t>
            </a:r>
            <a:r>
              <a:rPr lang="en-US" dirty="0" err="1"/>
              <a:t>cực</a:t>
            </a:r>
            <a:r>
              <a:rPr lang="en-US" dirty="0"/>
              <a:t> </a:t>
            </a:r>
            <a:r>
              <a:rPr lang="en-US" dirty="0" err="1"/>
              <a:t>kì</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việc</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phép</a:t>
            </a:r>
            <a:r>
              <a:rPr lang="en-US" dirty="0"/>
              <a:t> </a:t>
            </a:r>
            <a:r>
              <a:rPr lang="en-US" dirty="0" err="1"/>
              <a:t>đại</a:t>
            </a:r>
            <a:r>
              <a:rPr lang="en-US" dirty="0"/>
              <a:t> </a:t>
            </a:r>
            <a:r>
              <a:rPr lang="en-US" dirty="0" err="1"/>
              <a:t>số</a:t>
            </a:r>
            <a:r>
              <a:rPr lang="en-US" dirty="0"/>
              <a:t> </a:t>
            </a:r>
            <a:r>
              <a:rPr lang="en-US" dirty="0" err="1"/>
              <a:t>tuyến</a:t>
            </a:r>
            <a:r>
              <a:rPr lang="en-US" dirty="0"/>
              <a:t> </a:t>
            </a:r>
            <a:r>
              <a:rPr lang="en-US" dirty="0" err="1"/>
              <a:t>tính</a:t>
            </a:r>
            <a:r>
              <a:rPr lang="en-US" dirty="0"/>
              <a:t>.</a:t>
            </a:r>
          </a:p>
        </p:txBody>
      </p:sp>
      <p:sp>
        <p:nvSpPr>
          <p:cNvPr id="4" name="Slide Number Placeholder 3"/>
          <p:cNvSpPr>
            <a:spLocks noGrp="1"/>
          </p:cNvSpPr>
          <p:nvPr>
            <p:ph type="sldNum" sz="quarter" idx="5"/>
          </p:nvPr>
        </p:nvSpPr>
        <p:spPr/>
        <p:txBody>
          <a:bodyPr/>
          <a:lstStyle/>
          <a:p>
            <a:fld id="{1EECB7C7-9BD2-4A30-B97F-054B4642DD27}" type="slidenum">
              <a:rPr lang="en-US" smtClean="0"/>
              <a:t>17</a:t>
            </a:fld>
            <a:endParaRPr lang="en-US"/>
          </a:p>
        </p:txBody>
      </p:sp>
    </p:spTree>
    <p:extLst>
      <p:ext uri="{BB962C8B-B14F-4D97-AF65-F5344CB8AC3E}">
        <p14:creationId xmlns:p14="http://schemas.microsoft.com/office/powerpoint/2010/main" val="231178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Hỗ</a:t>
            </a:r>
            <a:r>
              <a:rPr lang="en-US" dirty="0"/>
              <a:t> </a:t>
            </a:r>
            <a:r>
              <a:rPr lang="en-US" dirty="0" err="1"/>
              <a:t>trợ</a:t>
            </a:r>
            <a:r>
              <a:rPr lang="en-US" dirty="0"/>
              <a:t> </a:t>
            </a:r>
            <a:r>
              <a:rPr lang="en-US" dirty="0" err="1"/>
              <a:t>xử</a:t>
            </a:r>
            <a:r>
              <a:rPr lang="en-US" dirty="0"/>
              <a:t> </a:t>
            </a:r>
            <a:r>
              <a:rPr lang="en-US" dirty="0" err="1"/>
              <a:t>lý</a:t>
            </a:r>
            <a:r>
              <a:rPr lang="en-US" dirty="0"/>
              <a:t> </a:t>
            </a:r>
            <a:r>
              <a:rPr lang="en-US" dirty="0" err="1"/>
              <a:t>trên</a:t>
            </a:r>
            <a:r>
              <a:rPr lang="en-US" dirty="0"/>
              <a:t> </a:t>
            </a:r>
            <a:r>
              <a:rPr lang="en-US" dirty="0" err="1"/>
              <a:t>ảnh</a:t>
            </a:r>
            <a:r>
              <a:rPr lang="en-US" dirty="0"/>
              <a:t> </a:t>
            </a:r>
            <a:r>
              <a:rPr lang="en-US" dirty="0" err="1"/>
              <a:t>nhanh</a:t>
            </a:r>
            <a:r>
              <a:rPr lang="en-US" dirty="0"/>
              <a:t> h</a:t>
            </a:r>
            <a:r>
              <a:rPr lang="vi-VN" dirty="0"/>
              <a:t>ơ</a:t>
            </a:r>
            <a:r>
              <a:rPr lang="en-US" dirty="0"/>
              <a:t>n. </a:t>
            </a:r>
          </a:p>
        </p:txBody>
      </p:sp>
      <p:sp>
        <p:nvSpPr>
          <p:cNvPr id="4" name="Slide Number Placeholder 3"/>
          <p:cNvSpPr>
            <a:spLocks noGrp="1"/>
          </p:cNvSpPr>
          <p:nvPr>
            <p:ph type="sldNum" sz="quarter" idx="5"/>
          </p:nvPr>
        </p:nvSpPr>
        <p:spPr/>
        <p:txBody>
          <a:bodyPr/>
          <a:lstStyle/>
          <a:p>
            <a:fld id="{1EECB7C7-9BD2-4A30-B97F-054B4642DD27}" type="slidenum">
              <a:rPr lang="en-US" smtClean="0"/>
              <a:t>18</a:t>
            </a:fld>
            <a:endParaRPr lang="en-US"/>
          </a:p>
        </p:txBody>
      </p:sp>
    </p:spTree>
    <p:extLst>
      <p:ext uri="{BB962C8B-B14F-4D97-AF65-F5344CB8AC3E}">
        <p14:creationId xmlns:p14="http://schemas.microsoft.com/office/powerpoint/2010/main" val="163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19</a:t>
            </a:fld>
            <a:endParaRPr lang="en-US"/>
          </a:p>
        </p:txBody>
      </p:sp>
    </p:spTree>
    <p:extLst>
      <p:ext uri="{BB962C8B-B14F-4D97-AF65-F5344CB8AC3E}">
        <p14:creationId xmlns:p14="http://schemas.microsoft.com/office/powerpoint/2010/main" val="320096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20</a:t>
            </a:fld>
            <a:endParaRPr lang="en-US"/>
          </a:p>
        </p:txBody>
      </p:sp>
    </p:spTree>
    <p:extLst>
      <p:ext uri="{BB962C8B-B14F-4D97-AF65-F5344CB8AC3E}">
        <p14:creationId xmlns:p14="http://schemas.microsoft.com/office/powerpoint/2010/main" val="151392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ECB7C7-9BD2-4A30-B97F-054B4642DD27}" type="slidenum">
              <a:rPr lang="en-US" smtClean="0"/>
              <a:t>21</a:t>
            </a:fld>
            <a:endParaRPr lang="en-US"/>
          </a:p>
        </p:txBody>
      </p:sp>
    </p:spTree>
    <p:extLst>
      <p:ext uri="{BB962C8B-B14F-4D97-AF65-F5344CB8AC3E}">
        <p14:creationId xmlns:p14="http://schemas.microsoft.com/office/powerpoint/2010/main" val="40492985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581B7-1E51-4560-8B55-C2B407D6AE82}" type="datetime1">
              <a:rPr lang="en-US" smtClean="0"/>
              <a:t>6/4/2019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8694B41A-5D51-4EAD-A41F-FF1A1182CD1A}" type="slidenum">
              <a:rPr lang="en-US" smtClean="0"/>
              <a:t>‹#›</a:t>
            </a:fld>
            <a:endParaRPr lang="en-US"/>
          </a:p>
        </p:txBody>
      </p:sp>
    </p:spTree>
    <p:extLst>
      <p:ext uri="{BB962C8B-B14F-4D97-AF65-F5344CB8AC3E}">
        <p14:creationId xmlns:p14="http://schemas.microsoft.com/office/powerpoint/2010/main" val="78195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5A1FDC-5300-4764-9795-BE9122B65EEB}" type="datetime1">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385839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362FD-76EC-49E2-A402-41252F5F5CF6}" type="datetime1">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10926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4BA0D-B906-4915-9789-57B55EB6894E}" type="datetime1">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246128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BBAC1F6-6CA2-4D57-9C50-12A44BF39E90}" type="datetime1">
              <a:rPr lang="en-US" smtClean="0"/>
              <a:t>6/4/2019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8694B41A-5D51-4EAD-A41F-FF1A1182CD1A}" type="slidenum">
              <a:rPr lang="en-US" smtClean="0"/>
              <a:t>‹#›</a:t>
            </a:fld>
            <a:endParaRPr lang="en-US"/>
          </a:p>
        </p:txBody>
      </p:sp>
    </p:spTree>
    <p:extLst>
      <p:ext uri="{BB962C8B-B14F-4D97-AF65-F5344CB8AC3E}">
        <p14:creationId xmlns:p14="http://schemas.microsoft.com/office/powerpoint/2010/main" val="181923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6F3D7-55CE-4D7E-B9A6-22C32E0454AF}" type="datetime1">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60092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A354C-1256-4FF6-9892-493671051953}" type="datetime1">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75388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FBF3BC23-3096-4274-9712-1F0A7EBD7B5E}" type="datetime1">
              <a:rPr lang="en-US" smtClean="0"/>
              <a:t>6/4/2019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166721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14AB5-A743-4C10-ABAB-4AAE83966297}" type="datetime1">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134151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F846D4B1-2B46-4C1E-8EEB-F2BE0E871F7F}" type="datetime1">
              <a:rPr lang="en-US" smtClean="0"/>
              <a:t>6/4/2019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418690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8E87433-87CB-4987-AE09-7296A875EFD2}" type="datetime1">
              <a:rPr lang="en-US" smtClean="0"/>
              <a:t>6/4/2019</a:t>
            </a:fld>
            <a:endParaRPr lang="en-US"/>
          </a:p>
        </p:txBody>
      </p:sp>
      <p:sp>
        <p:nvSpPr>
          <p:cNvPr id="10" name="Slide Number Placeholder 9"/>
          <p:cNvSpPr>
            <a:spLocks noGrp="1"/>
          </p:cNvSpPr>
          <p:nvPr>
            <p:ph type="sldNum" sz="quarter" idx="12"/>
          </p:nvPr>
        </p:nvSpPr>
        <p:spPr/>
        <p:txBody>
          <a:bodyPr/>
          <a:lstStyle/>
          <a:p>
            <a:fld id="{8694B41A-5D51-4EAD-A41F-FF1A1182CD1A}" type="slidenum">
              <a:rPr lang="en-US" smtClean="0"/>
              <a:t>‹#›</a:t>
            </a:fld>
            <a:endParaRPr lang="en-US"/>
          </a:p>
        </p:txBody>
      </p:sp>
    </p:spTree>
    <p:extLst>
      <p:ext uri="{BB962C8B-B14F-4D97-AF65-F5344CB8AC3E}">
        <p14:creationId xmlns:p14="http://schemas.microsoft.com/office/powerpoint/2010/main" val="25219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6EA5F53-1A6A-4074-9EE4-0B104ED32D8F}" type="datetime1">
              <a:rPr lang="en-US" smtClean="0"/>
              <a:t>6/4/2019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8694B41A-5D51-4EAD-A41F-FF1A1182CD1A}" type="slidenum">
              <a:rPr lang="en-US" smtClean="0"/>
              <a:t>‹#›</a:t>
            </a:fld>
            <a:endParaRPr lang="en-US"/>
          </a:p>
        </p:txBody>
      </p:sp>
    </p:spTree>
    <p:extLst>
      <p:ext uri="{BB962C8B-B14F-4D97-AF65-F5344CB8AC3E}">
        <p14:creationId xmlns:p14="http://schemas.microsoft.com/office/powerpoint/2010/main" val="355737710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jpg"/><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jpg"/><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4.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2.png"/><Relationship Id="rId10" Type="http://schemas.microsoft.com/office/2007/relationships/diagramDrawing" Target="../diagrams/drawing3.xml"/><Relationship Id="rId4" Type="http://schemas.microsoft.com/office/2007/relationships/hdphoto" Target="../media/hdphoto2.wdp"/><Relationship Id="rId9" Type="http://schemas.openxmlformats.org/officeDocument/2006/relationships/diagramColors" Target="../diagrams/colors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p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2.png"/><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achinelearningcoban.com/2017/10/12/fundaml_vectors/" TargetMode="External"/><Relationship Id="rId2" Type="http://schemas.openxmlformats.org/officeDocument/2006/relationships/hyperlink" Target="https://github.com/rendro/vintageJS/" TargetMode="External"/><Relationship Id="rId1" Type="http://schemas.openxmlformats.org/officeDocument/2006/relationships/slideLayout" Target="../slideLayouts/slideLayout2.xml"/><Relationship Id="rId6" Type="http://schemas.openxmlformats.org/officeDocument/2006/relationships/hyperlink" Target="https://www.python-course.eu/python_tkinter.php" TargetMode="External"/><Relationship Id="rId5" Type="http://schemas.openxmlformats.org/officeDocument/2006/relationships/hyperlink" Target="https://docs.opencv.org/3.4/" TargetMode="External"/><Relationship Id="rId4" Type="http://schemas.openxmlformats.org/officeDocument/2006/relationships/hyperlink" Target="https://docs.scipy.org/doc/numpy/index.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1198-E57F-470A-9E0D-012D912BA5A3}"/>
              </a:ext>
            </a:extLst>
          </p:cNvPr>
          <p:cNvSpPr>
            <a:spLocks noGrp="1"/>
          </p:cNvSpPr>
          <p:nvPr>
            <p:ph type="ctrTitle"/>
          </p:nvPr>
        </p:nvSpPr>
        <p:spPr>
          <a:xfrm>
            <a:off x="838200" y="137008"/>
            <a:ext cx="7772400" cy="1057814"/>
          </a:xfrm>
        </p:spPr>
        <p:txBody>
          <a:bodyPr/>
          <a:lstStyle/>
          <a:p>
            <a:r>
              <a:rPr lang="en-US" sz="4400" b="1" dirty="0">
                <a:latin typeface="Times New Roman" panose="02020603050405020304" pitchFamily="18" charset="0"/>
                <a:cs typeface="Times New Roman" panose="02020603050405020304" pitchFamily="18" charset="0"/>
              </a:rPr>
              <a:t>BÁO CÁO ĐỒ ÁN CUỐI KỲ</a:t>
            </a:r>
          </a:p>
        </p:txBody>
      </p:sp>
      <p:sp>
        <p:nvSpPr>
          <p:cNvPr id="3" name="Subtitle 2">
            <a:extLst>
              <a:ext uri="{FF2B5EF4-FFF2-40B4-BE49-F238E27FC236}">
                <a16:creationId xmlns:a16="http://schemas.microsoft.com/office/drawing/2014/main" id="{7AD55FB6-2C90-420D-AFA6-720A6AD94062}"/>
              </a:ext>
            </a:extLst>
          </p:cNvPr>
          <p:cNvSpPr>
            <a:spLocks noGrp="1"/>
          </p:cNvSpPr>
          <p:nvPr>
            <p:ph type="subTitle" idx="1"/>
          </p:nvPr>
        </p:nvSpPr>
        <p:spPr>
          <a:xfrm>
            <a:off x="678394" y="1032387"/>
            <a:ext cx="7932206" cy="5511287"/>
          </a:xfrm>
        </p:spPr>
        <p:txBody>
          <a:bodyPr>
            <a:normAutofit fontScale="92500" lnSpcReduction="20000"/>
          </a:bodyPr>
          <a:lstStyle/>
          <a:p>
            <a:pPr algn="ctr"/>
            <a:r>
              <a:rPr lang="en-US" sz="3000" b="1" dirty="0">
                <a:latin typeface="Times New Roman" panose="02020603050405020304" pitchFamily="18" charset="0"/>
                <a:cs typeface="Times New Roman" panose="02020603050405020304" pitchFamily="18" charset="0"/>
              </a:rPr>
              <a:t>Multimedia Computing:</a:t>
            </a:r>
          </a:p>
          <a:p>
            <a:pPr algn="ctr"/>
            <a:r>
              <a:rPr lang="en-US" sz="3000" b="1" dirty="0">
                <a:latin typeface="Times New Roman" panose="02020603050405020304" pitchFamily="18" charset="0"/>
                <a:cs typeface="Times New Roman" panose="02020603050405020304" pitchFamily="18" charset="0"/>
              </a:rPr>
              <a:t>Old-style transfer</a:t>
            </a:r>
          </a:p>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endParaRPr lang="en-US" sz="1300" dirty="0">
              <a:latin typeface="Times New Roman" panose="02020603050405020304" pitchFamily="18" charset="0"/>
              <a:cs typeface="Times New Roman" panose="02020603050405020304" pitchFamily="18" charset="0"/>
            </a:endParaRPr>
          </a:p>
          <a:p>
            <a:pPr algn="l"/>
            <a:endParaRPr lang="en-US" sz="1700" dirty="0">
              <a:latin typeface="Times New Roman" panose="02020603050405020304" pitchFamily="18" charset="0"/>
              <a:cs typeface="Times New Roman" panose="02020603050405020304" pitchFamily="18" charset="0"/>
            </a:endParaRPr>
          </a:p>
          <a:p>
            <a:pPr algn="l"/>
            <a:endParaRPr lang="en-US" sz="1700" dirty="0">
              <a:latin typeface="Times New Roman" panose="02020603050405020304" pitchFamily="18" charset="0"/>
              <a:cs typeface="Times New Roman" panose="02020603050405020304" pitchFamily="18" charset="0"/>
            </a:endParaRPr>
          </a:p>
          <a:p>
            <a:pPr algn="l"/>
            <a:endParaRPr lang="en-US" sz="1700" dirty="0">
              <a:latin typeface="Times New Roman" panose="02020603050405020304" pitchFamily="18" charset="0"/>
              <a:cs typeface="Times New Roman" panose="02020603050405020304" pitchFamily="18" charset="0"/>
            </a:endParaRPr>
          </a:p>
          <a:p>
            <a:pPr algn="l"/>
            <a:endParaRPr lang="en-US" sz="1700" dirty="0">
              <a:latin typeface="Times New Roman" panose="02020603050405020304" pitchFamily="18" charset="0"/>
              <a:cs typeface="Times New Roman" panose="02020603050405020304" pitchFamily="18" charset="0"/>
            </a:endParaRPr>
          </a:p>
          <a:p>
            <a:pPr algn="l"/>
            <a:r>
              <a:rPr lang="en-US" sz="1600" b="1" dirty="0" err="1">
                <a:latin typeface="Times New Roman" panose="02020603050405020304" pitchFamily="18" charset="0"/>
                <a:cs typeface="Times New Roman" panose="02020603050405020304" pitchFamily="18" charset="0"/>
              </a:rPr>
              <a:t>Giáo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viên</a:t>
            </a:r>
            <a:r>
              <a:rPr lang="en-US" sz="1600" b="1" dirty="0">
                <a:latin typeface="Times New Roman" panose="02020603050405020304" pitchFamily="18" charset="0"/>
                <a:cs typeface="Times New Roman" panose="02020603050405020304" pitchFamily="18" charset="0"/>
              </a:rPr>
              <a:t> h</a:t>
            </a:r>
            <a:r>
              <a:rPr lang="vi-VN" sz="1600" b="1" dirty="0">
                <a:latin typeface="Times New Roman" panose="02020603050405020304" pitchFamily="18" charset="0"/>
                <a:cs typeface="Times New Roman" panose="02020603050405020304" pitchFamily="18" charset="0"/>
              </a:rPr>
              <a:t>ư</a:t>
            </a:r>
            <a:r>
              <a:rPr lang="en-US" sz="1600" b="1" dirty="0" err="1">
                <a:latin typeface="Times New Roman" panose="02020603050405020304" pitchFamily="18" charset="0"/>
                <a:cs typeface="Times New Roman" panose="02020603050405020304" pitchFamily="18" charset="0"/>
              </a:rPr>
              <a:t>ớng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dẫn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Nguyễn</a:t>
            </a:r>
            <a:r>
              <a:rPr lang="en-US" sz="1600" b="1" dirty="0">
                <a:latin typeface="Times New Roman" panose="02020603050405020304" pitchFamily="18" charset="0"/>
                <a:cs typeface="Times New Roman" panose="02020603050405020304" pitchFamily="18" charset="0"/>
              </a:rPr>
              <a:t> Vinh </a:t>
            </a:r>
            <a:r>
              <a:rPr lang="en-US" sz="1600" b="1" dirty="0" err="1">
                <a:latin typeface="Times New Roman" panose="02020603050405020304" pitchFamily="18" charset="0"/>
                <a:cs typeface="Times New Roman" panose="02020603050405020304" pitchFamily="18" charset="0"/>
              </a:rPr>
              <a:t>Tiệp</a:t>
            </a:r>
            <a:endParaRPr lang="en-US" sz="1600" b="1" dirty="0">
              <a:latin typeface="Times New Roman" panose="02020603050405020304" pitchFamily="18" charset="0"/>
              <a:cs typeface="Times New Roman" panose="02020603050405020304" pitchFamily="18" charset="0"/>
            </a:endParaRPr>
          </a:p>
          <a:p>
            <a:pPr algn="l"/>
            <a:r>
              <a:rPr lang="en-US" sz="1600" b="1" dirty="0" err="1">
                <a:latin typeface="Times New Roman" panose="02020603050405020304" pitchFamily="18" charset="0"/>
                <a:cs typeface="Times New Roman" panose="02020603050405020304" pitchFamily="18" charset="0"/>
              </a:rPr>
              <a:t>Sinh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thực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hiện</a:t>
            </a:r>
            <a:r>
              <a:rPr lang="en-US" sz="1600" b="1" dirty="0">
                <a:latin typeface="Times New Roman" panose="02020603050405020304" pitchFamily="18" charset="0"/>
                <a:cs typeface="Times New Roman" panose="02020603050405020304" pitchFamily="18" charset="0"/>
              </a:rPr>
              <a:t>: </a:t>
            </a:r>
          </a:p>
          <a:p>
            <a:pPr algn="l"/>
            <a:r>
              <a:rPr lang="en-US" sz="1600" b="1" dirty="0">
                <a:latin typeface="Times New Roman" panose="02020603050405020304" pitchFamily="18" charset="0"/>
                <a:cs typeface="Times New Roman" panose="02020603050405020304" pitchFamily="18" charset="0"/>
              </a:rPr>
              <a:t>17520324 – </a:t>
            </a:r>
            <a:r>
              <a:rPr lang="en-US" sz="1600" b="1" dirty="0" err="1">
                <a:latin typeface="Times New Roman" panose="02020603050405020304" pitchFamily="18" charset="0"/>
                <a:cs typeface="Times New Roman" panose="02020603050405020304" pitchFamily="18" charset="0"/>
              </a:rPr>
              <a:t>Nguyễn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Danh</a:t>
            </a:r>
            <a:endParaRPr lang="en-US" sz="16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17520828 – Phan </a:t>
            </a:r>
            <a:r>
              <a:rPr lang="en-US" sz="1600" b="1" dirty="0" err="1">
                <a:latin typeface="Times New Roman" panose="02020603050405020304" pitchFamily="18" charset="0"/>
                <a:cs typeface="Times New Roman" panose="02020603050405020304" pitchFamily="18" charset="0"/>
              </a:rPr>
              <a:t>Nguyên</a:t>
            </a:r>
            <a:endParaRPr lang="en-US" sz="1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7475A18-3844-41A5-964F-16F1617AD083}"/>
              </a:ext>
            </a:extLst>
          </p:cNvPr>
          <p:cNvSpPr>
            <a:spLocks noGrp="1"/>
          </p:cNvSpPr>
          <p:nvPr>
            <p:ph type="sldNum" sz="quarter" idx="12"/>
          </p:nvPr>
        </p:nvSpPr>
        <p:spPr>
          <a:xfrm>
            <a:off x="7244280" y="4265295"/>
            <a:ext cx="895401" cy="640080"/>
          </a:xfrm>
        </p:spPr>
        <p:txBody>
          <a:bodyPr/>
          <a:lstStyle/>
          <a:p>
            <a:fld id="{8694B41A-5D51-4EAD-A41F-FF1A1182CD1A}" type="slidenum">
              <a:rPr lang="en-US" smtClean="0"/>
              <a:t>1</a:t>
            </a:fld>
            <a:endParaRPr lang="en-US" dirty="0"/>
          </a:p>
        </p:txBody>
      </p:sp>
      <p:pic>
        <p:nvPicPr>
          <p:cNvPr id="5" name="Picture 4" descr="Image result for uit transparent">
            <a:extLst>
              <a:ext uri="{FF2B5EF4-FFF2-40B4-BE49-F238E27FC236}">
                <a16:creationId xmlns:a16="http://schemas.microsoft.com/office/drawing/2014/main" id="{E4928E8C-DC08-44BF-9C85-B4ABC6536FA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3469" y="2188963"/>
            <a:ext cx="2541056" cy="2480073"/>
          </a:xfrm>
          <a:prstGeom prst="rect">
            <a:avLst/>
          </a:prstGeom>
          <a:noFill/>
          <a:ln>
            <a:noFill/>
          </a:ln>
        </p:spPr>
      </p:pic>
    </p:spTree>
    <p:extLst>
      <p:ext uri="{BB962C8B-B14F-4D97-AF65-F5344CB8AC3E}">
        <p14:creationId xmlns:p14="http://schemas.microsoft.com/office/powerpoint/2010/main" val="1644647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DBF87-AE32-47D5-AA7F-39F2661B429B}"/>
              </a:ext>
            </a:extLst>
          </p:cNvPr>
          <p:cNvSpPr>
            <a:spLocks noGrp="1"/>
          </p:cNvSpPr>
          <p:nvPr>
            <p:ph idx="1"/>
          </p:nvPr>
        </p:nvSpPr>
        <p:spPr/>
        <p:txBody>
          <a:bodyPr/>
          <a:lstStyle/>
          <a:p>
            <a:r>
              <a:rPr lang="en-US" dirty="0"/>
              <a:t>Scratch </a:t>
            </a:r>
          </a:p>
        </p:txBody>
      </p:sp>
      <p:sp>
        <p:nvSpPr>
          <p:cNvPr id="4" name="Slide Number Placeholder 3">
            <a:extLst>
              <a:ext uri="{FF2B5EF4-FFF2-40B4-BE49-F238E27FC236}">
                <a16:creationId xmlns:a16="http://schemas.microsoft.com/office/drawing/2014/main" id="{3C56DF8C-34F3-4214-9CD2-6E5BFF1B9B71}"/>
              </a:ext>
            </a:extLst>
          </p:cNvPr>
          <p:cNvSpPr>
            <a:spLocks noGrp="1"/>
          </p:cNvSpPr>
          <p:nvPr>
            <p:ph type="sldNum" sz="quarter" idx="12"/>
          </p:nvPr>
        </p:nvSpPr>
        <p:spPr/>
        <p:txBody>
          <a:bodyPr/>
          <a:lstStyle/>
          <a:p>
            <a:fld id="{8694B41A-5D51-4EAD-A41F-FF1A1182CD1A}" type="slidenum">
              <a:rPr lang="en-US" smtClean="0"/>
              <a:t>10</a:t>
            </a:fld>
            <a:endParaRPr lang="en-US"/>
          </a:p>
        </p:txBody>
      </p:sp>
      <p:sp>
        <p:nvSpPr>
          <p:cNvPr id="5" name="Title 1">
            <a:extLst>
              <a:ext uri="{FF2B5EF4-FFF2-40B4-BE49-F238E27FC236}">
                <a16:creationId xmlns:a16="http://schemas.microsoft.com/office/drawing/2014/main" id="{972977FC-4CF7-4293-95ED-BEACBAF9FEEA}"/>
              </a:ext>
            </a:extLst>
          </p:cNvPr>
          <p:cNvSpPr>
            <a:spLocks noGrp="1"/>
          </p:cNvSpPr>
          <p:nvPr>
            <p:ph type="title"/>
          </p:nvPr>
        </p:nvSpPr>
        <p:spPr>
          <a:xfrm>
            <a:off x="685800" y="484632"/>
            <a:ext cx="7772400" cy="1609344"/>
          </a:xfrm>
        </p:spPr>
        <p:txBody>
          <a:bodyPr/>
          <a:lstStyle/>
          <a:p>
            <a:r>
              <a:rPr lang="en-US" dirty="0"/>
              <a:t>II. Relevant Knowledges</a:t>
            </a:r>
          </a:p>
        </p:txBody>
      </p:sp>
      <p:pic>
        <p:nvPicPr>
          <p:cNvPr id="6" name="Picture 5" descr="A picture containing nature&#10;&#10;Description automatically generated">
            <a:extLst>
              <a:ext uri="{FF2B5EF4-FFF2-40B4-BE49-F238E27FC236}">
                <a16:creationId xmlns:a16="http://schemas.microsoft.com/office/drawing/2014/main" id="{CC834E8A-0732-4FC6-89E2-824F61438B9B}"/>
              </a:ext>
            </a:extLst>
          </p:cNvPr>
          <p:cNvPicPr>
            <a:picLocks noChangeAspect="1"/>
          </p:cNvPicPr>
          <p:nvPr/>
        </p:nvPicPr>
        <p:blipFill rotWithShape="1">
          <a:blip r:embed="rId3">
            <a:extLst>
              <a:ext uri="{28A0092B-C50C-407E-A947-70E740481C1C}">
                <a14:useLocalDpi xmlns:a14="http://schemas.microsoft.com/office/drawing/2010/main" val="0"/>
              </a:ext>
            </a:extLst>
          </a:blip>
          <a:srcRect l="2988" t="28344" r="1821" b="10301"/>
          <a:stretch/>
        </p:blipFill>
        <p:spPr>
          <a:xfrm>
            <a:off x="925975" y="2581154"/>
            <a:ext cx="7650866" cy="3315334"/>
          </a:xfrm>
          <a:prstGeom prst="rect">
            <a:avLst/>
          </a:prstGeom>
        </p:spPr>
      </p:pic>
    </p:spTree>
    <p:extLst>
      <p:ext uri="{BB962C8B-B14F-4D97-AF65-F5344CB8AC3E}">
        <p14:creationId xmlns:p14="http://schemas.microsoft.com/office/powerpoint/2010/main" val="6662031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3093B14-B8C4-49C0-B99B-A0C038EC9442}"/>
              </a:ext>
            </a:extLst>
          </p:cNvPr>
          <p:cNvSpPr>
            <a:spLocks noGrp="1"/>
          </p:cNvSpPr>
          <p:nvPr>
            <p:ph type="title"/>
          </p:nvPr>
        </p:nvSpPr>
        <p:spPr>
          <a:xfrm>
            <a:off x="6117262" y="484632"/>
            <a:ext cx="2658026" cy="1609344"/>
          </a:xfrm>
          <a:ln>
            <a:noFill/>
          </a:ln>
        </p:spPr>
        <p:txBody>
          <a:bodyPr>
            <a:normAutofit/>
          </a:bodyPr>
          <a:lstStyle/>
          <a:p>
            <a:r>
              <a:rPr lang="en-US" sz="2800" dirty="0"/>
              <a:t>II. Relevant Knowledges</a:t>
            </a:r>
          </a:p>
        </p:txBody>
      </p:sp>
      <p:pic>
        <p:nvPicPr>
          <p:cNvPr id="6" name="Picture 5" descr="A screenshot of a cell phone&#10;&#10;Description automatically generated">
            <a:extLst>
              <a:ext uri="{FF2B5EF4-FFF2-40B4-BE49-F238E27FC236}">
                <a16:creationId xmlns:a16="http://schemas.microsoft.com/office/drawing/2014/main" id="{59DC9391-415B-4548-8F12-54FC1F37B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2" y="1289304"/>
            <a:ext cx="5575677" cy="4195696"/>
          </a:xfrm>
          <a:prstGeom prst="rect">
            <a:avLst/>
          </a:prstGeom>
        </p:spPr>
      </p:pic>
      <p:sp>
        <p:nvSpPr>
          <p:cNvPr id="3" name="Content Placeholder 2">
            <a:extLst>
              <a:ext uri="{FF2B5EF4-FFF2-40B4-BE49-F238E27FC236}">
                <a16:creationId xmlns:a16="http://schemas.microsoft.com/office/drawing/2014/main" id="{E69E8663-1116-4D6F-8A29-51145E338E9D}"/>
              </a:ext>
            </a:extLst>
          </p:cNvPr>
          <p:cNvSpPr>
            <a:spLocks noGrp="1"/>
          </p:cNvSpPr>
          <p:nvPr>
            <p:ph idx="1"/>
          </p:nvPr>
        </p:nvSpPr>
        <p:spPr>
          <a:xfrm>
            <a:off x="6117263" y="2121408"/>
            <a:ext cx="2658025" cy="4050792"/>
          </a:xfrm>
        </p:spPr>
        <p:txBody>
          <a:bodyPr>
            <a:normAutofit/>
          </a:bodyPr>
          <a:lstStyle/>
          <a:p>
            <a:r>
              <a:rPr lang="en-US" dirty="0"/>
              <a:t>Histogram: </a:t>
            </a:r>
            <a:r>
              <a:rPr lang="en-US" dirty="0" err="1"/>
              <a:t>là</a:t>
            </a:r>
            <a:r>
              <a:rPr lang="en-US" dirty="0"/>
              <a:t> </a:t>
            </a:r>
            <a:r>
              <a:rPr lang="en-US" dirty="0" err="1"/>
              <a:t>biểu</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phân</a:t>
            </a:r>
            <a:r>
              <a:rPr lang="en-US" dirty="0"/>
              <a:t> </a:t>
            </a:r>
            <a:r>
              <a:rPr lang="en-US" dirty="0" err="1"/>
              <a:t>phối</a:t>
            </a:r>
            <a:r>
              <a:rPr lang="en-US" dirty="0"/>
              <a:t> </a:t>
            </a:r>
            <a:r>
              <a:rPr lang="en-US" dirty="0" err="1"/>
              <a:t>tấn</a:t>
            </a:r>
            <a:r>
              <a:rPr lang="en-US" dirty="0"/>
              <a:t> </a:t>
            </a:r>
            <a:r>
              <a:rPr lang="en-US" dirty="0" err="1"/>
              <a:t>số</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dữ</a:t>
            </a:r>
            <a:r>
              <a:rPr lang="en-US" dirty="0"/>
              <a:t> </a:t>
            </a:r>
            <a:r>
              <a:rPr lang="en-US" dirty="0" err="1"/>
              <a:t>liệu</a:t>
            </a:r>
            <a:r>
              <a:rPr lang="en-US" dirty="0"/>
              <a:t>.</a:t>
            </a:r>
          </a:p>
          <a:p>
            <a:r>
              <a:rPr lang="en-US" dirty="0"/>
              <a:t>Image histogram: </a:t>
            </a:r>
            <a:r>
              <a:rPr lang="en-US" dirty="0" err="1"/>
              <a:t>là</a:t>
            </a:r>
            <a:r>
              <a:rPr lang="en-US" dirty="0"/>
              <a:t> </a:t>
            </a:r>
            <a:r>
              <a:rPr lang="en-US" dirty="0" err="1"/>
              <a:t>biểu</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phân</a:t>
            </a:r>
            <a:r>
              <a:rPr lang="en-US" dirty="0"/>
              <a:t> </a:t>
            </a:r>
            <a:r>
              <a:rPr lang="en-US" dirty="0" err="1"/>
              <a:t>phối</a:t>
            </a:r>
            <a:r>
              <a:rPr lang="en-US" dirty="0"/>
              <a:t> </a:t>
            </a:r>
            <a:r>
              <a:rPr lang="en-US" dirty="0" err="1"/>
              <a:t>tấn</a:t>
            </a:r>
            <a:r>
              <a:rPr lang="en-US" dirty="0"/>
              <a:t> </a:t>
            </a:r>
            <a:r>
              <a:rPr lang="en-US" dirty="0" err="1"/>
              <a:t>số</a:t>
            </a:r>
            <a:r>
              <a:rPr lang="en-US" dirty="0"/>
              <a:t> </a:t>
            </a:r>
            <a:r>
              <a:rPr lang="en-US" dirty="0" err="1"/>
              <a:t>xuất</a:t>
            </a:r>
            <a:r>
              <a:rPr lang="en-US" dirty="0"/>
              <a:t> </a:t>
            </a:r>
            <a:r>
              <a:rPr lang="en-US" dirty="0" err="1"/>
              <a:t>hiện</a:t>
            </a:r>
            <a:r>
              <a:rPr lang="en-US" dirty="0"/>
              <a:t> </a:t>
            </a:r>
            <a:r>
              <a:rPr lang="en-US" dirty="0" err="1"/>
              <a:t>giá</a:t>
            </a:r>
            <a:r>
              <a:rPr lang="en-US" dirty="0"/>
              <a:t> </a:t>
            </a:r>
            <a:r>
              <a:rPr lang="en-US" dirty="0" err="1"/>
              <a:t>trị</a:t>
            </a:r>
            <a:r>
              <a:rPr lang="en-US" dirty="0"/>
              <a:t> </a:t>
            </a:r>
            <a:r>
              <a:rPr lang="en-US" dirty="0" err="1"/>
              <a:t>các</a:t>
            </a:r>
            <a:r>
              <a:rPr lang="en-US" dirty="0"/>
              <a:t> </a:t>
            </a:r>
            <a:r>
              <a:rPr lang="en-US" dirty="0" err="1"/>
              <a:t>điểm</a:t>
            </a:r>
            <a:r>
              <a:rPr lang="en-US" dirty="0"/>
              <a:t> </a:t>
            </a:r>
            <a:r>
              <a:rPr lang="en-US" dirty="0" err="1"/>
              <a:t>ảnh</a:t>
            </a:r>
            <a:r>
              <a:rPr lang="en-US" dirty="0"/>
              <a:t>.</a:t>
            </a:r>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2BC33D36-99A8-460A-A73F-7474FBAA2107}"/>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11</a:t>
            </a:fld>
            <a:endParaRPr lang="en-US"/>
          </a:p>
        </p:txBody>
      </p:sp>
      <p:sp>
        <p:nvSpPr>
          <p:cNvPr id="2" name="TextBox 1">
            <a:extLst>
              <a:ext uri="{FF2B5EF4-FFF2-40B4-BE49-F238E27FC236}">
                <a16:creationId xmlns:a16="http://schemas.microsoft.com/office/drawing/2014/main" id="{5C0E6835-C8A8-45E6-9722-ADC05871C03E}"/>
              </a:ext>
            </a:extLst>
          </p:cNvPr>
          <p:cNvSpPr txBox="1"/>
          <p:nvPr/>
        </p:nvSpPr>
        <p:spPr>
          <a:xfrm>
            <a:off x="1425113" y="5384030"/>
            <a:ext cx="3146887" cy="369332"/>
          </a:xfrm>
          <a:prstGeom prst="rect">
            <a:avLst/>
          </a:prstGeom>
          <a:noFill/>
        </p:spPr>
        <p:txBody>
          <a:bodyPr wrap="none" rtlCol="0">
            <a:spAutoFit/>
          </a:bodyPr>
          <a:lstStyle/>
          <a:p>
            <a:r>
              <a:rPr lang="en-US" dirty="0" err="1"/>
              <a:t>Biểu</a:t>
            </a:r>
            <a:r>
              <a:rPr lang="en-US" dirty="0"/>
              <a:t> </a:t>
            </a:r>
            <a:r>
              <a:rPr lang="en-US" dirty="0" err="1"/>
              <a:t>đồ</a:t>
            </a:r>
            <a:r>
              <a:rPr lang="en-US" dirty="0"/>
              <a:t> histogram grayscale</a:t>
            </a:r>
          </a:p>
        </p:txBody>
      </p:sp>
    </p:spTree>
    <p:extLst>
      <p:ext uri="{BB962C8B-B14F-4D97-AF65-F5344CB8AC3E}">
        <p14:creationId xmlns:p14="http://schemas.microsoft.com/office/powerpoint/2010/main" val="2139500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7F3E-6592-47FB-84E1-CF8A5A919FDC}"/>
              </a:ext>
            </a:extLst>
          </p:cNvPr>
          <p:cNvSpPr>
            <a:spLocks noGrp="1"/>
          </p:cNvSpPr>
          <p:nvPr>
            <p:ph type="title"/>
          </p:nvPr>
        </p:nvSpPr>
        <p:spPr>
          <a:xfrm>
            <a:off x="800100" y="89289"/>
            <a:ext cx="7543800" cy="741204"/>
          </a:xfrm>
        </p:spPr>
        <p:txBody>
          <a:bodyPr>
            <a:normAutofit/>
          </a:bodyPr>
          <a:lstStyle/>
          <a:p>
            <a:r>
              <a:rPr lang="en-US" b="1" dirty="0">
                <a:latin typeface="Times New Roman" panose="02020603050405020304" pitchFamily="18" charset="0"/>
                <a:cs typeface="Times New Roman" panose="02020603050405020304" pitchFamily="18" charset="0"/>
              </a:rPr>
              <a:t>II. Idea</a:t>
            </a:r>
            <a:endParaRPr lang="en-US" dirty="0"/>
          </a:p>
        </p:txBody>
      </p:sp>
      <p:sp>
        <p:nvSpPr>
          <p:cNvPr id="4" name="Slide Number Placeholder 3">
            <a:extLst>
              <a:ext uri="{FF2B5EF4-FFF2-40B4-BE49-F238E27FC236}">
                <a16:creationId xmlns:a16="http://schemas.microsoft.com/office/drawing/2014/main" id="{AA85094E-F6C2-406D-9C9F-E8C845FE40E2}"/>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12</a:t>
            </a:fld>
            <a:endParaRPr lang="en-US"/>
          </a:p>
        </p:txBody>
      </p:sp>
      <p:pic>
        <p:nvPicPr>
          <p:cNvPr id="82" name="Graphic 81" descr="Lightbulb">
            <a:extLst>
              <a:ext uri="{FF2B5EF4-FFF2-40B4-BE49-F238E27FC236}">
                <a16:creationId xmlns:a16="http://schemas.microsoft.com/office/drawing/2014/main" id="{85B1A08E-5169-454D-8BB9-0693A84E73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3500" y="1646640"/>
            <a:ext cx="3579876" cy="3579876"/>
          </a:xfrm>
          <a:prstGeom prst="rect">
            <a:avLst/>
          </a:prstGeom>
        </p:spPr>
      </p:pic>
      <p:sp>
        <p:nvSpPr>
          <p:cNvPr id="3" name="Rectangle 2">
            <a:extLst>
              <a:ext uri="{FF2B5EF4-FFF2-40B4-BE49-F238E27FC236}">
                <a16:creationId xmlns:a16="http://schemas.microsoft.com/office/drawing/2014/main" id="{ADE0238C-C59A-4FDF-8AD5-9D9B905286CD}"/>
              </a:ext>
            </a:extLst>
          </p:cNvPr>
          <p:cNvSpPr/>
          <p:nvPr/>
        </p:nvSpPr>
        <p:spPr>
          <a:xfrm>
            <a:off x="1523328" y="1495320"/>
            <a:ext cx="2805953" cy="1111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vi-VN" dirty="0"/>
              <a:t>ư</a:t>
            </a:r>
            <a:r>
              <a:rPr lang="en-US" dirty="0" err="1"/>
              <a:t>ớc</a:t>
            </a:r>
            <a:r>
              <a:rPr lang="en-US" dirty="0"/>
              <a:t> 1: </a:t>
            </a:r>
            <a:r>
              <a:rPr lang="en-US" dirty="0" err="1"/>
              <a:t>Áp</a:t>
            </a:r>
            <a:r>
              <a:rPr lang="en-US" dirty="0"/>
              <a:t> filter </a:t>
            </a:r>
            <a:r>
              <a:rPr lang="en-US" dirty="0" err="1"/>
              <a:t>màu</a:t>
            </a:r>
            <a:r>
              <a:rPr lang="en-US" dirty="0"/>
              <a:t> </a:t>
            </a:r>
            <a:r>
              <a:rPr lang="en-US" dirty="0" err="1"/>
              <a:t>tạo</a:t>
            </a:r>
            <a:r>
              <a:rPr lang="en-US" dirty="0"/>
              <a:t> </a:t>
            </a:r>
            <a:r>
              <a:rPr lang="en-US" dirty="0" err="1"/>
              <a:t>hiệu</a:t>
            </a:r>
            <a:r>
              <a:rPr lang="en-US" dirty="0"/>
              <a:t> </a:t>
            </a:r>
            <a:r>
              <a:rPr lang="en-US" dirty="0" err="1"/>
              <a:t>ứng</a:t>
            </a:r>
            <a:r>
              <a:rPr lang="en-US" dirty="0"/>
              <a:t> vintage </a:t>
            </a:r>
            <a:r>
              <a:rPr lang="en-US" dirty="0" err="1"/>
              <a:t>lên</a:t>
            </a:r>
            <a:r>
              <a:rPr lang="en-US" dirty="0"/>
              <a:t> </a:t>
            </a:r>
            <a:r>
              <a:rPr lang="en-US" dirty="0" err="1"/>
              <a:t>tấm</a:t>
            </a:r>
            <a:r>
              <a:rPr lang="en-US" dirty="0"/>
              <a:t> </a:t>
            </a:r>
            <a:r>
              <a:rPr lang="en-US" dirty="0" err="1"/>
              <a:t>ảnh</a:t>
            </a:r>
            <a:r>
              <a:rPr lang="en-US" dirty="0"/>
              <a:t> </a:t>
            </a:r>
            <a:r>
              <a:rPr lang="en-US" dirty="0" err="1"/>
              <a:t>mới</a:t>
            </a:r>
            <a:r>
              <a:rPr lang="en-US" dirty="0"/>
              <a:t>.</a:t>
            </a:r>
          </a:p>
        </p:txBody>
      </p:sp>
      <p:cxnSp>
        <p:nvCxnSpPr>
          <p:cNvPr id="6" name="Straight Arrow Connector 5">
            <a:extLst>
              <a:ext uri="{FF2B5EF4-FFF2-40B4-BE49-F238E27FC236}">
                <a16:creationId xmlns:a16="http://schemas.microsoft.com/office/drawing/2014/main" id="{6331DAFE-736D-45D0-9627-B56DE0D2925D}"/>
              </a:ext>
            </a:extLst>
          </p:cNvPr>
          <p:cNvCxnSpPr>
            <a:cxnSpLocks/>
            <a:stCxn id="3" idx="2"/>
            <a:endCxn id="10" idx="0"/>
          </p:cNvCxnSpPr>
          <p:nvPr/>
        </p:nvCxnSpPr>
        <p:spPr>
          <a:xfrm>
            <a:off x="2926305" y="2606944"/>
            <a:ext cx="0" cy="469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C83A374-2A7F-482D-BE8D-09F7A701F49A}"/>
              </a:ext>
            </a:extLst>
          </p:cNvPr>
          <p:cNvSpPr/>
          <p:nvPr/>
        </p:nvSpPr>
        <p:spPr>
          <a:xfrm>
            <a:off x="1523328" y="3075977"/>
            <a:ext cx="2805953" cy="1111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vi-VN" dirty="0"/>
              <a:t>ư</a:t>
            </a:r>
            <a:r>
              <a:rPr lang="en-US" dirty="0" err="1"/>
              <a:t>ớc</a:t>
            </a:r>
            <a:r>
              <a:rPr lang="en-US" dirty="0"/>
              <a:t> 2: </a:t>
            </a:r>
            <a:r>
              <a:rPr lang="en-US" dirty="0" err="1"/>
              <a:t>Thêm</a:t>
            </a:r>
            <a:r>
              <a:rPr lang="en-US" dirty="0"/>
              <a:t> </a:t>
            </a:r>
            <a:r>
              <a:rPr lang="en-US" dirty="0" err="1"/>
              <a:t>các</a:t>
            </a:r>
            <a:r>
              <a:rPr lang="en-US" dirty="0"/>
              <a:t> </a:t>
            </a:r>
            <a:r>
              <a:rPr lang="en-US" dirty="0" err="1"/>
              <a:t>điểm</a:t>
            </a:r>
            <a:r>
              <a:rPr lang="en-US" dirty="0"/>
              <a:t> </a:t>
            </a:r>
            <a:r>
              <a:rPr lang="en-US" dirty="0" err="1"/>
              <a:t>nhiễu</a:t>
            </a:r>
            <a:r>
              <a:rPr lang="en-US" dirty="0"/>
              <a:t> Noise.</a:t>
            </a:r>
          </a:p>
        </p:txBody>
      </p:sp>
      <p:sp>
        <p:nvSpPr>
          <p:cNvPr id="11" name="Rectangle 10">
            <a:extLst>
              <a:ext uri="{FF2B5EF4-FFF2-40B4-BE49-F238E27FC236}">
                <a16:creationId xmlns:a16="http://schemas.microsoft.com/office/drawing/2014/main" id="{8BB17C37-50FC-4116-9DBC-A40E5E12651B}"/>
              </a:ext>
            </a:extLst>
          </p:cNvPr>
          <p:cNvSpPr/>
          <p:nvPr/>
        </p:nvSpPr>
        <p:spPr>
          <a:xfrm>
            <a:off x="1523327" y="4683621"/>
            <a:ext cx="2805953" cy="1111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vi-VN" dirty="0"/>
              <a:t>ư</a:t>
            </a:r>
            <a:r>
              <a:rPr lang="en-US" dirty="0" err="1"/>
              <a:t>ớc</a:t>
            </a:r>
            <a:r>
              <a:rPr lang="en-US" dirty="0"/>
              <a:t> 3: </a:t>
            </a:r>
            <a:r>
              <a:rPr lang="en-US" dirty="0" err="1"/>
              <a:t>Thêm</a:t>
            </a:r>
            <a:r>
              <a:rPr lang="en-US" dirty="0"/>
              <a:t> đ</a:t>
            </a:r>
            <a:r>
              <a:rPr lang="vi-VN" dirty="0"/>
              <a:t>ư</a:t>
            </a:r>
            <a:r>
              <a:rPr lang="en-US" dirty="0" err="1"/>
              <a:t>ờng</a:t>
            </a:r>
            <a:r>
              <a:rPr lang="en-US" dirty="0"/>
              <a:t> scratch.</a:t>
            </a:r>
          </a:p>
        </p:txBody>
      </p:sp>
      <p:cxnSp>
        <p:nvCxnSpPr>
          <p:cNvPr id="14" name="Straight Arrow Connector 13">
            <a:extLst>
              <a:ext uri="{FF2B5EF4-FFF2-40B4-BE49-F238E27FC236}">
                <a16:creationId xmlns:a16="http://schemas.microsoft.com/office/drawing/2014/main" id="{AAAE6DF8-C209-4751-96D0-F413EE380C63}"/>
              </a:ext>
            </a:extLst>
          </p:cNvPr>
          <p:cNvCxnSpPr>
            <a:cxnSpLocks/>
            <a:stCxn id="10" idx="2"/>
            <a:endCxn id="11" idx="0"/>
          </p:cNvCxnSpPr>
          <p:nvPr/>
        </p:nvCxnSpPr>
        <p:spPr>
          <a:xfrm flipH="1">
            <a:off x="2926304" y="4187601"/>
            <a:ext cx="1" cy="496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4530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184C8-EB04-40C6-8063-3C4DD815587E}"/>
              </a:ext>
            </a:extLst>
          </p:cNvPr>
          <p:cNvSpPr>
            <a:spLocks noGrp="1"/>
          </p:cNvSpPr>
          <p:nvPr>
            <p:ph idx="1"/>
          </p:nvPr>
        </p:nvSpPr>
        <p:spPr>
          <a:xfrm>
            <a:off x="685799" y="1048866"/>
            <a:ext cx="7772400" cy="4050792"/>
          </a:xfrm>
        </p:spPr>
        <p:txBody>
          <a:bodyPr/>
          <a:lstStyle/>
          <a:p>
            <a:r>
              <a:rPr lang="en-US" dirty="0"/>
              <a:t>B</a:t>
            </a:r>
            <a:r>
              <a:rPr lang="vi-VN" dirty="0"/>
              <a:t>ư</a:t>
            </a:r>
            <a:r>
              <a:rPr lang="en-US" dirty="0" err="1"/>
              <a:t>ớc</a:t>
            </a:r>
            <a:r>
              <a:rPr lang="en-US" dirty="0"/>
              <a:t> 1: </a:t>
            </a:r>
            <a:r>
              <a:rPr lang="en-US" dirty="0" err="1"/>
              <a:t>Áp</a:t>
            </a:r>
            <a:r>
              <a:rPr lang="en-US" dirty="0"/>
              <a:t> filter </a:t>
            </a:r>
            <a:r>
              <a:rPr lang="en-US" dirty="0" err="1"/>
              <a:t>màu</a:t>
            </a:r>
            <a:r>
              <a:rPr lang="en-US" dirty="0"/>
              <a:t> </a:t>
            </a:r>
            <a:r>
              <a:rPr lang="en-US" dirty="0" err="1"/>
              <a:t>tạo</a:t>
            </a:r>
            <a:r>
              <a:rPr lang="en-US" dirty="0"/>
              <a:t> </a:t>
            </a:r>
            <a:r>
              <a:rPr lang="en-US" dirty="0" err="1"/>
              <a:t>hiệu</a:t>
            </a:r>
            <a:r>
              <a:rPr lang="en-US" dirty="0"/>
              <a:t> </a:t>
            </a:r>
            <a:r>
              <a:rPr lang="en-US" dirty="0" err="1"/>
              <a:t>ứng</a:t>
            </a:r>
            <a:r>
              <a:rPr lang="en-US" dirty="0"/>
              <a:t> vintage </a:t>
            </a:r>
            <a:r>
              <a:rPr lang="en-US" dirty="0" err="1"/>
              <a:t>lên</a:t>
            </a:r>
            <a:r>
              <a:rPr lang="en-US" dirty="0"/>
              <a:t> </a:t>
            </a:r>
            <a:r>
              <a:rPr lang="en-US" dirty="0" err="1"/>
              <a:t>tấm</a:t>
            </a:r>
            <a:r>
              <a:rPr lang="en-US" dirty="0"/>
              <a:t> </a:t>
            </a:r>
            <a:r>
              <a:rPr lang="en-US" dirty="0" err="1"/>
              <a:t>ảnh</a:t>
            </a:r>
            <a:r>
              <a:rPr lang="en-US" dirty="0"/>
              <a:t> </a:t>
            </a:r>
            <a:r>
              <a:rPr lang="en-US" dirty="0" err="1"/>
              <a:t>mới</a:t>
            </a:r>
            <a:r>
              <a:rPr lang="en-US" dirty="0"/>
              <a:t>.</a:t>
            </a:r>
          </a:p>
        </p:txBody>
      </p:sp>
      <p:sp>
        <p:nvSpPr>
          <p:cNvPr id="4" name="Slide Number Placeholder 3">
            <a:extLst>
              <a:ext uri="{FF2B5EF4-FFF2-40B4-BE49-F238E27FC236}">
                <a16:creationId xmlns:a16="http://schemas.microsoft.com/office/drawing/2014/main" id="{C3B4D40A-206C-469E-B5B1-AA3D942FDF86}"/>
              </a:ext>
            </a:extLst>
          </p:cNvPr>
          <p:cNvSpPr>
            <a:spLocks noGrp="1"/>
          </p:cNvSpPr>
          <p:nvPr>
            <p:ph type="sldNum" sz="quarter" idx="12"/>
          </p:nvPr>
        </p:nvSpPr>
        <p:spPr/>
        <p:txBody>
          <a:bodyPr/>
          <a:lstStyle/>
          <a:p>
            <a:fld id="{8694B41A-5D51-4EAD-A41F-FF1A1182CD1A}" type="slidenum">
              <a:rPr lang="en-US" smtClean="0"/>
              <a:t>13</a:t>
            </a:fld>
            <a:endParaRPr lang="en-US"/>
          </a:p>
        </p:txBody>
      </p:sp>
      <p:pic>
        <p:nvPicPr>
          <p:cNvPr id="6" name="Picture 5">
            <a:extLst>
              <a:ext uri="{FF2B5EF4-FFF2-40B4-BE49-F238E27FC236}">
                <a16:creationId xmlns:a16="http://schemas.microsoft.com/office/drawing/2014/main" id="{AD970C43-198C-4FBF-92DE-9F984CDE1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86000"/>
            <a:ext cx="8745138" cy="3316946"/>
          </a:xfrm>
          <a:prstGeom prst="rect">
            <a:avLst/>
          </a:prstGeom>
        </p:spPr>
      </p:pic>
      <p:sp>
        <p:nvSpPr>
          <p:cNvPr id="8" name="Title 1">
            <a:extLst>
              <a:ext uri="{FF2B5EF4-FFF2-40B4-BE49-F238E27FC236}">
                <a16:creationId xmlns:a16="http://schemas.microsoft.com/office/drawing/2014/main" id="{0E33EDFD-5728-495D-AFED-07F4B3AB8A8A}"/>
              </a:ext>
            </a:extLst>
          </p:cNvPr>
          <p:cNvSpPr>
            <a:spLocks noGrp="1"/>
          </p:cNvSpPr>
          <p:nvPr>
            <p:ph type="title"/>
          </p:nvPr>
        </p:nvSpPr>
        <p:spPr>
          <a:xfrm>
            <a:off x="685800" y="151257"/>
            <a:ext cx="7772400" cy="818612"/>
          </a:xfrm>
        </p:spPr>
        <p:txBody>
          <a:bodyPr/>
          <a:lstStyle/>
          <a:p>
            <a:r>
              <a:rPr lang="en-US" b="1" dirty="0">
                <a:latin typeface="Times New Roman" panose="02020603050405020304" pitchFamily="18" charset="0"/>
                <a:cs typeface="Times New Roman" panose="02020603050405020304" pitchFamily="18" charset="0"/>
              </a:rPr>
              <a:t>II. Idea</a:t>
            </a:r>
          </a:p>
        </p:txBody>
      </p:sp>
    </p:spTree>
    <p:extLst>
      <p:ext uri="{BB962C8B-B14F-4D97-AF65-F5344CB8AC3E}">
        <p14:creationId xmlns:p14="http://schemas.microsoft.com/office/powerpoint/2010/main" val="78618112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4" name="Group 4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45" name="Oval 4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46" name="Oval 4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48" name="Rectangle 47">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55F4185-2AA8-4BC1-BDD6-58994020C75D}"/>
              </a:ext>
            </a:extLst>
          </p:cNvPr>
          <p:cNvSpPr>
            <a:spLocks noGrp="1"/>
          </p:cNvSpPr>
          <p:nvPr>
            <p:ph type="title"/>
          </p:nvPr>
        </p:nvSpPr>
        <p:spPr>
          <a:xfrm>
            <a:off x="5650990" y="702365"/>
            <a:ext cx="2922198" cy="3765666"/>
          </a:xfrm>
        </p:spPr>
        <p:txBody>
          <a:bodyPr vert="horz" lIns="91440" tIns="45720" rIns="91440" bIns="45720" rtlCol="0" anchor="b">
            <a:normAutofit/>
          </a:bodyPr>
          <a:lstStyle/>
          <a:p>
            <a:pPr>
              <a:lnSpc>
                <a:spcPct val="80000"/>
              </a:lnSpc>
            </a:pPr>
            <a:r>
              <a:rPr lang="en-US" sz="6300" b="1">
                <a:blipFill dpi="0" rotWithShape="1">
                  <a:blip r:embed="rId4"/>
                  <a:srcRect/>
                  <a:tile tx="6350" ty="-127000" sx="65000" sy="64000" flip="none" algn="tl"/>
                </a:blipFill>
              </a:rPr>
              <a:t>II. Idea</a:t>
            </a:r>
          </a:p>
        </p:txBody>
      </p:sp>
      <p:sp>
        <p:nvSpPr>
          <p:cNvPr id="3" name="Content Placeholder 2">
            <a:extLst>
              <a:ext uri="{FF2B5EF4-FFF2-40B4-BE49-F238E27FC236}">
                <a16:creationId xmlns:a16="http://schemas.microsoft.com/office/drawing/2014/main" id="{FE2A514D-E681-4229-8C78-BD817116DDD6}"/>
              </a:ext>
            </a:extLst>
          </p:cNvPr>
          <p:cNvSpPr>
            <a:spLocks noGrp="1"/>
          </p:cNvSpPr>
          <p:nvPr>
            <p:ph idx="1"/>
          </p:nvPr>
        </p:nvSpPr>
        <p:spPr>
          <a:xfrm>
            <a:off x="5650989" y="4389120"/>
            <a:ext cx="2900304" cy="1069848"/>
          </a:xfrm>
        </p:spPr>
        <p:txBody>
          <a:bodyPr vert="horz" lIns="91440" tIns="45720" rIns="91440" bIns="45720" rtlCol="0">
            <a:normAutofit/>
          </a:bodyPr>
          <a:lstStyle/>
          <a:p>
            <a:pPr marL="0" indent="0">
              <a:buNone/>
            </a:pPr>
            <a:r>
              <a:rPr lang="en-US" sz="2200" dirty="0"/>
              <a:t>B</a:t>
            </a:r>
            <a:r>
              <a:rPr lang="vi-VN" sz="2200" dirty="0"/>
              <a:t>ư</a:t>
            </a:r>
            <a:r>
              <a:rPr lang="en-US" sz="2200" dirty="0" err="1"/>
              <a:t>ớc</a:t>
            </a:r>
            <a:r>
              <a:rPr lang="en-US" sz="2200" dirty="0"/>
              <a:t> 2:  </a:t>
            </a:r>
            <a:r>
              <a:rPr lang="en-US" sz="2200" dirty="0" err="1"/>
              <a:t>Thêm</a:t>
            </a:r>
            <a:r>
              <a:rPr lang="en-US" sz="2200" dirty="0"/>
              <a:t> </a:t>
            </a:r>
            <a:r>
              <a:rPr lang="en-US" sz="2200" dirty="0" err="1"/>
              <a:t>các</a:t>
            </a:r>
            <a:r>
              <a:rPr lang="en-US" sz="2200" dirty="0"/>
              <a:t> </a:t>
            </a:r>
            <a:r>
              <a:rPr lang="en-US" sz="2200" dirty="0" err="1"/>
              <a:t>điểm</a:t>
            </a:r>
            <a:r>
              <a:rPr lang="en-US" sz="2200" dirty="0"/>
              <a:t> </a:t>
            </a:r>
            <a:r>
              <a:rPr lang="en-US" sz="2200" dirty="0" err="1"/>
              <a:t>nhiễu</a:t>
            </a:r>
            <a:r>
              <a:rPr lang="en-US" sz="2200" dirty="0"/>
              <a:t> Noise.</a:t>
            </a:r>
          </a:p>
        </p:txBody>
      </p:sp>
      <p:pic>
        <p:nvPicPr>
          <p:cNvPr id="7" name="Picture 6" descr="A close up of a flower&#10;&#10;Description automatically generated">
            <a:extLst>
              <a:ext uri="{FF2B5EF4-FFF2-40B4-BE49-F238E27FC236}">
                <a16:creationId xmlns:a16="http://schemas.microsoft.com/office/drawing/2014/main" id="{944109D4-47A0-42EA-9F31-CA10FDAFAB6D}"/>
              </a:ext>
            </a:extLst>
          </p:cNvPr>
          <p:cNvPicPr>
            <a:picLocks noChangeAspect="1"/>
          </p:cNvPicPr>
          <p:nvPr/>
        </p:nvPicPr>
        <p:blipFill rotWithShape="1">
          <a:blip r:embed="rId6">
            <a:extLst>
              <a:ext uri="{28A0092B-C50C-407E-A947-70E740481C1C}">
                <a14:useLocalDpi xmlns:a14="http://schemas.microsoft.com/office/drawing/2010/main" val="0"/>
              </a:ext>
            </a:extLst>
          </a:blip>
          <a:srcRect l="23005" r="25108" b="-1"/>
          <a:stretch/>
        </p:blipFill>
        <p:spPr>
          <a:xfrm>
            <a:off x="20" y="10"/>
            <a:ext cx="5175811" cy="6857990"/>
          </a:xfrm>
          <a:prstGeom prst="rect">
            <a:avLst/>
          </a:prstGeom>
        </p:spPr>
      </p:pic>
      <p:grpSp>
        <p:nvGrpSpPr>
          <p:cNvPr id="52" name="Group 51">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53" name="Oval 52">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4" name="Oval 53">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974820D8-A331-488F-99F9-5DFB3E7E28FD}"/>
              </a:ext>
            </a:extLst>
          </p:cNvPr>
          <p:cNvSpPr>
            <a:spLocks noGrp="1"/>
          </p:cNvSpPr>
          <p:nvPr>
            <p:ph type="sldNum" sz="quarter" idx="12"/>
          </p:nvPr>
        </p:nvSpPr>
        <p:spPr>
          <a:xfrm>
            <a:off x="8524850" y="6135306"/>
            <a:ext cx="395785" cy="640080"/>
          </a:xfrm>
        </p:spPr>
        <p:txBody>
          <a:bodyPr vert="horz" lIns="91440" tIns="45720" rIns="91440" bIns="45720" rtlCol="0" anchor="ctr">
            <a:normAutofit/>
          </a:bodyPr>
          <a:lstStyle/>
          <a:p>
            <a:pPr>
              <a:spcAft>
                <a:spcPts val="600"/>
              </a:spcAft>
            </a:pPr>
            <a:fld id="{8694B41A-5D51-4EAD-A41F-FF1A1182CD1A}" type="slidenum">
              <a:rPr lang="en-US" sz="1200">
                <a:latin typeface="+mj-lt"/>
              </a:rPr>
              <a:pPr>
                <a:spcAft>
                  <a:spcPts val="600"/>
                </a:spcAft>
              </a:pPr>
              <a:t>14</a:t>
            </a:fld>
            <a:endParaRPr lang="en-US" sz="1200">
              <a:latin typeface="+mj-lt"/>
            </a:endParaRPr>
          </a:p>
        </p:txBody>
      </p:sp>
    </p:spTree>
    <p:extLst>
      <p:ext uri="{BB962C8B-B14F-4D97-AF65-F5344CB8AC3E}">
        <p14:creationId xmlns:p14="http://schemas.microsoft.com/office/powerpoint/2010/main" val="40819698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1">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3">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5">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3" name="Group 17">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19" name="Oval 18">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20" name="Oval 19">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4" name="Rectangle 21">
            <a:extLst>
              <a:ext uri="{FF2B5EF4-FFF2-40B4-BE49-F238E27FC236}">
                <a16:creationId xmlns:a16="http://schemas.microsoft.com/office/drawing/2014/main" id="{AA184731-2495-4C5E-84D7-045E260A3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23">
            <a:extLst>
              <a:ext uri="{FF2B5EF4-FFF2-40B4-BE49-F238E27FC236}">
                <a16:creationId xmlns:a16="http://schemas.microsoft.com/office/drawing/2014/main" id="{1BDA4DC5-9C94-4C6C-A12F-2E0C8D69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9144000" cy="2610465"/>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413E963-C255-4E46-BCDC-2CE1466350F9}"/>
              </a:ext>
            </a:extLst>
          </p:cNvPr>
          <p:cNvSpPr>
            <a:spLocks noGrp="1"/>
          </p:cNvSpPr>
          <p:nvPr>
            <p:ph type="title"/>
          </p:nvPr>
        </p:nvSpPr>
        <p:spPr>
          <a:xfrm>
            <a:off x="788670" y="4355692"/>
            <a:ext cx="6814455" cy="1472224"/>
          </a:xfrm>
        </p:spPr>
        <p:txBody>
          <a:bodyPr vert="horz" lIns="91440" tIns="45720" rIns="91440" bIns="45720" rtlCol="0" anchor="b">
            <a:normAutofit/>
          </a:bodyPr>
          <a:lstStyle/>
          <a:p>
            <a:pPr>
              <a:lnSpc>
                <a:spcPct val="80000"/>
              </a:lnSpc>
            </a:pPr>
            <a:r>
              <a:rPr lang="en-US" sz="5200" b="1">
                <a:blipFill dpi="0" rotWithShape="1">
                  <a:blip r:embed="rId4"/>
                  <a:srcRect/>
                  <a:tile tx="6350" ty="-127000" sx="65000" sy="64000" flip="none" algn="tl"/>
                </a:blipFill>
              </a:rPr>
              <a:t>II. Idea</a:t>
            </a:r>
          </a:p>
        </p:txBody>
      </p:sp>
      <p:sp>
        <p:nvSpPr>
          <p:cNvPr id="3" name="Content Placeholder 2">
            <a:extLst>
              <a:ext uri="{FF2B5EF4-FFF2-40B4-BE49-F238E27FC236}">
                <a16:creationId xmlns:a16="http://schemas.microsoft.com/office/drawing/2014/main" id="{080103D1-14AF-4A14-9BFF-385B12AD12B9}"/>
              </a:ext>
            </a:extLst>
          </p:cNvPr>
          <p:cNvSpPr>
            <a:spLocks noGrp="1"/>
          </p:cNvSpPr>
          <p:nvPr>
            <p:ph idx="1"/>
          </p:nvPr>
        </p:nvSpPr>
        <p:spPr>
          <a:xfrm>
            <a:off x="802386" y="5827916"/>
            <a:ext cx="6789420" cy="444868"/>
          </a:xfrm>
        </p:spPr>
        <p:txBody>
          <a:bodyPr vert="horz" lIns="91440" tIns="45720" rIns="91440" bIns="45720" rtlCol="0">
            <a:normAutofit/>
          </a:bodyPr>
          <a:lstStyle/>
          <a:p>
            <a:pPr marL="0" indent="0">
              <a:buNone/>
            </a:pPr>
            <a:r>
              <a:rPr lang="en-US" sz="1700" dirty="0"/>
              <a:t>B</a:t>
            </a:r>
            <a:r>
              <a:rPr lang="vi-VN" sz="1700" dirty="0"/>
              <a:t>ư</a:t>
            </a:r>
            <a:r>
              <a:rPr lang="en-US" sz="1700" dirty="0" err="1"/>
              <a:t>ớc</a:t>
            </a:r>
            <a:r>
              <a:rPr lang="en-US" sz="1700" dirty="0"/>
              <a:t> 3:  </a:t>
            </a:r>
            <a:r>
              <a:rPr lang="en-US" sz="1700" dirty="0" err="1"/>
              <a:t>Thêm</a:t>
            </a:r>
            <a:r>
              <a:rPr lang="en-US" sz="1700" dirty="0"/>
              <a:t> </a:t>
            </a:r>
            <a:r>
              <a:rPr lang="en-US" sz="1700" dirty="0" err="1"/>
              <a:t>đường</a:t>
            </a:r>
            <a:r>
              <a:rPr lang="en-US" sz="1700" dirty="0"/>
              <a:t> scratch.</a:t>
            </a:r>
          </a:p>
        </p:txBody>
      </p:sp>
      <p:pic>
        <p:nvPicPr>
          <p:cNvPr id="7" name="Picture 6" descr="A picture containing nature&#10;&#10;Description automatically generated">
            <a:extLst>
              <a:ext uri="{FF2B5EF4-FFF2-40B4-BE49-F238E27FC236}">
                <a16:creationId xmlns:a16="http://schemas.microsoft.com/office/drawing/2014/main" id="{D5B40A99-6552-4F2C-B2DE-D4BA2375E7CD}"/>
              </a:ext>
            </a:extLst>
          </p:cNvPr>
          <p:cNvPicPr>
            <a:picLocks noChangeAspect="1"/>
          </p:cNvPicPr>
          <p:nvPr/>
        </p:nvPicPr>
        <p:blipFill rotWithShape="1">
          <a:blip r:embed="rId6">
            <a:extLst>
              <a:ext uri="{28A0092B-C50C-407E-A947-70E740481C1C}">
                <a14:useLocalDpi xmlns:a14="http://schemas.microsoft.com/office/drawing/2010/main" val="0"/>
              </a:ext>
            </a:extLst>
          </a:blip>
          <a:srcRect t="28323" r="-2" b="10301"/>
          <a:stretch/>
        </p:blipFill>
        <p:spPr>
          <a:xfrm>
            <a:off x="476592" y="640080"/>
            <a:ext cx="8187348" cy="3316489"/>
          </a:xfrm>
          <a:prstGeom prst="rect">
            <a:avLst/>
          </a:prstGeom>
        </p:spPr>
      </p:pic>
      <p:grpSp>
        <p:nvGrpSpPr>
          <p:cNvPr id="36" name="Group 25">
            <a:extLst>
              <a:ext uri="{FF2B5EF4-FFF2-40B4-BE49-F238E27FC236}">
                <a16:creationId xmlns:a16="http://schemas.microsoft.com/office/drawing/2014/main" id="{CB1E5C71-0EB0-4D54-8D8A-3F99A1696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5111496"/>
            <a:ext cx="810678" cy="1080902"/>
            <a:chOff x="9685338" y="4460675"/>
            <a:chExt cx="1080904" cy="1080902"/>
          </a:xfrm>
        </p:grpSpPr>
        <p:sp>
          <p:nvSpPr>
            <p:cNvPr id="27" name="Oval 26">
              <a:extLst>
                <a:ext uri="{FF2B5EF4-FFF2-40B4-BE49-F238E27FC236}">
                  <a16:creationId xmlns:a16="http://schemas.microsoft.com/office/drawing/2014/main" id="{6147C6D7-07CB-4821-9F9F-6D0374810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64748738-A09C-4DCD-A808-FA8B235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B76B202F-9C34-4C24-A9B4-55F2CF4E6B87}"/>
              </a:ext>
            </a:extLst>
          </p:cNvPr>
          <p:cNvSpPr>
            <a:spLocks noGrp="1"/>
          </p:cNvSpPr>
          <p:nvPr>
            <p:ph type="sldNum" sz="quarter" idx="12"/>
          </p:nvPr>
        </p:nvSpPr>
        <p:spPr>
          <a:xfrm>
            <a:off x="7643919" y="5331907"/>
            <a:ext cx="895401" cy="640080"/>
          </a:xfrm>
        </p:spPr>
        <p:txBody>
          <a:bodyPr vert="horz" lIns="91440" tIns="45720" rIns="91440" bIns="45720" rtlCol="0" anchor="ctr">
            <a:normAutofit/>
          </a:bodyPr>
          <a:lstStyle/>
          <a:p>
            <a:pPr>
              <a:spcAft>
                <a:spcPts val="600"/>
              </a:spcAft>
            </a:pPr>
            <a:fld id="{8694B41A-5D51-4EAD-A41F-FF1A1182CD1A}" type="slidenum">
              <a:rPr lang="en-US" sz="2800" smtClean="0">
                <a:latin typeface="+mj-lt"/>
              </a:rPr>
              <a:pPr>
                <a:spcAft>
                  <a:spcPts val="600"/>
                </a:spcAft>
              </a:pPr>
              <a:t>15</a:t>
            </a:fld>
            <a:endParaRPr lang="en-US" sz="2800">
              <a:latin typeface="+mj-lt"/>
            </a:endParaRPr>
          </a:p>
        </p:txBody>
      </p:sp>
    </p:spTree>
    <p:extLst>
      <p:ext uri="{BB962C8B-B14F-4D97-AF65-F5344CB8AC3E}">
        <p14:creationId xmlns:p14="http://schemas.microsoft.com/office/powerpoint/2010/main" val="22853476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CE4-89B7-42C8-B3C6-10417310011F}"/>
              </a:ext>
            </a:extLst>
          </p:cNvPr>
          <p:cNvSpPr>
            <a:spLocks noGrp="1"/>
          </p:cNvSpPr>
          <p:nvPr>
            <p:ph type="title"/>
          </p:nvPr>
        </p:nvSpPr>
        <p:spPr>
          <a:xfrm>
            <a:off x="6359832" y="639763"/>
            <a:ext cx="2284555" cy="5177377"/>
          </a:xfrm>
          <a:ln>
            <a:noFill/>
          </a:ln>
        </p:spPr>
        <p:txBody>
          <a:bodyPr>
            <a:normAutofit/>
          </a:bodyPr>
          <a:lstStyle/>
          <a:p>
            <a:r>
              <a:rPr lang="en-US" sz="3000" b="1" dirty="0">
                <a:latin typeface="Times New Roman" panose="02020603050405020304" pitchFamily="18" charset="0"/>
                <a:cs typeface="Times New Roman" panose="02020603050405020304" pitchFamily="18" charset="0"/>
              </a:rPr>
              <a:t>III. Tools and Libraries</a:t>
            </a:r>
          </a:p>
        </p:txBody>
      </p:sp>
      <p:sp>
        <p:nvSpPr>
          <p:cNvPr id="4" name="Slide Number Placeholder 3">
            <a:extLst>
              <a:ext uri="{FF2B5EF4-FFF2-40B4-BE49-F238E27FC236}">
                <a16:creationId xmlns:a16="http://schemas.microsoft.com/office/drawing/2014/main" id="{697E33B4-7715-436F-B238-FB749996BEEB}"/>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16</a:t>
            </a:fld>
            <a:endParaRPr lang="en-US"/>
          </a:p>
        </p:txBody>
      </p:sp>
      <p:graphicFrame>
        <p:nvGraphicFramePr>
          <p:cNvPr id="6" name="Content Placeholder 2">
            <a:extLst>
              <a:ext uri="{FF2B5EF4-FFF2-40B4-BE49-F238E27FC236}">
                <a16:creationId xmlns:a16="http://schemas.microsoft.com/office/drawing/2014/main" id="{96AE3E9E-98E3-4B6E-932F-850A205E68FF}"/>
              </a:ext>
            </a:extLst>
          </p:cNvPr>
          <p:cNvGraphicFramePr>
            <a:graphicFrameLocks noGrp="1"/>
          </p:cNvGraphicFramePr>
          <p:nvPr>
            <p:ph idx="1"/>
          </p:nvPr>
        </p:nvGraphicFramePr>
        <p:xfrm>
          <a:off x="466725" y="639763"/>
          <a:ext cx="4929187"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83539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60CE4-89B7-42C8-B3C6-10417310011F}"/>
              </a:ext>
            </a:extLst>
          </p:cNvPr>
          <p:cNvSpPr>
            <a:spLocks noGrp="1"/>
          </p:cNvSpPr>
          <p:nvPr>
            <p:ph type="title"/>
          </p:nvPr>
        </p:nvSpPr>
        <p:spPr>
          <a:xfrm>
            <a:off x="6359832" y="639763"/>
            <a:ext cx="2284555" cy="5177377"/>
          </a:xfrm>
          <a:ln>
            <a:noFill/>
          </a:ln>
        </p:spPr>
        <p:txBody>
          <a:bodyPr>
            <a:normAutofit/>
          </a:bodyPr>
          <a:lstStyle/>
          <a:p>
            <a:r>
              <a:rPr lang="en-US" sz="3000" b="1" dirty="0">
                <a:latin typeface="Times New Roman" panose="02020603050405020304" pitchFamily="18" charset="0"/>
                <a:cs typeface="Times New Roman" panose="02020603050405020304" pitchFamily="18" charset="0"/>
              </a:rPr>
              <a:t>III. Tools and Libraries</a:t>
            </a:r>
          </a:p>
        </p:txBody>
      </p:sp>
      <p:grpSp>
        <p:nvGrpSpPr>
          <p:cNvPr id="13" name="Group 1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697E33B4-7715-436F-B238-FB749996BEEB}"/>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17</a:t>
            </a:fld>
            <a:endParaRPr lang="en-US"/>
          </a:p>
        </p:txBody>
      </p:sp>
      <p:graphicFrame>
        <p:nvGraphicFramePr>
          <p:cNvPr id="6" name="Content Placeholder 2">
            <a:extLst>
              <a:ext uri="{FF2B5EF4-FFF2-40B4-BE49-F238E27FC236}">
                <a16:creationId xmlns:a16="http://schemas.microsoft.com/office/drawing/2014/main" id="{96AE3E9E-98E3-4B6E-932F-850A205E68FF}"/>
              </a:ext>
            </a:extLst>
          </p:cNvPr>
          <p:cNvGraphicFramePr>
            <a:graphicFrameLocks noGrp="1"/>
          </p:cNvGraphicFramePr>
          <p:nvPr>
            <p:ph idx="1"/>
            <p:extLst>
              <p:ext uri="{D42A27DB-BD31-4B8C-83A1-F6EECF244321}">
                <p14:modId xmlns:p14="http://schemas.microsoft.com/office/powerpoint/2010/main" val="3473241514"/>
              </p:ext>
            </p:extLst>
          </p:nvPr>
        </p:nvGraphicFramePr>
        <p:xfrm>
          <a:off x="466725" y="639763"/>
          <a:ext cx="4929187"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extBox 2">
            <a:extLst>
              <a:ext uri="{FF2B5EF4-FFF2-40B4-BE49-F238E27FC236}">
                <a16:creationId xmlns:a16="http://schemas.microsoft.com/office/drawing/2014/main" id="{009DEE89-925F-45A8-85C6-192B44604795}"/>
              </a:ext>
            </a:extLst>
          </p:cNvPr>
          <p:cNvSpPr txBox="1"/>
          <p:nvPr/>
        </p:nvSpPr>
        <p:spPr>
          <a:xfrm>
            <a:off x="885175" y="2716306"/>
            <a:ext cx="4045413" cy="1754326"/>
          </a:xfrm>
          <a:prstGeom prst="rect">
            <a:avLst/>
          </a:prstGeom>
          <a:noFill/>
        </p:spPr>
        <p:txBody>
          <a:bodyPr wrap="square" rtlCol="0">
            <a:spAutoFit/>
          </a:bodyPr>
          <a:lstStyle/>
          <a:p>
            <a:r>
              <a:rPr lang="vi-VN" dirty="0"/>
              <a:t>(viết tắt của Numerical Python) là một thư viện rất cần thiết khi chúng ta xây dựng các ứng dụng Máy học trên Python. Numpy cung cấp các đối tượng và phương thức để làm việc với mảng nhiều chiều và các phép toán đại số tuyến tính</a:t>
            </a:r>
            <a:endParaRPr lang="en-US" dirty="0"/>
          </a:p>
        </p:txBody>
      </p:sp>
    </p:spTree>
    <p:extLst>
      <p:ext uri="{BB962C8B-B14F-4D97-AF65-F5344CB8AC3E}">
        <p14:creationId xmlns:p14="http://schemas.microsoft.com/office/powerpoint/2010/main" val="393156010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CE4-89B7-42C8-B3C6-10417310011F}"/>
              </a:ext>
            </a:extLst>
          </p:cNvPr>
          <p:cNvSpPr>
            <a:spLocks noGrp="1"/>
          </p:cNvSpPr>
          <p:nvPr>
            <p:ph type="title"/>
          </p:nvPr>
        </p:nvSpPr>
        <p:spPr>
          <a:xfrm>
            <a:off x="6359832" y="639763"/>
            <a:ext cx="2284555" cy="5177377"/>
          </a:xfrm>
          <a:ln>
            <a:noFill/>
          </a:ln>
        </p:spPr>
        <p:txBody>
          <a:bodyPr>
            <a:normAutofit/>
          </a:bodyPr>
          <a:lstStyle/>
          <a:p>
            <a:r>
              <a:rPr lang="en-US" sz="3000" b="1" dirty="0">
                <a:latin typeface="Times New Roman" panose="02020603050405020304" pitchFamily="18" charset="0"/>
                <a:cs typeface="Times New Roman" panose="02020603050405020304" pitchFamily="18" charset="0"/>
              </a:rPr>
              <a:t>III. Tools and Libraries</a:t>
            </a:r>
          </a:p>
        </p:txBody>
      </p:sp>
      <p:sp>
        <p:nvSpPr>
          <p:cNvPr id="4" name="Slide Number Placeholder 3">
            <a:extLst>
              <a:ext uri="{FF2B5EF4-FFF2-40B4-BE49-F238E27FC236}">
                <a16:creationId xmlns:a16="http://schemas.microsoft.com/office/drawing/2014/main" id="{697E33B4-7715-436F-B238-FB749996BEEB}"/>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18</a:t>
            </a:fld>
            <a:endParaRPr lang="en-US"/>
          </a:p>
        </p:txBody>
      </p:sp>
      <p:graphicFrame>
        <p:nvGraphicFramePr>
          <p:cNvPr id="6" name="Content Placeholder 2">
            <a:extLst>
              <a:ext uri="{FF2B5EF4-FFF2-40B4-BE49-F238E27FC236}">
                <a16:creationId xmlns:a16="http://schemas.microsoft.com/office/drawing/2014/main" id="{96AE3E9E-98E3-4B6E-932F-850A205E68FF}"/>
              </a:ext>
            </a:extLst>
          </p:cNvPr>
          <p:cNvGraphicFramePr>
            <a:graphicFrameLocks noGrp="1"/>
          </p:cNvGraphicFramePr>
          <p:nvPr>
            <p:ph idx="1"/>
            <p:extLst>
              <p:ext uri="{D42A27DB-BD31-4B8C-83A1-F6EECF244321}">
                <p14:modId xmlns:p14="http://schemas.microsoft.com/office/powerpoint/2010/main" val="3875403579"/>
              </p:ext>
            </p:extLst>
          </p:nvPr>
        </p:nvGraphicFramePr>
        <p:xfrm>
          <a:off x="466725" y="639763"/>
          <a:ext cx="4929187" cy="55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BED57C0-09AC-443A-A0BC-56763CEE395C}"/>
              </a:ext>
            </a:extLst>
          </p:cNvPr>
          <p:cNvSpPr txBox="1"/>
          <p:nvPr/>
        </p:nvSpPr>
        <p:spPr>
          <a:xfrm>
            <a:off x="661957" y="3980329"/>
            <a:ext cx="4733955" cy="1754326"/>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PIL là thư viện hỗ trợ việc xử lý hình ảnh của Python.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OpenCV </a:t>
            </a:r>
            <a:r>
              <a:rPr lang="vi-VN" dirty="0">
                <a:latin typeface="Times New Roman" panose="02020603050405020304" pitchFamily="18" charset="0"/>
                <a:cs typeface="Times New Roman" panose="02020603050405020304" pitchFamily="18" charset="0"/>
              </a:rPr>
              <a:t>là một thư viện mã nguồn mở hàng đầu cho thị giác máy tính (computer vision), xử lý ảnh và máy học, và các tính năng tăng tốc GPU trong hoạt động thời gian thực.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63491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CE4-89B7-42C8-B3C6-10417310011F}"/>
              </a:ext>
            </a:extLst>
          </p:cNvPr>
          <p:cNvSpPr>
            <a:spLocks noGrp="1"/>
          </p:cNvSpPr>
          <p:nvPr>
            <p:ph type="title"/>
          </p:nvPr>
        </p:nvSpPr>
        <p:spPr>
          <a:xfrm>
            <a:off x="6113929" y="358588"/>
            <a:ext cx="2849477" cy="5914195"/>
          </a:xfrm>
          <a:ln>
            <a:noFill/>
          </a:ln>
        </p:spPr>
        <p:txBody>
          <a:bodyPr>
            <a:normAutofit/>
          </a:bodyPr>
          <a:lstStyle/>
          <a:p>
            <a:r>
              <a:rPr lang="en-US" sz="3000" b="1" dirty="0">
                <a:latin typeface="Times New Roman" panose="02020603050405020304" pitchFamily="18" charset="0"/>
                <a:cs typeface="Times New Roman" panose="02020603050405020304" pitchFamily="18" charset="0"/>
              </a:rPr>
              <a:t>III. Tools and Libraries</a:t>
            </a:r>
          </a:p>
        </p:txBody>
      </p:sp>
      <p:sp>
        <p:nvSpPr>
          <p:cNvPr id="4" name="Slide Number Placeholder 3">
            <a:extLst>
              <a:ext uri="{FF2B5EF4-FFF2-40B4-BE49-F238E27FC236}">
                <a16:creationId xmlns:a16="http://schemas.microsoft.com/office/drawing/2014/main" id="{697E33B4-7715-436F-B238-FB749996BEEB}"/>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19</a:t>
            </a:fld>
            <a:endParaRPr lang="en-US"/>
          </a:p>
        </p:txBody>
      </p:sp>
      <p:graphicFrame>
        <p:nvGraphicFramePr>
          <p:cNvPr id="6" name="Content Placeholder 2">
            <a:extLst>
              <a:ext uri="{FF2B5EF4-FFF2-40B4-BE49-F238E27FC236}">
                <a16:creationId xmlns:a16="http://schemas.microsoft.com/office/drawing/2014/main" id="{96AE3E9E-98E3-4B6E-932F-850A205E68FF}"/>
              </a:ext>
            </a:extLst>
          </p:cNvPr>
          <p:cNvGraphicFramePr>
            <a:graphicFrameLocks noGrp="1"/>
          </p:cNvGraphicFramePr>
          <p:nvPr>
            <p:ph idx="1"/>
            <p:extLst>
              <p:ext uri="{D42A27DB-BD31-4B8C-83A1-F6EECF244321}">
                <p14:modId xmlns:p14="http://schemas.microsoft.com/office/powerpoint/2010/main" val="543053132"/>
              </p:ext>
            </p:extLst>
          </p:nvPr>
        </p:nvGraphicFramePr>
        <p:xfrm>
          <a:off x="466725" y="555812"/>
          <a:ext cx="4580404" cy="5671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16C2BB5-6ECE-4E18-A1AC-451B885F5C1F}"/>
              </a:ext>
            </a:extLst>
          </p:cNvPr>
          <p:cNvSpPr txBox="1"/>
          <p:nvPr/>
        </p:nvSpPr>
        <p:spPr>
          <a:xfrm>
            <a:off x="627528" y="2742770"/>
            <a:ext cx="5183067" cy="2954655"/>
          </a:xfrm>
          <a:prstGeom prst="rect">
            <a:avLst/>
          </a:prstGeom>
          <a:noFill/>
        </p:spPr>
        <p:txBody>
          <a:bodyPr wrap="square" rtlCol="0">
            <a:spAutoFit/>
          </a:bodyPr>
          <a:lstStyle/>
          <a:p>
            <a:pPr marL="285750" lvl="0" indent="-285750" algn="just">
              <a:buFont typeface="Arial" panose="020B0604020202020204" pitchFamily="34" charset="0"/>
              <a:buChar char="•"/>
            </a:pPr>
            <a:r>
              <a:rPr lang="vi-VN" sz="2400" b="1" dirty="0"/>
              <a:t>Random</a:t>
            </a:r>
            <a:endParaRPr lang="en-US" sz="2400" b="1" dirty="0"/>
          </a:p>
          <a:p>
            <a:pPr marL="285750" lvl="0" indent="-285750" algn="just">
              <a:buFont typeface="Arial" panose="020B0604020202020204" pitchFamily="34" charset="0"/>
              <a:buChar char="•"/>
            </a:pPr>
            <a:r>
              <a:rPr lang="vi-VN" sz="2400" b="1" dirty="0"/>
              <a:t>Tkinter</a:t>
            </a:r>
            <a:endParaRPr lang="en-US" sz="2400" b="1" dirty="0"/>
          </a:p>
          <a:p>
            <a:pPr marL="285750" lvl="0" indent="-285750" algn="just">
              <a:buFont typeface="Arial" panose="020B0604020202020204" pitchFamily="34" charset="0"/>
              <a:buChar char="•"/>
            </a:pPr>
            <a:r>
              <a:rPr lang="vi-VN" sz="2400" b="1" dirty="0"/>
              <a:t>Math</a:t>
            </a:r>
            <a:endParaRPr lang="en-US" sz="2400" b="1" dirty="0"/>
          </a:p>
          <a:p>
            <a:pPr marL="285750" lvl="0" indent="-285750" algn="just">
              <a:buFont typeface="Arial" panose="020B0604020202020204" pitchFamily="34" charset="0"/>
              <a:buChar char="•"/>
            </a:pPr>
            <a:r>
              <a:rPr lang="vi-VN" sz="2400" b="1" dirty="0"/>
              <a:t>Matplotlib</a:t>
            </a:r>
            <a:endParaRPr lang="en-US" sz="2400" b="1" dirty="0"/>
          </a:p>
          <a:p>
            <a:pPr algn="just"/>
            <a:r>
              <a:rPr lang="vi-VN" sz="2400" dirty="0"/>
              <a:t>Các thư viện này hỗ trợ một số chức năng nhỏ trong khi cài đặt và không giữ vai trò chủ đạo của đồ án.</a:t>
            </a:r>
            <a:endParaRPr lang="en-US" sz="2400" dirty="0"/>
          </a:p>
          <a:p>
            <a:endParaRPr lang="en-US" dirty="0"/>
          </a:p>
        </p:txBody>
      </p:sp>
    </p:spTree>
    <p:extLst>
      <p:ext uri="{BB962C8B-B14F-4D97-AF65-F5344CB8AC3E}">
        <p14:creationId xmlns:p14="http://schemas.microsoft.com/office/powerpoint/2010/main" val="37268393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DBD7-D2F5-4DBE-8025-10B09C64E84B}"/>
              </a:ext>
            </a:extLst>
          </p:cNvPr>
          <p:cNvSpPr>
            <a:spLocks noGrp="1"/>
          </p:cNvSpPr>
          <p:nvPr>
            <p:ph type="title"/>
          </p:nvPr>
        </p:nvSpPr>
        <p:spPr>
          <a:xfrm>
            <a:off x="802386" y="484632"/>
            <a:ext cx="7543800" cy="1609344"/>
          </a:xfrm>
        </p:spPr>
        <p:txBody>
          <a:bodyPr>
            <a:normAutofit/>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DF5C6126-3DED-4AC9-9B55-197963EAF297}"/>
              </a:ext>
            </a:extLst>
          </p:cNvPr>
          <p:cNvSpPr>
            <a:spLocks noGrp="1"/>
          </p:cNvSpPr>
          <p:nvPr>
            <p:ph idx="1"/>
          </p:nvPr>
        </p:nvSpPr>
        <p:spPr>
          <a:xfrm>
            <a:off x="802386" y="2320412"/>
            <a:ext cx="7543800" cy="3851787"/>
          </a:xfrm>
        </p:spPr>
        <p:txBody>
          <a:bodyPr>
            <a:normAutofit/>
          </a:bodyPr>
          <a:lstStyle/>
          <a:p>
            <a:pPr marL="514350" indent="-514350">
              <a:buFont typeface="+mj-lt"/>
              <a:buAutoNum type="romanUcPeriod"/>
            </a:pPr>
            <a:r>
              <a:rPr lang="en-US" b="1" dirty="0">
                <a:latin typeface="Times New Roman" panose="02020603050405020304" pitchFamily="18" charset="0"/>
                <a:cs typeface="Times New Roman" panose="02020603050405020304" pitchFamily="18" charset="0"/>
              </a:rPr>
              <a:t>Define problem</a:t>
            </a:r>
          </a:p>
          <a:p>
            <a:pPr marL="514350" indent="-514350">
              <a:buFont typeface="+mj-lt"/>
              <a:buAutoNum type="romanUcPeriod"/>
            </a:pPr>
            <a:r>
              <a:rPr lang="en-US" b="1" dirty="0">
                <a:latin typeface="Times New Roman" panose="02020603050405020304" pitchFamily="18" charset="0"/>
                <a:cs typeface="Times New Roman" panose="02020603050405020304" pitchFamily="18" charset="0"/>
              </a:rPr>
              <a:t>Relevant Knowledges</a:t>
            </a:r>
          </a:p>
          <a:p>
            <a:pPr marL="514350" indent="-514350">
              <a:buFont typeface="+mj-lt"/>
              <a:buAutoNum type="romanUcPeriod"/>
            </a:pPr>
            <a:r>
              <a:rPr lang="en-US" b="1" dirty="0">
                <a:latin typeface="Times New Roman" panose="02020603050405020304" pitchFamily="18" charset="0"/>
                <a:cs typeface="Times New Roman" panose="02020603050405020304" pitchFamily="18" charset="0"/>
              </a:rPr>
              <a:t>Idea</a:t>
            </a:r>
          </a:p>
          <a:p>
            <a:pPr marL="514350" indent="-514350">
              <a:buFont typeface="+mj-lt"/>
              <a:buAutoNum type="romanUcPeriod"/>
            </a:pPr>
            <a:r>
              <a:rPr lang="en-US" b="1" dirty="0">
                <a:latin typeface="Times New Roman" panose="02020603050405020304" pitchFamily="18" charset="0"/>
                <a:cs typeface="Times New Roman" panose="02020603050405020304" pitchFamily="18" charset="0"/>
              </a:rPr>
              <a:t>Tools and Libraries</a:t>
            </a:r>
          </a:p>
          <a:p>
            <a:pPr marL="514350" indent="-514350">
              <a:buFont typeface="+mj-lt"/>
              <a:buAutoNum type="romanUcPeriod"/>
            </a:pPr>
            <a:r>
              <a:rPr lang="en-US" b="1" dirty="0">
                <a:latin typeface="Times New Roman" panose="02020603050405020304" pitchFamily="18" charset="0"/>
                <a:cs typeface="Times New Roman" panose="02020603050405020304" pitchFamily="18" charset="0"/>
              </a:rPr>
              <a:t>Demo and Explanation.</a:t>
            </a:r>
          </a:p>
          <a:p>
            <a:pPr marL="514350" indent="-514350">
              <a:buFont typeface="+mj-lt"/>
              <a:buAutoNum type="romanUcPeriod"/>
            </a:pPr>
            <a:r>
              <a:rPr lang="en-US"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953EA36F-785D-44D1-866A-EC1E938659E3}"/>
              </a:ext>
            </a:extLst>
          </p:cNvPr>
          <p:cNvSpPr>
            <a:spLocks noGrp="1"/>
          </p:cNvSpPr>
          <p:nvPr>
            <p:ph type="sldNum" sz="quarter" idx="12"/>
          </p:nvPr>
        </p:nvSpPr>
        <p:spPr/>
        <p:txBody>
          <a:bodyPr>
            <a:normAutofit/>
          </a:bodyPr>
          <a:lstStyle/>
          <a:p>
            <a:pPr>
              <a:spcAft>
                <a:spcPts val="600"/>
              </a:spcAft>
            </a:pPr>
            <a:fld id="{8694B41A-5D51-4EAD-A41F-FF1A1182CD1A}" type="slidenum">
              <a:rPr lang="en-US" smtClean="0"/>
              <a:pPr>
                <a:spcAft>
                  <a:spcPts val="600"/>
                </a:spcAft>
              </a:pPr>
              <a:t>2</a:t>
            </a:fld>
            <a:endParaRPr lang="en-US"/>
          </a:p>
        </p:txBody>
      </p:sp>
    </p:spTree>
    <p:extLst>
      <p:ext uri="{BB962C8B-B14F-4D97-AF65-F5344CB8AC3E}">
        <p14:creationId xmlns:p14="http://schemas.microsoft.com/office/powerpoint/2010/main" val="199314759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110F55-FAEE-4306-ADC7-FBC22F3F2791}"/>
              </a:ext>
            </a:extLst>
          </p:cNvPr>
          <p:cNvSpPr>
            <a:spLocks noGrp="1"/>
          </p:cNvSpPr>
          <p:nvPr>
            <p:ph type="title"/>
          </p:nvPr>
        </p:nvSpPr>
        <p:spPr>
          <a:xfrm>
            <a:off x="738378" y="4137169"/>
            <a:ext cx="8225027" cy="1767141"/>
          </a:xfrm>
        </p:spPr>
        <p:txBody>
          <a:bodyPr>
            <a:normAutofit/>
          </a:bodyPr>
          <a:lstStyle/>
          <a:p>
            <a:r>
              <a:rPr lang="en-US" sz="4000" b="1" dirty="0">
                <a:latin typeface="Times New Roman" panose="02020603050405020304" pitchFamily="18" charset="0"/>
                <a:cs typeface="Times New Roman" panose="02020603050405020304" pitchFamily="18" charset="0"/>
              </a:rPr>
              <a:t>V. Demo and Explanation.</a:t>
            </a:r>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9DF24D92-9060-459A-980C-C1DBBB0E5CD5}"/>
              </a:ext>
            </a:extLst>
          </p:cNvPr>
          <p:cNvSpPr>
            <a:spLocks noGrp="1"/>
          </p:cNvSpPr>
          <p:nvPr>
            <p:ph type="sldNum" sz="quarter" idx="12"/>
          </p:nvPr>
        </p:nvSpPr>
        <p:spPr>
          <a:xfrm>
            <a:off x="8483346" y="6272785"/>
            <a:ext cx="480060" cy="365125"/>
          </a:xfrm>
        </p:spPr>
        <p:txBody>
          <a:bodyPr>
            <a:normAutofit/>
          </a:bodyPr>
          <a:lstStyle/>
          <a:p>
            <a:pPr>
              <a:spcAft>
                <a:spcPts val="600"/>
              </a:spcAft>
            </a:pPr>
            <a:fld id="{8694B41A-5D51-4EAD-A41F-FF1A1182CD1A}" type="slidenum">
              <a:rPr lang="en-US" sz="1200"/>
              <a:pPr>
                <a:spcAft>
                  <a:spcPts val="600"/>
                </a:spcAft>
              </a:pPr>
              <a:t>20</a:t>
            </a:fld>
            <a:endParaRPr lang="en-US" sz="1200"/>
          </a:p>
        </p:txBody>
      </p:sp>
    </p:spTree>
    <p:extLst>
      <p:ext uri="{BB962C8B-B14F-4D97-AF65-F5344CB8AC3E}">
        <p14:creationId xmlns:p14="http://schemas.microsoft.com/office/powerpoint/2010/main" val="134996074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large brick building with grass and trees&#10;&#10;Description automatically generated">
            <a:extLst>
              <a:ext uri="{FF2B5EF4-FFF2-40B4-BE49-F238E27FC236}">
                <a16:creationId xmlns:a16="http://schemas.microsoft.com/office/drawing/2014/main" id="{1A5F80AB-4947-4BF2-B342-4AEDC9FCF8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4687988" cy="2472913"/>
          </a:xfrm>
          <a:prstGeom prst="rect">
            <a:avLst/>
          </a:prstGeom>
        </p:spPr>
      </p:pic>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9DF24D92-9060-459A-980C-C1DBBB0E5CD5}"/>
              </a:ext>
            </a:extLst>
          </p:cNvPr>
          <p:cNvSpPr>
            <a:spLocks noGrp="1"/>
          </p:cNvSpPr>
          <p:nvPr>
            <p:ph type="sldNum" sz="quarter" idx="12"/>
          </p:nvPr>
        </p:nvSpPr>
        <p:spPr>
          <a:xfrm>
            <a:off x="8483346" y="6272785"/>
            <a:ext cx="480060" cy="365125"/>
          </a:xfrm>
        </p:spPr>
        <p:txBody>
          <a:bodyPr>
            <a:normAutofit/>
          </a:bodyPr>
          <a:lstStyle/>
          <a:p>
            <a:pPr>
              <a:spcAft>
                <a:spcPts val="600"/>
              </a:spcAft>
            </a:pPr>
            <a:fld id="{8694B41A-5D51-4EAD-A41F-FF1A1182CD1A}" type="slidenum">
              <a:rPr lang="en-US" sz="1200"/>
              <a:pPr>
                <a:spcAft>
                  <a:spcPts val="600"/>
                </a:spcAft>
              </a:pPr>
              <a:t>21</a:t>
            </a:fld>
            <a:endParaRPr lang="en-US" sz="1200"/>
          </a:p>
        </p:txBody>
      </p:sp>
      <p:sp>
        <p:nvSpPr>
          <p:cNvPr id="5" name="TextBox 4">
            <a:extLst>
              <a:ext uri="{FF2B5EF4-FFF2-40B4-BE49-F238E27FC236}">
                <a16:creationId xmlns:a16="http://schemas.microsoft.com/office/drawing/2014/main" id="{865FC45B-B451-4618-9AE6-C831306108FB}"/>
              </a:ext>
            </a:extLst>
          </p:cNvPr>
          <p:cNvSpPr txBox="1"/>
          <p:nvPr/>
        </p:nvSpPr>
        <p:spPr>
          <a:xfrm>
            <a:off x="4687988" y="51357"/>
            <a:ext cx="72487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a:t>
            </a:r>
          </a:p>
        </p:txBody>
      </p:sp>
      <p:sp>
        <p:nvSpPr>
          <p:cNvPr id="16" name="TextBox 15">
            <a:extLst>
              <a:ext uri="{FF2B5EF4-FFF2-40B4-BE49-F238E27FC236}">
                <a16:creationId xmlns:a16="http://schemas.microsoft.com/office/drawing/2014/main" id="{284705D6-7A2B-4F0B-8AEB-F335A9CE7261}"/>
              </a:ext>
            </a:extLst>
          </p:cNvPr>
          <p:cNvSpPr txBox="1"/>
          <p:nvPr/>
        </p:nvSpPr>
        <p:spPr>
          <a:xfrm>
            <a:off x="8320832" y="2072803"/>
            <a:ext cx="10361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p:txBody>
      </p:sp>
      <p:pic>
        <p:nvPicPr>
          <p:cNvPr id="8" name="Picture 7" descr="A large brick building&#10;&#10;Description automatically generated">
            <a:extLst>
              <a:ext uri="{FF2B5EF4-FFF2-40B4-BE49-F238E27FC236}">
                <a16:creationId xmlns:a16="http://schemas.microsoft.com/office/drawing/2014/main" id="{E08210FA-043D-4143-B243-AD6BBCA81B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378" y="2445353"/>
            <a:ext cx="8405622" cy="4433964"/>
          </a:xfrm>
          <a:prstGeom prst="rect">
            <a:avLst/>
          </a:prstGeom>
        </p:spPr>
      </p:pic>
    </p:spTree>
    <p:extLst>
      <p:ext uri="{BB962C8B-B14F-4D97-AF65-F5344CB8AC3E}">
        <p14:creationId xmlns:p14="http://schemas.microsoft.com/office/powerpoint/2010/main" val="2956466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81BB01C-2DAE-48BD-8E81-DAE2E1BC4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7552" y="0"/>
            <a:ext cx="565644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wearing glasses&#10;&#10;Description automatically generated">
            <a:extLst>
              <a:ext uri="{FF2B5EF4-FFF2-40B4-BE49-F238E27FC236}">
                <a16:creationId xmlns:a16="http://schemas.microsoft.com/office/drawing/2014/main" id="{543DE26B-05D1-4873-8E18-3FE9B556EDBE}"/>
              </a:ext>
            </a:extLst>
          </p:cNvPr>
          <p:cNvPicPr>
            <a:picLocks noChangeAspect="1"/>
          </p:cNvPicPr>
          <p:nvPr/>
        </p:nvPicPr>
        <p:blipFill rotWithShape="1">
          <a:blip r:embed="rId4">
            <a:extLst>
              <a:ext uri="{28A0092B-C50C-407E-A947-70E740481C1C}">
                <a14:useLocalDpi xmlns:a14="http://schemas.microsoft.com/office/drawing/2010/main" val="0"/>
              </a:ext>
            </a:extLst>
          </a:blip>
          <a:srcRect l="30588" r="3" b="3"/>
          <a:stretch/>
        </p:blipFill>
        <p:spPr>
          <a:xfrm>
            <a:off x="3487553" y="1214705"/>
            <a:ext cx="5656448" cy="5643294"/>
          </a:xfrm>
          <a:prstGeom prst="rect">
            <a:avLst/>
          </a:prstGeom>
        </p:spPr>
      </p:pic>
      <p:sp>
        <p:nvSpPr>
          <p:cNvPr id="3" name="Content Placeholder 2">
            <a:extLst>
              <a:ext uri="{FF2B5EF4-FFF2-40B4-BE49-F238E27FC236}">
                <a16:creationId xmlns:a16="http://schemas.microsoft.com/office/drawing/2014/main" id="{722C6E49-B7F4-415F-B64F-C103BE8BB6A7}"/>
              </a:ext>
            </a:extLst>
          </p:cNvPr>
          <p:cNvSpPr>
            <a:spLocks noGrp="1"/>
          </p:cNvSpPr>
          <p:nvPr>
            <p:ph idx="1"/>
          </p:nvPr>
        </p:nvSpPr>
        <p:spPr>
          <a:xfrm>
            <a:off x="0" y="3473501"/>
            <a:ext cx="844419" cy="4572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Input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AD55FF18-1979-4730-A345-E74E328F07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6" name="Oval 15">
              <a:extLst>
                <a:ext uri="{FF2B5EF4-FFF2-40B4-BE49-F238E27FC236}">
                  <a16:creationId xmlns:a16="http://schemas.microsoft.com/office/drawing/2014/main" id="{6F8381C4-0751-4A6E-BFF7-48DF67BFA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16">
              <a:extLst>
                <a:ext uri="{FF2B5EF4-FFF2-40B4-BE49-F238E27FC236}">
                  <a16:creationId xmlns:a16="http://schemas.microsoft.com/office/drawing/2014/main" id="{F7320C1D-D7A9-4392-B3B6-ACEF193A8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E468D1EF-26E3-4AF2-8690-C9B076AC8319}"/>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22</a:t>
            </a:fld>
            <a:endParaRPr lang="en-US"/>
          </a:p>
        </p:txBody>
      </p:sp>
      <p:sp>
        <p:nvSpPr>
          <p:cNvPr id="11" name="Content Placeholder 2">
            <a:extLst>
              <a:ext uri="{FF2B5EF4-FFF2-40B4-BE49-F238E27FC236}">
                <a16:creationId xmlns:a16="http://schemas.microsoft.com/office/drawing/2014/main" id="{C52C3D9E-FD23-49A6-BB7D-0AC4D3F1870F}"/>
              </a:ext>
            </a:extLst>
          </p:cNvPr>
          <p:cNvSpPr txBox="1">
            <a:spLocks/>
          </p:cNvSpPr>
          <p:nvPr/>
        </p:nvSpPr>
        <p:spPr>
          <a:xfrm>
            <a:off x="2484467" y="6476151"/>
            <a:ext cx="1219787" cy="457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a:latin typeface="Times New Roman" panose="02020603050405020304" pitchFamily="18" charset="0"/>
                <a:cs typeface="Times New Roman" panose="02020603050405020304" pitchFamily="18" charset="0"/>
              </a:rPr>
              <a:t>Output</a:t>
            </a:r>
          </a:p>
          <a:p>
            <a:pPr marL="0" indent="0">
              <a:buFont typeface="Wingdings" pitchFamily="2" charset="2"/>
              <a:buNone/>
            </a:pPr>
            <a:endParaRPr lang="en-US" sz="1600" dirty="0">
              <a:latin typeface="Times New Roman" panose="02020603050405020304" pitchFamily="18" charset="0"/>
              <a:cs typeface="Times New Roman" panose="02020603050405020304" pitchFamily="18" charset="0"/>
            </a:endParaRPr>
          </a:p>
          <a:p>
            <a:pPr marL="0" indent="0">
              <a:buFont typeface="Wingdings" pitchFamily="2" charset="2"/>
              <a:buNone/>
            </a:pPr>
            <a:endParaRPr lang="en-US" sz="1600" dirty="0">
              <a:latin typeface="Times New Roman" panose="02020603050405020304" pitchFamily="18" charset="0"/>
              <a:cs typeface="Times New Roman" panose="02020603050405020304" pitchFamily="18" charset="0"/>
            </a:endParaRPr>
          </a:p>
          <a:p>
            <a:pPr marL="0" indent="0">
              <a:buFont typeface="Wingdings" pitchFamily="2" charset="2"/>
              <a:buNone/>
            </a:pPr>
            <a:endParaRPr lang="en-US" sz="1600" dirty="0">
              <a:latin typeface="Times New Roman" panose="02020603050405020304" pitchFamily="18" charset="0"/>
              <a:cs typeface="Times New Roman" panose="02020603050405020304" pitchFamily="18" charset="0"/>
            </a:endParaRPr>
          </a:p>
          <a:p>
            <a:pPr marL="0" indent="0">
              <a:buFont typeface="Wingdings" pitchFamily="2" charset="2"/>
              <a:buNone/>
            </a:pPr>
            <a:endParaRPr lang="en-US" sz="1600" dirty="0">
              <a:latin typeface="Times New Roman" panose="02020603050405020304" pitchFamily="18" charset="0"/>
              <a:cs typeface="Times New Roman" panose="02020603050405020304" pitchFamily="18" charset="0"/>
            </a:endParaRPr>
          </a:p>
        </p:txBody>
      </p:sp>
      <p:pic>
        <p:nvPicPr>
          <p:cNvPr id="6" name="Picture 5" descr="A person posing for the camera&#10;&#10;Description automatically generated">
            <a:extLst>
              <a:ext uri="{FF2B5EF4-FFF2-40B4-BE49-F238E27FC236}">
                <a16:creationId xmlns:a16="http://schemas.microsoft.com/office/drawing/2014/main" id="{EB884637-1D93-4FD3-BC50-6838F9B91B24}"/>
              </a:ext>
            </a:extLst>
          </p:cNvPr>
          <p:cNvPicPr>
            <a:picLocks noChangeAspect="1"/>
          </p:cNvPicPr>
          <p:nvPr/>
        </p:nvPicPr>
        <p:blipFill rotWithShape="1">
          <a:blip r:embed="rId6">
            <a:extLst>
              <a:ext uri="{28A0092B-C50C-407E-A947-70E740481C1C}">
                <a14:useLocalDpi xmlns:a14="http://schemas.microsoft.com/office/drawing/2010/main" val="0"/>
              </a:ext>
            </a:extLst>
          </a:blip>
          <a:srcRect l="30588" r="3" b="3"/>
          <a:stretch/>
        </p:blipFill>
        <p:spPr>
          <a:xfrm>
            <a:off x="-1" y="-1"/>
            <a:ext cx="3487553" cy="3479451"/>
          </a:xfrm>
          <a:prstGeom prst="rect">
            <a:avLst/>
          </a:prstGeom>
        </p:spPr>
      </p:pic>
    </p:spTree>
    <p:extLst>
      <p:ext uri="{BB962C8B-B14F-4D97-AF65-F5344CB8AC3E}">
        <p14:creationId xmlns:p14="http://schemas.microsoft.com/office/powerpoint/2010/main" val="3517536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900"/>
                                        <p:tgtEl>
                                          <p:spTgt spid="3">
                                            <p:txEl>
                                              <p:pRg st="0" end="0"/>
                                            </p:txEl>
                                          </p:spTgt>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3677A3-D636-49CA-B917-739FB540FD33}"/>
              </a:ext>
            </a:extLst>
          </p:cNvPr>
          <p:cNvSpPr>
            <a:spLocks noGrp="1"/>
          </p:cNvSpPr>
          <p:nvPr>
            <p:ph type="title"/>
          </p:nvPr>
        </p:nvSpPr>
        <p:spPr>
          <a:xfrm>
            <a:off x="802386" y="484632"/>
            <a:ext cx="7543800" cy="1609344"/>
          </a:xfrm>
        </p:spPr>
        <p:txBody>
          <a:bodyPr>
            <a:normAutofit/>
          </a:bodyPr>
          <a:lstStyle/>
          <a:p>
            <a:r>
              <a:rPr lang="en-US" b="1" dirty="0">
                <a:latin typeface="Times New Roman" panose="02020603050405020304" pitchFamily="18" charset="0"/>
                <a:cs typeface="Times New Roman" panose="02020603050405020304" pitchFamily="18" charset="0"/>
              </a:rPr>
              <a:t>V. Demo and Explanation.</a:t>
            </a:r>
          </a:p>
        </p:txBody>
      </p:sp>
      <p:sp>
        <p:nvSpPr>
          <p:cNvPr id="3" name="Content Placeholder 2">
            <a:extLst>
              <a:ext uri="{FF2B5EF4-FFF2-40B4-BE49-F238E27FC236}">
                <a16:creationId xmlns:a16="http://schemas.microsoft.com/office/drawing/2014/main" id="{9B7D408A-2B26-4ADD-A970-769A7B14584B}"/>
              </a:ext>
            </a:extLst>
          </p:cNvPr>
          <p:cNvSpPr>
            <a:spLocks noGrp="1"/>
          </p:cNvSpPr>
          <p:nvPr>
            <p:ph idx="1"/>
          </p:nvPr>
        </p:nvSpPr>
        <p:spPr>
          <a:xfrm>
            <a:off x="802386" y="2320413"/>
            <a:ext cx="7543800" cy="866542"/>
          </a:xfrm>
        </p:spPr>
        <p:txBody>
          <a:bodyPr>
            <a:normAutofit/>
          </a:bodyPr>
          <a:lstStyle/>
          <a:p>
            <a:pPr marL="0" indent="0">
              <a:buNone/>
            </a:pPr>
            <a:r>
              <a:rPr lang="en-US" b="1" dirty="0" err="1">
                <a:latin typeface="Times New Roman" panose="02020603050405020304" pitchFamily="18" charset="0"/>
                <a:cs typeface="Times New Roman" panose="02020603050405020304" pitchFamily="18" charset="0"/>
              </a:rPr>
              <a:t>Phong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vintage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đâu</a:t>
            </a:r>
            <a:r>
              <a:rPr lang="en-US" b="1" dirty="0">
                <a:latin typeface="Times New Roman" panose="02020603050405020304" pitchFamily="18" charset="0"/>
                <a:cs typeface="Times New Roman" panose="02020603050405020304" pitchFamily="18" charset="0"/>
              </a:rPr>
              <a:t>?</a:t>
            </a:r>
          </a:p>
          <a:p>
            <a:pPr marL="0" indent="0">
              <a:buNone/>
            </a:pPr>
            <a:endParaRPr lang="en-US" sz="1700" b="1" dirty="0"/>
          </a:p>
          <a:p>
            <a:endParaRPr lang="en-US" sz="1700" b="1" dirty="0"/>
          </a:p>
          <a:p>
            <a:endParaRPr lang="en-US" sz="1700" b="1" dirty="0"/>
          </a:p>
          <a:p>
            <a:pPr marL="0" indent="0">
              <a:buNone/>
            </a:pPr>
            <a:endParaRPr lang="en-US" sz="1700" b="1" dirty="0"/>
          </a:p>
          <a:p>
            <a:pPr marL="457200" indent="-457200">
              <a:buAutoNum type="arabicPeriod" startAt="2"/>
            </a:pPr>
            <a:endParaRPr lang="en-US" sz="1700" b="1" dirty="0"/>
          </a:p>
        </p:txBody>
      </p:sp>
      <p:sp>
        <p:nvSpPr>
          <p:cNvPr id="28" name="Oval 2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8F7877E-9854-43F3-9D53-C2070678B0F1}"/>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23</a:t>
            </a:fld>
            <a:endParaRPr lang="en-US"/>
          </a:p>
        </p:txBody>
      </p:sp>
      <p:sp>
        <p:nvSpPr>
          <p:cNvPr id="5" name="Rectangle 4">
            <a:extLst>
              <a:ext uri="{FF2B5EF4-FFF2-40B4-BE49-F238E27FC236}">
                <a16:creationId xmlns:a16="http://schemas.microsoft.com/office/drawing/2014/main" id="{82A186BF-C346-47C0-BAF9-6548B186B02A}"/>
              </a:ext>
            </a:extLst>
          </p:cNvPr>
          <p:cNvSpPr/>
          <p:nvPr/>
        </p:nvSpPr>
        <p:spPr>
          <a:xfrm>
            <a:off x="797814" y="3186955"/>
            <a:ext cx="4572000" cy="2062872"/>
          </a:xfrm>
          <a:prstGeom prst="rect">
            <a:avLst/>
          </a:prstGeom>
        </p:spPr>
        <p:txBody>
          <a:bodyPr>
            <a:spAutoFit/>
          </a:bodyPr>
          <a:lstStyle/>
          <a:p>
            <a:pPr marL="342900" indent="-342900">
              <a:lnSpc>
                <a:spcPct val="150000"/>
              </a:lnSpc>
              <a:buFont typeface="Arial" panose="020B0604020202020204" pitchFamily="34" charset="0"/>
              <a:buChar char="•"/>
            </a:pPr>
            <a:r>
              <a:rPr lang="vi-VN" sz="2200" b="1" dirty="0">
                <a:latin typeface="Times New Roman" panose="02020603050405020304" pitchFamily="18" charset="0"/>
                <a:cs typeface="Times New Roman" panose="02020603050405020304" pitchFamily="18" charset="0"/>
              </a:rPr>
              <a:t>Giấy ố vàng.</a:t>
            </a:r>
          </a:p>
          <a:p>
            <a:pPr marL="342900" indent="-342900">
              <a:lnSpc>
                <a:spcPct val="150000"/>
              </a:lnSpc>
              <a:buFont typeface="Arial" panose="020B0604020202020204" pitchFamily="34" charset="0"/>
              <a:buChar char="•"/>
            </a:pPr>
            <a:r>
              <a:rPr lang="vi-VN" sz="2200" b="1" dirty="0">
                <a:latin typeface="Times New Roman" panose="02020603050405020304" pitchFamily="18" charset="0"/>
                <a:cs typeface="Times New Roman" panose="02020603050405020304" pitchFamily="18" charset="0"/>
              </a:rPr>
              <a:t>Màu sắc phai, mất màu, bạc màu.</a:t>
            </a:r>
          </a:p>
          <a:p>
            <a:pPr marL="342900" indent="-342900">
              <a:lnSpc>
                <a:spcPct val="150000"/>
              </a:lnSpc>
              <a:buFont typeface="Arial" panose="020B0604020202020204" pitchFamily="34" charset="0"/>
              <a:buChar char="•"/>
            </a:pPr>
            <a:r>
              <a:rPr lang="vi-VN" sz="2200" b="1" dirty="0">
                <a:latin typeface="Times New Roman" panose="02020603050405020304" pitchFamily="18" charset="0"/>
                <a:cs typeface="Times New Roman" panose="02020603050405020304" pitchFamily="18" charset="0"/>
              </a:rPr>
              <a:t>Giấy in ảnh bị nhăn, rách.</a:t>
            </a:r>
          </a:p>
          <a:p>
            <a:pPr marL="342900" indent="-342900">
              <a:lnSpc>
                <a:spcPct val="150000"/>
              </a:lnSpc>
              <a:buFont typeface="Arial" panose="020B0604020202020204" pitchFamily="34" charset="0"/>
              <a:buChar char="•"/>
            </a:pPr>
            <a:r>
              <a:rPr lang="vi-VN" sz="22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610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3677A3-D636-49CA-B917-739FB540FD33}"/>
              </a:ext>
            </a:extLst>
          </p:cNvPr>
          <p:cNvSpPr>
            <a:spLocks noGrp="1"/>
          </p:cNvSpPr>
          <p:nvPr>
            <p:ph type="title"/>
          </p:nvPr>
        </p:nvSpPr>
        <p:spPr>
          <a:xfrm>
            <a:off x="802386" y="484632"/>
            <a:ext cx="7543800" cy="1609344"/>
          </a:xfrm>
        </p:spPr>
        <p:txBody>
          <a:bodyPr>
            <a:normAutofit/>
          </a:bodyPr>
          <a:lstStyle/>
          <a:p>
            <a:r>
              <a:rPr lang="en-US" b="1" dirty="0">
                <a:latin typeface="Times New Roman" panose="02020603050405020304" pitchFamily="18" charset="0"/>
                <a:cs typeface="Times New Roman" panose="02020603050405020304" pitchFamily="18" charset="0"/>
              </a:rPr>
              <a:t>V. Demo and Explanation.</a:t>
            </a:r>
          </a:p>
        </p:txBody>
      </p:sp>
      <p:sp>
        <p:nvSpPr>
          <p:cNvPr id="28" name="Oval 2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8F7877E-9854-43F3-9D53-C2070678B0F1}"/>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24</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EA91BDE-AB82-475E-9425-EF902814F75E}"/>
                  </a:ext>
                </a:extLst>
              </p:cNvPr>
              <p:cNvSpPr/>
              <p:nvPr/>
            </p:nvSpPr>
            <p:spPr>
              <a:xfrm>
                <a:off x="2403928" y="3193632"/>
                <a:ext cx="3867021" cy="846450"/>
              </a:xfrm>
              <a:prstGeom prst="rect">
                <a:avLst/>
              </a:prstGeom>
            </p:spPr>
            <p:txBody>
              <a:bodyPr wrap="none">
                <a:spAutoFit/>
              </a:bodyPr>
              <a:lstStyle/>
              <a:p>
                <a:r>
                  <a:rPr lang="en-US" sz="2500" b="1" dirty="0">
                    <a:latin typeface="Times New Roman" panose="02020603050405020304" pitchFamily="18" charset="0"/>
                    <a:cs typeface="Times New Roman" panose="02020603050405020304" pitchFamily="18" charset="0"/>
                  </a:rPr>
                  <a:t>BC (P, Q) =</a:t>
                </a:r>
                <a14:m>
                  <m:oMath xmlns:m="http://schemas.openxmlformats.org/officeDocument/2006/math">
                    <m:nary>
                      <m:naryPr>
                        <m:chr m:val="∑"/>
                        <m:grow m:val="on"/>
                        <m:ctrlPr>
                          <a:rPr lang="en-US" sz="2500" b="1" i="1">
                            <a:latin typeface="Cambria Math" panose="02040503050406030204" pitchFamily="18" charset="0"/>
                          </a:rPr>
                        </m:ctrlPr>
                      </m:naryPr>
                      <m:sub>
                        <m:r>
                          <a:rPr lang="en-US" sz="2500" b="1" i="1">
                            <a:latin typeface="Cambria Math" panose="02040503050406030204" pitchFamily="18" charset="0"/>
                          </a:rPr>
                          <m:t>𝒌</m:t>
                        </m:r>
                        <m:r>
                          <a:rPr lang="en-US" sz="2500" b="1" i="1">
                            <a:latin typeface="Cambria Math" panose="02040503050406030204" pitchFamily="18" charset="0"/>
                          </a:rPr>
                          <m:t>=</m:t>
                        </m:r>
                        <m:r>
                          <a:rPr lang="en-US" sz="2500" b="1" i="1">
                            <a:latin typeface="Cambria Math" panose="02040503050406030204" pitchFamily="18" charset="0"/>
                          </a:rPr>
                          <m:t>𝟎</m:t>
                        </m:r>
                      </m:sub>
                      <m:sup>
                        <m:r>
                          <a:rPr lang="en-US" sz="2500" b="1" i="1">
                            <a:latin typeface="Cambria Math" panose="02040503050406030204" pitchFamily="18" charset="0"/>
                          </a:rPr>
                          <m:t>𝒏</m:t>
                        </m:r>
                      </m:sup>
                      <m:e>
                        <m:rad>
                          <m:radPr>
                            <m:degHide m:val="on"/>
                            <m:ctrlPr>
                              <a:rPr lang="en-US" sz="2500" b="1" i="1">
                                <a:latin typeface="Cambria Math" panose="02040503050406030204" pitchFamily="18" charset="0"/>
                              </a:rPr>
                            </m:ctrlPr>
                          </m:radPr>
                          <m:deg/>
                          <m:e>
                            <m:r>
                              <a:rPr lang="en-US" sz="2500" b="1" i="1">
                                <a:latin typeface="Cambria Math" panose="02040503050406030204" pitchFamily="18" charset="0"/>
                              </a:rPr>
                              <m:t>𝑷𝒊</m:t>
                            </m:r>
                            <m:r>
                              <a:rPr lang="en-US" sz="2500" b="1" i="1">
                                <a:latin typeface="Cambria Math" panose="02040503050406030204" pitchFamily="18" charset="0"/>
                              </a:rPr>
                              <m:t>∗</m:t>
                            </m:r>
                            <m:r>
                              <a:rPr lang="en-US" sz="2500" b="1" i="1">
                                <a:latin typeface="Cambria Math" panose="02040503050406030204" pitchFamily="18" charset="0"/>
                              </a:rPr>
                              <m:t>𝑸𝒊</m:t>
                            </m:r>
                          </m:e>
                        </m:rad>
                      </m:e>
                    </m:nary>
                  </m:oMath>
                </a14:m>
                <a:endParaRPr lang="en-US" sz="2500" b="1" dirty="0"/>
              </a:p>
            </p:txBody>
          </p:sp>
        </mc:Choice>
        <mc:Fallback xmlns="">
          <p:sp>
            <p:nvSpPr>
              <p:cNvPr id="6" name="Rectangle 5">
                <a:extLst>
                  <a:ext uri="{FF2B5EF4-FFF2-40B4-BE49-F238E27FC236}">
                    <a16:creationId xmlns:a16="http://schemas.microsoft.com/office/drawing/2014/main" id="{3EA91BDE-AB82-475E-9425-EF902814F75E}"/>
                  </a:ext>
                </a:extLst>
              </p:cNvPr>
              <p:cNvSpPr>
                <a:spLocks noRot="1" noChangeAspect="1" noMove="1" noResize="1" noEditPoints="1" noAdjustHandles="1" noChangeArrowheads="1" noChangeShapeType="1" noTextEdit="1"/>
              </p:cNvSpPr>
              <p:nvPr/>
            </p:nvSpPr>
            <p:spPr>
              <a:xfrm>
                <a:off x="2403928" y="3193632"/>
                <a:ext cx="3867021" cy="846450"/>
              </a:xfrm>
              <a:prstGeom prst="rect">
                <a:avLst/>
              </a:prstGeom>
              <a:blipFill>
                <a:blip r:embed="rId6"/>
                <a:stretch>
                  <a:fillRect l="-252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A6CDA05-1C9B-4FB7-BFA7-B7C244973BCA}"/>
              </a:ext>
            </a:extLst>
          </p:cNvPr>
          <p:cNvSpPr/>
          <p:nvPr/>
        </p:nvSpPr>
        <p:spPr>
          <a:xfrm>
            <a:off x="738378" y="2246011"/>
            <a:ext cx="3913251" cy="369332"/>
          </a:xfrm>
          <a:prstGeom prst="rect">
            <a:avLst/>
          </a:prstGeom>
        </p:spPr>
        <p:txBody>
          <a:bodyPr wrap="none">
            <a:spAutoFit/>
          </a:bodyPr>
          <a:lstStyle/>
          <a:p>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Bhattacharya:</a:t>
            </a:r>
          </a:p>
        </p:txBody>
      </p:sp>
      <p:sp>
        <p:nvSpPr>
          <p:cNvPr id="10" name="Rectangle 9">
            <a:extLst>
              <a:ext uri="{FF2B5EF4-FFF2-40B4-BE49-F238E27FC236}">
                <a16:creationId xmlns:a16="http://schemas.microsoft.com/office/drawing/2014/main" id="{37B66435-8CCB-46E2-B0A2-33F76EF06713}"/>
              </a:ext>
            </a:extLst>
          </p:cNvPr>
          <p:cNvSpPr/>
          <p:nvPr/>
        </p:nvSpPr>
        <p:spPr>
          <a:xfrm>
            <a:off x="738378" y="4802859"/>
            <a:ext cx="7607808" cy="1323439"/>
          </a:xfrm>
          <a:prstGeom prst="rect">
            <a:avLst/>
          </a:prstGeom>
        </p:spPr>
        <p:txBody>
          <a:bodyPr wrap="square">
            <a:spAutoFit/>
          </a:bodyPr>
          <a:lstStyle/>
          <a:p>
            <a:r>
              <a:rPr lang="vi-VN" sz="2000" b="1" dirty="0"/>
              <a:t>Hệ số Bhattacharyya là một phép đo gần đúng về số lượng trùng lặp giữa hai mẫu thống kê. </a:t>
            </a:r>
          </a:p>
          <a:p>
            <a:r>
              <a:rPr lang="vi-VN" sz="2000" b="1" dirty="0"/>
              <a:t>Hệ số có thể được sử dụng để xác định độ tương đối của hai mẫu được xem xét.</a:t>
            </a:r>
            <a:endParaRPr lang="en-US" sz="2000" b="1" dirty="0"/>
          </a:p>
        </p:txBody>
      </p:sp>
    </p:spTree>
    <p:extLst>
      <p:ext uri="{BB962C8B-B14F-4D97-AF65-F5344CB8AC3E}">
        <p14:creationId xmlns:p14="http://schemas.microsoft.com/office/powerpoint/2010/main" val="5248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3677A3-D636-49CA-B917-739FB540FD33}"/>
              </a:ext>
            </a:extLst>
          </p:cNvPr>
          <p:cNvSpPr>
            <a:spLocks noGrp="1"/>
          </p:cNvSpPr>
          <p:nvPr>
            <p:ph type="title"/>
          </p:nvPr>
        </p:nvSpPr>
        <p:spPr>
          <a:xfrm>
            <a:off x="802386" y="484632"/>
            <a:ext cx="7543800" cy="1609344"/>
          </a:xfrm>
        </p:spPr>
        <p:txBody>
          <a:bodyPr>
            <a:normAutofit/>
          </a:bodyPr>
          <a:lstStyle/>
          <a:p>
            <a:r>
              <a:rPr lang="en-US" b="1" dirty="0">
                <a:latin typeface="Times New Roman" panose="02020603050405020304" pitchFamily="18" charset="0"/>
                <a:cs typeface="Times New Roman" panose="02020603050405020304" pitchFamily="18" charset="0"/>
              </a:rPr>
              <a:t>V. Demo and Explanation.</a:t>
            </a:r>
          </a:p>
        </p:txBody>
      </p:sp>
      <p:sp>
        <p:nvSpPr>
          <p:cNvPr id="28" name="Oval 2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8F7877E-9854-43F3-9D53-C2070678B0F1}"/>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25</a:t>
            </a:fld>
            <a:endParaRPr lang="en-US"/>
          </a:p>
        </p:txBody>
      </p:sp>
      <p:sp>
        <p:nvSpPr>
          <p:cNvPr id="5" name="Rectangle 4">
            <a:extLst>
              <a:ext uri="{FF2B5EF4-FFF2-40B4-BE49-F238E27FC236}">
                <a16:creationId xmlns:a16="http://schemas.microsoft.com/office/drawing/2014/main" id="{242FEFDE-DD43-4775-B8C3-E78E8CDEA7AD}"/>
              </a:ext>
            </a:extLst>
          </p:cNvPr>
          <p:cNvSpPr/>
          <p:nvPr/>
        </p:nvSpPr>
        <p:spPr>
          <a:xfrm>
            <a:off x="1149981" y="4805158"/>
            <a:ext cx="6374916" cy="1015663"/>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 Q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(1 lớp của ảnh).</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Pi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Qi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P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Q.</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EA91BDE-AB82-475E-9425-EF902814F75E}"/>
                  </a:ext>
                </a:extLst>
              </p:cNvPr>
              <p:cNvSpPr/>
              <p:nvPr/>
            </p:nvSpPr>
            <p:spPr>
              <a:xfrm>
                <a:off x="2403928" y="3193632"/>
                <a:ext cx="3867021" cy="846450"/>
              </a:xfrm>
              <a:prstGeom prst="rect">
                <a:avLst/>
              </a:prstGeom>
            </p:spPr>
            <p:txBody>
              <a:bodyPr wrap="none">
                <a:spAutoFit/>
              </a:bodyPr>
              <a:lstStyle/>
              <a:p>
                <a:r>
                  <a:rPr lang="en-US" sz="2500" b="1" dirty="0">
                    <a:latin typeface="Times New Roman" panose="02020603050405020304" pitchFamily="18" charset="0"/>
                    <a:cs typeface="Times New Roman" panose="02020603050405020304" pitchFamily="18" charset="0"/>
                  </a:rPr>
                  <a:t>BC (P, Q) =</a:t>
                </a:r>
                <a14:m>
                  <m:oMath xmlns:m="http://schemas.openxmlformats.org/officeDocument/2006/math">
                    <m:nary>
                      <m:naryPr>
                        <m:chr m:val="∑"/>
                        <m:grow m:val="on"/>
                        <m:ctrlPr>
                          <a:rPr lang="en-US" sz="2500" b="1" i="1">
                            <a:latin typeface="Cambria Math" panose="02040503050406030204" pitchFamily="18" charset="0"/>
                          </a:rPr>
                        </m:ctrlPr>
                      </m:naryPr>
                      <m:sub>
                        <m:r>
                          <a:rPr lang="en-US" sz="2500" b="1" i="1">
                            <a:latin typeface="Cambria Math" panose="02040503050406030204" pitchFamily="18" charset="0"/>
                          </a:rPr>
                          <m:t>𝒌</m:t>
                        </m:r>
                        <m:r>
                          <a:rPr lang="en-US" sz="2500" b="1" i="1">
                            <a:latin typeface="Cambria Math" panose="02040503050406030204" pitchFamily="18" charset="0"/>
                          </a:rPr>
                          <m:t>=</m:t>
                        </m:r>
                        <m:r>
                          <a:rPr lang="en-US" sz="2500" b="1" i="1">
                            <a:latin typeface="Cambria Math" panose="02040503050406030204" pitchFamily="18" charset="0"/>
                          </a:rPr>
                          <m:t>𝟎</m:t>
                        </m:r>
                      </m:sub>
                      <m:sup>
                        <m:r>
                          <a:rPr lang="en-US" sz="2500" b="1" i="1">
                            <a:latin typeface="Cambria Math" panose="02040503050406030204" pitchFamily="18" charset="0"/>
                          </a:rPr>
                          <m:t>𝒏</m:t>
                        </m:r>
                      </m:sup>
                      <m:e>
                        <m:rad>
                          <m:radPr>
                            <m:degHide m:val="on"/>
                            <m:ctrlPr>
                              <a:rPr lang="en-US" sz="2500" b="1" i="1">
                                <a:latin typeface="Cambria Math" panose="02040503050406030204" pitchFamily="18" charset="0"/>
                              </a:rPr>
                            </m:ctrlPr>
                          </m:radPr>
                          <m:deg/>
                          <m:e>
                            <m:r>
                              <a:rPr lang="en-US" sz="2500" b="1" i="1">
                                <a:latin typeface="Cambria Math" panose="02040503050406030204" pitchFamily="18" charset="0"/>
                              </a:rPr>
                              <m:t>𝑷𝒊</m:t>
                            </m:r>
                            <m:r>
                              <a:rPr lang="en-US" sz="2500" b="1" i="1">
                                <a:latin typeface="Cambria Math" panose="02040503050406030204" pitchFamily="18" charset="0"/>
                              </a:rPr>
                              <m:t>∗</m:t>
                            </m:r>
                            <m:r>
                              <a:rPr lang="en-US" sz="2500" b="1" i="1">
                                <a:latin typeface="Cambria Math" panose="02040503050406030204" pitchFamily="18" charset="0"/>
                              </a:rPr>
                              <m:t>𝑸𝒊</m:t>
                            </m:r>
                          </m:e>
                        </m:rad>
                      </m:e>
                    </m:nary>
                  </m:oMath>
                </a14:m>
                <a:endParaRPr lang="en-US" sz="2500" b="1" dirty="0"/>
              </a:p>
            </p:txBody>
          </p:sp>
        </mc:Choice>
        <mc:Fallback xmlns="">
          <p:sp>
            <p:nvSpPr>
              <p:cNvPr id="6" name="Rectangle 5">
                <a:extLst>
                  <a:ext uri="{FF2B5EF4-FFF2-40B4-BE49-F238E27FC236}">
                    <a16:creationId xmlns:a16="http://schemas.microsoft.com/office/drawing/2014/main" id="{3EA91BDE-AB82-475E-9425-EF902814F75E}"/>
                  </a:ext>
                </a:extLst>
              </p:cNvPr>
              <p:cNvSpPr>
                <a:spLocks noRot="1" noChangeAspect="1" noMove="1" noResize="1" noEditPoints="1" noAdjustHandles="1" noChangeArrowheads="1" noChangeShapeType="1" noTextEdit="1"/>
              </p:cNvSpPr>
              <p:nvPr/>
            </p:nvSpPr>
            <p:spPr>
              <a:xfrm>
                <a:off x="2403928" y="3193632"/>
                <a:ext cx="3867021" cy="846450"/>
              </a:xfrm>
              <a:prstGeom prst="rect">
                <a:avLst/>
              </a:prstGeom>
              <a:blipFill>
                <a:blip r:embed="rId6"/>
                <a:stretch>
                  <a:fillRect l="-252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A6CDA05-1C9B-4FB7-BFA7-B7C244973BCA}"/>
              </a:ext>
            </a:extLst>
          </p:cNvPr>
          <p:cNvSpPr/>
          <p:nvPr/>
        </p:nvSpPr>
        <p:spPr>
          <a:xfrm>
            <a:off x="738378" y="2246011"/>
            <a:ext cx="3913251" cy="369332"/>
          </a:xfrm>
          <a:prstGeom prst="rect">
            <a:avLst/>
          </a:prstGeom>
        </p:spPr>
        <p:txBody>
          <a:bodyPr wrap="none">
            <a:spAutoFit/>
          </a:bodyPr>
          <a:lstStyle/>
          <a:p>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Bhattacharya:</a:t>
            </a:r>
          </a:p>
        </p:txBody>
      </p:sp>
    </p:spTree>
    <p:extLst>
      <p:ext uri="{BB962C8B-B14F-4D97-AF65-F5344CB8AC3E}">
        <p14:creationId xmlns:p14="http://schemas.microsoft.com/office/powerpoint/2010/main" val="2201840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3677A3-D636-49CA-B917-739FB540FD33}"/>
              </a:ext>
            </a:extLst>
          </p:cNvPr>
          <p:cNvSpPr>
            <a:spLocks noGrp="1"/>
          </p:cNvSpPr>
          <p:nvPr>
            <p:ph type="title"/>
          </p:nvPr>
        </p:nvSpPr>
        <p:spPr>
          <a:xfrm>
            <a:off x="802386" y="484632"/>
            <a:ext cx="7543800" cy="1609344"/>
          </a:xfrm>
        </p:spPr>
        <p:txBody>
          <a:bodyPr>
            <a:normAutofit/>
          </a:bodyPr>
          <a:lstStyle/>
          <a:p>
            <a:r>
              <a:rPr lang="en-US" b="1" dirty="0">
                <a:latin typeface="Times New Roman" panose="02020603050405020304" pitchFamily="18" charset="0"/>
                <a:cs typeface="Times New Roman" panose="02020603050405020304" pitchFamily="18" charset="0"/>
              </a:rPr>
              <a:t>V. Demo and Explanation.</a:t>
            </a:r>
          </a:p>
        </p:txBody>
      </p:sp>
      <p:sp>
        <p:nvSpPr>
          <p:cNvPr id="28" name="Oval 2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8F7877E-9854-43F3-9D53-C2070678B0F1}"/>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26</a:t>
            </a:fld>
            <a:endParaRPr lang="en-US"/>
          </a:p>
        </p:txBody>
      </p:sp>
      <p:sp>
        <p:nvSpPr>
          <p:cNvPr id="13" name="Content Placeholder 2">
            <a:extLst>
              <a:ext uri="{FF2B5EF4-FFF2-40B4-BE49-F238E27FC236}">
                <a16:creationId xmlns:a16="http://schemas.microsoft.com/office/drawing/2014/main" id="{3CF58A1F-1440-4334-A6B0-934174F8335B}"/>
              </a:ext>
            </a:extLst>
          </p:cNvPr>
          <p:cNvSpPr>
            <a:spLocks noGrp="1"/>
          </p:cNvSpPr>
          <p:nvPr>
            <p:ph idx="1"/>
          </p:nvPr>
        </p:nvSpPr>
        <p:spPr>
          <a:xfrm>
            <a:off x="685800" y="2121408"/>
            <a:ext cx="7772400" cy="4050792"/>
          </a:xfrm>
        </p:spPr>
        <p:txBody>
          <a:bodyPr/>
          <a:lstStyle/>
          <a:p>
            <a:pPr marL="0" indent="0">
              <a:lnSpc>
                <a:spcPct val="150000"/>
              </a:lnSpc>
              <a:buNone/>
            </a:pPr>
            <a:r>
              <a:rPr lang="en-US" b="1" dirty="0">
                <a:latin typeface="Times New Roman" panose="02020603050405020304" pitchFamily="18" charset="0"/>
                <a:cs typeface="Times New Roman" panose="02020603050405020304" pitchFamily="18" charset="0"/>
              </a:rPr>
              <a:t>Color mixture: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RGB, </a:t>
            </a:r>
            <a:r>
              <a:rPr lang="en-US" b="1" dirty="0" err="1">
                <a:latin typeface="Times New Roman" panose="02020603050405020304" pitchFamily="18" charset="0"/>
                <a:cs typeface="Times New Roman" panose="02020603050405020304" pitchFamily="18" charset="0"/>
              </a:rPr>
              <a:t>màu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red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green. Ta </a:t>
            </a:r>
            <a:r>
              <a:rPr lang="en-US" b="1" dirty="0" err="1">
                <a:latin typeface="Times New Roman" panose="02020603050405020304" pitchFamily="18" charset="0"/>
                <a:cs typeface="Times New Roman" panose="02020603050405020304" pitchFamily="18" charset="0"/>
              </a:rPr>
              <a:t>giảm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kênh</a:t>
            </a:r>
            <a:r>
              <a:rPr lang="en-US" b="1" dirty="0">
                <a:latin typeface="Times New Roman" panose="02020603050405020304" pitchFamily="18" charset="0"/>
                <a:cs typeface="Times New Roman" panose="02020603050405020304" pitchFamily="18" charset="0"/>
              </a:rPr>
              <a:t> blue</a:t>
            </a:r>
          </a:p>
          <a:p>
            <a:endParaRPr lang="en-US" dirty="0"/>
          </a:p>
        </p:txBody>
      </p:sp>
      <p:pic>
        <p:nvPicPr>
          <p:cNvPr id="14" name="Picture 13" descr="A close up of a logo&#10;&#10;Description automatically generated">
            <a:extLst>
              <a:ext uri="{FF2B5EF4-FFF2-40B4-BE49-F238E27FC236}">
                <a16:creationId xmlns:a16="http://schemas.microsoft.com/office/drawing/2014/main" id="{D375EF48-DBDA-4CED-85A5-FC1EAE8D4EFB}"/>
              </a:ext>
            </a:extLst>
          </p:cNvPr>
          <p:cNvPicPr>
            <a:picLocks noChangeAspect="1"/>
          </p:cNvPicPr>
          <p:nvPr>
            <p:custDataLst>
              <p:custData r:id="rId1"/>
            </p:custDataLst>
          </p:nvPr>
        </p:nvPicPr>
        <p:blipFill>
          <a:blip r:embed="rId7">
            <a:extLst>
              <a:ext uri="{28A0092B-C50C-407E-A947-70E740481C1C}">
                <a14:useLocalDpi xmlns:a14="http://schemas.microsoft.com/office/drawing/2010/main" val="0"/>
              </a:ext>
            </a:extLst>
          </a:blip>
          <a:stretch>
            <a:fillRect/>
          </a:stretch>
        </p:blipFill>
        <p:spPr>
          <a:xfrm>
            <a:off x="3292614" y="3185099"/>
            <a:ext cx="2558772" cy="2690366"/>
          </a:xfrm>
          <a:prstGeom prst="rect">
            <a:avLst/>
          </a:prstGeom>
        </p:spPr>
      </p:pic>
      <p:sp>
        <p:nvSpPr>
          <p:cNvPr id="15" name="TextBox 14">
            <a:extLst>
              <a:ext uri="{FF2B5EF4-FFF2-40B4-BE49-F238E27FC236}">
                <a16:creationId xmlns:a16="http://schemas.microsoft.com/office/drawing/2014/main" id="{B2A92223-A2ED-4BC0-83EC-701EACE7E2BB}"/>
              </a:ext>
            </a:extLst>
          </p:cNvPr>
          <p:cNvSpPr txBox="1"/>
          <p:nvPr/>
        </p:nvSpPr>
        <p:spPr>
          <a:xfrm>
            <a:off x="3451414" y="6025361"/>
            <a:ext cx="2773895" cy="400110"/>
          </a:xfrm>
          <a:prstGeom prst="rect">
            <a:avLst/>
          </a:prstGeom>
          <a:noFill/>
        </p:spPr>
        <p:txBody>
          <a:bodyPr wrap="square" rtlCol="0">
            <a:spAutoFit/>
          </a:bodyPr>
          <a:lstStyle/>
          <a:p>
            <a:r>
              <a:rPr lang="en-US" altLang="en-US" sz="900"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 </a:t>
            </a:r>
            <a:r>
              <a:rPr lang="en-US" altLang="en-US" sz="2000"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Color mixture RGB</a:t>
            </a:r>
            <a:endParaRPr lang="en-US" sz="900" i="1" dirty="0">
              <a:solidFill>
                <a:schemeClr val="tx2">
                  <a:lumMod val="60000"/>
                  <a:lumOff val="40000"/>
                </a:schemeClr>
              </a:solidFill>
            </a:endParaRPr>
          </a:p>
        </p:txBody>
      </p:sp>
    </p:spTree>
    <p:extLst>
      <p:ext uri="{BB962C8B-B14F-4D97-AF65-F5344CB8AC3E}">
        <p14:creationId xmlns:p14="http://schemas.microsoft.com/office/powerpoint/2010/main" val="1631640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3D05-FB72-4933-949C-065328AF8121}"/>
              </a:ext>
            </a:extLst>
          </p:cNvPr>
          <p:cNvSpPr>
            <a:spLocks noGrp="1"/>
          </p:cNvSpPr>
          <p:nvPr>
            <p:ph type="title"/>
          </p:nvPr>
        </p:nvSpPr>
        <p:spPr>
          <a:xfrm>
            <a:off x="179526" y="86306"/>
            <a:ext cx="7886700" cy="755462"/>
          </a:xfrm>
        </p:spPr>
        <p:txBody>
          <a:bodyPr>
            <a:normAutofit/>
          </a:bodyPr>
          <a:lstStyle/>
          <a:p>
            <a:r>
              <a:rPr lang="en-US" b="1" dirty="0">
                <a:latin typeface="Times New Roman" panose="02020603050405020304" pitchFamily="18" charset="0"/>
                <a:cs typeface="Times New Roman" panose="02020603050405020304" pitchFamily="18" charset="0"/>
              </a:rPr>
              <a:t>V. Demo and Explanation.</a:t>
            </a:r>
          </a:p>
        </p:txBody>
      </p:sp>
      <p:sp>
        <p:nvSpPr>
          <p:cNvPr id="3" name="Content Placeholder 2">
            <a:extLst>
              <a:ext uri="{FF2B5EF4-FFF2-40B4-BE49-F238E27FC236}">
                <a16:creationId xmlns:a16="http://schemas.microsoft.com/office/drawing/2014/main" id="{63983358-0C38-4F27-A01E-554D3FBA6129}"/>
              </a:ext>
            </a:extLst>
          </p:cNvPr>
          <p:cNvSpPr>
            <a:spLocks noGrp="1"/>
          </p:cNvSpPr>
          <p:nvPr>
            <p:ph idx="1"/>
          </p:nvPr>
        </p:nvSpPr>
        <p:spPr>
          <a:xfrm>
            <a:off x="503144" y="970015"/>
            <a:ext cx="7886700" cy="4351338"/>
          </a:xfrm>
        </p:spPr>
        <p:txBody>
          <a:bodyPr/>
          <a:lstStyle/>
          <a:p>
            <a:r>
              <a:rPr lang="en-US" b="1" dirty="0">
                <a:latin typeface="Times New Roman" panose="02020603050405020304" pitchFamily="18" charset="0"/>
                <a:cs typeface="Times New Roman" panose="02020603050405020304" pitchFamily="18" charset="0"/>
              </a:rPr>
              <a:t>Histogram in Grayscale: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E23E91D-7FAA-427E-9734-6D7889335044}"/>
              </a:ext>
            </a:extLst>
          </p:cNvPr>
          <p:cNvSpPr>
            <a:spLocks noGrp="1"/>
          </p:cNvSpPr>
          <p:nvPr>
            <p:ph type="sldNum" sz="quarter" idx="12"/>
          </p:nvPr>
        </p:nvSpPr>
        <p:spPr/>
        <p:txBody>
          <a:bodyPr/>
          <a:lstStyle/>
          <a:p>
            <a:fld id="{8694B41A-5D51-4EAD-A41F-FF1A1182CD1A}" type="slidenum">
              <a:rPr lang="en-US" smtClean="0"/>
              <a:t>27</a:t>
            </a:fld>
            <a:endParaRPr lang="en-US"/>
          </a:p>
        </p:txBody>
      </p:sp>
      <p:sp>
        <p:nvSpPr>
          <p:cNvPr id="7" name="Rectangle 5">
            <a:extLst>
              <a:ext uri="{FF2B5EF4-FFF2-40B4-BE49-F238E27FC236}">
                <a16:creationId xmlns:a16="http://schemas.microsoft.com/office/drawing/2014/main" id="{EED4B7ED-7A37-465F-BDFE-01C41378B5F5}"/>
              </a:ext>
            </a:extLst>
          </p:cNvPr>
          <p:cNvSpPr>
            <a:spLocks noChangeArrowheads="1"/>
          </p:cNvSpPr>
          <p:nvPr/>
        </p:nvSpPr>
        <p:spPr bwMode="auto">
          <a:xfrm>
            <a:off x="2"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10" descr="A close up of a device&#10;&#10;Description automatically generated">
            <a:extLst>
              <a:ext uri="{FF2B5EF4-FFF2-40B4-BE49-F238E27FC236}">
                <a16:creationId xmlns:a16="http://schemas.microsoft.com/office/drawing/2014/main" id="{B3B2D2CE-3E6C-40E4-B4A1-0CA9FD507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66352"/>
            <a:ext cx="8273845" cy="53359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63DA2E0B-6D67-445A-BF1B-6618DDB41ABD}"/>
              </a:ext>
            </a:extLst>
          </p:cNvPr>
          <p:cNvSpPr>
            <a:spLocks noChangeArrowheads="1"/>
          </p:cNvSpPr>
          <p:nvPr/>
        </p:nvSpPr>
        <p:spPr bwMode="auto">
          <a:xfrm>
            <a:off x="1097761" y="1644929"/>
            <a:ext cx="6249346" cy="66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vi-VN" altLang="en-US" sz="1200"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The </a:t>
            </a:r>
            <a:r>
              <a:rPr lang="en-US" altLang="en-US" sz="1200"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Bhattacharya Coefficient is </a:t>
            </a:r>
            <a:r>
              <a:rPr lang="en-US" altLang="en-US" sz="1200" b="1"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0.84083405328705</a:t>
            </a:r>
            <a:endParaRPr lang="en-US" altLang="en-US" sz="1000" b="1" dirty="0"/>
          </a:p>
          <a:p>
            <a:pPr eaLnBrk="0" fontAlgn="base" hangingPunct="0">
              <a:spcBef>
                <a:spcPct val="0"/>
              </a:spcBef>
              <a:spcAft>
                <a:spcPct val="0"/>
              </a:spcAft>
            </a:pPr>
            <a:r>
              <a:rPr lang="vi-VN" altLang="en-US" sz="1200"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Đường màu cam: Histogram in Grayscale của ảnh gốc.</a:t>
            </a:r>
            <a:endParaRPr lang="en-US" altLang="en-US" sz="1000" dirty="0"/>
          </a:p>
          <a:p>
            <a:pPr eaLnBrk="0" fontAlgn="base" hangingPunct="0">
              <a:spcBef>
                <a:spcPct val="0"/>
              </a:spcBef>
              <a:spcAft>
                <a:spcPct val="0"/>
              </a:spcAft>
            </a:pPr>
            <a:r>
              <a:rPr lang="vi-VN" altLang="en-US" sz="1200" i="1" dirty="0">
                <a:solidFill>
                  <a:srgbClr val="44546A"/>
                </a:solidFill>
                <a:latin typeface="Calibri" panose="020F0502020204030204" pitchFamily="34" charset="0"/>
                <a:ea typeface="Yu Mincho" panose="02020400000000000000" pitchFamily="18" charset="-128"/>
                <a:cs typeface="Times New Roman" panose="02020603050405020304" pitchFamily="18" charset="0"/>
              </a:rPr>
              <a:t>Đường màu xanh: Histogram in Grayscale của ảnh kết quả.</a:t>
            </a:r>
            <a:endParaRPr lang="vi-VN" altLang="en-US" sz="3200" dirty="0">
              <a:latin typeface="Arial" panose="020B0604020202020204" pitchFamily="34" charset="0"/>
            </a:endParaRPr>
          </a:p>
        </p:txBody>
      </p:sp>
      <p:cxnSp>
        <p:nvCxnSpPr>
          <p:cNvPr id="6" name="Connector: Curved 5">
            <a:extLst>
              <a:ext uri="{FF2B5EF4-FFF2-40B4-BE49-F238E27FC236}">
                <a16:creationId xmlns:a16="http://schemas.microsoft.com/office/drawing/2014/main" id="{F0B30251-4725-4C15-8935-2D25613CB7B3}"/>
              </a:ext>
            </a:extLst>
          </p:cNvPr>
          <p:cNvCxnSpPr>
            <a:cxnSpLocks/>
          </p:cNvCxnSpPr>
          <p:nvPr/>
        </p:nvCxnSpPr>
        <p:spPr>
          <a:xfrm rot="5400000">
            <a:off x="7512315" y="1446389"/>
            <a:ext cx="1755058" cy="1338490"/>
          </a:xfrm>
          <a:prstGeom prst="curvedConnector3">
            <a:avLst>
              <a:gd name="adj1" fmla="val 7605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1FC2A6C0-6C24-42AD-9598-C7FA05CCBF6A}"/>
              </a:ext>
            </a:extLst>
          </p:cNvPr>
          <p:cNvCxnSpPr>
            <a:cxnSpLocks/>
          </p:cNvCxnSpPr>
          <p:nvPr/>
        </p:nvCxnSpPr>
        <p:spPr>
          <a:xfrm rot="16200000" flipH="1">
            <a:off x="319338" y="2805066"/>
            <a:ext cx="1525742" cy="932744"/>
          </a:xfrm>
          <a:prstGeom prst="curvedConnector3">
            <a:avLst>
              <a:gd name="adj1" fmla="val 263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19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A9D9837-58DF-4B68-AD79-C6D7E1184DF0}"/>
              </a:ext>
            </a:extLst>
          </p:cNvPr>
          <p:cNvSpPr>
            <a:spLocks noGrp="1"/>
          </p:cNvSpPr>
          <p:nvPr>
            <p:ph type="title"/>
          </p:nvPr>
        </p:nvSpPr>
        <p:spPr>
          <a:xfrm>
            <a:off x="179526" y="86306"/>
            <a:ext cx="7886700" cy="755462"/>
          </a:xfrm>
        </p:spPr>
        <p:txBody>
          <a:bodyPr>
            <a:normAutofit/>
          </a:bodyPr>
          <a:lstStyle/>
          <a:p>
            <a:r>
              <a:rPr lang="en-US" b="1" dirty="0">
                <a:latin typeface="Times New Roman" panose="02020603050405020304" pitchFamily="18" charset="0"/>
                <a:cs typeface="Times New Roman" panose="02020603050405020304" pitchFamily="18" charset="0"/>
              </a:rPr>
              <a:t>V. Demo and Explanation.</a:t>
            </a:r>
          </a:p>
        </p:txBody>
      </p:sp>
      <p:sp>
        <p:nvSpPr>
          <p:cNvPr id="17" name="Content Placeholder 2">
            <a:extLst>
              <a:ext uri="{FF2B5EF4-FFF2-40B4-BE49-F238E27FC236}">
                <a16:creationId xmlns:a16="http://schemas.microsoft.com/office/drawing/2014/main" id="{22754FBE-F1D3-4BC1-AE3B-49555F7E819A}"/>
              </a:ext>
            </a:extLst>
          </p:cNvPr>
          <p:cNvSpPr>
            <a:spLocks noGrp="1"/>
          </p:cNvSpPr>
          <p:nvPr>
            <p:ph idx="1"/>
          </p:nvPr>
        </p:nvSpPr>
        <p:spPr>
          <a:xfrm>
            <a:off x="503144" y="970015"/>
            <a:ext cx="7886700" cy="4351338"/>
          </a:xfrm>
        </p:spPr>
        <p:txBody>
          <a:bodyPr/>
          <a:lstStyle/>
          <a:p>
            <a:r>
              <a:rPr lang="en-US" dirty="0">
                <a:latin typeface="Times New Roman" panose="02020603050405020304" pitchFamily="18" charset="0"/>
                <a:cs typeface="Times New Roman" panose="02020603050405020304" pitchFamily="18" charset="0"/>
              </a:rPr>
              <a:t>Histogram in RGB:</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DB01714-5AAD-4BA3-9B2C-862367CBAB62}"/>
              </a:ext>
            </a:extLst>
          </p:cNvPr>
          <p:cNvSpPr>
            <a:spLocks noGrp="1"/>
          </p:cNvSpPr>
          <p:nvPr>
            <p:ph type="sldNum" sz="quarter" idx="12"/>
          </p:nvPr>
        </p:nvSpPr>
        <p:spPr/>
        <p:txBody>
          <a:bodyPr/>
          <a:lstStyle/>
          <a:p>
            <a:fld id="{8694B41A-5D51-4EAD-A41F-FF1A1182CD1A}" type="slidenum">
              <a:rPr lang="en-US" smtClean="0"/>
              <a:t>28</a:t>
            </a:fld>
            <a:endParaRPr lang="en-US"/>
          </a:p>
        </p:txBody>
      </p:sp>
      <p:sp>
        <p:nvSpPr>
          <p:cNvPr id="5" name="Rectangle 2">
            <a:extLst>
              <a:ext uri="{FF2B5EF4-FFF2-40B4-BE49-F238E27FC236}">
                <a16:creationId xmlns:a16="http://schemas.microsoft.com/office/drawing/2014/main" id="{172AE55E-DD66-400E-93A4-9DE88DBD3F83}"/>
              </a:ext>
            </a:extLst>
          </p:cNvPr>
          <p:cNvSpPr>
            <a:spLocks noChangeArrowheads="1"/>
          </p:cNvSpPr>
          <p:nvPr/>
        </p:nvSpPr>
        <p:spPr bwMode="auto">
          <a:xfrm>
            <a:off x="2"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9" descr="A screenshot of a cell phone&#10;&#10;Description automatically generated">
            <a:extLst>
              <a:ext uri="{FF2B5EF4-FFF2-40B4-BE49-F238E27FC236}">
                <a16:creationId xmlns:a16="http://schemas.microsoft.com/office/drawing/2014/main" id="{EF771054-0DB9-4298-AA99-3C9C4BCF5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09" y="1621151"/>
            <a:ext cx="8883295" cy="4528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1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B3-2AAB-42B5-A6B5-2A7D95F7D1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 References</a:t>
            </a:r>
            <a:br>
              <a:rPr lang="en-US" b="1" dirty="0"/>
            </a:br>
            <a:endParaRPr lang="en-US" dirty="0"/>
          </a:p>
        </p:txBody>
      </p:sp>
      <p:sp>
        <p:nvSpPr>
          <p:cNvPr id="3" name="Content Placeholder 2">
            <a:extLst>
              <a:ext uri="{FF2B5EF4-FFF2-40B4-BE49-F238E27FC236}">
                <a16:creationId xmlns:a16="http://schemas.microsoft.com/office/drawing/2014/main" id="{6F4AAB5B-343A-4372-B093-9E1F6B510B95}"/>
              </a:ext>
            </a:extLst>
          </p:cNvPr>
          <p:cNvSpPr>
            <a:spLocks noGrp="1"/>
          </p:cNvSpPr>
          <p:nvPr>
            <p:ph idx="1"/>
          </p:nvPr>
        </p:nvSpPr>
        <p:spPr>
          <a:xfrm>
            <a:off x="685800" y="1858297"/>
            <a:ext cx="7772400" cy="4313903"/>
          </a:xfrm>
        </p:spPr>
        <p:txBody>
          <a:bodyPr>
            <a:normAutofit/>
          </a:bodyPr>
          <a:lstStyle/>
          <a:p>
            <a:pPr lvl="0"/>
            <a:r>
              <a:rPr lang="vi-VN" sz="2200" dirty="0">
                <a:hlinkClick r:id="rId2"/>
              </a:rPr>
              <a:t>https://github.com/rendro/vintageJS/</a:t>
            </a:r>
            <a:endParaRPr lang="en-US" sz="2200" dirty="0"/>
          </a:p>
          <a:p>
            <a:pPr lvl="0"/>
            <a:r>
              <a:rPr lang="vi-VN" sz="2200" dirty="0">
                <a:hlinkClick r:id="rId3"/>
              </a:rPr>
              <a:t>https://machinelearningcoban.com/2017/10/12/fundaml_vectors/</a:t>
            </a:r>
            <a:endParaRPr lang="en-US" sz="2200" dirty="0"/>
          </a:p>
          <a:p>
            <a:pPr lvl="0"/>
            <a:r>
              <a:rPr lang="vi-VN" sz="2200" dirty="0">
                <a:hlinkClick r:id="rId4"/>
              </a:rPr>
              <a:t>https://docs.scipy.org/doc/numpy/index.html</a:t>
            </a:r>
            <a:endParaRPr lang="en-US" sz="2200" dirty="0"/>
          </a:p>
          <a:p>
            <a:pPr lvl="0"/>
            <a:r>
              <a:rPr lang="vi-VN" sz="2200" dirty="0">
                <a:hlinkClick r:id="rId5"/>
              </a:rPr>
              <a:t>https://docs.opencv.org/3.4/</a:t>
            </a:r>
            <a:endParaRPr lang="en-US" sz="2200" dirty="0"/>
          </a:p>
          <a:p>
            <a:pPr lvl="0"/>
            <a:r>
              <a:rPr lang="vi-VN" sz="2200" dirty="0">
                <a:hlinkClick r:id="rId6"/>
              </a:rPr>
              <a:t>https://www.python-course.eu/python_tkinter.php</a:t>
            </a:r>
            <a:endParaRPr lang="en-US" sz="2200" dirty="0"/>
          </a:p>
          <a:p>
            <a:endParaRPr lang="en-US" dirty="0"/>
          </a:p>
          <a:p>
            <a:pPr marL="0" indent="0">
              <a:buNone/>
            </a:pPr>
            <a:endParaRPr lang="en-US" dirty="0"/>
          </a:p>
          <a:p>
            <a:r>
              <a:rPr lang="en-US" sz="1400" b="1" dirty="0" err="1">
                <a:latin typeface="Times New Roman" panose="02020603050405020304" pitchFamily="18" charset="0"/>
                <a:cs typeface="Times New Roman" panose="02020603050405020304" pitchFamily="18" charset="0"/>
              </a:rPr>
              <a:t>Sinh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viên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thực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hiện</a:t>
            </a:r>
            <a:r>
              <a:rPr lang="en-US" sz="1400" b="1" dirty="0">
                <a:latin typeface="Times New Roman" panose="02020603050405020304" pitchFamily="18" charset="0"/>
                <a:cs typeface="Times New Roman" panose="02020603050405020304" pitchFamily="18" charset="0"/>
              </a:rPr>
              <a:t>:</a:t>
            </a:r>
          </a:p>
          <a:p>
            <a:pPr marL="0" indent="0">
              <a:buNone/>
            </a:pPr>
            <a:r>
              <a:rPr lang="en-US" sz="1400" b="1" dirty="0">
                <a:latin typeface="Times New Roman" panose="02020603050405020304" pitchFamily="18" charset="0"/>
                <a:cs typeface="Times New Roman" panose="02020603050405020304" pitchFamily="18" charset="0"/>
              </a:rPr>
              <a:t>17520828-Phan </a:t>
            </a:r>
            <a:r>
              <a:rPr lang="en-US" sz="1400" b="1" dirty="0" err="1">
                <a:latin typeface="Times New Roman" panose="02020603050405020304" pitchFamily="18" charset="0"/>
                <a:cs typeface="Times New Roman" panose="02020603050405020304" pitchFamily="18" charset="0"/>
              </a:rPr>
              <a:t>Nguyên</a:t>
            </a: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17520324-Nguyễn </a:t>
            </a:r>
            <a:r>
              <a:rPr lang="en-US" sz="1400" b="1" dirty="0" err="1">
                <a:latin typeface="Times New Roman" panose="02020603050405020304" pitchFamily="18" charset="0"/>
                <a:cs typeface="Times New Roman" panose="02020603050405020304" pitchFamily="18" charset="0"/>
              </a:rPr>
              <a:t>Thành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Danh</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C996D4-1710-4B96-88C1-D917A36FA5AA}"/>
              </a:ext>
            </a:extLst>
          </p:cNvPr>
          <p:cNvSpPr>
            <a:spLocks noGrp="1"/>
          </p:cNvSpPr>
          <p:nvPr>
            <p:ph type="sldNum" sz="quarter" idx="12"/>
          </p:nvPr>
        </p:nvSpPr>
        <p:spPr/>
        <p:txBody>
          <a:bodyPr/>
          <a:lstStyle/>
          <a:p>
            <a:fld id="{8694B41A-5D51-4EAD-A41F-FF1A1182CD1A}" type="slidenum">
              <a:rPr lang="en-US" smtClean="0"/>
              <a:t>29</a:t>
            </a:fld>
            <a:endParaRPr lang="en-US"/>
          </a:p>
        </p:txBody>
      </p:sp>
    </p:spTree>
    <p:extLst>
      <p:ext uri="{BB962C8B-B14F-4D97-AF65-F5344CB8AC3E}">
        <p14:creationId xmlns:p14="http://schemas.microsoft.com/office/powerpoint/2010/main" val="3197876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D1EB-5FAE-4F6B-B5C5-14CFDA23AF90}"/>
              </a:ext>
            </a:extLst>
          </p:cNvPr>
          <p:cNvSpPr>
            <a:spLocks noGrp="1"/>
          </p:cNvSpPr>
          <p:nvPr>
            <p:ph type="title"/>
          </p:nvPr>
        </p:nvSpPr>
        <p:spPr>
          <a:xfrm>
            <a:off x="802386" y="484632"/>
            <a:ext cx="7543800" cy="1609344"/>
          </a:xfrm>
        </p:spPr>
        <p:txBody>
          <a:bodyPr>
            <a:normAutofit/>
          </a:bodyPr>
          <a:lstStyle/>
          <a:p>
            <a:r>
              <a:rPr lang="en-US" b="1">
                <a:latin typeface="Times New Roman" panose="02020603050405020304" pitchFamily="18" charset="0"/>
                <a:cs typeface="Times New Roman" panose="02020603050405020304" pitchFamily="18" charset="0"/>
              </a:rPr>
              <a:t>I. Define Problem </a:t>
            </a:r>
            <a:endParaRPr lang="en-US" b="1" dirty="0">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5F395C83-790C-41F4-9754-9C6894874334}"/>
              </a:ext>
            </a:extLst>
          </p:cNvPr>
          <p:cNvGraphicFramePr>
            <a:graphicFrameLocks noGrp="1"/>
          </p:cNvGraphicFramePr>
          <p:nvPr>
            <p:ph idx="1"/>
            <p:extLst>
              <p:ext uri="{D42A27DB-BD31-4B8C-83A1-F6EECF244321}">
                <p14:modId xmlns:p14="http://schemas.microsoft.com/office/powerpoint/2010/main" val="3317265885"/>
              </p:ext>
            </p:extLst>
          </p:nvPr>
        </p:nvGraphicFramePr>
        <p:xfrm>
          <a:off x="3981450" y="2832653"/>
          <a:ext cx="4981956" cy="257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A252533-8B40-4350-BC35-4F9A053C7067}"/>
              </a:ext>
            </a:extLst>
          </p:cNvPr>
          <p:cNvSpPr>
            <a:spLocks noGrp="1"/>
          </p:cNvSpPr>
          <p:nvPr>
            <p:ph type="sldNum" sz="quarter" idx="12"/>
          </p:nvPr>
        </p:nvSpPr>
        <p:spPr/>
        <p:txBody>
          <a:bodyPr>
            <a:normAutofit/>
          </a:bodyPr>
          <a:lstStyle/>
          <a:p>
            <a:pPr>
              <a:spcAft>
                <a:spcPts val="600"/>
              </a:spcAft>
            </a:pPr>
            <a:fld id="{8694B41A-5D51-4EAD-A41F-FF1A1182CD1A}" type="slidenum">
              <a:rPr lang="en-US" smtClean="0"/>
              <a:pPr>
                <a:spcAft>
                  <a:spcPts val="600"/>
                </a:spcAft>
              </a:pPr>
              <a:t>3</a:t>
            </a:fld>
            <a:endParaRPr lang="en-US"/>
          </a:p>
        </p:txBody>
      </p:sp>
      <p:grpSp>
        <p:nvGrpSpPr>
          <p:cNvPr id="7" name="Group 6">
            <a:extLst>
              <a:ext uri="{FF2B5EF4-FFF2-40B4-BE49-F238E27FC236}">
                <a16:creationId xmlns:a16="http://schemas.microsoft.com/office/drawing/2014/main" id="{ADCCAF09-1052-48CE-B0A0-27FFB6AABFDA}"/>
              </a:ext>
            </a:extLst>
          </p:cNvPr>
          <p:cNvGrpSpPr/>
          <p:nvPr/>
        </p:nvGrpSpPr>
        <p:grpSpPr>
          <a:xfrm>
            <a:off x="391099" y="2832653"/>
            <a:ext cx="3885626" cy="2457072"/>
            <a:chOff x="295849" y="2879862"/>
            <a:chExt cx="3885626" cy="2457072"/>
          </a:xfrm>
        </p:grpSpPr>
        <p:sp>
          <p:nvSpPr>
            <p:cNvPr id="8" name="Rectangle: Rounded Corners 7">
              <a:extLst>
                <a:ext uri="{FF2B5EF4-FFF2-40B4-BE49-F238E27FC236}">
                  <a16:creationId xmlns:a16="http://schemas.microsoft.com/office/drawing/2014/main" id="{733BAEE0-9DD6-4FCC-97FB-4BAE79C9B5AF}"/>
                </a:ext>
              </a:extLst>
            </p:cNvPr>
            <p:cNvSpPr/>
            <p:nvPr/>
          </p:nvSpPr>
          <p:spPr>
            <a:xfrm>
              <a:off x="295849" y="2879862"/>
              <a:ext cx="3379089" cy="214194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9" name="Group 8">
              <a:extLst>
                <a:ext uri="{FF2B5EF4-FFF2-40B4-BE49-F238E27FC236}">
                  <a16:creationId xmlns:a16="http://schemas.microsoft.com/office/drawing/2014/main" id="{5CDA0854-90F9-459D-B767-EAAF61FF0835}"/>
                </a:ext>
              </a:extLst>
            </p:cNvPr>
            <p:cNvGrpSpPr/>
            <p:nvPr/>
          </p:nvGrpSpPr>
          <p:grpSpPr>
            <a:xfrm>
              <a:off x="802386" y="3284444"/>
              <a:ext cx="3379089" cy="2052490"/>
              <a:chOff x="360061" y="953269"/>
              <a:chExt cx="3232267" cy="1933165"/>
            </a:xfrm>
          </p:grpSpPr>
          <p:sp>
            <p:nvSpPr>
              <p:cNvPr id="10" name="Rectangle: Rounded Corners 9">
                <a:extLst>
                  <a:ext uri="{FF2B5EF4-FFF2-40B4-BE49-F238E27FC236}">
                    <a16:creationId xmlns:a16="http://schemas.microsoft.com/office/drawing/2014/main" id="{5FC116EF-1C1B-4C97-878C-77EF05C8C84D}"/>
                  </a:ext>
                </a:extLst>
              </p:cNvPr>
              <p:cNvSpPr/>
              <p:nvPr/>
            </p:nvSpPr>
            <p:spPr>
              <a:xfrm>
                <a:off x="360061" y="953269"/>
                <a:ext cx="3232267" cy="19331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ectangle: Rounded Corners 5">
                <a:extLst>
                  <a:ext uri="{FF2B5EF4-FFF2-40B4-BE49-F238E27FC236}">
                    <a16:creationId xmlns:a16="http://schemas.microsoft.com/office/drawing/2014/main" id="{BDE35DC8-9FA0-46CA-BDA4-E462C655AC14}"/>
                  </a:ext>
                </a:extLst>
              </p:cNvPr>
              <p:cNvSpPr txBox="1"/>
              <p:nvPr/>
            </p:nvSpPr>
            <p:spPr>
              <a:xfrm>
                <a:off x="420176" y="1013384"/>
                <a:ext cx="3112037" cy="18070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Input: </a:t>
                </a:r>
                <a:r>
                  <a:rPr lang="vi-VN" sz="2700" kern="1200" dirty="0"/>
                  <a:t>Ảnh có style hiện đại.</a:t>
                </a:r>
                <a:endParaRPr lang="en-US" sz="2700" kern="1200" dirty="0"/>
              </a:p>
            </p:txBody>
          </p:sp>
        </p:grpSp>
      </p:grpSp>
    </p:spTree>
    <p:extLst>
      <p:ext uri="{BB962C8B-B14F-4D97-AF65-F5344CB8AC3E}">
        <p14:creationId xmlns:p14="http://schemas.microsoft.com/office/powerpoint/2010/main" val="448908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AA4076-7F07-47DD-B6E5-C619B0F84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93" y="1878371"/>
            <a:ext cx="4399568" cy="3871620"/>
          </a:xfrm>
          <a:prstGeom prst="rect">
            <a:avLst/>
          </a:prstGeom>
        </p:spPr>
      </p:pic>
      <p:pic>
        <p:nvPicPr>
          <p:cNvPr id="7" name="Picture 6">
            <a:extLst>
              <a:ext uri="{FF2B5EF4-FFF2-40B4-BE49-F238E27FC236}">
                <a16:creationId xmlns:a16="http://schemas.microsoft.com/office/drawing/2014/main" id="{E8B76DE0-7EF8-465F-8169-F1B40B19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677588" y="3751335"/>
            <a:ext cx="1384990" cy="2676478"/>
          </a:xfrm>
          <a:prstGeom prst="rect">
            <a:avLst/>
          </a:prstGeom>
        </p:spPr>
      </p:pic>
      <p:sp>
        <p:nvSpPr>
          <p:cNvPr id="8" name="Isosceles Triangle 7">
            <a:extLst>
              <a:ext uri="{FF2B5EF4-FFF2-40B4-BE49-F238E27FC236}">
                <a16:creationId xmlns:a16="http://schemas.microsoft.com/office/drawing/2014/main" id="{B884ED36-0F27-4FA7-8298-7F30FB9200D7}"/>
              </a:ext>
            </a:extLst>
          </p:cNvPr>
          <p:cNvSpPr/>
          <p:nvPr/>
        </p:nvSpPr>
        <p:spPr>
          <a:xfrm rot="5400000">
            <a:off x="669724" y="2052076"/>
            <a:ext cx="384639" cy="566089"/>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9" name="Isosceles Triangle 8">
            <a:extLst>
              <a:ext uri="{FF2B5EF4-FFF2-40B4-BE49-F238E27FC236}">
                <a16:creationId xmlns:a16="http://schemas.microsoft.com/office/drawing/2014/main" id="{FDADD14D-EF73-47DC-81DE-DB1FB4B15771}"/>
              </a:ext>
            </a:extLst>
          </p:cNvPr>
          <p:cNvSpPr/>
          <p:nvPr/>
        </p:nvSpPr>
        <p:spPr>
          <a:xfrm rot="10800000">
            <a:off x="6516002" y="5160818"/>
            <a:ext cx="384639" cy="566089"/>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 name="Isosceles Triangle 9">
            <a:extLst>
              <a:ext uri="{FF2B5EF4-FFF2-40B4-BE49-F238E27FC236}">
                <a16:creationId xmlns:a16="http://schemas.microsoft.com/office/drawing/2014/main" id="{5320454F-583A-4A64-9FE7-A29CDFDD985A}"/>
              </a:ext>
            </a:extLst>
          </p:cNvPr>
          <p:cNvSpPr/>
          <p:nvPr/>
        </p:nvSpPr>
        <p:spPr>
          <a:xfrm rot="10800000">
            <a:off x="1606079" y="5063628"/>
            <a:ext cx="384639" cy="566089"/>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1" name="Isosceles Triangle 10">
            <a:extLst>
              <a:ext uri="{FF2B5EF4-FFF2-40B4-BE49-F238E27FC236}">
                <a16:creationId xmlns:a16="http://schemas.microsoft.com/office/drawing/2014/main" id="{7C1E9EAF-7268-493E-A8FD-A46438EE3F5B}"/>
              </a:ext>
            </a:extLst>
          </p:cNvPr>
          <p:cNvSpPr/>
          <p:nvPr/>
        </p:nvSpPr>
        <p:spPr>
          <a:xfrm>
            <a:off x="4897839" y="4036266"/>
            <a:ext cx="384639" cy="56608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TextBox 11">
            <a:extLst>
              <a:ext uri="{FF2B5EF4-FFF2-40B4-BE49-F238E27FC236}">
                <a16:creationId xmlns:a16="http://schemas.microsoft.com/office/drawing/2014/main" id="{8C0BDAF4-C5B4-4ED6-854C-3BFA0F601FC0}"/>
              </a:ext>
            </a:extLst>
          </p:cNvPr>
          <p:cNvSpPr txBox="1"/>
          <p:nvPr/>
        </p:nvSpPr>
        <p:spPr>
          <a:xfrm>
            <a:off x="4572000" y="106926"/>
            <a:ext cx="4521972" cy="461665"/>
          </a:xfrm>
          <a:prstGeom prst="rect">
            <a:avLst/>
          </a:prstGeom>
          <a:noFill/>
        </p:spPr>
        <p:txBody>
          <a:bodyPr wrap="square" rtlCol="0">
            <a:spAutoFit/>
          </a:bodyPr>
          <a:lstStyle/>
          <a:p>
            <a:pPr algn="r" defTabSz="685800">
              <a:defRPr/>
            </a:pPr>
            <a:r>
              <a:rPr lang="vi-VN" sz="2400" dirty="0">
                <a:solidFill>
                  <a:srgbClr val="30778B"/>
                </a:solidFill>
                <a:latin typeface="Roboto Black" panose="02000000000000000000" pitchFamily="2" charset="0"/>
                <a:ea typeface="Roboto Black" panose="02000000000000000000" pitchFamily="2" charset="0"/>
              </a:rPr>
              <a:t>END.</a:t>
            </a:r>
            <a:endParaRPr lang="en-US" sz="2400" dirty="0">
              <a:solidFill>
                <a:srgbClr val="30778B"/>
              </a:solidFill>
              <a:latin typeface="Roboto Black" panose="02000000000000000000" pitchFamily="2" charset="0"/>
              <a:ea typeface="Roboto Black" panose="02000000000000000000" pitchFamily="2" charset="0"/>
            </a:endParaRPr>
          </a:p>
        </p:txBody>
      </p:sp>
      <p:sp>
        <p:nvSpPr>
          <p:cNvPr id="2" name="Slide Number Placeholder 1">
            <a:extLst>
              <a:ext uri="{FF2B5EF4-FFF2-40B4-BE49-F238E27FC236}">
                <a16:creationId xmlns:a16="http://schemas.microsoft.com/office/drawing/2014/main" id="{C97C8BFB-2022-4099-B8CA-738ED7552BE5}"/>
              </a:ext>
            </a:extLst>
          </p:cNvPr>
          <p:cNvSpPr>
            <a:spLocks noGrp="1"/>
          </p:cNvSpPr>
          <p:nvPr>
            <p:ph type="sldNum" sz="quarter" idx="12"/>
          </p:nvPr>
        </p:nvSpPr>
        <p:spPr>
          <a:xfrm>
            <a:off x="6708322" y="5726907"/>
            <a:ext cx="2057400" cy="273844"/>
          </a:xfrm>
        </p:spPr>
        <p:txBody>
          <a:bodyPr/>
          <a:lstStyle/>
          <a:p>
            <a:fld id="{84151E30-36E0-47E2-AE85-A922163D5BBC}" type="slidenum">
              <a:rPr lang="en-US" smtClean="0"/>
              <a:t>30</a:t>
            </a:fld>
            <a:endParaRPr lang="en-US"/>
          </a:p>
        </p:txBody>
      </p:sp>
      <p:pic>
        <p:nvPicPr>
          <p:cNvPr id="22530" name="Picture 2" descr="Image result for discussion">
            <a:extLst>
              <a:ext uri="{FF2B5EF4-FFF2-40B4-BE49-F238E27FC236}">
                <a16:creationId xmlns:a16="http://schemas.microsoft.com/office/drawing/2014/main" id="{BB8E4F79-5599-49C2-88D9-1A5984AC92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076" y="2315844"/>
            <a:ext cx="2514600" cy="203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08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7">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1">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19" name="Oval 22">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3">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5">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7">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9144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9">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5111496"/>
            <a:ext cx="810678" cy="1080902"/>
            <a:chOff x="9685338" y="4460675"/>
            <a:chExt cx="1080904" cy="1080902"/>
          </a:xfrm>
        </p:grpSpPr>
        <p:sp>
          <p:nvSpPr>
            <p:cNvPr id="33" name="Oval 30">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1">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FA9DD355-A94C-4FA5-AD7C-6E2F40F3E6DE}"/>
              </a:ext>
            </a:extLst>
          </p:cNvPr>
          <p:cNvSpPr>
            <a:spLocks noGrp="1"/>
          </p:cNvSpPr>
          <p:nvPr>
            <p:ph type="sldNum" sz="quarter" idx="12"/>
          </p:nvPr>
        </p:nvSpPr>
        <p:spPr>
          <a:xfrm>
            <a:off x="7643919" y="5331907"/>
            <a:ext cx="895401" cy="640080"/>
          </a:xfrm>
        </p:spPr>
        <p:txBody>
          <a:bodyPr vert="horz" lIns="91440" tIns="45720" rIns="91440" bIns="45720" rtlCol="0" anchor="ctr">
            <a:normAutofit/>
          </a:bodyPr>
          <a:lstStyle/>
          <a:p>
            <a:pPr defTabSz="914400">
              <a:spcAft>
                <a:spcPts val="600"/>
              </a:spcAft>
            </a:pPr>
            <a:fld id="{8694B41A-5D51-4EAD-A41F-FF1A1182CD1A}" type="slidenum">
              <a:rPr lang="en-US" sz="2800" smtClean="0">
                <a:latin typeface="+mj-lt"/>
              </a:rPr>
              <a:pPr defTabSz="914400">
                <a:spcAft>
                  <a:spcPts val="600"/>
                </a:spcAft>
              </a:pPr>
              <a:t>4</a:t>
            </a:fld>
            <a:endParaRPr lang="en-US" sz="2800">
              <a:latin typeface="+mj-lt"/>
            </a:endParaRPr>
          </a:p>
        </p:txBody>
      </p:sp>
      <p:sp>
        <p:nvSpPr>
          <p:cNvPr id="3" name="Title 2">
            <a:extLst>
              <a:ext uri="{FF2B5EF4-FFF2-40B4-BE49-F238E27FC236}">
                <a16:creationId xmlns:a16="http://schemas.microsoft.com/office/drawing/2014/main" id="{4C59D72A-DF8C-4F17-850D-1F2445D17C85}"/>
              </a:ext>
            </a:extLst>
          </p:cNvPr>
          <p:cNvSpPr>
            <a:spLocks noGrp="1"/>
          </p:cNvSpPr>
          <p:nvPr>
            <p:ph type="title"/>
          </p:nvPr>
        </p:nvSpPr>
        <p:spPr/>
        <p:txBody>
          <a:bodyPr/>
          <a:lstStyle/>
          <a:p>
            <a:endParaRPr lang="en-US"/>
          </a:p>
        </p:txBody>
      </p:sp>
      <p:pic>
        <p:nvPicPr>
          <p:cNvPr id="18" name="Content Placeholder 5" descr="A large brick building with a grassy field&#10;&#10;Description automatically generated">
            <a:extLst>
              <a:ext uri="{FF2B5EF4-FFF2-40B4-BE49-F238E27FC236}">
                <a16:creationId xmlns:a16="http://schemas.microsoft.com/office/drawing/2014/main" id="{5127C3D7-AF0C-4592-8E73-A6F6B9739DFF}"/>
              </a:ext>
            </a:extLst>
          </p:cNvPr>
          <p:cNvPicPr>
            <a:picLocks noChangeAspect="1"/>
          </p:cNvPicPr>
          <p:nvPr/>
        </p:nvPicPr>
        <p:blipFill rotWithShape="1">
          <a:blip r:embed="rId6">
            <a:extLst>
              <a:ext uri="{28A0092B-C50C-407E-A947-70E740481C1C}">
                <a14:useLocalDpi xmlns:a14="http://schemas.microsoft.com/office/drawing/2010/main" val="0"/>
              </a:ext>
            </a:extLst>
          </a:blip>
          <a:srcRect t="19972" r="-2" b="-724"/>
          <a:stretch/>
        </p:blipFill>
        <p:spPr>
          <a:xfrm>
            <a:off x="0" y="-15914"/>
            <a:ext cx="9148826" cy="6986183"/>
          </a:xfrm>
          <a:prstGeom prst="rect">
            <a:avLst/>
          </a:prstGeom>
        </p:spPr>
      </p:pic>
      <p:sp>
        <p:nvSpPr>
          <p:cNvPr id="11" name="Content Placeholder 10">
            <a:extLst>
              <a:ext uri="{FF2B5EF4-FFF2-40B4-BE49-F238E27FC236}">
                <a16:creationId xmlns:a16="http://schemas.microsoft.com/office/drawing/2014/main" id="{C876F8D3-8BD3-4FB7-98A8-C408302F4857}"/>
              </a:ext>
            </a:extLst>
          </p:cNvPr>
          <p:cNvSpPr>
            <a:spLocks noGrp="1"/>
          </p:cNvSpPr>
          <p:nvPr>
            <p:ph idx="1"/>
          </p:nvPr>
        </p:nvSpPr>
        <p:spPr>
          <a:xfrm>
            <a:off x="0" y="39764"/>
            <a:ext cx="6789420" cy="444868"/>
          </a:xfrm>
        </p:spPr>
        <p:txBody>
          <a:bodyPr vert="horz" lIns="91440" tIns="45720" rIns="91440" bIns="45720" rtlCol="0">
            <a:normAutofit/>
          </a:bodyPr>
          <a:lstStyle/>
          <a:p>
            <a:pPr marL="0" indent="0">
              <a:buNone/>
            </a:pPr>
            <a:r>
              <a:rPr lang="en-US" sz="2200">
                <a:solidFill>
                  <a:srgbClr val="000000"/>
                </a:solidFill>
              </a:rPr>
              <a:t>Input Image</a:t>
            </a:r>
          </a:p>
        </p:txBody>
      </p:sp>
    </p:spTree>
    <p:extLst>
      <p:ext uri="{BB962C8B-B14F-4D97-AF65-F5344CB8AC3E}">
        <p14:creationId xmlns:p14="http://schemas.microsoft.com/office/powerpoint/2010/main" val="3018927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4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42" name="Oval 4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8" name="Rectangle 48">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50">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9144000" cy="2610465"/>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2">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5111496"/>
            <a:ext cx="810678" cy="1080902"/>
            <a:chOff x="9685338" y="4460675"/>
            <a:chExt cx="1080904" cy="1080902"/>
          </a:xfrm>
        </p:grpSpPr>
        <p:sp>
          <p:nvSpPr>
            <p:cNvPr id="56" name="Oval 53">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7" name="Oval 54">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FA9DD355-A94C-4FA5-AD7C-6E2F40F3E6DE}"/>
              </a:ext>
            </a:extLst>
          </p:cNvPr>
          <p:cNvSpPr>
            <a:spLocks noGrp="1"/>
          </p:cNvSpPr>
          <p:nvPr>
            <p:ph type="sldNum" sz="quarter" idx="12"/>
          </p:nvPr>
        </p:nvSpPr>
        <p:spPr>
          <a:xfrm>
            <a:off x="7643919" y="5331907"/>
            <a:ext cx="895401" cy="640080"/>
          </a:xfrm>
        </p:spPr>
        <p:txBody>
          <a:bodyPr vert="horz" lIns="91440" tIns="45720" rIns="91440" bIns="45720" rtlCol="0" anchor="ctr">
            <a:normAutofit/>
          </a:bodyPr>
          <a:lstStyle/>
          <a:p>
            <a:pPr defTabSz="914400">
              <a:spcAft>
                <a:spcPts val="600"/>
              </a:spcAft>
            </a:pPr>
            <a:fld id="{8694B41A-5D51-4EAD-A41F-FF1A1182CD1A}" type="slidenum">
              <a:rPr lang="en-US" sz="2800" smtClean="0">
                <a:latin typeface="+mj-lt"/>
              </a:rPr>
              <a:pPr defTabSz="914400">
                <a:spcAft>
                  <a:spcPts val="600"/>
                </a:spcAft>
              </a:pPr>
              <a:t>5</a:t>
            </a:fld>
            <a:endParaRPr lang="en-US" sz="2800">
              <a:latin typeface="+mj-lt"/>
            </a:endParaRPr>
          </a:p>
        </p:txBody>
      </p:sp>
      <p:sp>
        <p:nvSpPr>
          <p:cNvPr id="3" name="Title 2">
            <a:extLst>
              <a:ext uri="{FF2B5EF4-FFF2-40B4-BE49-F238E27FC236}">
                <a16:creationId xmlns:a16="http://schemas.microsoft.com/office/drawing/2014/main" id="{34848146-D39B-4343-BE57-F7419B1D3FAC}"/>
              </a:ext>
            </a:extLst>
          </p:cNvPr>
          <p:cNvSpPr>
            <a:spLocks noGrp="1"/>
          </p:cNvSpPr>
          <p:nvPr>
            <p:ph type="title"/>
          </p:nvPr>
        </p:nvSpPr>
        <p:spPr/>
        <p:txBody>
          <a:bodyPr/>
          <a:lstStyle/>
          <a:p>
            <a:endParaRPr lang="en-US"/>
          </a:p>
        </p:txBody>
      </p:sp>
      <p:pic>
        <p:nvPicPr>
          <p:cNvPr id="34" name="Content Placeholder 5" descr="A large green field in front of a building&#10;&#10;Description automatically generated">
            <a:extLst>
              <a:ext uri="{FF2B5EF4-FFF2-40B4-BE49-F238E27FC236}">
                <a16:creationId xmlns:a16="http://schemas.microsoft.com/office/drawing/2014/main" id="{56935CA0-6EF7-450D-8C49-83791564CD35}"/>
              </a:ext>
            </a:extLst>
          </p:cNvPr>
          <p:cNvPicPr>
            <a:picLocks noChangeAspect="1"/>
          </p:cNvPicPr>
          <p:nvPr/>
        </p:nvPicPr>
        <p:blipFill rotWithShape="1">
          <a:blip r:embed="rId7">
            <a:extLst>
              <a:ext uri="{28A0092B-C50C-407E-A947-70E740481C1C}">
                <a14:useLocalDpi xmlns:a14="http://schemas.microsoft.com/office/drawing/2010/main" val="0"/>
              </a:ext>
            </a:extLst>
          </a:blip>
          <a:srcRect t="641" r="-2" b="-129"/>
          <a:stretch/>
        </p:blipFill>
        <p:spPr>
          <a:xfrm>
            <a:off x="1" y="-9830"/>
            <a:ext cx="9141714" cy="6934872"/>
          </a:xfrm>
          <a:prstGeom prst="rect">
            <a:avLst/>
          </a:prstGeom>
        </p:spPr>
      </p:pic>
      <p:sp>
        <p:nvSpPr>
          <p:cNvPr id="11" name="Content Placeholder 10">
            <a:extLst>
              <a:ext uri="{FF2B5EF4-FFF2-40B4-BE49-F238E27FC236}">
                <a16:creationId xmlns:a16="http://schemas.microsoft.com/office/drawing/2014/main" id="{C876F8D3-8BD3-4FB7-98A8-C408302F4857}"/>
              </a:ext>
            </a:extLst>
          </p:cNvPr>
          <p:cNvSpPr>
            <a:spLocks noGrp="1"/>
          </p:cNvSpPr>
          <p:nvPr>
            <p:ph idx="1"/>
          </p:nvPr>
        </p:nvSpPr>
        <p:spPr>
          <a:xfrm>
            <a:off x="0" y="34849"/>
            <a:ext cx="6789420" cy="444868"/>
          </a:xfrm>
        </p:spPr>
        <p:txBody>
          <a:bodyPr vert="horz" lIns="91440" tIns="45720" rIns="91440" bIns="45720" rtlCol="0">
            <a:normAutofit/>
          </a:bodyPr>
          <a:lstStyle/>
          <a:p>
            <a:pPr marL="0" indent="0">
              <a:buNone/>
            </a:pPr>
            <a:r>
              <a:rPr lang="en-US" sz="2200" dirty="0" err="1">
                <a:solidFill>
                  <a:srgbClr val="000000"/>
                </a:solidFill>
              </a:rPr>
              <a:t>Ou</a:t>
            </a:r>
            <a:r>
              <a:rPr lang="vi-VN" sz="2200" dirty="0">
                <a:solidFill>
                  <a:srgbClr val="000000"/>
                </a:solidFill>
              </a:rPr>
              <a:t>t</a:t>
            </a:r>
            <a:r>
              <a:rPr lang="en-US" sz="2200" dirty="0">
                <a:solidFill>
                  <a:srgbClr val="000000"/>
                </a:solidFill>
              </a:rPr>
              <a:t>put Image</a:t>
            </a:r>
          </a:p>
        </p:txBody>
      </p:sp>
    </p:spTree>
    <p:extLst>
      <p:ext uri="{BB962C8B-B14F-4D97-AF65-F5344CB8AC3E}">
        <p14:creationId xmlns:p14="http://schemas.microsoft.com/office/powerpoint/2010/main" val="1761709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5E-D63F-4F62-8336-067F77C9D9D7}"/>
              </a:ext>
            </a:extLst>
          </p:cNvPr>
          <p:cNvSpPr>
            <a:spLocks noGrp="1"/>
          </p:cNvSpPr>
          <p:nvPr>
            <p:ph type="title"/>
          </p:nvPr>
        </p:nvSpPr>
        <p:spPr/>
        <p:txBody>
          <a:bodyPr/>
          <a:lstStyle/>
          <a:p>
            <a:r>
              <a:rPr lang="en-US" dirty="0"/>
              <a:t>II. Relevant Knowledges</a:t>
            </a:r>
          </a:p>
        </p:txBody>
      </p:sp>
      <p:sp>
        <p:nvSpPr>
          <p:cNvPr id="3" name="Content Placeholder 2">
            <a:extLst>
              <a:ext uri="{FF2B5EF4-FFF2-40B4-BE49-F238E27FC236}">
                <a16:creationId xmlns:a16="http://schemas.microsoft.com/office/drawing/2014/main" id="{C884B68C-0DF0-4033-A9B2-1037CC5A45B3}"/>
              </a:ext>
            </a:extLst>
          </p:cNvPr>
          <p:cNvSpPr>
            <a:spLocks noGrp="1"/>
          </p:cNvSpPr>
          <p:nvPr>
            <p:ph idx="1"/>
          </p:nvPr>
        </p:nvSpPr>
        <p:spPr/>
        <p:txBody>
          <a:bodyPr/>
          <a:lstStyle/>
          <a:p>
            <a:r>
              <a:rPr lang="en-US" dirty="0" err="1"/>
              <a:t>Ảnh</a:t>
            </a:r>
            <a:r>
              <a:rPr lang="en-US" dirty="0"/>
              <a:t> Grayscale, RGB </a:t>
            </a:r>
            <a:r>
              <a:rPr lang="en-US" dirty="0" err="1"/>
              <a:t>là</a:t>
            </a:r>
            <a:r>
              <a:rPr lang="en-US" dirty="0"/>
              <a:t> </a:t>
            </a:r>
            <a:r>
              <a:rPr lang="en-US" dirty="0" err="1"/>
              <a:t>gì</a:t>
            </a:r>
            <a:r>
              <a:rPr lang="en-US" dirty="0"/>
              <a:t>?</a:t>
            </a:r>
          </a:p>
          <a:p>
            <a:r>
              <a:rPr lang="en-US" dirty="0"/>
              <a:t>Histogram </a:t>
            </a:r>
            <a:r>
              <a:rPr lang="en-US" dirty="0" err="1"/>
              <a:t>là</a:t>
            </a:r>
            <a:r>
              <a:rPr lang="en-US" dirty="0"/>
              <a:t> </a:t>
            </a:r>
            <a:r>
              <a:rPr lang="en-US" dirty="0" err="1"/>
              <a:t>gì</a:t>
            </a:r>
            <a:r>
              <a:rPr lang="en-US" dirty="0"/>
              <a:t>?</a:t>
            </a:r>
          </a:p>
          <a:p>
            <a:r>
              <a:rPr lang="en-US" dirty="0" err="1"/>
              <a:t>Các</a:t>
            </a:r>
            <a:r>
              <a:rPr lang="en-US" dirty="0"/>
              <a:t> </a:t>
            </a:r>
            <a:r>
              <a:rPr lang="en-US" dirty="0" err="1"/>
              <a:t>điểm</a:t>
            </a:r>
            <a:r>
              <a:rPr lang="en-US" dirty="0"/>
              <a:t> </a:t>
            </a:r>
            <a:r>
              <a:rPr lang="en-US" dirty="0" err="1"/>
              <a:t>nhiễu</a:t>
            </a:r>
            <a:endParaRPr lang="en-US" dirty="0"/>
          </a:p>
          <a:p>
            <a:r>
              <a:rPr lang="en-US" dirty="0" err="1"/>
              <a:t>Các</a:t>
            </a:r>
            <a:r>
              <a:rPr lang="en-US" dirty="0"/>
              <a:t> đ</a:t>
            </a:r>
            <a:r>
              <a:rPr lang="vi-VN" dirty="0"/>
              <a:t>ư</a:t>
            </a:r>
            <a:r>
              <a:rPr lang="en-US" dirty="0" err="1"/>
              <a:t>ờng</a:t>
            </a:r>
            <a:r>
              <a:rPr lang="en-US" dirty="0"/>
              <a:t> scratch</a:t>
            </a:r>
          </a:p>
          <a:p>
            <a:endParaRPr lang="en-US" dirty="0"/>
          </a:p>
        </p:txBody>
      </p:sp>
      <p:sp>
        <p:nvSpPr>
          <p:cNvPr id="4" name="Slide Number Placeholder 3">
            <a:extLst>
              <a:ext uri="{FF2B5EF4-FFF2-40B4-BE49-F238E27FC236}">
                <a16:creationId xmlns:a16="http://schemas.microsoft.com/office/drawing/2014/main" id="{CCDF2357-0D1F-4CD0-B30D-34A61D1BA284}"/>
              </a:ext>
            </a:extLst>
          </p:cNvPr>
          <p:cNvSpPr>
            <a:spLocks noGrp="1"/>
          </p:cNvSpPr>
          <p:nvPr>
            <p:ph type="sldNum" sz="quarter" idx="12"/>
          </p:nvPr>
        </p:nvSpPr>
        <p:spPr/>
        <p:txBody>
          <a:bodyPr/>
          <a:lstStyle/>
          <a:p>
            <a:fld id="{8694B41A-5D51-4EAD-A41F-FF1A1182CD1A}" type="slidenum">
              <a:rPr lang="en-US" smtClean="0"/>
              <a:t>6</a:t>
            </a:fld>
            <a:endParaRPr lang="en-US"/>
          </a:p>
        </p:txBody>
      </p:sp>
    </p:spTree>
    <p:extLst>
      <p:ext uri="{BB962C8B-B14F-4D97-AF65-F5344CB8AC3E}">
        <p14:creationId xmlns:p14="http://schemas.microsoft.com/office/powerpoint/2010/main" val="3916204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B6975-C176-4553-A4EA-18CB0EE8B83D}"/>
              </a:ext>
            </a:extLst>
          </p:cNvPr>
          <p:cNvSpPr>
            <a:spLocks noGrp="1"/>
          </p:cNvSpPr>
          <p:nvPr>
            <p:ph idx="1"/>
          </p:nvPr>
        </p:nvSpPr>
        <p:spPr/>
        <p:txBody>
          <a:bodyPr/>
          <a:lstStyle/>
          <a:p>
            <a:r>
              <a:rPr lang="en-US" dirty="0" err="1"/>
              <a:t>Ảnh</a:t>
            </a:r>
            <a:r>
              <a:rPr lang="en-US" dirty="0"/>
              <a:t> grayscale: </a:t>
            </a:r>
            <a:r>
              <a:rPr lang="en-US" dirty="0" err="1"/>
              <a:t>là</a:t>
            </a:r>
            <a:r>
              <a:rPr lang="en-US" dirty="0"/>
              <a:t> </a:t>
            </a:r>
            <a:r>
              <a:rPr lang="en-US" dirty="0" err="1"/>
              <a:t>ảnh</a:t>
            </a:r>
            <a:r>
              <a:rPr lang="en-US" dirty="0"/>
              <a:t> </a:t>
            </a:r>
            <a:r>
              <a:rPr lang="en-US" dirty="0" err="1"/>
              <a:t>mà</a:t>
            </a:r>
            <a:r>
              <a:rPr lang="en-US" dirty="0"/>
              <a:t> </a:t>
            </a:r>
            <a:r>
              <a:rPr lang="en-US" dirty="0" err="1"/>
              <a:t>tại</a:t>
            </a:r>
            <a:r>
              <a:rPr lang="en-US" dirty="0"/>
              <a:t> </a:t>
            </a:r>
            <a:r>
              <a:rPr lang="en-US" dirty="0" err="1"/>
              <a:t>mỗi</a:t>
            </a:r>
            <a:r>
              <a:rPr lang="en-US" dirty="0"/>
              <a:t> </a:t>
            </a:r>
            <a:r>
              <a:rPr lang="en-US" dirty="0" err="1"/>
              <a:t>điểm</a:t>
            </a:r>
            <a:r>
              <a:rPr lang="en-US" dirty="0"/>
              <a:t> </a:t>
            </a:r>
            <a:r>
              <a:rPr lang="en-US" dirty="0" err="1"/>
              <a:t>ảnh</a:t>
            </a:r>
            <a:r>
              <a:rPr lang="en-US" dirty="0"/>
              <a:t> </a:t>
            </a:r>
            <a:r>
              <a:rPr lang="en-US" dirty="0" err="1"/>
              <a:t>có</a:t>
            </a:r>
            <a:r>
              <a:rPr lang="en-US" dirty="0"/>
              <a:t> 1 </a:t>
            </a:r>
            <a:r>
              <a:rPr lang="en-US" dirty="0" err="1"/>
              <a:t>giá</a:t>
            </a:r>
            <a:r>
              <a:rPr lang="en-US" dirty="0"/>
              <a:t> </a:t>
            </a:r>
            <a:r>
              <a:rPr lang="en-US" dirty="0" err="1"/>
              <a:t>trị</a:t>
            </a:r>
            <a:r>
              <a:rPr lang="en-US" dirty="0"/>
              <a:t> </a:t>
            </a:r>
            <a:r>
              <a:rPr lang="en-US" dirty="0" err="1"/>
              <a:t>mức</a:t>
            </a:r>
            <a:r>
              <a:rPr lang="en-US" dirty="0"/>
              <a:t> </a:t>
            </a:r>
            <a:r>
              <a:rPr lang="en-US" dirty="0" err="1"/>
              <a:t>xám</a:t>
            </a:r>
            <a:r>
              <a:rPr lang="en-US" dirty="0"/>
              <a: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Với</a:t>
            </a:r>
            <a:r>
              <a:rPr lang="en-US" dirty="0"/>
              <a:t> </a:t>
            </a:r>
            <a:r>
              <a:rPr lang="en-US" dirty="0" err="1"/>
              <a:t>mức</a:t>
            </a:r>
            <a:r>
              <a:rPr lang="en-US" dirty="0"/>
              <a:t> </a:t>
            </a:r>
            <a:r>
              <a:rPr lang="en-US" dirty="0" err="1"/>
              <a:t>xám</a:t>
            </a:r>
            <a:r>
              <a:rPr lang="en-US" dirty="0"/>
              <a:t> 256, </a:t>
            </a:r>
            <a:r>
              <a:rPr lang="en-US" dirty="0" err="1"/>
              <a:t>giá</a:t>
            </a:r>
            <a:r>
              <a:rPr lang="en-US" dirty="0"/>
              <a:t> </a:t>
            </a:r>
            <a:r>
              <a:rPr lang="en-US" dirty="0" err="1"/>
              <a:t>trị</a:t>
            </a:r>
            <a:r>
              <a:rPr lang="en-US" dirty="0"/>
              <a:t> </a:t>
            </a:r>
            <a:r>
              <a:rPr lang="en-US" dirty="0" err="1"/>
              <a:t>điểm</a:t>
            </a:r>
            <a:r>
              <a:rPr lang="en-US" dirty="0"/>
              <a:t> </a:t>
            </a:r>
            <a:r>
              <a:rPr lang="en-US" dirty="0" err="1"/>
              <a:t>ảnh</a:t>
            </a:r>
            <a:r>
              <a:rPr lang="en-US" dirty="0"/>
              <a:t> = 0 </a:t>
            </a:r>
            <a:r>
              <a:rPr lang="en-US" dirty="0" err="1"/>
              <a:t>nghĩa</a:t>
            </a:r>
            <a:r>
              <a:rPr lang="en-US" dirty="0"/>
              <a:t> </a:t>
            </a:r>
            <a:r>
              <a:rPr lang="en-US" dirty="0" err="1"/>
              <a:t>là</a:t>
            </a:r>
            <a:r>
              <a:rPr lang="en-US" dirty="0"/>
              <a:t> </a:t>
            </a:r>
            <a:r>
              <a:rPr lang="en-US" dirty="0" err="1"/>
              <a:t>điểm</a:t>
            </a:r>
            <a:r>
              <a:rPr lang="en-US" dirty="0"/>
              <a:t> </a:t>
            </a:r>
            <a:r>
              <a:rPr lang="en-US" dirty="0" err="1"/>
              <a:t>ảnh</a:t>
            </a:r>
            <a:r>
              <a:rPr lang="en-US" dirty="0"/>
              <a:t> </a:t>
            </a:r>
            <a:r>
              <a:rPr lang="en-US" dirty="0" err="1"/>
              <a:t>đó</a:t>
            </a:r>
            <a:r>
              <a:rPr lang="en-US" dirty="0"/>
              <a:t> </a:t>
            </a:r>
            <a:r>
              <a:rPr lang="en-US" dirty="0" err="1"/>
              <a:t>đen</a:t>
            </a:r>
            <a:r>
              <a:rPr lang="en-US" dirty="0"/>
              <a:t>, </a:t>
            </a:r>
            <a:r>
              <a:rPr lang="en-US" dirty="0" err="1"/>
              <a:t>giá</a:t>
            </a:r>
            <a:r>
              <a:rPr lang="en-US" dirty="0"/>
              <a:t> </a:t>
            </a:r>
            <a:r>
              <a:rPr lang="en-US" dirty="0" err="1"/>
              <a:t>trị</a:t>
            </a:r>
            <a:r>
              <a:rPr lang="en-US" dirty="0"/>
              <a:t> </a:t>
            </a:r>
            <a:r>
              <a:rPr lang="en-US" dirty="0" err="1"/>
              <a:t>điểm</a:t>
            </a:r>
            <a:r>
              <a:rPr lang="en-US" dirty="0"/>
              <a:t> </a:t>
            </a:r>
            <a:r>
              <a:rPr lang="en-US" dirty="0" err="1"/>
              <a:t>ảnh</a:t>
            </a:r>
            <a:r>
              <a:rPr lang="en-US" dirty="0"/>
              <a:t> = 255 </a:t>
            </a:r>
            <a:r>
              <a:rPr lang="en-US" dirty="0" err="1"/>
              <a:t>nghĩa</a:t>
            </a:r>
            <a:r>
              <a:rPr lang="en-US" dirty="0"/>
              <a:t> </a:t>
            </a:r>
            <a:r>
              <a:rPr lang="en-US" dirty="0" err="1"/>
              <a:t>là</a:t>
            </a:r>
            <a:r>
              <a:rPr lang="en-US" dirty="0"/>
              <a:t> </a:t>
            </a:r>
            <a:r>
              <a:rPr lang="en-US" dirty="0" err="1"/>
              <a:t>điểm</a:t>
            </a:r>
            <a:r>
              <a:rPr lang="en-US" dirty="0"/>
              <a:t> </a:t>
            </a:r>
            <a:r>
              <a:rPr lang="en-US" dirty="0" err="1"/>
              <a:t>ảnh</a:t>
            </a:r>
            <a:r>
              <a:rPr lang="en-US" dirty="0"/>
              <a:t> </a:t>
            </a:r>
            <a:r>
              <a:rPr lang="en-US" dirty="0" err="1"/>
              <a:t>đó</a:t>
            </a:r>
            <a:r>
              <a:rPr lang="en-US" dirty="0"/>
              <a:t> </a:t>
            </a:r>
            <a:r>
              <a:rPr lang="en-US" dirty="0" err="1"/>
              <a:t>trắng</a:t>
            </a:r>
            <a:r>
              <a:rPr lang="en-US" dirty="0"/>
              <a:t>.</a:t>
            </a:r>
          </a:p>
        </p:txBody>
      </p:sp>
      <p:sp>
        <p:nvSpPr>
          <p:cNvPr id="4" name="Slide Number Placeholder 3">
            <a:extLst>
              <a:ext uri="{FF2B5EF4-FFF2-40B4-BE49-F238E27FC236}">
                <a16:creationId xmlns:a16="http://schemas.microsoft.com/office/drawing/2014/main" id="{E69485BB-6562-40DB-8733-9BB375529270}"/>
              </a:ext>
            </a:extLst>
          </p:cNvPr>
          <p:cNvSpPr>
            <a:spLocks noGrp="1"/>
          </p:cNvSpPr>
          <p:nvPr>
            <p:ph type="sldNum" sz="quarter" idx="12"/>
          </p:nvPr>
        </p:nvSpPr>
        <p:spPr/>
        <p:txBody>
          <a:bodyPr/>
          <a:lstStyle/>
          <a:p>
            <a:fld id="{8694B41A-5D51-4EAD-A41F-FF1A1182CD1A}" type="slidenum">
              <a:rPr lang="en-US" smtClean="0"/>
              <a:t>7</a:t>
            </a:fld>
            <a:endParaRPr lang="en-US"/>
          </a:p>
        </p:txBody>
      </p:sp>
      <p:sp>
        <p:nvSpPr>
          <p:cNvPr id="5" name="Title 1">
            <a:extLst>
              <a:ext uri="{FF2B5EF4-FFF2-40B4-BE49-F238E27FC236}">
                <a16:creationId xmlns:a16="http://schemas.microsoft.com/office/drawing/2014/main" id="{6584B2BE-7DAD-44ED-B0F0-B316B2ED26AB}"/>
              </a:ext>
            </a:extLst>
          </p:cNvPr>
          <p:cNvSpPr>
            <a:spLocks noGrp="1"/>
          </p:cNvSpPr>
          <p:nvPr>
            <p:ph type="title"/>
          </p:nvPr>
        </p:nvSpPr>
        <p:spPr>
          <a:xfrm>
            <a:off x="685800" y="484632"/>
            <a:ext cx="7772400" cy="1609344"/>
          </a:xfrm>
        </p:spPr>
        <p:txBody>
          <a:bodyPr/>
          <a:lstStyle/>
          <a:p>
            <a:r>
              <a:rPr lang="en-US" dirty="0"/>
              <a:t>II. Relevant Knowledges</a:t>
            </a:r>
          </a:p>
        </p:txBody>
      </p:sp>
      <p:pic>
        <p:nvPicPr>
          <p:cNvPr id="6" name="Picture 5">
            <a:extLst>
              <a:ext uri="{FF2B5EF4-FFF2-40B4-BE49-F238E27FC236}">
                <a16:creationId xmlns:a16="http://schemas.microsoft.com/office/drawing/2014/main" id="{E6708D6F-271A-4C38-A7D3-167A37CD2C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8846" y="2545978"/>
            <a:ext cx="6284259" cy="1577788"/>
          </a:xfrm>
          <a:prstGeom prst="rect">
            <a:avLst/>
          </a:prstGeom>
          <a:noFill/>
          <a:ln>
            <a:noFill/>
          </a:ln>
        </p:spPr>
      </p:pic>
      <p:sp>
        <p:nvSpPr>
          <p:cNvPr id="2" name="TextBox 1">
            <a:extLst>
              <a:ext uri="{FF2B5EF4-FFF2-40B4-BE49-F238E27FC236}">
                <a16:creationId xmlns:a16="http://schemas.microsoft.com/office/drawing/2014/main" id="{D23FC49B-ADA4-45EE-8933-1573EDE5250B}"/>
              </a:ext>
            </a:extLst>
          </p:cNvPr>
          <p:cNvSpPr txBox="1"/>
          <p:nvPr/>
        </p:nvSpPr>
        <p:spPr>
          <a:xfrm>
            <a:off x="3406588" y="4133984"/>
            <a:ext cx="1882503" cy="369332"/>
          </a:xfrm>
          <a:prstGeom prst="rect">
            <a:avLst/>
          </a:prstGeom>
          <a:noFill/>
        </p:spPr>
        <p:txBody>
          <a:bodyPr wrap="none" rtlCol="0">
            <a:spAutoFit/>
          </a:bodyPr>
          <a:lstStyle/>
          <a:p>
            <a:r>
              <a:rPr lang="en-US" dirty="0"/>
              <a:t>Thang </a:t>
            </a:r>
            <a:r>
              <a:rPr lang="en-US" dirty="0" err="1"/>
              <a:t>mức</a:t>
            </a:r>
            <a:r>
              <a:rPr lang="en-US" dirty="0"/>
              <a:t> </a:t>
            </a:r>
            <a:r>
              <a:rPr lang="en-US" dirty="0" err="1"/>
              <a:t>xám</a:t>
            </a:r>
            <a:endParaRPr lang="en-US" dirty="0"/>
          </a:p>
        </p:txBody>
      </p:sp>
    </p:spTree>
    <p:extLst>
      <p:ext uri="{BB962C8B-B14F-4D97-AF65-F5344CB8AC3E}">
        <p14:creationId xmlns:p14="http://schemas.microsoft.com/office/powerpoint/2010/main" val="90210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p:cTn id="2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B6975-C176-4553-A4EA-18CB0EE8B83D}"/>
              </a:ext>
            </a:extLst>
          </p:cNvPr>
          <p:cNvSpPr>
            <a:spLocks noGrp="1"/>
          </p:cNvSpPr>
          <p:nvPr>
            <p:ph idx="1"/>
          </p:nvPr>
        </p:nvSpPr>
        <p:spPr/>
        <p:txBody>
          <a:bodyPr/>
          <a:lstStyle/>
          <a:p>
            <a:r>
              <a:rPr lang="en-US" dirty="0" err="1"/>
              <a:t>Ảnh</a:t>
            </a:r>
            <a:r>
              <a:rPr lang="en-US" dirty="0"/>
              <a:t> RGB:  </a:t>
            </a:r>
            <a:r>
              <a:rPr lang="en-US" dirty="0" err="1"/>
              <a:t>là</a:t>
            </a:r>
            <a:r>
              <a:rPr lang="en-US" dirty="0"/>
              <a:t> </a:t>
            </a:r>
            <a:r>
              <a:rPr lang="en-US" dirty="0" err="1"/>
              <a:t>ảnh</a:t>
            </a:r>
            <a:r>
              <a:rPr lang="en-US" dirty="0"/>
              <a:t> </a:t>
            </a:r>
            <a:r>
              <a:rPr lang="en-US" dirty="0" err="1"/>
              <a:t>mà</a:t>
            </a:r>
            <a:r>
              <a:rPr lang="en-US" dirty="0"/>
              <a:t> </a:t>
            </a:r>
            <a:r>
              <a:rPr lang="en-US" dirty="0" err="1"/>
              <a:t>tại</a:t>
            </a:r>
            <a:r>
              <a:rPr lang="en-US" dirty="0"/>
              <a:t> </a:t>
            </a:r>
            <a:r>
              <a:rPr lang="en-US" dirty="0" err="1"/>
              <a:t>mỗi</a:t>
            </a:r>
            <a:r>
              <a:rPr lang="en-US" dirty="0"/>
              <a:t> </a:t>
            </a:r>
            <a:r>
              <a:rPr lang="en-US" dirty="0" err="1"/>
              <a:t>điểm</a:t>
            </a:r>
            <a:r>
              <a:rPr lang="en-US" dirty="0"/>
              <a:t> </a:t>
            </a:r>
            <a:r>
              <a:rPr lang="en-US" dirty="0" err="1"/>
              <a:t>gồm</a:t>
            </a:r>
            <a:r>
              <a:rPr lang="en-US" dirty="0"/>
              <a:t> 3 </a:t>
            </a:r>
            <a:r>
              <a:rPr lang="en-US" dirty="0" err="1"/>
              <a:t>kênh</a:t>
            </a:r>
            <a:r>
              <a:rPr lang="en-US" dirty="0"/>
              <a:t> </a:t>
            </a:r>
            <a:r>
              <a:rPr lang="en-US" dirty="0" err="1"/>
              <a:t>màu</a:t>
            </a:r>
            <a:r>
              <a:rPr lang="en-US" dirty="0"/>
              <a:t> Red, Green, Blue </a:t>
            </a:r>
            <a:r>
              <a:rPr lang="en-US" dirty="0" err="1"/>
              <a:t>tạo</a:t>
            </a:r>
            <a:r>
              <a:rPr lang="en-US" dirty="0"/>
              <a:t> </a:t>
            </a:r>
            <a:r>
              <a:rPr lang="en-US" dirty="0" err="1"/>
              <a:t>thành</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69485BB-6562-40DB-8733-9BB375529270}"/>
              </a:ext>
            </a:extLst>
          </p:cNvPr>
          <p:cNvSpPr>
            <a:spLocks noGrp="1"/>
          </p:cNvSpPr>
          <p:nvPr>
            <p:ph type="sldNum" sz="quarter" idx="12"/>
          </p:nvPr>
        </p:nvSpPr>
        <p:spPr/>
        <p:txBody>
          <a:bodyPr/>
          <a:lstStyle/>
          <a:p>
            <a:fld id="{8694B41A-5D51-4EAD-A41F-FF1A1182CD1A}" type="slidenum">
              <a:rPr lang="en-US" smtClean="0"/>
              <a:t>8</a:t>
            </a:fld>
            <a:endParaRPr lang="en-US"/>
          </a:p>
        </p:txBody>
      </p:sp>
      <p:sp>
        <p:nvSpPr>
          <p:cNvPr id="5" name="Title 1">
            <a:extLst>
              <a:ext uri="{FF2B5EF4-FFF2-40B4-BE49-F238E27FC236}">
                <a16:creationId xmlns:a16="http://schemas.microsoft.com/office/drawing/2014/main" id="{6584B2BE-7DAD-44ED-B0F0-B316B2ED26AB}"/>
              </a:ext>
            </a:extLst>
          </p:cNvPr>
          <p:cNvSpPr>
            <a:spLocks noGrp="1"/>
          </p:cNvSpPr>
          <p:nvPr>
            <p:ph type="title"/>
          </p:nvPr>
        </p:nvSpPr>
        <p:spPr>
          <a:xfrm>
            <a:off x="685800" y="484632"/>
            <a:ext cx="7772400" cy="1609344"/>
          </a:xfrm>
        </p:spPr>
        <p:txBody>
          <a:bodyPr/>
          <a:lstStyle/>
          <a:p>
            <a:r>
              <a:rPr lang="en-US" dirty="0"/>
              <a:t>II. Relevant Knowledges</a:t>
            </a:r>
          </a:p>
        </p:txBody>
      </p:sp>
      <p:pic>
        <p:nvPicPr>
          <p:cNvPr id="7" name="Picture 6">
            <a:extLst>
              <a:ext uri="{FF2B5EF4-FFF2-40B4-BE49-F238E27FC236}">
                <a16:creationId xmlns:a16="http://schemas.microsoft.com/office/drawing/2014/main" id="{1FB4F97E-0E1A-4171-9B53-CAFE83F24F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24853" y="2805954"/>
            <a:ext cx="4694294" cy="2940422"/>
          </a:xfrm>
          <a:prstGeom prst="rect">
            <a:avLst/>
          </a:prstGeom>
          <a:noFill/>
          <a:ln>
            <a:noFill/>
          </a:ln>
        </p:spPr>
      </p:pic>
      <p:sp>
        <p:nvSpPr>
          <p:cNvPr id="8" name="Rectangle 7">
            <a:extLst>
              <a:ext uri="{FF2B5EF4-FFF2-40B4-BE49-F238E27FC236}">
                <a16:creationId xmlns:a16="http://schemas.microsoft.com/office/drawing/2014/main" id="{7AFE09CB-8F71-4E43-8853-BB78DA06BF94}"/>
              </a:ext>
            </a:extLst>
          </p:cNvPr>
          <p:cNvSpPr/>
          <p:nvPr/>
        </p:nvSpPr>
        <p:spPr>
          <a:xfrm>
            <a:off x="618566" y="5949619"/>
            <a:ext cx="7691716" cy="646331"/>
          </a:xfrm>
          <a:prstGeom prst="rect">
            <a:avLst/>
          </a:prstGeom>
        </p:spPr>
        <p:txBody>
          <a:bodyPr wrap="square">
            <a:spAutoFit/>
          </a:bodyPr>
          <a:lstStyle/>
          <a:p>
            <a:r>
              <a:rPr lang="en-US" i="1" spc="-25" dirty="0" err="1">
                <a:latin typeface="Times New Roman" panose="02020603050405020304" pitchFamily="18" charset="0"/>
                <a:ea typeface="Calibri" panose="020F0502020204030204" pitchFamily="34" charset="0"/>
              </a:rPr>
              <a:t>V</a:t>
            </a:r>
            <a:r>
              <a:rPr lang="en-US" i="1" dirty="0" err="1">
                <a:latin typeface="Times New Roman" panose="02020603050405020304" pitchFamily="18" charset="0"/>
                <a:ea typeface="Calibri" panose="020F0502020204030204" pitchFamily="34" charset="0"/>
              </a:rPr>
              <a:t>í</a:t>
            </a:r>
            <a:r>
              <a:rPr lang="en-US" i="1" spc="-5" dirty="0">
                <a:latin typeface="Times New Roman" panose="02020603050405020304" pitchFamily="18" charset="0"/>
                <a:ea typeface="Calibri" panose="020F0502020204030204" pitchFamily="34" charset="0"/>
              </a:rPr>
              <a:t> </a:t>
            </a:r>
            <a:r>
              <a:rPr lang="en-US" i="1" spc="-10" dirty="0" err="1">
                <a:latin typeface="Times New Roman" panose="02020603050405020304" pitchFamily="18" charset="0"/>
                <a:ea typeface="Calibri" panose="020F0502020204030204" pitchFamily="34" charset="0"/>
              </a:rPr>
              <a:t>d</a:t>
            </a:r>
            <a:r>
              <a:rPr lang="en-US" i="1" dirty="0" err="1">
                <a:latin typeface="Times New Roman" panose="02020603050405020304" pitchFamily="18" charset="0"/>
                <a:ea typeface="Calibri" panose="020F0502020204030204" pitchFamily="34" charset="0"/>
              </a:rPr>
              <a:t>ụ</a:t>
            </a:r>
            <a:r>
              <a:rPr lang="en-US" i="1" spc="-1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v</a:t>
            </a:r>
            <a:r>
              <a:rPr lang="en-US" i="1" dirty="0" err="1">
                <a:latin typeface="Times New Roman" panose="02020603050405020304" pitchFamily="18" charset="0"/>
                <a:ea typeface="Calibri" panose="020F0502020204030204" pitchFamily="34" charset="0"/>
              </a:rPr>
              <a:t>ề</a:t>
            </a:r>
            <a:r>
              <a:rPr lang="en-US" i="1"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v</a:t>
            </a:r>
            <a:r>
              <a:rPr lang="en-US" i="1" spc="-5" dirty="0" err="1">
                <a:latin typeface="Times New Roman" panose="02020603050405020304" pitchFamily="18" charset="0"/>
                <a:ea typeface="Calibri" panose="020F0502020204030204" pitchFamily="34" charset="0"/>
              </a:rPr>
              <a:t>i</a:t>
            </a:r>
            <a:r>
              <a:rPr lang="en-US" i="1" dirty="0" err="1">
                <a:latin typeface="Times New Roman" panose="02020603050405020304" pitchFamily="18" charset="0"/>
                <a:ea typeface="Calibri" panose="020F0502020204030204" pitchFamily="34" charset="0"/>
              </a:rPr>
              <a:t>ệc</a:t>
            </a:r>
            <a:r>
              <a:rPr lang="en-US" i="1" spc="-15" dirty="0">
                <a:latin typeface="Times New Roman" panose="02020603050405020304" pitchFamily="18" charset="0"/>
                <a:ea typeface="Calibri" panose="020F0502020204030204" pitchFamily="34" charset="0"/>
              </a:rPr>
              <a:t> c</a:t>
            </a:r>
            <a:r>
              <a:rPr lang="en-US" i="1" spc="-20" dirty="0">
                <a:latin typeface="Times New Roman" panose="02020603050405020304" pitchFamily="18" charset="0"/>
                <a:ea typeface="Calibri" panose="020F0502020204030204" pitchFamily="34" charset="0"/>
              </a:rPr>
              <a:t>h</a:t>
            </a:r>
            <a:r>
              <a:rPr lang="en-US" i="1" spc="-5" dirty="0">
                <a:latin typeface="Times New Roman" panose="02020603050405020304" pitchFamily="18" charset="0"/>
                <a:ea typeface="Calibri" panose="020F0502020204030204" pitchFamily="34" charset="0"/>
              </a:rPr>
              <a:t>i</a:t>
            </a:r>
            <a:r>
              <a:rPr lang="en-US" i="1" dirty="0">
                <a:latin typeface="Times New Roman" panose="02020603050405020304" pitchFamily="18" charset="0"/>
                <a:ea typeface="Calibri" panose="020F0502020204030204" pitchFamily="34" charset="0"/>
              </a:rPr>
              <a:t>a</a:t>
            </a:r>
            <a:r>
              <a:rPr lang="en-US" i="1" spc="-10" dirty="0">
                <a:latin typeface="Times New Roman" panose="02020603050405020304" pitchFamily="18" charset="0"/>
                <a:ea typeface="Calibri" panose="020F0502020204030204" pitchFamily="34" charset="0"/>
              </a:rPr>
              <a:t> </a:t>
            </a:r>
            <a:r>
              <a:rPr lang="en-US" i="1" spc="-10" dirty="0" err="1">
                <a:latin typeface="Times New Roman" panose="02020603050405020304" pitchFamily="18" charset="0"/>
                <a:ea typeface="Calibri" panose="020F0502020204030204" pitchFamily="34" charset="0"/>
              </a:rPr>
              <a:t>ản</a:t>
            </a:r>
            <a:r>
              <a:rPr lang="en-US" i="1" dirty="0" err="1">
                <a:latin typeface="Times New Roman" panose="02020603050405020304" pitchFamily="18" charset="0"/>
                <a:ea typeface="Calibri" panose="020F0502020204030204" pitchFamily="34" charset="0"/>
              </a:rPr>
              <a:t>h</a:t>
            </a:r>
            <a:r>
              <a:rPr lang="en-US" i="1" spc="-10" dirty="0">
                <a:latin typeface="Times New Roman" panose="02020603050405020304" pitchFamily="18" charset="0"/>
                <a:ea typeface="Calibri" panose="020F0502020204030204" pitchFamily="34" charset="0"/>
              </a:rPr>
              <a:t> </a:t>
            </a:r>
            <a:r>
              <a:rPr lang="en-US" i="1" spc="-25" dirty="0" err="1">
                <a:latin typeface="Times New Roman" panose="02020603050405020304" pitchFamily="18" charset="0"/>
                <a:ea typeface="Calibri" panose="020F0502020204030204" pitchFamily="34" charset="0"/>
              </a:rPr>
              <a:t>m</a:t>
            </a:r>
            <a:r>
              <a:rPr lang="en-US" i="1" spc="-10" dirty="0" err="1">
                <a:latin typeface="Times New Roman" panose="02020603050405020304" pitchFamily="18" charset="0"/>
                <a:ea typeface="Calibri" panose="020F0502020204030204" pitchFamily="34" charset="0"/>
              </a:rPr>
              <a:t>à</a:t>
            </a:r>
            <a:r>
              <a:rPr lang="en-US" i="1" dirty="0" err="1">
                <a:latin typeface="Times New Roman" panose="02020603050405020304" pitchFamily="18" charset="0"/>
                <a:ea typeface="Calibri" panose="020F0502020204030204" pitchFamily="34" charset="0"/>
              </a:rPr>
              <a:t>u</a:t>
            </a:r>
            <a:r>
              <a:rPr lang="en-US" i="1" spc="-10" dirty="0">
                <a:latin typeface="Times New Roman" panose="02020603050405020304" pitchFamily="18" charset="0"/>
                <a:ea typeface="Calibri" panose="020F0502020204030204" pitchFamily="34" charset="0"/>
              </a:rPr>
              <a:t> </a:t>
            </a:r>
            <a:r>
              <a:rPr lang="en-US" i="1" spc="-25" dirty="0">
                <a:latin typeface="Times New Roman" panose="02020603050405020304" pitchFamily="18" charset="0"/>
                <a:ea typeface="Calibri" panose="020F0502020204030204" pitchFamily="34" charset="0"/>
              </a:rPr>
              <a:t>R</a:t>
            </a:r>
            <a:r>
              <a:rPr lang="en-US" i="1" spc="-15" dirty="0">
                <a:latin typeface="Times New Roman" panose="02020603050405020304" pitchFamily="18" charset="0"/>
                <a:ea typeface="Calibri" panose="020F0502020204030204" pitchFamily="34" charset="0"/>
              </a:rPr>
              <a:t>GB </a:t>
            </a:r>
            <a:r>
              <a:rPr lang="en-US" i="1" spc="-15" dirty="0" err="1">
                <a:latin typeface="Times New Roman" panose="02020603050405020304" pitchFamily="18" charset="0"/>
                <a:ea typeface="Calibri" panose="020F0502020204030204" pitchFamily="34" charset="0"/>
              </a:rPr>
              <a:t>t</a:t>
            </a:r>
            <a:r>
              <a:rPr lang="en-US" i="1" spc="-10" dirty="0" err="1">
                <a:latin typeface="Times New Roman" panose="02020603050405020304" pitchFamily="18" charset="0"/>
                <a:ea typeface="Calibri" panose="020F0502020204030204" pitchFamily="34" charset="0"/>
              </a:rPr>
              <a:t>hàn</a:t>
            </a:r>
            <a:r>
              <a:rPr lang="en-US" i="1" dirty="0" err="1">
                <a:latin typeface="Times New Roman" panose="02020603050405020304" pitchFamily="18" charset="0"/>
                <a:ea typeface="Calibri" panose="020F0502020204030204" pitchFamily="34" charset="0"/>
              </a:rPr>
              <a:t>h</a:t>
            </a:r>
            <a:r>
              <a:rPr lang="en-US" i="1" spc="-2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c</a:t>
            </a:r>
            <a:r>
              <a:rPr lang="en-US" i="1" spc="-10" dirty="0" err="1">
                <a:latin typeface="Times New Roman" panose="02020603050405020304" pitchFamily="18" charset="0"/>
                <a:ea typeface="Calibri" panose="020F0502020204030204" pitchFamily="34" charset="0"/>
              </a:rPr>
              <a:t>á</a:t>
            </a:r>
            <a:r>
              <a:rPr lang="en-US" i="1" dirty="0" err="1">
                <a:latin typeface="Times New Roman" panose="02020603050405020304" pitchFamily="18" charset="0"/>
                <a:ea typeface="Calibri" panose="020F0502020204030204" pitchFamily="34" charset="0"/>
              </a:rPr>
              <a:t>c</a:t>
            </a:r>
            <a:r>
              <a:rPr lang="en-US" i="1" spc="-15"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kê</a:t>
            </a:r>
            <a:r>
              <a:rPr lang="en-US" i="1" spc="-10" dirty="0" err="1">
                <a:latin typeface="Times New Roman" panose="02020603050405020304" pitchFamily="18" charset="0"/>
                <a:ea typeface="Calibri" panose="020F0502020204030204" pitchFamily="34" charset="0"/>
              </a:rPr>
              <a:t>n</a:t>
            </a:r>
            <a:r>
              <a:rPr lang="en-US" i="1" dirty="0" err="1">
                <a:latin typeface="Times New Roman" panose="02020603050405020304" pitchFamily="18" charset="0"/>
                <a:ea typeface="Calibri" panose="020F0502020204030204" pitchFamily="34" charset="0"/>
              </a:rPr>
              <a:t>h</a:t>
            </a:r>
            <a:r>
              <a:rPr lang="en-US" i="1" spc="-2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m</a:t>
            </a:r>
            <a:r>
              <a:rPr lang="en-US" i="1" spc="-10" dirty="0" err="1">
                <a:latin typeface="Times New Roman" panose="02020603050405020304" pitchFamily="18" charset="0"/>
                <a:ea typeface="Calibri" panose="020F0502020204030204" pitchFamily="34" charset="0"/>
              </a:rPr>
              <a:t>à</a:t>
            </a:r>
            <a:r>
              <a:rPr lang="en-US" i="1" dirty="0" err="1">
                <a:latin typeface="Times New Roman" panose="02020603050405020304" pitchFamily="18" charset="0"/>
                <a:ea typeface="Calibri" panose="020F0502020204030204" pitchFamily="34" charset="0"/>
              </a:rPr>
              <a:t>u</a:t>
            </a:r>
            <a:r>
              <a:rPr lang="en-US" i="1" spc="-2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v</a:t>
            </a:r>
            <a:r>
              <a:rPr lang="en-US" i="1" dirty="0" err="1">
                <a:latin typeface="Times New Roman" panose="02020603050405020304" pitchFamily="18" charset="0"/>
                <a:ea typeface="Calibri" panose="020F0502020204030204" pitchFamily="34" charset="0"/>
              </a:rPr>
              <a:t>à</a:t>
            </a:r>
            <a:r>
              <a:rPr lang="en-US" i="1" spc="-20" dirty="0">
                <a:latin typeface="Times New Roman" panose="02020603050405020304" pitchFamily="18" charset="0"/>
                <a:ea typeface="Calibri" panose="020F0502020204030204" pitchFamily="34" charset="0"/>
              </a:rPr>
              <a:t> </a:t>
            </a:r>
            <a:r>
              <a:rPr lang="en-US" i="1" dirty="0" err="1">
                <a:latin typeface="Times New Roman" panose="02020603050405020304" pitchFamily="18" charset="0"/>
                <a:ea typeface="Calibri" panose="020F0502020204030204" pitchFamily="34" charset="0"/>
              </a:rPr>
              <a:t>ả</a:t>
            </a:r>
            <a:r>
              <a:rPr lang="en-US" i="1" spc="-10" dirty="0" err="1">
                <a:latin typeface="Times New Roman" panose="02020603050405020304" pitchFamily="18" charset="0"/>
                <a:ea typeface="Calibri" panose="020F0502020204030204" pitchFamily="34" charset="0"/>
              </a:rPr>
              <a:t>n</a:t>
            </a:r>
            <a:r>
              <a:rPr lang="en-US" i="1" dirty="0" err="1">
                <a:latin typeface="Times New Roman" panose="02020603050405020304" pitchFamily="18" charset="0"/>
                <a:ea typeface="Calibri" panose="020F0502020204030204" pitchFamily="34" charset="0"/>
              </a:rPr>
              <a:t>h</a:t>
            </a:r>
            <a:r>
              <a:rPr lang="en-US" i="1" spc="-1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x</a:t>
            </a:r>
            <a:r>
              <a:rPr lang="en-US" i="1" spc="-20" dirty="0" err="1">
                <a:latin typeface="Times New Roman" panose="02020603050405020304" pitchFamily="18" charset="0"/>
                <a:ea typeface="Calibri" panose="020F0502020204030204" pitchFamily="34" charset="0"/>
              </a:rPr>
              <a:t>á</a:t>
            </a:r>
            <a:r>
              <a:rPr lang="en-US" i="1" dirty="0" err="1">
                <a:latin typeface="Times New Roman" panose="02020603050405020304" pitchFamily="18" charset="0"/>
                <a:ea typeface="Calibri" panose="020F0502020204030204" pitchFamily="34" charset="0"/>
              </a:rPr>
              <a:t>m</a:t>
            </a:r>
            <a:r>
              <a:rPr lang="en-US" i="1" spc="-15" dirty="0">
                <a:latin typeface="Times New Roman" panose="02020603050405020304" pitchFamily="18" charset="0"/>
                <a:ea typeface="Calibri" panose="020F0502020204030204" pitchFamily="34" charset="0"/>
              </a:rPr>
              <a:t> </a:t>
            </a:r>
            <a:r>
              <a:rPr lang="en-US" i="1" spc="-5" dirty="0" err="1">
                <a:latin typeface="Times New Roman" panose="02020603050405020304" pitchFamily="18" charset="0"/>
                <a:ea typeface="Calibri" panose="020F0502020204030204" pitchFamily="34" charset="0"/>
              </a:rPr>
              <a:t>tư</a:t>
            </a:r>
            <a:r>
              <a:rPr lang="en-US" i="1" dirty="0" err="1">
                <a:latin typeface="Times New Roman" panose="02020603050405020304" pitchFamily="18" charset="0"/>
                <a:ea typeface="Calibri" panose="020F0502020204030204" pitchFamily="34" charset="0"/>
              </a:rPr>
              <a:t>ơ</a:t>
            </a:r>
            <a:r>
              <a:rPr lang="en-US" i="1" spc="-10" dirty="0" err="1">
                <a:latin typeface="Times New Roman" panose="02020603050405020304" pitchFamily="18" charset="0"/>
                <a:ea typeface="Calibri" panose="020F0502020204030204" pitchFamily="34" charset="0"/>
              </a:rPr>
              <a:t>n</a:t>
            </a:r>
            <a:r>
              <a:rPr lang="en-US" i="1" dirty="0" err="1">
                <a:latin typeface="Times New Roman" panose="02020603050405020304" pitchFamily="18" charset="0"/>
                <a:ea typeface="Calibri" panose="020F0502020204030204" pitchFamily="34" charset="0"/>
              </a:rPr>
              <a:t>g</a:t>
            </a:r>
            <a:r>
              <a:rPr lang="en-US" i="1" spc="-20" dirty="0">
                <a:latin typeface="Times New Roman" panose="02020603050405020304" pitchFamily="18" charset="0"/>
                <a:ea typeface="Calibri" panose="020F0502020204030204" pitchFamily="34" charset="0"/>
              </a:rPr>
              <a:t> </a:t>
            </a:r>
            <a:r>
              <a:rPr lang="en-US" i="1" dirty="0" err="1">
                <a:latin typeface="Times New Roman" panose="02020603050405020304" pitchFamily="18" charset="0"/>
                <a:ea typeface="Calibri" panose="020F0502020204030204" pitchFamily="34" charset="0"/>
              </a:rPr>
              <a:t>đ</a:t>
            </a:r>
            <a:r>
              <a:rPr lang="en-US" i="1" spc="-5" dirty="0" err="1">
                <a:latin typeface="Times New Roman" panose="02020603050405020304" pitchFamily="18" charset="0"/>
                <a:ea typeface="Calibri" panose="020F0502020204030204" pitchFamily="34" charset="0"/>
              </a:rPr>
              <a:t>ư</a:t>
            </a:r>
            <a:r>
              <a:rPr lang="en-US" i="1" dirty="0" err="1">
                <a:latin typeface="Times New Roman" panose="02020603050405020304" pitchFamily="18" charset="0"/>
                <a:ea typeface="Calibri" panose="020F0502020204030204" pitchFamily="34" charset="0"/>
              </a:rPr>
              <a:t>ơ</a:t>
            </a:r>
            <a:r>
              <a:rPr lang="en-US" i="1" spc="-10" dirty="0" err="1">
                <a:latin typeface="Times New Roman" panose="02020603050405020304" pitchFamily="18" charset="0"/>
                <a:ea typeface="Calibri" panose="020F0502020204030204" pitchFamily="34" charset="0"/>
              </a:rPr>
              <a:t>n</a:t>
            </a:r>
            <a:r>
              <a:rPr lang="en-US" i="1" dirty="0" err="1">
                <a:latin typeface="Times New Roman" panose="02020603050405020304" pitchFamily="18" charset="0"/>
                <a:ea typeface="Calibri" panose="020F0502020204030204" pitchFamily="34" charset="0"/>
              </a:rPr>
              <a:t>g</a:t>
            </a:r>
            <a:r>
              <a:rPr lang="en-US" i="1"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c</a:t>
            </a:r>
            <a:r>
              <a:rPr lang="en-US" i="1" dirty="0" err="1">
                <a:latin typeface="Times New Roman" panose="02020603050405020304" pitchFamily="18" charset="0"/>
                <a:ea typeface="Calibri" panose="020F0502020204030204" pitchFamily="34" charset="0"/>
              </a:rPr>
              <a:t>ủa</a:t>
            </a:r>
            <a:r>
              <a:rPr lang="en-US" i="1" spc="-1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m</a:t>
            </a:r>
            <a:r>
              <a:rPr lang="en-US" i="1" spc="-10" dirty="0" err="1">
                <a:latin typeface="Times New Roman" panose="02020603050405020304" pitchFamily="18" charset="0"/>
                <a:ea typeface="Calibri" panose="020F0502020204030204" pitchFamily="34" charset="0"/>
              </a:rPr>
              <a:t>ỗ</a:t>
            </a:r>
            <a:r>
              <a:rPr lang="en-US" i="1" dirty="0" err="1">
                <a:latin typeface="Times New Roman" panose="02020603050405020304" pitchFamily="18" charset="0"/>
                <a:ea typeface="Calibri" panose="020F0502020204030204" pitchFamily="34" charset="0"/>
              </a:rPr>
              <a:t>i</a:t>
            </a:r>
            <a:r>
              <a:rPr lang="en-US" i="1" spc="-5"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kê</a:t>
            </a:r>
            <a:r>
              <a:rPr lang="en-US" i="1" spc="-10" dirty="0" err="1">
                <a:latin typeface="Times New Roman" panose="02020603050405020304" pitchFamily="18" charset="0"/>
                <a:ea typeface="Calibri" panose="020F0502020204030204" pitchFamily="34" charset="0"/>
              </a:rPr>
              <a:t>n</a:t>
            </a:r>
            <a:r>
              <a:rPr lang="en-US" i="1" dirty="0" err="1">
                <a:latin typeface="Times New Roman" panose="02020603050405020304" pitchFamily="18" charset="0"/>
                <a:ea typeface="Calibri" panose="020F0502020204030204" pitchFamily="34" charset="0"/>
              </a:rPr>
              <a:t>h</a:t>
            </a:r>
            <a:r>
              <a:rPr lang="en-US" i="1" spc="-20" dirty="0">
                <a:latin typeface="Times New Roman" panose="02020603050405020304" pitchFamily="18" charset="0"/>
                <a:ea typeface="Calibri" panose="020F0502020204030204" pitchFamily="34" charset="0"/>
              </a:rPr>
              <a:t> </a:t>
            </a:r>
            <a:r>
              <a:rPr lang="en-US" i="1" spc="-15" dirty="0" err="1">
                <a:latin typeface="Times New Roman" panose="02020603050405020304" pitchFamily="18" charset="0"/>
                <a:ea typeface="Calibri" panose="020F0502020204030204" pitchFamily="34" charset="0"/>
              </a:rPr>
              <a:t>m</a:t>
            </a:r>
            <a:r>
              <a:rPr lang="en-US" i="1" spc="-10" dirty="0" err="1">
                <a:latin typeface="Times New Roman" panose="02020603050405020304" pitchFamily="18" charset="0"/>
                <a:ea typeface="Calibri" panose="020F0502020204030204" pitchFamily="34" charset="0"/>
              </a:rPr>
              <a:t>àu</a:t>
            </a:r>
            <a:r>
              <a:rPr lang="en-US" i="1" dirty="0">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989377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EFA4D6E-CE3F-4FD4-9881-B27658411B10}"/>
              </a:ext>
            </a:extLst>
          </p:cNvPr>
          <p:cNvSpPr>
            <a:spLocks noGrp="1"/>
          </p:cNvSpPr>
          <p:nvPr>
            <p:ph type="title"/>
          </p:nvPr>
        </p:nvSpPr>
        <p:spPr>
          <a:xfrm>
            <a:off x="6117262" y="484632"/>
            <a:ext cx="2658026" cy="1609344"/>
          </a:xfrm>
          <a:ln>
            <a:noFill/>
          </a:ln>
        </p:spPr>
        <p:txBody>
          <a:bodyPr>
            <a:normAutofit/>
          </a:bodyPr>
          <a:lstStyle/>
          <a:p>
            <a:r>
              <a:rPr lang="en-US" sz="2800" dirty="0"/>
              <a:t>II. Relevant Knowledges</a:t>
            </a:r>
          </a:p>
        </p:txBody>
      </p:sp>
      <p:pic>
        <p:nvPicPr>
          <p:cNvPr id="7" name="Picture 6" descr="A group of people posing for a photo&#10;&#10;Description automatically generated">
            <a:extLst>
              <a:ext uri="{FF2B5EF4-FFF2-40B4-BE49-F238E27FC236}">
                <a16:creationId xmlns:a16="http://schemas.microsoft.com/office/drawing/2014/main" id="{08A59265-544D-4E6D-803F-BA02C433A9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83" y="679294"/>
            <a:ext cx="5640956" cy="5712360"/>
          </a:xfrm>
          <a:prstGeom prst="rect">
            <a:avLst/>
          </a:prstGeom>
        </p:spPr>
      </p:pic>
      <p:sp>
        <p:nvSpPr>
          <p:cNvPr id="3" name="Content Placeholder 2">
            <a:extLst>
              <a:ext uri="{FF2B5EF4-FFF2-40B4-BE49-F238E27FC236}">
                <a16:creationId xmlns:a16="http://schemas.microsoft.com/office/drawing/2014/main" id="{36173C4A-8DFA-4015-A7C2-DEC3A6BA3962}"/>
              </a:ext>
            </a:extLst>
          </p:cNvPr>
          <p:cNvSpPr>
            <a:spLocks noGrp="1"/>
          </p:cNvSpPr>
          <p:nvPr>
            <p:ph idx="1"/>
          </p:nvPr>
        </p:nvSpPr>
        <p:spPr>
          <a:xfrm>
            <a:off x="6117263" y="2121408"/>
            <a:ext cx="2658025" cy="4050792"/>
          </a:xfrm>
        </p:spPr>
        <p:txBody>
          <a:bodyPr>
            <a:normAutofit/>
          </a:bodyPr>
          <a:lstStyle/>
          <a:p>
            <a:r>
              <a:rPr lang="en-US" dirty="0" err="1"/>
              <a:t>Điểm</a:t>
            </a:r>
            <a:r>
              <a:rPr lang="en-US" dirty="0"/>
              <a:t> </a:t>
            </a:r>
            <a:r>
              <a:rPr lang="en-US" dirty="0" err="1"/>
              <a:t>nhiễu</a:t>
            </a:r>
            <a:r>
              <a:rPr lang="en-US" dirty="0"/>
              <a:t> Noise</a:t>
            </a:r>
          </a:p>
          <a:p>
            <a:endParaRPr lang="en-US" sz="1400" dirty="0"/>
          </a:p>
        </p:txBody>
      </p:sp>
      <p:grpSp>
        <p:nvGrpSpPr>
          <p:cNvPr id="23" name="Group 2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4" name="Oval 2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4B63ED0E-9A7F-4342-BA38-2CEA89999187}"/>
              </a:ext>
            </a:extLst>
          </p:cNvPr>
          <p:cNvSpPr>
            <a:spLocks noGrp="1"/>
          </p:cNvSpPr>
          <p:nvPr>
            <p:ph type="sldNum" sz="quarter" idx="12"/>
          </p:nvPr>
        </p:nvSpPr>
        <p:spPr>
          <a:xfrm>
            <a:off x="8483346" y="6272784"/>
            <a:ext cx="480060" cy="365125"/>
          </a:xfrm>
        </p:spPr>
        <p:txBody>
          <a:bodyPr>
            <a:normAutofit/>
          </a:bodyPr>
          <a:lstStyle/>
          <a:p>
            <a:pPr>
              <a:spcAft>
                <a:spcPts val="600"/>
              </a:spcAft>
            </a:pPr>
            <a:fld id="{8694B41A-5D51-4EAD-A41F-FF1A1182CD1A}" type="slidenum">
              <a:rPr lang="en-US" smtClean="0"/>
              <a:pPr>
                <a:spcAft>
                  <a:spcPts val="600"/>
                </a:spcAft>
              </a:pPr>
              <a:t>9</a:t>
            </a:fld>
            <a:endParaRPr lang="en-US"/>
          </a:p>
        </p:txBody>
      </p:sp>
    </p:spTree>
    <p:extLst>
      <p:ext uri="{BB962C8B-B14F-4D97-AF65-F5344CB8AC3E}">
        <p14:creationId xmlns:p14="http://schemas.microsoft.com/office/powerpoint/2010/main" val="219014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3c39638-0b8e-461e-bde2-986c4e427c57" Revision="1" Stencil="System.MyShapes" StencilVersion="1.0"/>
</Control>
</file>

<file path=customXml/itemProps1.xml><?xml version="1.0" encoding="utf-8"?>
<ds:datastoreItem xmlns:ds="http://schemas.openxmlformats.org/officeDocument/2006/customXml" ds:itemID="{6CDAFB03-1A4C-486E-9E48-01D90964D76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117</TotalTime>
  <Words>1327</Words>
  <Application>Microsoft Office PowerPoint</Application>
  <PresentationFormat>On-screen Show (4:3)</PresentationFormat>
  <Paragraphs>192</Paragraphs>
  <Slides>30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Roboto Black</vt:lpstr>
      <vt:lpstr>Arial</vt:lpstr>
      <vt:lpstr>Calibri</vt:lpstr>
      <vt:lpstr>Cambria Math</vt:lpstr>
      <vt:lpstr>Rockwell</vt:lpstr>
      <vt:lpstr>Rockwell Condensed</vt:lpstr>
      <vt:lpstr>Rockwell Extra Bold</vt:lpstr>
      <vt:lpstr>Times New Roman</vt:lpstr>
      <vt:lpstr>Wingdings</vt:lpstr>
      <vt:lpstr>Wood Type</vt:lpstr>
      <vt:lpstr>BÁO CÁO ĐỒ ÁN CUỐI KỲ</vt:lpstr>
      <vt:lpstr>Outline</vt:lpstr>
      <vt:lpstr>I. Define Problem </vt:lpstr>
      <vt:lpstr>PowerPoint Presentation</vt:lpstr>
      <vt:lpstr>PowerPoint Presentation</vt:lpstr>
      <vt:lpstr>II. Relevant Knowledges</vt:lpstr>
      <vt:lpstr>II. Relevant Knowledges</vt:lpstr>
      <vt:lpstr>II. Relevant Knowledges</vt:lpstr>
      <vt:lpstr>II. Relevant Knowledges</vt:lpstr>
      <vt:lpstr>II. Relevant Knowledges</vt:lpstr>
      <vt:lpstr>II. Relevant Knowledges</vt:lpstr>
      <vt:lpstr>II. Idea</vt:lpstr>
      <vt:lpstr>II. Idea</vt:lpstr>
      <vt:lpstr>II. Idea</vt:lpstr>
      <vt:lpstr>II. Idea</vt:lpstr>
      <vt:lpstr>III. Tools and Libraries</vt:lpstr>
      <vt:lpstr>III. Tools and Libraries</vt:lpstr>
      <vt:lpstr>III. Tools and Libraries</vt:lpstr>
      <vt:lpstr>III. Tools and Libraries</vt:lpstr>
      <vt:lpstr>V. Demo and Explanation.</vt:lpstr>
      <vt:lpstr>PowerPoint Presentation</vt:lpstr>
      <vt:lpstr>PowerPoint Presentation</vt:lpstr>
      <vt:lpstr>V. Demo and Explanation.</vt:lpstr>
      <vt:lpstr>V. Demo and Explanation.</vt:lpstr>
      <vt:lpstr>V. Demo and Explanation.</vt:lpstr>
      <vt:lpstr>V. Demo and Explanation.</vt:lpstr>
      <vt:lpstr>V. Demo and Explanation.</vt:lpstr>
      <vt:lpstr>V. Demo and Explanation.</vt:lpstr>
      <vt:lpstr>VI.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Nguyen Phan</dc:creator>
  <cp:lastModifiedBy>Nguyen Phan</cp:lastModifiedBy>
  <cp:revision>7</cp:revision>
  <dcterms:created xsi:type="dcterms:W3CDTF">2019-06-04T01:45:18Z</dcterms:created>
  <dcterms:modified xsi:type="dcterms:W3CDTF">2019-06-04T11:53:54Z</dcterms:modified>
</cp:coreProperties>
</file>