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1" r:id="rId4"/>
    <p:sldId id="262" r:id="rId5"/>
    <p:sldId id="258" r:id="rId6"/>
    <p:sldId id="257" r:id="rId7"/>
    <p:sldId id="256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3714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0008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3625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7570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188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9961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9163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1252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084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06900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9944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64980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5578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20782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405078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7050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8989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536EF5-7DCF-4CB9-82FA-21BF0F3FE92C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FAAC01-9051-487E-8C27-1FBA8BEC8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2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mtClean="0"/>
              <a:t>Giới thiệu về dự án viết ứng dụng Coupon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smtClean="0"/>
              <a:t>Viễn Tin - 29/04/2016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903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END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600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Sơ bộ về WiFi Marketing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Cloud4Wi là một phần mêm giúp doanh nghiệp marketing trên nền tảng WiFi.</a:t>
            </a:r>
          </a:p>
          <a:p>
            <a:r>
              <a:rPr lang="en-SG" smtClean="0"/>
              <a:t>Case: Bonjour Resto là một nhà hàng Ý mới mở và muốn có thêm khách hàng biết về nhà hàng mình.</a:t>
            </a:r>
          </a:p>
          <a:p>
            <a:r>
              <a:rPr lang="en-SG" smtClean="0"/>
              <a:t>Giải pháp: Tham gia mạng xã hội WiFi Marketing.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2265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Lợi ích</a:t>
            </a:r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418" y="2557463"/>
            <a:ext cx="3385164" cy="33178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84389" y="4217773"/>
            <a:ext cx="2875006" cy="119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2035" y="3848441"/>
            <a:ext cx="15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mtClean="0"/>
              <a:t>Bonjour Resto</a:t>
            </a:r>
            <a:endParaRPr lang="en-SG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57319" y="3689181"/>
            <a:ext cx="2479589" cy="67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0496" y="3479109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mtClean="0"/>
              <a:t>Nha Khoa The He Moi</a:t>
            </a:r>
            <a:endParaRPr lang="en-SG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03373" y="2940908"/>
            <a:ext cx="1688757" cy="135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1265" y="269033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mtClean="0"/>
              <a:t>Hai Salon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937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Tình huống hiện nay</a:t>
            </a:r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7484"/>
          <a:stretch/>
        </p:blipFill>
        <p:spPr>
          <a:xfrm>
            <a:off x="2138362" y="3778250"/>
            <a:ext cx="2573681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61" y="2620962"/>
            <a:ext cx="3086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16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Mục đích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Gửi người dùng cuối một coupon sau khi họ hoàn tất bài khảo sát.</a:t>
            </a:r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8924"/>
          <a:stretch/>
        </p:blipFill>
        <p:spPr>
          <a:xfrm>
            <a:off x="4444958" y="3361553"/>
            <a:ext cx="876687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46" y="3337741"/>
            <a:ext cx="923925" cy="9239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502877" y="3799703"/>
            <a:ext cx="807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236" y="3243263"/>
            <a:ext cx="2428753" cy="2511211"/>
          </a:xfrm>
          <a:prstGeom prst="rect">
            <a:avLst/>
          </a:prstGeom>
        </p:spPr>
      </p:pic>
      <p:pic>
        <p:nvPicPr>
          <p:cNvPr id="12" name="Content Placeholder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506" y="3243263"/>
            <a:ext cx="1711313" cy="2632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29" y="3987118"/>
            <a:ext cx="783560" cy="7496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90702" y="3521446"/>
            <a:ext cx="1153298" cy="3256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500" smtClean="0"/>
              <a:t>Cám ơn Huỳnh!</a:t>
            </a:r>
          </a:p>
          <a:p>
            <a:pPr algn="ctr"/>
            <a:r>
              <a:rPr lang="en-SG" sz="500" smtClean="0"/>
              <a:t>Bạn đã đăng nhập thành công.</a:t>
            </a:r>
          </a:p>
          <a:p>
            <a:pPr algn="ctr"/>
            <a:r>
              <a:rPr lang="en-SG" sz="500" smtClean="0"/>
              <a:t>Sử dụng Coupon dưới đây để được giảm giá 20% thức ăn tại Bonjour Resto</a:t>
            </a:r>
            <a:endParaRPr lang="en-SG" sz="500"/>
          </a:p>
        </p:txBody>
      </p:sp>
    </p:spTree>
    <p:extLst>
      <p:ext uri="{BB962C8B-B14F-4D97-AF65-F5344CB8AC3E}">
        <p14:creationId xmlns:p14="http://schemas.microsoft.com/office/powerpoint/2010/main" val="1265901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INPUT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Tổng quá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mtClean="0"/>
              <a:t>$_POST = array()</a:t>
            </a:r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smtClean="0"/>
              <a:t>Ví dụ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SG" sz="1800" smtClean="0"/>
              <a:t>$_POST = array (</a:t>
            </a:r>
          </a:p>
          <a:p>
            <a:pPr marL="0" indent="0">
              <a:buNone/>
            </a:pPr>
            <a:r>
              <a:rPr lang="en-SG" sz="1800" smtClean="0"/>
              <a:t>  'Parameters' =&gt;   array (  ), </a:t>
            </a:r>
          </a:p>
          <a:p>
            <a:pPr marL="0" indent="0">
              <a:buNone/>
            </a:pPr>
            <a:r>
              <a:rPr lang="en-SG" sz="1800" smtClean="0"/>
              <a:t>  'WifiArea' =&gt;   array (    'id' =&gt; '367',  ),</a:t>
            </a:r>
          </a:p>
          <a:p>
            <a:pPr marL="0" indent="0">
              <a:buNone/>
            </a:pPr>
            <a:r>
              <a:rPr lang="en-SG" sz="1800" smtClean="0"/>
              <a:t>  'User' =&gt;   array (    'name' =&gt; 'John',    'surname' =&gt; 'Doe',    'gender' =&gt; 'Male',    'username' =&gt; 'john_user',    'email' =&gt; 'example@example.com',  ),</a:t>
            </a:r>
          </a:p>
          <a:p>
            <a:pPr marL="0" indent="0">
              <a:buNone/>
            </a:pPr>
            <a:r>
              <a:rPr lang="en-SG" sz="1800" smtClean="0"/>
              <a:t>)</a:t>
            </a:r>
            <a:endParaRPr lang="en-SG" sz="1800"/>
          </a:p>
        </p:txBody>
      </p:sp>
    </p:spTree>
    <p:extLst>
      <p:ext uri="{BB962C8B-B14F-4D97-AF65-F5344CB8AC3E}">
        <p14:creationId xmlns:p14="http://schemas.microsoft.com/office/powerpoint/2010/main" val="3621441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OUTPUT</a:t>
            </a:r>
            <a:endParaRPr lang="en-SG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smtClean="0"/>
              <a:t>Tổng quát</a:t>
            </a:r>
            <a:endParaRPr lang="en-S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97254" y="3243263"/>
            <a:ext cx="1714342" cy="26320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smtClean="0"/>
              <a:t>Ví dụ</a:t>
            </a:r>
            <a:endParaRPr lang="en-SG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83506" y="3243263"/>
            <a:ext cx="1711313" cy="2632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62185" y="3952412"/>
            <a:ext cx="815546" cy="7843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smtClean="0"/>
              <a:t>$coupon_QR_code</a:t>
            </a:r>
            <a:endParaRPr lang="en-SG" sz="900"/>
          </a:p>
        </p:txBody>
      </p:sp>
      <p:sp>
        <p:nvSpPr>
          <p:cNvPr id="8" name="Rectangle 7"/>
          <p:cNvSpPr/>
          <p:nvPr/>
        </p:nvSpPr>
        <p:spPr>
          <a:xfrm>
            <a:off x="3426939" y="4810902"/>
            <a:ext cx="502508" cy="205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00" smtClean="0"/>
              <a:t>$coupon_code</a:t>
            </a:r>
            <a:endParaRPr lang="en-SG" sz="7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29" y="3987118"/>
            <a:ext cx="783560" cy="7496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039762" y="3456850"/>
            <a:ext cx="1276866" cy="474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600" smtClean="0"/>
              <a:t>Cám ơn $name!</a:t>
            </a:r>
          </a:p>
          <a:p>
            <a:pPr algn="ctr"/>
            <a:r>
              <a:rPr lang="en-SG" sz="600" smtClean="0"/>
              <a:t>Bạn đã đăng nhập thành công.</a:t>
            </a:r>
          </a:p>
          <a:p>
            <a:pPr algn="ctr"/>
            <a:r>
              <a:rPr lang="en-SG" sz="600" smtClean="0"/>
              <a:t>Sử dụng Coupon dưới đây để được giảm giá 20% thức ăn tại Bonjour Resto</a:t>
            </a:r>
            <a:endParaRPr lang="en-SG" sz="600"/>
          </a:p>
        </p:txBody>
      </p:sp>
      <p:sp>
        <p:nvSpPr>
          <p:cNvPr id="16" name="Rectangle 15"/>
          <p:cNvSpPr/>
          <p:nvPr/>
        </p:nvSpPr>
        <p:spPr>
          <a:xfrm>
            <a:off x="7990702" y="3521446"/>
            <a:ext cx="1153298" cy="3256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500" smtClean="0"/>
              <a:t>Cám ơn Huỳnh!</a:t>
            </a:r>
          </a:p>
          <a:p>
            <a:pPr algn="ctr"/>
            <a:r>
              <a:rPr lang="en-SG" sz="500" smtClean="0"/>
              <a:t>Bạn đã đăng nhập thành công.</a:t>
            </a:r>
          </a:p>
          <a:p>
            <a:pPr algn="ctr"/>
            <a:r>
              <a:rPr lang="en-SG" sz="500" smtClean="0"/>
              <a:t>Sử dụng Coupon dưới đây để được giảm giá 20% thức ăn tại Bonjour Resto</a:t>
            </a:r>
            <a:endParaRPr lang="en-SG" sz="500"/>
          </a:p>
        </p:txBody>
      </p:sp>
    </p:spTree>
    <p:extLst>
      <p:ext uri="{BB962C8B-B14F-4D97-AF65-F5344CB8AC3E}">
        <p14:creationId xmlns:p14="http://schemas.microsoft.com/office/powerpoint/2010/main" val="324392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Resources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mtClean="0"/>
              <a:t>Cung cấp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SG" smtClean="0"/>
              <a:t>Tài khoản truy cập bộ SDK của WiFi Marketing</a:t>
            </a:r>
          </a:p>
          <a:p>
            <a:r>
              <a:rPr lang="en-SG" smtClean="0"/>
              <a:t>Hướng dẫn sử dụng SDK của WiFi Marketing</a:t>
            </a:r>
          </a:p>
          <a:p>
            <a:r>
              <a:rPr lang="en-SG" smtClean="0"/>
              <a:t>Demo 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smtClean="0"/>
              <a:t>Không cung cấp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SG" smtClean="0"/>
              <a:t>Server để Test</a:t>
            </a:r>
          </a:p>
        </p:txBody>
      </p:sp>
    </p:spTree>
    <p:extLst>
      <p:ext uri="{BB962C8B-B14F-4D97-AF65-F5344CB8AC3E}">
        <p14:creationId xmlns:p14="http://schemas.microsoft.com/office/powerpoint/2010/main" val="1466006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Tiêu chí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smtClean="0"/>
              <a:t>Xuất được tên của khách hàng đã làm bài khảo sát trên trang HTML</a:t>
            </a:r>
          </a:p>
          <a:p>
            <a:r>
              <a:rPr lang="en-SG" smtClean="0"/>
              <a:t>Xuất hiện mã để nhận Coupon trên trang HTML</a:t>
            </a:r>
          </a:p>
          <a:p>
            <a:r>
              <a:rPr lang="en-SG" smtClean="0"/>
              <a:t>Trình bày đẹp trang HTML</a:t>
            </a:r>
          </a:p>
          <a:p>
            <a:r>
              <a:rPr lang="en-SG" smtClean="0"/>
              <a:t>Trang html xuất ra hiển thị tốt trên cả màn hình máy tính, di động, và laptop</a:t>
            </a:r>
          </a:p>
          <a:p>
            <a:r>
              <a:rPr lang="en-SG" smtClean="0"/>
              <a:t>Cung cấp được file chứa các coupon code mà trang HTML sẽ lần lượt sử dụng.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846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351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Organic</vt:lpstr>
      <vt:lpstr>Giới thiệu về dự án viết ứng dụng Coupon</vt:lpstr>
      <vt:lpstr>Sơ bộ về WiFi Marketing</vt:lpstr>
      <vt:lpstr>Lợi ích</vt:lpstr>
      <vt:lpstr>Tình huống hiện nay</vt:lpstr>
      <vt:lpstr>Mục đích</vt:lpstr>
      <vt:lpstr>INPUT</vt:lpstr>
      <vt:lpstr>OUTPUT</vt:lpstr>
      <vt:lpstr>Resources</vt:lpstr>
      <vt:lpstr>Tiêu chí</vt:lpstr>
      <vt:lpstr>END</vt:lpstr>
    </vt:vector>
  </TitlesOfParts>
  <Company>Tan Vien 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</dc:title>
  <dc:creator>Minh Tran Van</dc:creator>
  <cp:lastModifiedBy>Minh Tran Van</cp:lastModifiedBy>
  <cp:revision>6</cp:revision>
  <dcterms:created xsi:type="dcterms:W3CDTF">2016-04-27T07:02:57Z</dcterms:created>
  <dcterms:modified xsi:type="dcterms:W3CDTF">2016-04-27T07:57:36Z</dcterms:modified>
</cp:coreProperties>
</file>