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API độ cao ngẫu nhiên với </a:t>
            </a:r>
            <a:r>
              <a:rPr lang="vi-VN" b="1" dirty="0" smtClean="0"/>
              <a:t>FastAPI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5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 thư mục dự án của bạn, khởi động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 của bạn bằng cách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29" y="3886200"/>
            <a:ext cx="764627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0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khi Xây dựng, bạn có thể tiếp cận các tài liệu vênh vang từ URL bên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008111"/>
            <a:ext cx="5715000" cy="229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1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BƯỚC: 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1559"/>
            <a:ext cx="8229600" cy="2403244"/>
          </a:xfrm>
        </p:spPr>
      </p:pic>
    </p:spTree>
    <p:extLst>
      <p:ext uri="{BB962C8B-B14F-4D97-AF65-F5344CB8AC3E}">
        <p14:creationId xmlns:p14="http://schemas.microsoft.com/office/powerpoint/2010/main" val="82225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BƯỚC: 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13" y="1600200"/>
            <a:ext cx="7764973" cy="4525963"/>
          </a:xfrm>
        </p:spPr>
      </p:pic>
    </p:spTree>
    <p:extLst>
      <p:ext uri="{BB962C8B-B14F-4D97-AF65-F5344CB8AC3E}">
        <p14:creationId xmlns:p14="http://schemas.microsoft.com/office/powerpoint/2010/main" val="8173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BƯỚC: 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48915"/>
            <a:ext cx="8229600" cy="3428532"/>
          </a:xfrm>
        </p:spPr>
      </p:pic>
    </p:spTree>
    <p:extLst>
      <p:ext uri="{BB962C8B-B14F-4D97-AF65-F5344CB8AC3E}">
        <p14:creationId xmlns:p14="http://schemas.microsoft.com/office/powerpoint/2010/main" val="13872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BƯỚC: 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0" y="1600200"/>
            <a:ext cx="7888260" cy="4525963"/>
          </a:xfrm>
        </p:spPr>
      </p:pic>
    </p:spTree>
    <p:extLst>
      <p:ext uri="{BB962C8B-B14F-4D97-AF65-F5344CB8AC3E}">
        <p14:creationId xmlns:p14="http://schemas.microsoft.com/office/powerpoint/2010/main" val="276081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API độ cao ngẫu nhiên với FastAPI</vt:lpstr>
      <vt:lpstr>Xây dựng</vt:lpstr>
      <vt:lpstr>Cách sử dụng</vt:lpstr>
      <vt:lpstr>BƯỚC: 1</vt:lpstr>
      <vt:lpstr>BƯỚC: 2</vt:lpstr>
      <vt:lpstr>BƯỚC: 3</vt:lpstr>
      <vt:lpstr>BƯỚC: 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độ cao ngẫu nhiên với FastAPI</dc:title>
  <dc:creator>Vu nguyen</dc:creator>
  <cp:lastModifiedBy>Admin</cp:lastModifiedBy>
  <cp:revision>2</cp:revision>
  <dcterms:created xsi:type="dcterms:W3CDTF">2006-08-16T00:00:00Z</dcterms:created>
  <dcterms:modified xsi:type="dcterms:W3CDTF">2024-05-14T16:20:15Z</dcterms:modified>
</cp:coreProperties>
</file>