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69" r:id="rId4"/>
    <p:sldId id="271" r:id="rId5"/>
    <p:sldId id="272" r:id="rId6"/>
    <p:sldId id="258" r:id="rId7"/>
    <p:sldId id="277" r:id="rId8"/>
    <p:sldId id="273" r:id="rId9"/>
    <p:sldId id="274" r:id="rId10"/>
    <p:sldId id="275" r:id="rId11"/>
    <p:sldId id="276" r:id="rId12"/>
    <p:sldId id="280" r:id="rId13"/>
    <p:sldId id="279" r:id="rId14"/>
    <p:sldId id="278" r:id="rId15"/>
    <p:sldId id="281" r:id="rId16"/>
    <p:sldId id="282" r:id="rId17"/>
    <p:sldId id="265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app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DCEE1FB-48D6-4804-96BC-AF81DFB1F4B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</a:t>
          </a:r>
          <a:endParaRPr lang="en-US" dirty="0">
            <a:ln>
              <a:noFill/>
            </a:ln>
          </a:endParaRPr>
        </a:p>
      </dgm:t>
    </dgm:pt>
    <dgm:pt modelId="{14FACFD4-F83B-4F0E-A340-2DB2F6C66AD7}" type="parTrans" cxnId="{9CBD5FBD-F13C-44EC-BE26-8AF4A727B61A}">
      <dgm:prSet/>
      <dgm:spPr/>
      <dgm:t>
        <a:bodyPr/>
        <a:lstStyle/>
        <a:p>
          <a:endParaRPr lang="en-US"/>
        </a:p>
      </dgm:t>
    </dgm:pt>
    <dgm:pt modelId="{D20A098D-1842-419C-A873-AEB168A0938C}" type="sibTrans" cxnId="{9CBD5FBD-F13C-44EC-BE26-8AF4A727B61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20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20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20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20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20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3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3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5B084459-FB95-42C9-8D52-80E46892DA63}" type="pres">
      <dgm:prSet presAssocID="{14FACFD4-F83B-4F0E-A340-2DB2F6C66AD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1442F8E7-DA4C-43CF-91A3-C533361C3F38}" type="pres">
      <dgm:prSet presAssocID="{3DCEE1FB-48D6-4804-96BC-AF81DFB1F4BE}" presName="hierRoot2" presStyleCnt="0">
        <dgm:presLayoutVars>
          <dgm:hierBranch val="init"/>
        </dgm:presLayoutVars>
      </dgm:prSet>
      <dgm:spPr/>
    </dgm:pt>
    <dgm:pt modelId="{66C2624F-DECF-48F5-9A17-D35A8E40CF5E}" type="pres">
      <dgm:prSet presAssocID="{3DCEE1FB-48D6-4804-96BC-AF81DFB1F4BE}" presName="rootComposite" presStyleCnt="0"/>
      <dgm:spPr/>
    </dgm:pt>
    <dgm:pt modelId="{28C31169-EC05-4603-96D5-FA22A046780E}" type="pres">
      <dgm:prSet presAssocID="{3DCEE1FB-48D6-4804-96BC-AF81DFB1F4BE}" presName="rootText" presStyleLbl="node1" presStyleIdx="18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F716FD6-172F-4228-B3DC-34B93A56214D}" type="pres">
      <dgm:prSet presAssocID="{3DCEE1FB-48D6-4804-96BC-AF81DFB1F4BE}" presName="titleText2" presStyleLbl="fgAcc1" presStyleIdx="18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279589-EF5A-4984-8472-BFFBC21D1A1A}" type="pres">
      <dgm:prSet presAssocID="{3DCEE1FB-48D6-4804-96BC-AF81DFB1F4BE}" presName="rootConnector" presStyleLbl="node4" presStyleIdx="0" presStyleCnt="0"/>
      <dgm:spPr/>
      <dgm:t>
        <a:bodyPr/>
        <a:lstStyle/>
        <a:p>
          <a:endParaRPr lang="en-US"/>
        </a:p>
      </dgm:t>
    </dgm:pt>
    <dgm:pt modelId="{195CBE7A-E710-460C-996F-1E848B22A53D}" type="pres">
      <dgm:prSet presAssocID="{3DCEE1FB-48D6-4804-96BC-AF81DFB1F4BE}" presName="hierChild4" presStyleCnt="0"/>
      <dgm:spPr/>
    </dgm:pt>
    <dgm:pt modelId="{73FAE778-E2FB-42FF-9161-892F47282E88}" type="pres">
      <dgm:prSet presAssocID="{3DCEE1FB-48D6-4804-96BC-AF81DFB1F4BE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9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9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39CCE65C-E1DA-4FF3-A0CC-6A8F0E7F987A}" type="presOf" srcId="{7968A9B6-6788-4558-8319-D9450A153A57}" destId="{03155D01-EEDA-410A-BB21-82536405A280}" srcOrd="1" destOrd="0" presId="urn:microsoft.com/office/officeart/2008/layout/NameandTitleOrganizationalChart"/>
    <dgm:cxn modelId="{B43EBA2E-CAD9-4D2A-BF90-5C8FB9E280DF}" type="presOf" srcId="{7958BAF1-AC0E-4C1B-B8C7-3A4CD7E685F1}" destId="{E40C5F05-0338-45A8-B7D0-E8A053335D38}" srcOrd="0" destOrd="0" presId="urn:microsoft.com/office/officeart/2008/layout/NameandTitleOrganizationalChart"/>
    <dgm:cxn modelId="{E72F62EA-4D4B-444E-8985-CD7A97E2DC81}" type="presOf" srcId="{A59A882A-DB75-41DB-B951-04286F711748}" destId="{2A230014-4953-407B-9C6D-3E2CCF513391}" srcOrd="1" destOrd="0" presId="urn:microsoft.com/office/officeart/2008/layout/NameandTitleOrganizationalChart"/>
    <dgm:cxn modelId="{27663EF2-8699-4AE2-B129-89AB6E8079B7}" type="presOf" srcId="{452CF9BE-6602-4664-89EC-DEAFB834CB92}" destId="{ABF75C28-00CF-4ED6-9781-A854999AFAA9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3799942B-3248-47B5-8BCF-7BEAE2C028F9}" type="presOf" srcId="{3364D6F5-F7E7-49CE-B10C-C112F03EC495}" destId="{6B22B48A-0202-4F36-B2F7-FB3011BAC22B}" srcOrd="0" destOrd="0" presId="urn:microsoft.com/office/officeart/2008/layout/NameandTitleOrganizationalChart"/>
    <dgm:cxn modelId="{0D1B10B0-B975-4527-8276-40D290C7BEB7}" type="presOf" srcId="{6F5B298D-7679-40B4-9A1D-1B61326E82DE}" destId="{14D029E2-857D-44DD-8D05-298004F76829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880B86BB-131D-42E2-8E5B-A66DA7075072}" type="presOf" srcId="{1D77B77E-6463-40AE-9FE1-1B42CE4CE445}" destId="{B8678737-CE7A-439C-B1F9-46646F440843}" srcOrd="0" destOrd="0" presId="urn:microsoft.com/office/officeart/2008/layout/NameandTitleOrganizationalChart"/>
    <dgm:cxn modelId="{791819BF-C3B7-4FAF-A8E2-744B32247CC6}" type="presOf" srcId="{7B73A93D-1999-4910-A10B-4A7287EC5FD2}" destId="{3857FA20-290F-4B1D-9230-AD8E5431E2D0}" srcOrd="1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AC3B965B-33A9-4478-AB54-B00D3ACB7AD9}" type="presOf" srcId="{661C8416-2309-47AC-8FAB-6743BC342425}" destId="{8640947B-194A-47A9-B1AF-1EA261CF2D9A}" srcOrd="0" destOrd="0" presId="urn:microsoft.com/office/officeart/2008/layout/NameandTitleOrganizationalChart"/>
    <dgm:cxn modelId="{FD867B0B-A4BB-41B3-94BC-4C503A9892CD}" type="presOf" srcId="{F47FB239-8961-45D2-A0CA-D58B5900A58F}" destId="{56485E68-E0FD-4042-AB19-9272D79CF94C}" srcOrd="0" destOrd="0" presId="urn:microsoft.com/office/officeart/2008/layout/NameandTitleOrganizationalChart"/>
    <dgm:cxn modelId="{C3251439-C1EA-4A9F-A0A3-FCCC36FB1B75}" type="presOf" srcId="{179106C3-F190-4BD3-BC41-BEBA58C28C4A}" destId="{58658A57-F34E-43CB-B848-40532E461413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8ED0AF5F-E4D7-481D-9087-898A92BC30FD}" type="presOf" srcId="{3DCEE1FB-48D6-4804-96BC-AF81DFB1F4BE}" destId="{BF279589-EF5A-4984-8472-BFFBC21D1A1A}" srcOrd="1" destOrd="0" presId="urn:microsoft.com/office/officeart/2008/layout/NameandTitleOrganizationalChart"/>
    <dgm:cxn modelId="{E8C3DC23-16C9-4CDB-8BB7-3CFC4B15713A}" type="presOf" srcId="{661C8416-2309-47AC-8FAB-6743BC342425}" destId="{1B539F46-2427-4495-B461-E8B9E90B0F50}" srcOrd="1" destOrd="0" presId="urn:microsoft.com/office/officeart/2008/layout/NameandTitleOrganizationalChart"/>
    <dgm:cxn modelId="{77E0DA25-F95C-4AA7-AA33-A5CA1264E68F}" type="presOf" srcId="{1546509B-B051-47E7-AECB-3C64EE4630DE}" destId="{EC7D588F-274C-4279-B592-07150993AB65}" srcOrd="0" destOrd="0" presId="urn:microsoft.com/office/officeart/2008/layout/NameandTitleOrganizationalChart"/>
    <dgm:cxn modelId="{F41944DD-F5C0-4F51-B6B3-2504856FC41C}" type="presOf" srcId="{23A6B63E-4755-46A3-ABA9-10130745CFEB}" destId="{9F7A1D53-E16F-4AD8-AF3E-59D7C104F119}" srcOrd="0" destOrd="0" presId="urn:microsoft.com/office/officeart/2008/layout/NameandTitleOrganizationalChart"/>
    <dgm:cxn modelId="{8516753D-C24F-427F-B2E5-BCB6739AE39B}" type="presOf" srcId="{F7829F92-C1D2-4A56-BD64-4CFC1900FEC0}" destId="{ACBB3B08-68C2-4344-A50D-E204FD0C0CFB}" srcOrd="0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B46F2943-8701-4623-8D4C-D765C977AAE5}" type="presOf" srcId="{54D5FA36-A3D8-4678-ACD4-FE4D9BECE446}" destId="{AFB9D362-2BF1-4804-8A88-816D440A7C19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6235C5E6-65F8-4660-8559-3C633A74D395}" type="presOf" srcId="{7354ABA8-9E80-429F-B1E9-156C636CA7FA}" destId="{A915B997-D069-4A8C-B1E7-D46EF803B71E}" srcOrd="0" destOrd="0" presId="urn:microsoft.com/office/officeart/2008/layout/NameandTitleOrganizationalChart"/>
    <dgm:cxn modelId="{BC860964-6F98-453E-84D1-50C828F6ABF3}" type="presOf" srcId="{BBC5FBD0-C1F6-45C5-964C-E7526E4C4A4E}" destId="{A1C40F7D-B33A-4D66-8640-9219BB096776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73F7F68C-64B9-4FE9-9200-AE90702EECCA}" type="presOf" srcId="{54D5FA36-A3D8-4678-ACD4-FE4D9BECE446}" destId="{57B1C94E-13F2-4F04-B8AC-E2408A4C2CE8}" srcOrd="1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A095C490-946F-4E9C-B383-35F654C076A4}" type="presOf" srcId="{3C929C3A-6CFD-4E11-899D-9E60034B356D}" destId="{CFE89546-24BB-4E4C-B9D2-6DC5A4860191}" srcOrd="0" destOrd="0" presId="urn:microsoft.com/office/officeart/2008/layout/NameandTitleOrganizationalChart"/>
    <dgm:cxn modelId="{B759A6C8-3731-4F7F-B7DD-8276B2913460}" type="presOf" srcId="{3C929C3A-6CFD-4E11-899D-9E60034B356D}" destId="{E32E92E3-3108-403C-91EB-FD05497EC20B}" srcOrd="1" destOrd="0" presId="urn:microsoft.com/office/officeart/2008/layout/NameandTitleOrganizationalChart"/>
    <dgm:cxn modelId="{153A57E3-263D-4BCC-82EF-5131E524A7D1}" type="presOf" srcId="{8831E232-1DDF-4F98-A671-873C040D256E}" destId="{C4C2EEC8-66DD-454D-8C32-9EA356F00020}" srcOrd="1" destOrd="0" presId="urn:microsoft.com/office/officeart/2008/layout/NameandTitleOrganizationalChart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E8169CB4-05E5-4349-AD11-7DBAE161EC8F}" type="presOf" srcId="{BD5928DC-A586-4D52-A77B-27128F3B96B2}" destId="{55B4F1BF-50C6-4C22-949C-BA9C1E23C5FB}" srcOrd="0" destOrd="0" presId="urn:microsoft.com/office/officeart/2008/layout/NameandTitleOrganizationalChart"/>
    <dgm:cxn modelId="{BA55B82E-D1F1-4645-A3CA-1C6F0482D5C6}" type="presOf" srcId="{19127AE9-BD2E-45E1-A492-3B7C2D1C6F2D}" destId="{0515EDE4-C812-4B8D-BEEF-9837D84150D0}" srcOrd="0" destOrd="0" presId="urn:microsoft.com/office/officeart/2008/layout/NameandTitleOrganizationalChart"/>
    <dgm:cxn modelId="{E553A047-77B2-451E-9FBC-8A890DC85378}" type="presOf" srcId="{2DD29D65-0C80-4BD4-BEBE-6312B8FC4F32}" destId="{857C9215-7C13-4516-AC18-FD3F2C4BFD5F}" srcOrd="0" destOrd="0" presId="urn:microsoft.com/office/officeart/2008/layout/NameandTitleOrganizationalChart"/>
    <dgm:cxn modelId="{E631FE8C-0249-4EB9-A2EF-3056AF86A8A6}" type="presOf" srcId="{0D1F3A8F-3F9C-46BD-8C9D-7CED5DBAE0B9}" destId="{04E9606A-0524-4A97-AE53-27041C1DD722}" srcOrd="0" destOrd="0" presId="urn:microsoft.com/office/officeart/2008/layout/NameandTitleOrganizationalChart"/>
    <dgm:cxn modelId="{12F13B39-1A07-438F-9220-48EB9933E598}" type="presOf" srcId="{4B0D2A92-7CFF-4912-8108-66562344DE63}" destId="{0FD5DF1D-EC21-4B09-AC24-AA027332DCDD}" srcOrd="0" destOrd="0" presId="urn:microsoft.com/office/officeart/2008/layout/NameandTitleOrganizationalChart"/>
    <dgm:cxn modelId="{3B0F96DC-9366-4131-958D-740F3815767E}" type="presOf" srcId="{B4004ED0-5747-4E91-A59B-6D917C70026C}" destId="{B808BE66-9B95-4F1D-AFF5-D7D093912E44}" srcOrd="0" destOrd="0" presId="urn:microsoft.com/office/officeart/2008/layout/NameandTitleOrganizationalChart"/>
    <dgm:cxn modelId="{E8989B91-CB4B-4435-9AD6-879F09BD86FC}" type="presOf" srcId="{E4D015CA-A6DE-45A8-9CA9-57F6ECA786E1}" destId="{90FBBA83-F3A2-496E-B603-5C919CDC1663}" srcOrd="0" destOrd="0" presId="urn:microsoft.com/office/officeart/2008/layout/NameandTitleOrganizationalChart"/>
    <dgm:cxn modelId="{41D92783-79A1-4D24-B426-D0B4BE417234}" type="presOf" srcId="{F7829F92-C1D2-4A56-BD64-4CFC1900FEC0}" destId="{85EEEA9E-9FAE-47B3-9A20-BA45C5BA6C2E}" srcOrd="1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E55D0030-DD2C-4283-9BB1-DF4AB711E548}" type="presOf" srcId="{66B814A5-3D43-465C-A767-670B97E547F1}" destId="{E647ED3E-EC79-4DD6-A13C-2DDECC481E0D}" srcOrd="1" destOrd="0" presId="urn:microsoft.com/office/officeart/2008/layout/NameandTitleOrganizationalChart"/>
    <dgm:cxn modelId="{A3D72931-0505-44E1-A773-6DC0E258B655}" type="presOf" srcId="{876C00F9-F4DC-460A-86FB-A95C17B0B838}" destId="{35F89F19-3BE9-457B-A320-CF709CA75AF1}" srcOrd="0" destOrd="0" presId="urn:microsoft.com/office/officeart/2008/layout/NameandTitleOrganizationalChart"/>
    <dgm:cxn modelId="{87DA825B-3EBA-4E9E-BEDD-5A1FB1C686C0}" type="presOf" srcId="{4D9DC2CA-78B9-44B8-93D7-6BE36710F151}" destId="{8845CA0E-BE2B-4F5A-855D-010C1ECEB759}" srcOrd="0" destOrd="0" presId="urn:microsoft.com/office/officeart/2008/layout/NameandTitleOrganizationalChart"/>
    <dgm:cxn modelId="{D437072B-3C53-4B2C-92C6-9E579555573E}" type="presOf" srcId="{7B73A93D-1999-4910-A10B-4A7287EC5FD2}" destId="{DF81E026-8D62-4CFD-8127-7E01BB051911}" srcOrd="0" destOrd="0" presId="urn:microsoft.com/office/officeart/2008/layout/NameandTitleOrganizationalChart"/>
    <dgm:cxn modelId="{BDC0F040-5209-4C76-8E51-54EE54E36BD6}" type="presOf" srcId="{9CAABF24-0288-48A9-9D16-D93236A22541}" destId="{924AB995-52E5-4691-B0B0-CD1C97DD046B}" srcOrd="0" destOrd="0" presId="urn:microsoft.com/office/officeart/2008/layout/NameandTitleOrganizationalChart"/>
    <dgm:cxn modelId="{9CBD5FBD-F13C-44EC-BE26-8AF4A727B61A}" srcId="{B4004ED0-5747-4E91-A59B-6D917C70026C}" destId="{3DCEE1FB-48D6-4804-96BC-AF81DFB1F4BE}" srcOrd="2" destOrd="0" parTransId="{14FACFD4-F83B-4F0E-A340-2DB2F6C66AD7}" sibTransId="{D20A098D-1842-419C-A873-AEB168A0938C}"/>
    <dgm:cxn modelId="{61D6A9E1-C221-4C9D-B30C-4286028C7D7C}" type="presOf" srcId="{6F5B298D-7679-40B4-9A1D-1B61326E82DE}" destId="{E9E3F63D-5E34-4BEC-B741-6FAB9B9F6EA4}" srcOrd="1" destOrd="0" presId="urn:microsoft.com/office/officeart/2008/layout/NameandTitleOrganizationalChart"/>
    <dgm:cxn modelId="{2FCEBF8D-D234-4DC6-8E89-DDC9558848B0}" type="presOf" srcId="{98310832-3890-459E-815F-2A4D5C2E0FA0}" destId="{70C66616-33FA-4CCF-A1A3-BCA0E7916AFC}" srcOrd="0" destOrd="0" presId="urn:microsoft.com/office/officeart/2008/layout/NameandTitleOrganizationalChart"/>
    <dgm:cxn modelId="{8C431281-230E-45D0-896B-4E3B130B5128}" type="presOf" srcId="{9633CF23-5BFC-4CA1-B291-0F9C5ACED95A}" destId="{4D5260ED-8E71-43CF-B018-BE752892951C}" srcOrd="0" destOrd="0" presId="urn:microsoft.com/office/officeart/2008/layout/NameandTitleOrganizationalChart"/>
    <dgm:cxn modelId="{F6F04821-B073-4F14-8A5B-CA17B77CE68D}" type="presOf" srcId="{839D0158-2D7A-439B-96A9-1BF3FE626DDC}" destId="{6E91267B-49DE-42AE-A8CD-852EF350B49A}" srcOrd="1" destOrd="0" presId="urn:microsoft.com/office/officeart/2008/layout/NameandTitleOrganizationalChart"/>
    <dgm:cxn modelId="{B7B2DCB9-1073-4E83-9D2A-92C5B6223457}" type="presOf" srcId="{2E4954EE-BF40-4C02-B746-0281CA8DF6F9}" destId="{C48C0AD5-7FDA-402D-8C54-E342ACEB9FDD}" srcOrd="0" destOrd="0" presId="urn:microsoft.com/office/officeart/2008/layout/NameandTitleOrganizationalChart"/>
    <dgm:cxn modelId="{D4C67C49-859F-46A2-BA4E-EDB2E82A4BC1}" type="presOf" srcId="{DEED3D8B-AD70-47D9-8789-8CDEB3F75D86}" destId="{10B43682-6687-4DC5-BFA2-AB85A8D85C36}" srcOrd="0" destOrd="0" presId="urn:microsoft.com/office/officeart/2008/layout/NameandTitleOrganizationalChart"/>
    <dgm:cxn modelId="{CEFD222E-3B30-45AC-B3D5-3F4B05CF9716}" type="presOf" srcId="{86A71A5C-84DA-47D8-98E2-97D31FE5DF8F}" destId="{53E57540-F07D-4AD0-801A-F2AEFDAC6361}" srcOrd="0" destOrd="0" presId="urn:microsoft.com/office/officeart/2008/layout/NameandTitleOrganizationalChart"/>
    <dgm:cxn modelId="{0043DA05-E774-4970-9696-8AEE7F281176}" type="presOf" srcId="{A13B94FC-67E7-4CBC-8EFC-B616EF306B84}" destId="{F5E01D96-F901-42BD-8A6F-51F03A5B3052}" srcOrd="0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263C4345-7A9D-4498-91AF-B14D18F9F42F}" type="presOf" srcId="{92479511-64C4-41C1-A900-F21D820C1777}" destId="{A6BB3BB5-F189-4A90-B369-04D4E83D3F6C}" srcOrd="0" destOrd="0" presId="urn:microsoft.com/office/officeart/2008/layout/NameandTitleOrganizationalChart"/>
    <dgm:cxn modelId="{03A39634-2750-4775-B567-5FC2D74C0663}" type="presOf" srcId="{5BFC521A-6CDA-416E-BC9B-E6C28D4631DD}" destId="{E54940C6-58E8-4CBA-B778-765232A8B46F}" srcOrd="0" destOrd="0" presId="urn:microsoft.com/office/officeart/2008/layout/NameandTitleOrganizationalChart"/>
    <dgm:cxn modelId="{EB66758B-3910-4FCF-8938-8584F6534E1D}" type="presOf" srcId="{A9F4D88D-4132-4EAF-B724-9AA7085ED846}" destId="{A87A984C-6CFD-4577-959C-7E3FFD394C91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973B280A-A5DA-4F2F-ABD1-767266A1A63A}" type="presOf" srcId="{D20A098D-1842-419C-A873-AEB168A0938C}" destId="{7F716FD6-172F-4228-B3DC-34B93A56214D}" srcOrd="0" destOrd="0" presId="urn:microsoft.com/office/officeart/2008/layout/NameandTitleOrganizationalChart"/>
    <dgm:cxn modelId="{954EDCBB-1159-4BE3-B161-AB38739D9130}" type="presOf" srcId="{8360DCAC-8921-42E0-9DA3-F67B2920AC10}" destId="{29E9665A-8523-4979-A9A9-9985C65AD5BF}" srcOrd="0" destOrd="0" presId="urn:microsoft.com/office/officeart/2008/layout/NameandTitleOrganizationalChart"/>
    <dgm:cxn modelId="{B6383213-4B13-4D5F-B623-04169DF20088}" type="presOf" srcId="{DDBA5183-6522-4DA5-B920-85B1D29099FC}" destId="{1C8C9553-1E22-430B-9DE4-B54B68EA990F}" srcOrd="0" destOrd="0" presId="urn:microsoft.com/office/officeart/2008/layout/NameandTitleOrganizationalChart"/>
    <dgm:cxn modelId="{EE61A6E0-7A1C-4584-A4D6-8D38E438797A}" type="presOf" srcId="{8831E232-1DDF-4F98-A671-873C040D256E}" destId="{4996D975-3F95-46BE-839D-5AB048C8D420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EE8C6457-4F59-4D2B-9EA4-EA17904C6063}" type="presOf" srcId="{83592EB9-3381-45F0-82A0-8B6D444044AF}" destId="{2362714B-268E-415C-AD8D-34969D37B522}" srcOrd="0" destOrd="0" presId="urn:microsoft.com/office/officeart/2008/layout/NameandTitleOrganizationalChart"/>
    <dgm:cxn modelId="{A7240C22-8EE3-4F80-8D3D-CB102F75DFAD}" type="presOf" srcId="{66B814A5-3D43-465C-A767-670B97E547F1}" destId="{61AB0F4D-CF14-4B60-BD1D-D6A5B82A4AE4}" srcOrd="0" destOrd="0" presId="urn:microsoft.com/office/officeart/2008/layout/NameandTitleOrganizationalChart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4CE26A7A-C2EC-4DB7-942B-26486B5812CC}" type="presOf" srcId="{86A71A5C-84DA-47D8-98E2-97D31FE5DF8F}" destId="{A7095C8A-4BDF-4D4B-AE92-21855B2E53F7}" srcOrd="1" destOrd="0" presId="urn:microsoft.com/office/officeart/2008/layout/NameandTitleOrganizationalChart"/>
    <dgm:cxn modelId="{2D81B337-60C9-4CCC-8DF5-C2CA6BCFB0B5}" type="presOf" srcId="{5993E7F5-AC4B-4F78-A6D1-6E6A5C300500}" destId="{4A414198-6913-4403-B86E-D9CC3557EE96}" srcOrd="0" destOrd="0" presId="urn:microsoft.com/office/officeart/2008/layout/NameandTitleOrganizationalChart"/>
    <dgm:cxn modelId="{5E00B180-7608-4AE7-B715-D649C73C812D}" type="presOf" srcId="{0B74BEE4-2FFC-4996-AF92-6CE7164FBD9A}" destId="{5869D7B0-BA87-41ED-83EA-DF4BB10E1B9B}" srcOrd="0" destOrd="0" presId="urn:microsoft.com/office/officeart/2008/layout/NameandTitleOrganizationalChart"/>
    <dgm:cxn modelId="{7DCACB3B-2254-4B27-8ABE-6174697870CA}" type="presOf" srcId="{5B7FE37C-D7DA-4059-9B19-2EFB3EBB79E5}" destId="{A2DC62C8-A6EB-4BF0-A343-4B7E2267ACE8}" srcOrd="0" destOrd="0" presId="urn:microsoft.com/office/officeart/2008/layout/NameandTitleOrganizationalChart"/>
    <dgm:cxn modelId="{AFBE0575-76B7-4B90-8029-C127CC2A4C79}" type="presOf" srcId="{E3496A37-7A15-4496-8852-4FCC727CF4FE}" destId="{CC3A7496-1B4D-4162-A553-EB4E0CE86024}" srcOrd="0" destOrd="0" presId="urn:microsoft.com/office/officeart/2008/layout/NameandTitleOrganizationalChart"/>
    <dgm:cxn modelId="{BA763516-44D1-4A19-A39E-5B7F3980D51D}" type="presOf" srcId="{C10F6338-9841-4CD1-AFD1-284999EABFF2}" destId="{3ECB79BF-956F-4515-82CE-A34E2A419DED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9CC863AF-C2F6-4E0A-8A13-45EC804B461C}" type="presOf" srcId="{FC15B22A-B6DA-4BC6-9C69-FBCCE6130988}" destId="{CE2E4353-BD8A-4F45-A638-E6358569883D}" srcOrd="0" destOrd="0" presId="urn:microsoft.com/office/officeart/2008/layout/NameandTitleOrganizationalChart"/>
    <dgm:cxn modelId="{F7B96973-B45D-4517-A81C-D23119545EC2}" type="presOf" srcId="{CD987D68-B29C-4128-8E18-9EA8E1C568EF}" destId="{C40F3056-348C-4839-8FB5-7532DAEAD4EB}" srcOrd="0" destOrd="0" presId="urn:microsoft.com/office/officeart/2008/layout/NameandTitleOrganizationalChart"/>
    <dgm:cxn modelId="{E4C2114F-C043-4D77-9B23-8645E896BF0A}" type="presOf" srcId="{7C310BC2-4A8D-4D92-B685-8EA0559FF6E9}" destId="{CDF69DB3-4B84-4537-9CD9-B425CFF0D429}" srcOrd="1" destOrd="0" presId="urn:microsoft.com/office/officeart/2008/layout/NameandTitleOrganizationalChart"/>
    <dgm:cxn modelId="{DFE37504-572A-4857-AB82-D27C5DCB201F}" type="presOf" srcId="{DEED3D8B-AD70-47D9-8789-8CDEB3F75D86}" destId="{F53F67C0-7E76-44D4-884F-9AC6B9873796}" srcOrd="1" destOrd="0" presId="urn:microsoft.com/office/officeart/2008/layout/NameandTitleOrganizationalChart"/>
    <dgm:cxn modelId="{9F01B7E9-360A-4A2C-BDD1-53144D789087}" type="presOf" srcId="{CA2D6A72-D640-4EB9-9F50-B58031E05322}" destId="{4933D671-7E56-43F7-8E77-31F8A7226A7E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F6E44720-9158-4377-9A40-47767DEB5143}" type="presOf" srcId="{876C00F9-F4DC-460A-86FB-A95C17B0B838}" destId="{9AAEC09D-7BC5-4EE4-89C0-F7CBBA842612}" srcOrd="1" destOrd="0" presId="urn:microsoft.com/office/officeart/2008/layout/NameandTitleOrganizationalChart"/>
    <dgm:cxn modelId="{7697F4BF-7EDC-481F-8C47-F85978189ADE}" type="presOf" srcId="{0B74BEE4-2FFC-4996-AF92-6CE7164FBD9A}" destId="{D0696D74-BB52-428D-8797-9FAAE6454F09}" srcOrd="1" destOrd="0" presId="urn:microsoft.com/office/officeart/2008/layout/NameandTitleOrganizationalChart"/>
    <dgm:cxn modelId="{B54BA918-F456-40EF-B728-30DAFCD5B764}" type="presOf" srcId="{B4004ED0-5747-4E91-A59B-6D917C70026C}" destId="{010D3747-F6B2-4080-9FFF-0FCCED84BDC0}" srcOrd="1" destOrd="0" presId="urn:microsoft.com/office/officeart/2008/layout/NameandTitleOrganizationalChart"/>
    <dgm:cxn modelId="{7C0666A1-DE11-4C5F-8A58-BDEBFE626AA8}" type="presOf" srcId="{3E15AE75-C3E9-441B-9AE9-1D007AD52404}" destId="{8BA98E0A-A619-4440-8B4C-83924A4097B9}" srcOrd="0" destOrd="0" presId="urn:microsoft.com/office/officeart/2008/layout/NameandTitleOrganizationalChart"/>
    <dgm:cxn modelId="{D24BD579-F935-4B88-BBF4-117AF67106F5}" type="presOf" srcId="{D4457421-2F1E-4078-85D6-83C82A54A7EA}" destId="{544E9106-F8F5-4B6A-996B-D0DD8FAA5BC1}" srcOrd="0" destOrd="0" presId="urn:microsoft.com/office/officeart/2008/layout/NameandTitleOrganizationalChart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7733FAD1-2DDC-46E6-9C88-16032B8FB950}" type="presOf" srcId="{29C78A7A-A19E-4A26-BA7E-F5DCB01B3A00}" destId="{B0382EE2-FD72-417B-AE7B-C303E355B02A}" srcOrd="0" destOrd="0" presId="urn:microsoft.com/office/officeart/2008/layout/NameandTitleOrganizationalChart"/>
    <dgm:cxn modelId="{102AA3DA-BCC3-485A-AD3A-28D374444306}" type="presOf" srcId="{EF360562-5E1C-4A81-AF60-EBAEEE7278B6}" destId="{4FC0B709-2FD3-435C-A778-E0A0FCB0CF86}" srcOrd="0" destOrd="0" presId="urn:microsoft.com/office/officeart/2008/layout/NameandTitleOrganizationalChart"/>
    <dgm:cxn modelId="{FB5353DF-393D-4F6E-BA18-E000E5C50BD2}" type="presOf" srcId="{178422F2-C4EF-451F-A4AF-9E547E0A5107}" destId="{D693B454-6F4B-4970-B8B6-949289197DB8}" srcOrd="0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73A51D4-E826-45A3-ADA5-822797C819E8}" type="presOf" srcId="{14FACFD4-F83B-4F0E-A340-2DB2F6C66AD7}" destId="{5B084459-FB95-42C9-8D52-80E46892DA63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46C6F11C-1B0F-436B-BA65-616AD2088B04}" type="presOf" srcId="{83592EB9-3381-45F0-82A0-8B6D444044AF}" destId="{CAE0588A-30B1-498D-83C1-854AB145B671}" srcOrd="1" destOrd="0" presId="urn:microsoft.com/office/officeart/2008/layout/NameandTitleOrganizationalChart"/>
    <dgm:cxn modelId="{A9F0EE74-5EF4-490D-8A02-185E57B65D38}" type="presOf" srcId="{C8740853-7ABC-4344-BDBB-CA1A0A5268B0}" destId="{1F05F368-BF99-46C6-A7E9-3EBDC2C62F57}" srcOrd="0" destOrd="0" presId="urn:microsoft.com/office/officeart/2008/layout/NameandTitleOrganizationalChart"/>
    <dgm:cxn modelId="{7FF0610E-9DAE-4F89-9C3F-6C4D1B2D819C}" type="presOf" srcId="{7968A9B6-6788-4558-8319-D9450A153A57}" destId="{DF34769E-4D2F-4126-BB2D-4B4F109CD033}" srcOrd="0" destOrd="0" presId="urn:microsoft.com/office/officeart/2008/layout/NameandTitleOrganizationalChart"/>
    <dgm:cxn modelId="{4810E550-E29F-487E-BE50-1E4D68C2D5D6}" type="presOf" srcId="{839D0158-2D7A-439B-96A9-1BF3FE626DDC}" destId="{555700FD-AA40-4582-B659-59AC4E37F049}" srcOrd="0" destOrd="0" presId="urn:microsoft.com/office/officeart/2008/layout/NameandTitleOrganizationalChart"/>
    <dgm:cxn modelId="{1F783946-F5B0-4577-BF71-92D73CFBCED2}" type="presOf" srcId="{2526126A-692D-4A54-91CB-3B7A87B10582}" destId="{45A787A3-FFA2-407A-BB12-A7C99D2DDA1B}" srcOrd="0" destOrd="0" presId="urn:microsoft.com/office/officeart/2008/layout/NameandTitleOrganizationalChart"/>
    <dgm:cxn modelId="{E06D91F1-8C6D-4BEB-A18F-4044E195F184}" type="presOf" srcId="{A59A882A-DB75-41DB-B951-04286F711748}" destId="{4A3C919E-E6ED-4AE4-A060-6F2B545E9E90}" srcOrd="0" destOrd="0" presId="urn:microsoft.com/office/officeart/2008/layout/NameandTitleOrganizationalChart"/>
    <dgm:cxn modelId="{44F75ED2-E036-4778-96F1-B0F2EBDE4B94}" type="presOf" srcId="{179106C3-F190-4BD3-BC41-BEBA58C28C4A}" destId="{D4BF0491-8AF1-4260-8571-05B457FDA218}" srcOrd="1" destOrd="0" presId="urn:microsoft.com/office/officeart/2008/layout/NameandTitleOrganizationalChart"/>
    <dgm:cxn modelId="{6934D967-BDBA-4A5A-B79D-8A6C2B724D85}" type="presOf" srcId="{7C310BC2-4A8D-4D92-B685-8EA0559FF6E9}" destId="{0A2CE9A4-8D25-49F6-8B49-D81B37C989C7}" srcOrd="0" destOrd="0" presId="urn:microsoft.com/office/officeart/2008/layout/NameandTitleOrganizationalChart"/>
    <dgm:cxn modelId="{473EB78A-A349-4077-BA3D-0B7BF3D422E3}" type="presOf" srcId="{A9F4D88D-4132-4EAF-B724-9AA7085ED846}" destId="{56F7B4C0-ABE6-47C3-BD17-563D7F841F63}" srcOrd="1" destOrd="0" presId="urn:microsoft.com/office/officeart/2008/layout/NameandTitleOrganizationalChart"/>
    <dgm:cxn modelId="{1450DA91-D61F-4EA5-8B14-8915955676F8}" type="presOf" srcId="{3DCEE1FB-48D6-4804-96BC-AF81DFB1F4BE}" destId="{28C31169-EC05-4603-96D5-FA22A046780E}" srcOrd="0" destOrd="0" presId="urn:microsoft.com/office/officeart/2008/layout/NameandTitleOrganizationalChart"/>
    <dgm:cxn modelId="{5DD1CCC3-1E77-4EF0-9CFF-069AEA20E4C6}" type="presOf" srcId="{441787D9-1671-404B-ACD0-CF717B221097}" destId="{C7AEA70C-6D94-449E-9630-786CC9F377F0}" srcOrd="0" destOrd="0" presId="urn:microsoft.com/office/officeart/2008/layout/NameandTitleOrganizationalChart"/>
    <dgm:cxn modelId="{4C4AEF4C-6010-45EA-B27E-0415DE868B5D}" type="presParOf" srcId="{0515EDE4-C812-4B8D-BEEF-9837D84150D0}" destId="{41679268-1CA9-44EF-B555-051460466F09}" srcOrd="0" destOrd="0" presId="urn:microsoft.com/office/officeart/2008/layout/NameandTitleOrganizationalChart"/>
    <dgm:cxn modelId="{A1CB1966-844E-43FE-8153-2DF6B5991B84}" type="presParOf" srcId="{41679268-1CA9-44EF-B555-051460466F09}" destId="{35A51423-09A5-4E46-AC5E-BBDBB1DFEEA3}" srcOrd="0" destOrd="0" presId="urn:microsoft.com/office/officeart/2008/layout/NameandTitleOrganizationalChart"/>
    <dgm:cxn modelId="{9A7675E3-BC4D-4A90-9995-164E18BE3BEA}" type="presParOf" srcId="{35A51423-09A5-4E46-AC5E-BBDBB1DFEEA3}" destId="{555700FD-AA40-4582-B659-59AC4E37F049}" srcOrd="0" destOrd="0" presId="urn:microsoft.com/office/officeart/2008/layout/NameandTitleOrganizationalChart"/>
    <dgm:cxn modelId="{9D2868F8-AC33-410A-82A9-A06BF931D00B}" type="presParOf" srcId="{35A51423-09A5-4E46-AC5E-BBDBB1DFEEA3}" destId="{1F05F368-BF99-46C6-A7E9-3EBDC2C62F57}" srcOrd="1" destOrd="0" presId="urn:microsoft.com/office/officeart/2008/layout/NameandTitleOrganizationalChart"/>
    <dgm:cxn modelId="{8D05B1E1-542D-45CD-A337-D83662FCDD67}" type="presParOf" srcId="{35A51423-09A5-4E46-AC5E-BBDBB1DFEEA3}" destId="{6E91267B-49DE-42AE-A8CD-852EF350B49A}" srcOrd="2" destOrd="0" presId="urn:microsoft.com/office/officeart/2008/layout/NameandTitleOrganizationalChart"/>
    <dgm:cxn modelId="{B41A4C21-F883-47C4-8B0D-E7750DC821F9}" type="presParOf" srcId="{41679268-1CA9-44EF-B555-051460466F09}" destId="{E4DBF0F7-9D37-49B1-AB3E-5E8D1041450A}" srcOrd="1" destOrd="0" presId="urn:microsoft.com/office/officeart/2008/layout/NameandTitleOrganizationalChart"/>
    <dgm:cxn modelId="{DFEB9A8E-DB84-461B-A66A-B036C454569E}" type="presParOf" srcId="{E4DBF0F7-9D37-49B1-AB3E-5E8D1041450A}" destId="{A6BB3BB5-F189-4A90-B369-04D4E83D3F6C}" srcOrd="0" destOrd="0" presId="urn:microsoft.com/office/officeart/2008/layout/NameandTitleOrganizationalChart"/>
    <dgm:cxn modelId="{8E66A856-F0D9-47CD-A741-649E8C304FC1}" type="presParOf" srcId="{E4DBF0F7-9D37-49B1-AB3E-5E8D1041450A}" destId="{FA2DDA53-AE05-4A24-BE1D-0D1BA18C8B46}" srcOrd="1" destOrd="0" presId="urn:microsoft.com/office/officeart/2008/layout/NameandTitleOrganizationalChart"/>
    <dgm:cxn modelId="{C8193C83-325F-4E24-BB93-5B1DFB9F7959}" type="presParOf" srcId="{FA2DDA53-AE05-4A24-BE1D-0D1BA18C8B46}" destId="{728BB34D-1891-4525-9433-E4FC1A17630F}" srcOrd="0" destOrd="0" presId="urn:microsoft.com/office/officeart/2008/layout/NameandTitleOrganizationalChart"/>
    <dgm:cxn modelId="{43CFE072-6DBD-47FB-93DA-D563686C5D82}" type="presParOf" srcId="{728BB34D-1891-4525-9433-E4FC1A17630F}" destId="{10B43682-6687-4DC5-BFA2-AB85A8D85C36}" srcOrd="0" destOrd="0" presId="urn:microsoft.com/office/officeart/2008/layout/NameandTitleOrganizationalChart"/>
    <dgm:cxn modelId="{A4EAA328-3F3A-44DC-BAA5-458E6D41ABC3}" type="presParOf" srcId="{728BB34D-1891-4525-9433-E4FC1A17630F}" destId="{0FD5DF1D-EC21-4B09-AC24-AA027332DCDD}" srcOrd="1" destOrd="0" presId="urn:microsoft.com/office/officeart/2008/layout/NameandTitleOrganizationalChart"/>
    <dgm:cxn modelId="{4BDC882C-F697-4CCA-9BD1-8D346239BD97}" type="presParOf" srcId="{728BB34D-1891-4525-9433-E4FC1A17630F}" destId="{F53F67C0-7E76-44D4-884F-9AC6B9873796}" srcOrd="2" destOrd="0" presId="urn:microsoft.com/office/officeart/2008/layout/NameandTitleOrganizationalChart"/>
    <dgm:cxn modelId="{591CF74E-BEB2-460E-87B7-FD7627352CA4}" type="presParOf" srcId="{FA2DDA53-AE05-4A24-BE1D-0D1BA18C8B46}" destId="{D5D005EE-9E2D-48F6-A1C9-396306805A58}" srcOrd="1" destOrd="0" presId="urn:microsoft.com/office/officeart/2008/layout/NameandTitleOrganizationalChart"/>
    <dgm:cxn modelId="{64985802-311D-409D-9AAA-47F259BFC1FB}" type="presParOf" srcId="{FA2DDA53-AE05-4A24-BE1D-0D1BA18C8B46}" destId="{3F0B8500-1FE7-4B80-8486-0C968B4364F7}" srcOrd="2" destOrd="0" presId="urn:microsoft.com/office/officeart/2008/layout/NameandTitleOrganizationalChart"/>
    <dgm:cxn modelId="{37B4F2E5-13DC-4410-A42D-026D6B2A2CAF}" type="presParOf" srcId="{E4DBF0F7-9D37-49B1-AB3E-5E8D1041450A}" destId="{45A787A3-FFA2-407A-BB12-A7C99D2DDA1B}" srcOrd="2" destOrd="0" presId="urn:microsoft.com/office/officeart/2008/layout/NameandTitleOrganizationalChart"/>
    <dgm:cxn modelId="{6D2827AC-F5F2-46E4-938D-17F2DD9E8D0C}" type="presParOf" srcId="{E4DBF0F7-9D37-49B1-AB3E-5E8D1041450A}" destId="{946363A1-6EDD-4C9D-9EB7-431BE1EDC79D}" srcOrd="3" destOrd="0" presId="urn:microsoft.com/office/officeart/2008/layout/NameandTitleOrganizationalChart"/>
    <dgm:cxn modelId="{753DEC34-6B3C-474B-8080-224C0755843A}" type="presParOf" srcId="{946363A1-6EDD-4C9D-9EB7-431BE1EDC79D}" destId="{30982805-3EEE-4730-AE3B-A01DA94D6EEC}" srcOrd="0" destOrd="0" presId="urn:microsoft.com/office/officeart/2008/layout/NameandTitleOrganizationalChart"/>
    <dgm:cxn modelId="{EA3BBBEB-37F7-44B5-B3B3-D818B9F3ED18}" type="presParOf" srcId="{30982805-3EEE-4730-AE3B-A01DA94D6EEC}" destId="{58658A57-F34E-43CB-B848-40532E461413}" srcOrd="0" destOrd="0" presId="urn:microsoft.com/office/officeart/2008/layout/NameandTitleOrganizationalChart"/>
    <dgm:cxn modelId="{914E0895-C251-4B92-B81B-B714EDF7C13A}" type="presParOf" srcId="{30982805-3EEE-4730-AE3B-A01DA94D6EEC}" destId="{D693B454-6F4B-4970-B8B6-949289197DB8}" srcOrd="1" destOrd="0" presId="urn:microsoft.com/office/officeart/2008/layout/NameandTitleOrganizationalChart"/>
    <dgm:cxn modelId="{55E5B4E4-440F-46FC-A7E4-62347B81FBD7}" type="presParOf" srcId="{30982805-3EEE-4730-AE3B-A01DA94D6EEC}" destId="{D4BF0491-8AF1-4260-8571-05B457FDA218}" srcOrd="2" destOrd="0" presId="urn:microsoft.com/office/officeart/2008/layout/NameandTitleOrganizationalChart"/>
    <dgm:cxn modelId="{3D3061D6-9AC5-482C-9710-234F412A26E6}" type="presParOf" srcId="{946363A1-6EDD-4C9D-9EB7-431BE1EDC79D}" destId="{3FE27E54-4C27-49BB-A1B4-7D9B0832F4B9}" srcOrd="1" destOrd="0" presId="urn:microsoft.com/office/officeart/2008/layout/NameandTitleOrganizationalChart"/>
    <dgm:cxn modelId="{FBC04EA5-9B26-438C-B18C-E2602EA52FE9}" type="presParOf" srcId="{3FE27E54-4C27-49BB-A1B4-7D9B0832F4B9}" destId="{544E9106-F8F5-4B6A-996B-D0DD8FAA5BC1}" srcOrd="0" destOrd="0" presId="urn:microsoft.com/office/officeart/2008/layout/NameandTitleOrganizationalChart"/>
    <dgm:cxn modelId="{9F215845-7EC6-4A14-A80D-C706D7FF7950}" type="presParOf" srcId="{3FE27E54-4C27-49BB-A1B4-7D9B0832F4B9}" destId="{C7493CF4-ACD1-4280-A1D2-B89E8C39F8BB}" srcOrd="1" destOrd="0" presId="urn:microsoft.com/office/officeart/2008/layout/NameandTitleOrganizationalChart"/>
    <dgm:cxn modelId="{7AD36665-E6A3-41EC-8AE8-2677BECAAD0A}" type="presParOf" srcId="{C7493CF4-ACD1-4280-A1D2-B89E8C39F8BB}" destId="{D8D8F905-498C-407E-9018-7DD375C0C869}" srcOrd="0" destOrd="0" presId="urn:microsoft.com/office/officeart/2008/layout/NameandTitleOrganizationalChart"/>
    <dgm:cxn modelId="{18987693-2503-4165-8061-66949A58EED8}" type="presParOf" srcId="{D8D8F905-498C-407E-9018-7DD375C0C869}" destId="{ACBB3B08-68C2-4344-A50D-E204FD0C0CFB}" srcOrd="0" destOrd="0" presId="urn:microsoft.com/office/officeart/2008/layout/NameandTitleOrganizationalChart"/>
    <dgm:cxn modelId="{9F2D7A67-F7AA-49BF-BDDB-696F2A6921C0}" type="presParOf" srcId="{D8D8F905-498C-407E-9018-7DD375C0C869}" destId="{3ECB79BF-956F-4515-82CE-A34E2A419DED}" srcOrd="1" destOrd="0" presId="urn:microsoft.com/office/officeart/2008/layout/NameandTitleOrganizationalChart"/>
    <dgm:cxn modelId="{8E1ABE72-E24E-4E93-B95A-F7465831A92E}" type="presParOf" srcId="{D8D8F905-498C-407E-9018-7DD375C0C869}" destId="{85EEEA9E-9FAE-47B3-9A20-BA45C5BA6C2E}" srcOrd="2" destOrd="0" presId="urn:microsoft.com/office/officeart/2008/layout/NameandTitleOrganizationalChart"/>
    <dgm:cxn modelId="{F1610E0C-FC3B-4EF0-B8BB-A22DB67D1A19}" type="presParOf" srcId="{C7493CF4-ACD1-4280-A1D2-B89E8C39F8BB}" destId="{737E95F7-4ECC-467D-8519-B73D920F6687}" srcOrd="1" destOrd="0" presId="urn:microsoft.com/office/officeart/2008/layout/NameandTitleOrganizationalChart"/>
    <dgm:cxn modelId="{49AB111C-5E47-4D93-ABCC-AAC8EE3A99B2}" type="presParOf" srcId="{C7493CF4-ACD1-4280-A1D2-B89E8C39F8BB}" destId="{CA818349-FBB4-4653-A46D-751EF72A58DF}" srcOrd="2" destOrd="0" presId="urn:microsoft.com/office/officeart/2008/layout/NameandTitleOrganizationalChart"/>
    <dgm:cxn modelId="{57D8EDE5-40B1-474D-900E-AC6943F824D7}" type="presParOf" srcId="{946363A1-6EDD-4C9D-9EB7-431BE1EDC79D}" destId="{D87E9A05-5543-4872-8A34-5B25BEFEF8C9}" srcOrd="2" destOrd="0" presId="urn:microsoft.com/office/officeart/2008/layout/NameandTitleOrganizationalChart"/>
    <dgm:cxn modelId="{297EB4B4-5E80-4981-99EE-F7E670D87925}" type="presParOf" srcId="{E4DBF0F7-9D37-49B1-AB3E-5E8D1041450A}" destId="{6B22B48A-0202-4F36-B2F7-FB3011BAC22B}" srcOrd="4" destOrd="0" presId="urn:microsoft.com/office/officeart/2008/layout/NameandTitleOrganizationalChart"/>
    <dgm:cxn modelId="{6E0EB9AD-4842-4C40-8352-795040AF9033}" type="presParOf" srcId="{E4DBF0F7-9D37-49B1-AB3E-5E8D1041450A}" destId="{6A4AAA56-DB58-4F17-9E8A-793C0CF7B0D6}" srcOrd="5" destOrd="0" presId="urn:microsoft.com/office/officeart/2008/layout/NameandTitleOrganizationalChart"/>
    <dgm:cxn modelId="{BA98D874-2F84-4477-88D2-64FEBC22C34B}" type="presParOf" srcId="{6A4AAA56-DB58-4F17-9E8A-793C0CF7B0D6}" destId="{1DD1B8FA-9112-4C8B-98B7-757E89ECECEB}" srcOrd="0" destOrd="0" presId="urn:microsoft.com/office/officeart/2008/layout/NameandTitleOrganizationalChart"/>
    <dgm:cxn modelId="{D3ACA463-CB68-4360-A72C-E93CE47C9D88}" type="presParOf" srcId="{1DD1B8FA-9112-4C8B-98B7-757E89ECECEB}" destId="{4A3C919E-E6ED-4AE4-A060-6F2B545E9E90}" srcOrd="0" destOrd="0" presId="urn:microsoft.com/office/officeart/2008/layout/NameandTitleOrganizationalChart"/>
    <dgm:cxn modelId="{6CCFC0CC-2474-4866-BA46-A06E28DDC0D7}" type="presParOf" srcId="{1DD1B8FA-9112-4C8B-98B7-757E89ECECEB}" destId="{4933D671-7E56-43F7-8E77-31F8A7226A7E}" srcOrd="1" destOrd="0" presId="urn:microsoft.com/office/officeart/2008/layout/NameandTitleOrganizationalChart"/>
    <dgm:cxn modelId="{8C86E75D-A714-40C2-B661-6F3E36AA7F5E}" type="presParOf" srcId="{1DD1B8FA-9112-4C8B-98B7-757E89ECECEB}" destId="{2A230014-4953-407B-9C6D-3E2CCF513391}" srcOrd="2" destOrd="0" presId="urn:microsoft.com/office/officeart/2008/layout/NameandTitleOrganizationalChart"/>
    <dgm:cxn modelId="{94BCEDD5-4C5D-427C-998F-7CC4E93B1895}" type="presParOf" srcId="{6A4AAA56-DB58-4F17-9E8A-793C0CF7B0D6}" destId="{D47B46A5-AA2C-4298-A5FC-1E081607BC50}" srcOrd="1" destOrd="0" presId="urn:microsoft.com/office/officeart/2008/layout/NameandTitleOrganizationalChart"/>
    <dgm:cxn modelId="{30C100F5-F8E6-4E52-8B15-16F0267AB382}" type="presParOf" srcId="{D47B46A5-AA2C-4298-A5FC-1E081607BC50}" destId="{A915B997-D069-4A8C-B1E7-D46EF803B71E}" srcOrd="0" destOrd="0" presId="urn:microsoft.com/office/officeart/2008/layout/NameandTitleOrganizationalChart"/>
    <dgm:cxn modelId="{4D09ACC6-69D0-4761-8EC5-CE99A3246DCD}" type="presParOf" srcId="{D47B46A5-AA2C-4298-A5FC-1E081607BC50}" destId="{F5FA87FE-DF4A-4BEF-B611-643CC76A9E5E}" srcOrd="1" destOrd="0" presId="urn:microsoft.com/office/officeart/2008/layout/NameandTitleOrganizationalChart"/>
    <dgm:cxn modelId="{3257A9AB-A3D1-48A5-96C0-B106134ED610}" type="presParOf" srcId="{F5FA87FE-DF4A-4BEF-B611-643CC76A9E5E}" destId="{5C5375EC-F438-4145-AF73-DDC770F48C03}" srcOrd="0" destOrd="0" presId="urn:microsoft.com/office/officeart/2008/layout/NameandTitleOrganizationalChart"/>
    <dgm:cxn modelId="{07BA500E-7CAA-4170-8B4E-E14DE16E666E}" type="presParOf" srcId="{5C5375EC-F438-4145-AF73-DDC770F48C03}" destId="{61AB0F4D-CF14-4B60-BD1D-D6A5B82A4AE4}" srcOrd="0" destOrd="0" presId="urn:microsoft.com/office/officeart/2008/layout/NameandTitleOrganizationalChart"/>
    <dgm:cxn modelId="{B6672E78-0635-4826-9605-41F1919D04C2}" type="presParOf" srcId="{5C5375EC-F438-4145-AF73-DDC770F48C03}" destId="{F5E01D96-F901-42BD-8A6F-51F03A5B3052}" srcOrd="1" destOrd="0" presId="urn:microsoft.com/office/officeart/2008/layout/NameandTitleOrganizationalChart"/>
    <dgm:cxn modelId="{3FDDA2E8-6FBE-4870-8192-ADE04F29C52E}" type="presParOf" srcId="{5C5375EC-F438-4145-AF73-DDC770F48C03}" destId="{E647ED3E-EC79-4DD6-A13C-2DDECC481E0D}" srcOrd="2" destOrd="0" presId="urn:microsoft.com/office/officeart/2008/layout/NameandTitleOrganizationalChart"/>
    <dgm:cxn modelId="{93191D5E-78AA-433D-888E-FF05F80AFEBD}" type="presParOf" srcId="{F5FA87FE-DF4A-4BEF-B611-643CC76A9E5E}" destId="{1D89FFB0-331C-485E-84F8-83A7B740318D}" srcOrd="1" destOrd="0" presId="urn:microsoft.com/office/officeart/2008/layout/NameandTitleOrganizationalChart"/>
    <dgm:cxn modelId="{B7F4D3B1-474B-4C44-B376-85B80C3F2ABC}" type="presParOf" srcId="{F5FA87FE-DF4A-4BEF-B611-643CC76A9E5E}" destId="{6906AEA4-A31E-4868-AF4A-BA8341C6F986}" srcOrd="2" destOrd="0" presId="urn:microsoft.com/office/officeart/2008/layout/NameandTitleOrganizationalChart"/>
    <dgm:cxn modelId="{66DCA848-AECF-4DC0-BAF2-2DF40865E544}" type="presParOf" srcId="{D47B46A5-AA2C-4298-A5FC-1E081607BC50}" destId="{CE2E4353-BD8A-4F45-A638-E6358569883D}" srcOrd="2" destOrd="0" presId="urn:microsoft.com/office/officeart/2008/layout/NameandTitleOrganizationalChart"/>
    <dgm:cxn modelId="{6D141D5A-DA8B-423E-B1BB-3A8459519C6D}" type="presParOf" srcId="{D47B46A5-AA2C-4298-A5FC-1E081607BC50}" destId="{EA4A0A70-82E7-44D7-A372-AAC17ED7FB51}" srcOrd="3" destOrd="0" presId="urn:microsoft.com/office/officeart/2008/layout/NameandTitleOrganizationalChart"/>
    <dgm:cxn modelId="{54B7CFEA-DC69-4AE8-9C6E-6C27D2EE1E79}" type="presParOf" srcId="{EA4A0A70-82E7-44D7-A372-AAC17ED7FB51}" destId="{1AB4EC99-FD4F-40E8-877A-EC39EEAC4A48}" srcOrd="0" destOrd="0" presId="urn:microsoft.com/office/officeart/2008/layout/NameandTitleOrganizationalChart"/>
    <dgm:cxn modelId="{D79C8938-0D16-425F-A8FB-9D962347254B}" type="presParOf" srcId="{1AB4EC99-FD4F-40E8-877A-EC39EEAC4A48}" destId="{0A2CE9A4-8D25-49F6-8B49-D81B37C989C7}" srcOrd="0" destOrd="0" presId="urn:microsoft.com/office/officeart/2008/layout/NameandTitleOrganizationalChart"/>
    <dgm:cxn modelId="{0CBC7FC2-9700-4D54-BAD5-061EDA7DC373}" type="presParOf" srcId="{1AB4EC99-FD4F-40E8-877A-EC39EEAC4A48}" destId="{857C9215-7C13-4516-AC18-FD3F2C4BFD5F}" srcOrd="1" destOrd="0" presId="urn:microsoft.com/office/officeart/2008/layout/NameandTitleOrganizationalChart"/>
    <dgm:cxn modelId="{6692DF55-114A-489A-ABD0-AE4A65AFDED1}" type="presParOf" srcId="{1AB4EC99-FD4F-40E8-877A-EC39EEAC4A48}" destId="{CDF69DB3-4B84-4537-9CD9-B425CFF0D429}" srcOrd="2" destOrd="0" presId="urn:microsoft.com/office/officeart/2008/layout/NameandTitleOrganizationalChart"/>
    <dgm:cxn modelId="{293B6E37-3843-4E59-93E9-7BF0420DDB65}" type="presParOf" srcId="{EA4A0A70-82E7-44D7-A372-AAC17ED7FB51}" destId="{A1151F11-41F7-4F62-B5D1-16870F6FE0BA}" srcOrd="1" destOrd="0" presId="urn:microsoft.com/office/officeart/2008/layout/NameandTitleOrganizationalChart"/>
    <dgm:cxn modelId="{9814BD66-357B-44F3-8D40-637F7729D09C}" type="presParOf" srcId="{EA4A0A70-82E7-44D7-A372-AAC17ED7FB51}" destId="{0D807E9D-22BD-4953-A153-39A721D8D8A1}" srcOrd="2" destOrd="0" presId="urn:microsoft.com/office/officeart/2008/layout/NameandTitleOrganizationalChart"/>
    <dgm:cxn modelId="{DADC4CAC-2F52-4817-B793-8EDDF43275C7}" type="presParOf" srcId="{6A4AAA56-DB58-4F17-9E8A-793C0CF7B0D6}" destId="{9A4A9C17-0923-46D4-A1A1-A636CEF4C260}" srcOrd="2" destOrd="0" presId="urn:microsoft.com/office/officeart/2008/layout/NameandTitleOrganizationalChart"/>
    <dgm:cxn modelId="{30C7705B-195C-475D-9BF0-E4AB7079DBDB}" type="presParOf" srcId="{E4DBF0F7-9D37-49B1-AB3E-5E8D1041450A}" destId="{4A414198-6913-4403-B86E-D9CC3557EE96}" srcOrd="6" destOrd="0" presId="urn:microsoft.com/office/officeart/2008/layout/NameandTitleOrganizationalChart"/>
    <dgm:cxn modelId="{6F0AB365-473D-468C-87B7-DCEC54E17E30}" type="presParOf" srcId="{E4DBF0F7-9D37-49B1-AB3E-5E8D1041450A}" destId="{C90FCA71-8B41-4D73-98B2-044CFFBF4C8D}" srcOrd="7" destOrd="0" presId="urn:microsoft.com/office/officeart/2008/layout/NameandTitleOrganizationalChart"/>
    <dgm:cxn modelId="{21462A8E-A09A-48CC-9310-6D593FF7F5A3}" type="presParOf" srcId="{C90FCA71-8B41-4D73-98B2-044CFFBF4C8D}" destId="{96D29FB0-2F89-432F-BE64-BF9D1D4C58DA}" srcOrd="0" destOrd="0" presId="urn:microsoft.com/office/officeart/2008/layout/NameandTitleOrganizationalChart"/>
    <dgm:cxn modelId="{B7EEF956-3C53-4F40-BCBD-DD0FAD347161}" type="presParOf" srcId="{96D29FB0-2F89-432F-BE64-BF9D1D4C58DA}" destId="{4996D975-3F95-46BE-839D-5AB048C8D420}" srcOrd="0" destOrd="0" presId="urn:microsoft.com/office/officeart/2008/layout/NameandTitleOrganizationalChart"/>
    <dgm:cxn modelId="{72DB414D-BBDF-490F-929D-49CBF87974B6}" type="presParOf" srcId="{96D29FB0-2F89-432F-BE64-BF9D1D4C58DA}" destId="{C7AEA70C-6D94-449E-9630-786CC9F377F0}" srcOrd="1" destOrd="0" presId="urn:microsoft.com/office/officeart/2008/layout/NameandTitleOrganizationalChart"/>
    <dgm:cxn modelId="{B82A28F5-8C60-4716-8926-92757DC1D44C}" type="presParOf" srcId="{96D29FB0-2F89-432F-BE64-BF9D1D4C58DA}" destId="{C4C2EEC8-66DD-454D-8C32-9EA356F00020}" srcOrd="2" destOrd="0" presId="urn:microsoft.com/office/officeart/2008/layout/NameandTitleOrganizationalChart"/>
    <dgm:cxn modelId="{4C3AB3A5-F27E-4952-B4DC-57ACCD57638C}" type="presParOf" srcId="{C90FCA71-8B41-4D73-98B2-044CFFBF4C8D}" destId="{75B10FC5-9F82-4381-95DF-542A3696AF13}" srcOrd="1" destOrd="0" presId="urn:microsoft.com/office/officeart/2008/layout/NameandTitleOrganizationalChart"/>
    <dgm:cxn modelId="{54279A78-4DA6-4955-A9AA-277EF6C7C308}" type="presParOf" srcId="{C90FCA71-8B41-4D73-98B2-044CFFBF4C8D}" destId="{F33990BB-B9B9-48BF-8461-A97C84FC4721}" srcOrd="2" destOrd="0" presId="urn:microsoft.com/office/officeart/2008/layout/NameandTitleOrganizationalChart"/>
    <dgm:cxn modelId="{106DBA31-C1AF-4C32-B5D9-D7D413209E96}" type="presParOf" srcId="{E4DBF0F7-9D37-49B1-AB3E-5E8D1041450A}" destId="{8845CA0E-BE2B-4F5A-855D-010C1ECEB759}" srcOrd="8" destOrd="0" presId="urn:microsoft.com/office/officeart/2008/layout/NameandTitleOrganizationalChart"/>
    <dgm:cxn modelId="{79188224-2151-4F5D-A686-0469B0F38276}" type="presParOf" srcId="{E4DBF0F7-9D37-49B1-AB3E-5E8D1041450A}" destId="{CA0A6E9A-5559-4A4D-870A-E81EA07245C8}" srcOrd="9" destOrd="0" presId="urn:microsoft.com/office/officeart/2008/layout/NameandTitleOrganizationalChart"/>
    <dgm:cxn modelId="{2303DD03-3274-4731-AB88-F67976F8B523}" type="presParOf" srcId="{CA0A6E9A-5559-4A4D-870A-E81EA07245C8}" destId="{4499867F-CF89-4CE6-9DB3-7E4C29BECEC5}" srcOrd="0" destOrd="0" presId="urn:microsoft.com/office/officeart/2008/layout/NameandTitleOrganizationalChart"/>
    <dgm:cxn modelId="{01AB9FBC-AE40-453E-A33F-071BAC9C0A9B}" type="presParOf" srcId="{4499867F-CF89-4CE6-9DB3-7E4C29BECEC5}" destId="{CFE89546-24BB-4E4C-B9D2-6DC5A4860191}" srcOrd="0" destOrd="0" presId="urn:microsoft.com/office/officeart/2008/layout/NameandTitleOrganizationalChart"/>
    <dgm:cxn modelId="{FF3C2E8F-0A22-4F81-9104-689FF6C08110}" type="presParOf" srcId="{4499867F-CF89-4CE6-9DB3-7E4C29BECEC5}" destId="{90FBBA83-F3A2-496E-B603-5C919CDC1663}" srcOrd="1" destOrd="0" presId="urn:microsoft.com/office/officeart/2008/layout/NameandTitleOrganizationalChart"/>
    <dgm:cxn modelId="{2A630A1E-E760-4BF2-BF91-CDAB9C96FD46}" type="presParOf" srcId="{4499867F-CF89-4CE6-9DB3-7E4C29BECEC5}" destId="{E32E92E3-3108-403C-91EB-FD05497EC20B}" srcOrd="2" destOrd="0" presId="urn:microsoft.com/office/officeart/2008/layout/NameandTitleOrganizationalChart"/>
    <dgm:cxn modelId="{787F8B10-684D-40E5-935B-9701D8616072}" type="presParOf" srcId="{CA0A6E9A-5559-4A4D-870A-E81EA07245C8}" destId="{5A5BF3B2-5022-4F1A-87C3-C7FF3E9CA9AE}" srcOrd="1" destOrd="0" presId="urn:microsoft.com/office/officeart/2008/layout/NameandTitleOrganizationalChart"/>
    <dgm:cxn modelId="{8CCDF7B1-2880-445F-82FB-5BABC28DCF9F}" type="presParOf" srcId="{CA0A6E9A-5559-4A4D-870A-E81EA07245C8}" destId="{EB97D95B-9D82-4A01-9BAC-550BF369A03E}" srcOrd="2" destOrd="0" presId="urn:microsoft.com/office/officeart/2008/layout/NameandTitleOrganizationalChart"/>
    <dgm:cxn modelId="{98C47BDD-24B9-4C33-BD97-1E8B1A14A6C8}" type="presParOf" srcId="{E4DBF0F7-9D37-49B1-AB3E-5E8D1041450A}" destId="{4FC0B709-2FD3-435C-A778-E0A0FCB0CF86}" srcOrd="10" destOrd="0" presId="urn:microsoft.com/office/officeart/2008/layout/NameandTitleOrganizationalChart"/>
    <dgm:cxn modelId="{ABA1DFED-A877-4B58-A491-CF33828F6B22}" type="presParOf" srcId="{E4DBF0F7-9D37-49B1-AB3E-5E8D1041450A}" destId="{D78CE677-D61E-468A-8478-7536B3828CDB}" srcOrd="11" destOrd="0" presId="urn:microsoft.com/office/officeart/2008/layout/NameandTitleOrganizationalChart"/>
    <dgm:cxn modelId="{99C43081-00E5-4345-B69C-D52A472BFE5A}" type="presParOf" srcId="{D78CE677-D61E-468A-8478-7536B3828CDB}" destId="{C156DF43-7073-483A-B4B6-12A2D35FC15B}" srcOrd="0" destOrd="0" presId="urn:microsoft.com/office/officeart/2008/layout/NameandTitleOrganizationalChart"/>
    <dgm:cxn modelId="{1B28DF80-1EDE-413E-8C9B-68DED634E190}" type="presParOf" srcId="{C156DF43-7073-483A-B4B6-12A2D35FC15B}" destId="{AFB9D362-2BF1-4804-8A88-816D440A7C19}" srcOrd="0" destOrd="0" presId="urn:microsoft.com/office/officeart/2008/layout/NameandTitleOrganizationalChart"/>
    <dgm:cxn modelId="{84749235-EEC1-4B7F-A9F3-9A9893EE2BCE}" type="presParOf" srcId="{C156DF43-7073-483A-B4B6-12A2D35FC15B}" destId="{55B4F1BF-50C6-4C22-949C-BA9C1E23C5FB}" srcOrd="1" destOrd="0" presId="urn:microsoft.com/office/officeart/2008/layout/NameandTitleOrganizationalChart"/>
    <dgm:cxn modelId="{3152505D-9601-465B-9B06-DD20A0969128}" type="presParOf" srcId="{C156DF43-7073-483A-B4B6-12A2D35FC15B}" destId="{57B1C94E-13F2-4F04-B8AC-E2408A4C2CE8}" srcOrd="2" destOrd="0" presId="urn:microsoft.com/office/officeart/2008/layout/NameandTitleOrganizationalChart"/>
    <dgm:cxn modelId="{88AF3AA9-2D3D-4007-BE9B-BD726943F452}" type="presParOf" srcId="{D78CE677-D61E-468A-8478-7536B3828CDB}" destId="{F80724BA-76B4-4167-86BE-01CD4E2E464F}" srcOrd="1" destOrd="0" presId="urn:microsoft.com/office/officeart/2008/layout/NameandTitleOrganizationalChart"/>
    <dgm:cxn modelId="{FC143C4B-8C41-48E6-B888-D326BEE7D13B}" type="presParOf" srcId="{D78CE677-D61E-468A-8478-7536B3828CDB}" destId="{6F8C32EF-9735-45BE-B20B-68DFDFC6BB5F}" srcOrd="2" destOrd="0" presId="urn:microsoft.com/office/officeart/2008/layout/NameandTitleOrganizationalChart"/>
    <dgm:cxn modelId="{5F783288-1CF1-45F7-893F-CF885ACBD319}" type="presParOf" srcId="{E4DBF0F7-9D37-49B1-AB3E-5E8D1041450A}" destId="{8BA98E0A-A619-4440-8B4C-83924A4097B9}" srcOrd="12" destOrd="0" presId="urn:microsoft.com/office/officeart/2008/layout/NameandTitleOrganizationalChart"/>
    <dgm:cxn modelId="{D8EB14CA-36C8-4DA5-9834-8E2304CFE1A3}" type="presParOf" srcId="{E4DBF0F7-9D37-49B1-AB3E-5E8D1041450A}" destId="{EB36179F-7601-496A-9E95-05435F0A5EC3}" srcOrd="13" destOrd="0" presId="urn:microsoft.com/office/officeart/2008/layout/NameandTitleOrganizationalChart"/>
    <dgm:cxn modelId="{873A4A25-81AD-43B6-A8AF-A607065C1E5A}" type="presParOf" srcId="{EB36179F-7601-496A-9E95-05435F0A5EC3}" destId="{B49845F0-2044-4198-9483-59633974C04A}" srcOrd="0" destOrd="0" presId="urn:microsoft.com/office/officeart/2008/layout/NameandTitleOrganizationalChart"/>
    <dgm:cxn modelId="{BD65798F-311D-452D-843D-C502B5CDE0DB}" type="presParOf" srcId="{B49845F0-2044-4198-9483-59633974C04A}" destId="{DF34769E-4D2F-4126-BB2D-4B4F109CD033}" srcOrd="0" destOrd="0" presId="urn:microsoft.com/office/officeart/2008/layout/NameandTitleOrganizationalChart"/>
    <dgm:cxn modelId="{37A78C0A-285A-4049-BCA4-6DC3CD9FB519}" type="presParOf" srcId="{B49845F0-2044-4198-9483-59633974C04A}" destId="{1C8C9553-1E22-430B-9DE4-B54B68EA990F}" srcOrd="1" destOrd="0" presId="urn:microsoft.com/office/officeart/2008/layout/NameandTitleOrganizationalChart"/>
    <dgm:cxn modelId="{AB7E3DE9-9711-4E3B-B520-CC583E0EBD74}" type="presParOf" srcId="{B49845F0-2044-4198-9483-59633974C04A}" destId="{03155D01-EEDA-410A-BB21-82536405A280}" srcOrd="2" destOrd="0" presId="urn:microsoft.com/office/officeart/2008/layout/NameandTitleOrganizationalChart"/>
    <dgm:cxn modelId="{3998A2EA-D881-4BE2-8B7C-27D98C22302A}" type="presParOf" srcId="{EB36179F-7601-496A-9E95-05435F0A5EC3}" destId="{2390C930-0C43-41E4-A40A-B02B0962D4D0}" srcOrd="1" destOrd="0" presId="urn:microsoft.com/office/officeart/2008/layout/NameandTitleOrganizationalChart"/>
    <dgm:cxn modelId="{95EEC42E-F72A-437A-94FB-648FBA92F001}" type="presParOf" srcId="{EB36179F-7601-496A-9E95-05435F0A5EC3}" destId="{016DED57-B8F2-4D16-B1BD-350AD927A22F}" srcOrd="2" destOrd="0" presId="urn:microsoft.com/office/officeart/2008/layout/NameandTitleOrganizationalChart"/>
    <dgm:cxn modelId="{34E89B79-D8D5-4192-ADF6-4E70679040D8}" type="presParOf" srcId="{E4DBF0F7-9D37-49B1-AB3E-5E8D1041450A}" destId="{A2DC62C8-A6EB-4BF0-A343-4B7E2267ACE8}" srcOrd="14" destOrd="0" presId="urn:microsoft.com/office/officeart/2008/layout/NameandTitleOrganizationalChart"/>
    <dgm:cxn modelId="{4680C393-D7FD-495A-A372-6327EFA1206B}" type="presParOf" srcId="{E4DBF0F7-9D37-49B1-AB3E-5E8D1041450A}" destId="{2DEAD533-39AE-4A4B-BAC3-B7DFE4E9C5F6}" srcOrd="15" destOrd="0" presId="urn:microsoft.com/office/officeart/2008/layout/NameandTitleOrganizationalChart"/>
    <dgm:cxn modelId="{3D07C357-18D9-4D1A-B5DA-E2E41625ECFA}" type="presParOf" srcId="{2DEAD533-39AE-4A4B-BAC3-B7DFE4E9C5F6}" destId="{844C1298-442D-4D34-90F9-31A251F9533B}" srcOrd="0" destOrd="0" presId="urn:microsoft.com/office/officeart/2008/layout/NameandTitleOrganizationalChart"/>
    <dgm:cxn modelId="{D468948E-448E-45A9-A405-4E416003EEB4}" type="presParOf" srcId="{844C1298-442D-4D34-90F9-31A251F9533B}" destId="{2362714B-268E-415C-AD8D-34969D37B522}" srcOrd="0" destOrd="0" presId="urn:microsoft.com/office/officeart/2008/layout/NameandTitleOrganizationalChart"/>
    <dgm:cxn modelId="{8DA1047A-0C11-48AE-9F70-36DC7808C20C}" type="presParOf" srcId="{844C1298-442D-4D34-90F9-31A251F9533B}" destId="{56485E68-E0FD-4042-AB19-9272D79CF94C}" srcOrd="1" destOrd="0" presId="urn:microsoft.com/office/officeart/2008/layout/NameandTitleOrganizationalChart"/>
    <dgm:cxn modelId="{CEABE3CA-B1E5-4CF7-9F13-DE3786E6298D}" type="presParOf" srcId="{844C1298-442D-4D34-90F9-31A251F9533B}" destId="{CAE0588A-30B1-498D-83C1-854AB145B671}" srcOrd="2" destOrd="0" presId="urn:microsoft.com/office/officeart/2008/layout/NameandTitleOrganizationalChart"/>
    <dgm:cxn modelId="{99436AFB-5A9E-4F41-AA7C-42C7995E7107}" type="presParOf" srcId="{2DEAD533-39AE-4A4B-BAC3-B7DFE4E9C5F6}" destId="{39D43151-C966-4E88-9952-D319C8BECDCB}" srcOrd="1" destOrd="0" presId="urn:microsoft.com/office/officeart/2008/layout/NameandTitleOrganizationalChart"/>
    <dgm:cxn modelId="{0C6CF35B-E42B-4671-8EB2-6A83AFAF291E}" type="presParOf" srcId="{2DEAD533-39AE-4A4B-BAC3-B7DFE4E9C5F6}" destId="{43BD9F14-C937-4316-A5CF-1ECB079150E0}" srcOrd="2" destOrd="0" presId="urn:microsoft.com/office/officeart/2008/layout/NameandTitleOrganizationalChart"/>
    <dgm:cxn modelId="{4F0AF61D-CA8A-4F54-9C45-294669341DC6}" type="presParOf" srcId="{E4DBF0F7-9D37-49B1-AB3E-5E8D1041450A}" destId="{CC3A7496-1B4D-4162-A553-EB4E0CE86024}" srcOrd="16" destOrd="0" presId="urn:microsoft.com/office/officeart/2008/layout/NameandTitleOrganizationalChart"/>
    <dgm:cxn modelId="{20FC8A7B-B712-4C02-A4E7-08FF0DC8E7F1}" type="presParOf" srcId="{E4DBF0F7-9D37-49B1-AB3E-5E8D1041450A}" destId="{019DDFBE-EDB2-4BA1-9B22-45AB7E1B1879}" srcOrd="17" destOrd="0" presId="urn:microsoft.com/office/officeart/2008/layout/NameandTitleOrganizationalChart"/>
    <dgm:cxn modelId="{451E6137-5805-4F07-A5D6-F3434000B365}" type="presParOf" srcId="{019DDFBE-EDB2-4BA1-9B22-45AB7E1B1879}" destId="{1D9983F8-872C-431B-A93C-57BD9D9748D7}" srcOrd="0" destOrd="0" presId="urn:microsoft.com/office/officeart/2008/layout/NameandTitleOrganizationalChart"/>
    <dgm:cxn modelId="{57D93B35-7D75-4F48-8961-660D14135121}" type="presParOf" srcId="{1D9983F8-872C-431B-A93C-57BD9D9748D7}" destId="{5869D7B0-BA87-41ED-83EA-DF4BB10E1B9B}" srcOrd="0" destOrd="0" presId="urn:microsoft.com/office/officeart/2008/layout/NameandTitleOrganizationalChart"/>
    <dgm:cxn modelId="{9E797E7A-D520-4F02-A38E-320E45938C1F}" type="presParOf" srcId="{1D9983F8-872C-431B-A93C-57BD9D9748D7}" destId="{E54940C6-58E8-4CBA-B778-765232A8B46F}" srcOrd="1" destOrd="0" presId="urn:microsoft.com/office/officeart/2008/layout/NameandTitleOrganizationalChart"/>
    <dgm:cxn modelId="{28FE51DD-BB05-4F6F-A612-227014D8C47E}" type="presParOf" srcId="{1D9983F8-872C-431B-A93C-57BD9D9748D7}" destId="{D0696D74-BB52-428D-8797-9FAAE6454F09}" srcOrd="2" destOrd="0" presId="urn:microsoft.com/office/officeart/2008/layout/NameandTitleOrganizationalChart"/>
    <dgm:cxn modelId="{8AB494BA-AB90-4831-B519-36E4FD66CCEB}" type="presParOf" srcId="{019DDFBE-EDB2-4BA1-9B22-45AB7E1B1879}" destId="{4106926B-5851-4E90-A9B4-FB11CE570337}" srcOrd="1" destOrd="0" presId="urn:microsoft.com/office/officeart/2008/layout/NameandTitleOrganizationalChart"/>
    <dgm:cxn modelId="{D01717A1-923F-4F12-AA6F-A57541A02B83}" type="presParOf" srcId="{4106926B-5851-4E90-A9B4-FB11CE570337}" destId="{29E9665A-8523-4979-A9A9-9985C65AD5BF}" srcOrd="0" destOrd="0" presId="urn:microsoft.com/office/officeart/2008/layout/NameandTitleOrganizationalChart"/>
    <dgm:cxn modelId="{59DB4FB2-7F1B-4F05-851F-981C515F945D}" type="presParOf" srcId="{4106926B-5851-4E90-A9B4-FB11CE570337}" destId="{5DF05FAD-D6CD-47CD-9470-F457B48991BC}" srcOrd="1" destOrd="0" presId="urn:microsoft.com/office/officeart/2008/layout/NameandTitleOrganizationalChart"/>
    <dgm:cxn modelId="{01EC04DE-B833-4BAF-9CD0-D215301A584D}" type="presParOf" srcId="{5DF05FAD-D6CD-47CD-9470-F457B48991BC}" destId="{B687C91A-E190-40EA-A503-69F24E65523C}" srcOrd="0" destOrd="0" presId="urn:microsoft.com/office/officeart/2008/layout/NameandTitleOrganizationalChart"/>
    <dgm:cxn modelId="{7E175AF9-49A1-4BFF-963E-8264E26EA573}" type="presParOf" srcId="{B687C91A-E190-40EA-A503-69F24E65523C}" destId="{A87A984C-6CFD-4577-959C-7E3FFD394C91}" srcOrd="0" destOrd="0" presId="urn:microsoft.com/office/officeart/2008/layout/NameandTitleOrganizationalChart"/>
    <dgm:cxn modelId="{D4817D0B-1CAB-4E87-BBAF-45A103D6E9D8}" type="presParOf" srcId="{B687C91A-E190-40EA-A503-69F24E65523C}" destId="{B8678737-CE7A-439C-B1F9-46646F440843}" srcOrd="1" destOrd="0" presId="urn:microsoft.com/office/officeart/2008/layout/NameandTitleOrganizationalChart"/>
    <dgm:cxn modelId="{1061DEF4-784C-465B-B276-E87BB1234BC8}" type="presParOf" srcId="{B687C91A-E190-40EA-A503-69F24E65523C}" destId="{56F7B4C0-ABE6-47C3-BD17-563D7F841F63}" srcOrd="2" destOrd="0" presId="urn:microsoft.com/office/officeart/2008/layout/NameandTitleOrganizationalChart"/>
    <dgm:cxn modelId="{210BC75A-4068-4FE7-ADCA-8B13AA56AF1A}" type="presParOf" srcId="{5DF05FAD-D6CD-47CD-9470-F457B48991BC}" destId="{30FBA2A0-4357-44BA-A6C1-E0E7AF2D8A3D}" srcOrd="1" destOrd="0" presId="urn:microsoft.com/office/officeart/2008/layout/NameandTitleOrganizationalChart"/>
    <dgm:cxn modelId="{A2C920C5-1123-4CBC-BD86-C7011E086FC8}" type="presParOf" srcId="{5DF05FAD-D6CD-47CD-9470-F457B48991BC}" destId="{3813A127-F70F-40D1-BB28-9EDCD985A33F}" srcOrd="2" destOrd="0" presId="urn:microsoft.com/office/officeart/2008/layout/NameandTitleOrganizationalChart"/>
    <dgm:cxn modelId="{AC0682BB-BE26-4AE9-9245-AE3285BA8C30}" type="presParOf" srcId="{4106926B-5851-4E90-A9B4-FB11CE570337}" destId="{04E9606A-0524-4A97-AE53-27041C1DD722}" srcOrd="2" destOrd="0" presId="urn:microsoft.com/office/officeart/2008/layout/NameandTitleOrganizationalChart"/>
    <dgm:cxn modelId="{F589AE0D-3B77-4EA2-BC5A-FE4432500071}" type="presParOf" srcId="{4106926B-5851-4E90-A9B4-FB11CE570337}" destId="{DE9B2AF6-EEE0-4781-A733-B1B66F2BA1F0}" srcOrd="3" destOrd="0" presId="urn:microsoft.com/office/officeart/2008/layout/NameandTitleOrganizationalChart"/>
    <dgm:cxn modelId="{2664B066-32BD-4D7F-8018-653BE7D58AC3}" type="presParOf" srcId="{DE9B2AF6-EEE0-4781-A733-B1B66F2BA1F0}" destId="{DD7C174E-B72B-40DE-A707-C31DBF1A1E97}" srcOrd="0" destOrd="0" presId="urn:microsoft.com/office/officeart/2008/layout/NameandTitleOrganizationalChart"/>
    <dgm:cxn modelId="{5C0E48ED-F40D-4B51-BDBF-4461420DF86D}" type="presParOf" srcId="{DD7C174E-B72B-40DE-A707-C31DBF1A1E97}" destId="{8640947B-194A-47A9-B1AF-1EA261CF2D9A}" srcOrd="0" destOrd="0" presId="urn:microsoft.com/office/officeart/2008/layout/NameandTitleOrganizationalChart"/>
    <dgm:cxn modelId="{57E0F868-D16E-4F83-9F28-D6B4986C23E5}" type="presParOf" srcId="{DD7C174E-B72B-40DE-A707-C31DBF1A1E97}" destId="{C48C0AD5-7FDA-402D-8C54-E342ACEB9FDD}" srcOrd="1" destOrd="0" presId="urn:microsoft.com/office/officeart/2008/layout/NameandTitleOrganizationalChart"/>
    <dgm:cxn modelId="{9BA8AAFD-0FD6-452C-A2DF-891B4A8F233F}" type="presParOf" srcId="{DD7C174E-B72B-40DE-A707-C31DBF1A1E97}" destId="{1B539F46-2427-4495-B461-E8B9E90B0F50}" srcOrd="2" destOrd="0" presId="urn:microsoft.com/office/officeart/2008/layout/NameandTitleOrganizationalChart"/>
    <dgm:cxn modelId="{6BBDA849-24E3-4E00-93CD-EE5263BD8ACE}" type="presParOf" srcId="{DE9B2AF6-EEE0-4781-A733-B1B66F2BA1F0}" destId="{6DB86B61-DCBD-4E99-A863-EA6BB33052E8}" srcOrd="1" destOrd="0" presId="urn:microsoft.com/office/officeart/2008/layout/NameandTitleOrganizationalChart"/>
    <dgm:cxn modelId="{AEE73370-0294-480A-80C6-0DF4D7E01E40}" type="presParOf" srcId="{DE9B2AF6-EEE0-4781-A733-B1B66F2BA1F0}" destId="{C9F7098C-4E81-4722-A0A9-6558D99F4449}" srcOrd="2" destOrd="0" presId="urn:microsoft.com/office/officeart/2008/layout/NameandTitleOrganizationalChart"/>
    <dgm:cxn modelId="{86959D28-6070-4091-A088-E09F39DE5E6B}" type="presParOf" srcId="{019DDFBE-EDB2-4BA1-9B22-45AB7E1B1879}" destId="{72816C32-EDB6-4583-8DE8-AF407075BDB0}" srcOrd="2" destOrd="0" presId="urn:microsoft.com/office/officeart/2008/layout/NameandTitleOrganizationalChart"/>
    <dgm:cxn modelId="{66405336-BC53-4FB3-9802-4891B187388E}" type="presParOf" srcId="{E4DBF0F7-9D37-49B1-AB3E-5E8D1041450A}" destId="{C40F3056-348C-4839-8FB5-7532DAEAD4EB}" srcOrd="18" destOrd="0" presId="urn:microsoft.com/office/officeart/2008/layout/NameandTitleOrganizationalChart"/>
    <dgm:cxn modelId="{501EEF73-F494-45B9-A58B-36067D2A9AC9}" type="presParOf" srcId="{E4DBF0F7-9D37-49B1-AB3E-5E8D1041450A}" destId="{BE485F89-E3AE-48B4-BF70-DF50F422C8FF}" srcOrd="19" destOrd="0" presId="urn:microsoft.com/office/officeart/2008/layout/NameandTitleOrganizationalChart"/>
    <dgm:cxn modelId="{49411B1E-433D-4A09-9F34-1209F2082B6F}" type="presParOf" srcId="{BE485F89-E3AE-48B4-BF70-DF50F422C8FF}" destId="{6F148AAD-143B-4DCB-AB18-88920253630E}" srcOrd="0" destOrd="0" presId="urn:microsoft.com/office/officeart/2008/layout/NameandTitleOrganizationalChart"/>
    <dgm:cxn modelId="{F386E9A3-84B9-42AD-8AE8-62E6390FB789}" type="presParOf" srcId="{6F148AAD-143B-4DCB-AB18-88920253630E}" destId="{14D029E2-857D-44DD-8D05-298004F76829}" srcOrd="0" destOrd="0" presId="urn:microsoft.com/office/officeart/2008/layout/NameandTitleOrganizationalChart"/>
    <dgm:cxn modelId="{5240216B-00B8-4014-BA78-8827F41199D5}" type="presParOf" srcId="{6F148AAD-143B-4DCB-AB18-88920253630E}" destId="{B0382EE2-FD72-417B-AE7B-C303E355B02A}" srcOrd="1" destOrd="0" presId="urn:microsoft.com/office/officeart/2008/layout/NameandTitleOrganizationalChart"/>
    <dgm:cxn modelId="{CC8AB41A-35B0-4E10-9A4B-4CCA5D53D336}" type="presParOf" srcId="{6F148AAD-143B-4DCB-AB18-88920253630E}" destId="{E9E3F63D-5E34-4BEC-B741-6FAB9B9F6EA4}" srcOrd="2" destOrd="0" presId="urn:microsoft.com/office/officeart/2008/layout/NameandTitleOrganizationalChart"/>
    <dgm:cxn modelId="{17DBC909-054C-462A-9E54-08927AED5C0B}" type="presParOf" srcId="{BE485F89-E3AE-48B4-BF70-DF50F422C8FF}" destId="{CD115D9F-A7EF-45E1-BE54-3E28CC0A7A95}" srcOrd="1" destOrd="0" presId="urn:microsoft.com/office/officeart/2008/layout/NameandTitleOrganizationalChart"/>
    <dgm:cxn modelId="{E30B156E-7AE0-4E28-A51B-005D0F76244E}" type="presParOf" srcId="{CD115D9F-A7EF-45E1-BE54-3E28CC0A7A95}" destId="{4D5260ED-8E71-43CF-B018-BE752892951C}" srcOrd="0" destOrd="0" presId="urn:microsoft.com/office/officeart/2008/layout/NameandTitleOrganizationalChart"/>
    <dgm:cxn modelId="{471127CD-87B3-4D2F-BFF4-3B87BA7E9EDA}" type="presParOf" srcId="{CD115D9F-A7EF-45E1-BE54-3E28CC0A7A95}" destId="{64854FA1-8E12-4796-BC4E-127F0E5F8D34}" srcOrd="1" destOrd="0" presId="urn:microsoft.com/office/officeart/2008/layout/NameandTitleOrganizationalChart"/>
    <dgm:cxn modelId="{D31BAF49-9B7A-4D6E-8F1D-1BEDAB768736}" type="presParOf" srcId="{64854FA1-8E12-4796-BC4E-127F0E5F8D34}" destId="{0AE43D37-ABBE-4F38-B0EB-D6F8F5B3DFAC}" srcOrd="0" destOrd="0" presId="urn:microsoft.com/office/officeart/2008/layout/NameandTitleOrganizationalChart"/>
    <dgm:cxn modelId="{D6F8CCD4-4083-4EC5-B473-E4F58E2247F0}" type="presParOf" srcId="{0AE43D37-ABBE-4F38-B0EB-D6F8F5B3DFAC}" destId="{B808BE66-9B95-4F1D-AFF5-D7D093912E44}" srcOrd="0" destOrd="0" presId="urn:microsoft.com/office/officeart/2008/layout/NameandTitleOrganizationalChart"/>
    <dgm:cxn modelId="{056460A6-DB4D-475A-A2D1-0086E336A1B1}" type="presParOf" srcId="{0AE43D37-ABBE-4F38-B0EB-D6F8F5B3DFAC}" destId="{70C66616-33FA-4CCF-A1A3-BCA0E7916AFC}" srcOrd="1" destOrd="0" presId="urn:microsoft.com/office/officeart/2008/layout/NameandTitleOrganizationalChart"/>
    <dgm:cxn modelId="{E9ECF989-5059-4929-943C-8C9016AF4BE3}" type="presParOf" srcId="{0AE43D37-ABBE-4F38-B0EB-D6F8F5B3DFAC}" destId="{010D3747-F6B2-4080-9FFF-0FCCED84BDC0}" srcOrd="2" destOrd="0" presId="urn:microsoft.com/office/officeart/2008/layout/NameandTitleOrganizationalChart"/>
    <dgm:cxn modelId="{A11B7FF9-AB9E-4D13-B61E-95134196154A}" type="presParOf" srcId="{64854FA1-8E12-4796-BC4E-127F0E5F8D34}" destId="{19380D9D-FE4F-4F1A-A7CF-8D5CA8D0D95A}" srcOrd="1" destOrd="0" presId="urn:microsoft.com/office/officeart/2008/layout/NameandTitleOrganizationalChart"/>
    <dgm:cxn modelId="{A08091EA-BB96-4CC9-8EFB-CAA6058257CB}" type="presParOf" srcId="{19380D9D-FE4F-4F1A-A7CF-8D5CA8D0D95A}" destId="{A1C40F7D-B33A-4D66-8640-9219BB096776}" srcOrd="0" destOrd="0" presId="urn:microsoft.com/office/officeart/2008/layout/NameandTitleOrganizationalChart"/>
    <dgm:cxn modelId="{50E642A6-3DCD-4334-87A8-D8120AAAB005}" type="presParOf" srcId="{19380D9D-FE4F-4F1A-A7CF-8D5CA8D0D95A}" destId="{5278B25A-9CF5-4932-813D-A353DF26F83A}" srcOrd="1" destOrd="0" presId="urn:microsoft.com/office/officeart/2008/layout/NameandTitleOrganizationalChart"/>
    <dgm:cxn modelId="{D7DDD47A-4EDC-448F-89AC-AA93A0E2D954}" type="presParOf" srcId="{5278B25A-9CF5-4932-813D-A353DF26F83A}" destId="{2E7AE60F-6836-4854-A2ED-3E828822C620}" srcOrd="0" destOrd="0" presId="urn:microsoft.com/office/officeart/2008/layout/NameandTitleOrganizationalChart"/>
    <dgm:cxn modelId="{823F8C60-26D4-4D5F-9AD7-787B88FBAF54}" type="presParOf" srcId="{2E7AE60F-6836-4854-A2ED-3E828822C620}" destId="{35F89F19-3BE9-457B-A320-CF709CA75AF1}" srcOrd="0" destOrd="0" presId="urn:microsoft.com/office/officeart/2008/layout/NameandTitleOrganizationalChart"/>
    <dgm:cxn modelId="{2DD9FE7B-F448-4E2B-9F2E-3FF3825F1B49}" type="presParOf" srcId="{2E7AE60F-6836-4854-A2ED-3E828822C620}" destId="{EC7D588F-274C-4279-B592-07150993AB65}" srcOrd="1" destOrd="0" presId="urn:microsoft.com/office/officeart/2008/layout/NameandTitleOrganizationalChart"/>
    <dgm:cxn modelId="{06EC4613-2008-44ED-B5C5-E6410E7C2674}" type="presParOf" srcId="{2E7AE60F-6836-4854-A2ED-3E828822C620}" destId="{9AAEC09D-7BC5-4EE4-89C0-F7CBBA842612}" srcOrd="2" destOrd="0" presId="urn:microsoft.com/office/officeart/2008/layout/NameandTitleOrganizationalChart"/>
    <dgm:cxn modelId="{D37A4FA6-8DBC-4B70-B978-AB8E444C1CE4}" type="presParOf" srcId="{5278B25A-9CF5-4932-813D-A353DF26F83A}" destId="{55405D0C-C2F0-4C9E-A6F8-3CC4CC048EB9}" srcOrd="1" destOrd="0" presId="urn:microsoft.com/office/officeart/2008/layout/NameandTitleOrganizationalChart"/>
    <dgm:cxn modelId="{52AA80CC-7322-4F08-AB23-F2298E640AEA}" type="presParOf" srcId="{5278B25A-9CF5-4932-813D-A353DF26F83A}" destId="{8C5DB784-A4E5-4447-9C1D-81AD78D00DDC}" srcOrd="2" destOrd="0" presId="urn:microsoft.com/office/officeart/2008/layout/NameandTitleOrganizationalChart"/>
    <dgm:cxn modelId="{2A4973B1-616E-4B2F-B38C-E170B28C0BE6}" type="presParOf" srcId="{19380D9D-FE4F-4F1A-A7CF-8D5CA8D0D95A}" destId="{E40C5F05-0338-45A8-B7D0-E8A053335D38}" srcOrd="2" destOrd="0" presId="urn:microsoft.com/office/officeart/2008/layout/NameandTitleOrganizationalChart"/>
    <dgm:cxn modelId="{4FC12BA8-79A8-4139-B983-76BC80194CBB}" type="presParOf" srcId="{19380D9D-FE4F-4F1A-A7CF-8D5CA8D0D95A}" destId="{F0ADC0FF-1D65-4715-BCE0-E40AEA6E2BB2}" srcOrd="3" destOrd="0" presId="urn:microsoft.com/office/officeart/2008/layout/NameandTitleOrganizationalChart"/>
    <dgm:cxn modelId="{EAB4BC93-C02A-4EF8-ACA9-C2FC7797F274}" type="presParOf" srcId="{F0ADC0FF-1D65-4715-BCE0-E40AEA6E2BB2}" destId="{6BE5A288-7BB9-4702-B134-0621A6C673E1}" srcOrd="0" destOrd="0" presId="urn:microsoft.com/office/officeart/2008/layout/NameandTitleOrganizationalChart"/>
    <dgm:cxn modelId="{732E1E04-F7D7-4E87-90AC-A5FBC90521EB}" type="presParOf" srcId="{6BE5A288-7BB9-4702-B134-0621A6C673E1}" destId="{DF81E026-8D62-4CFD-8127-7E01BB051911}" srcOrd="0" destOrd="0" presId="urn:microsoft.com/office/officeart/2008/layout/NameandTitleOrganizationalChart"/>
    <dgm:cxn modelId="{F8BCEF25-B79F-42D4-BEB1-AD1A2076605C}" type="presParOf" srcId="{6BE5A288-7BB9-4702-B134-0621A6C673E1}" destId="{924AB995-52E5-4691-B0B0-CD1C97DD046B}" srcOrd="1" destOrd="0" presId="urn:microsoft.com/office/officeart/2008/layout/NameandTitleOrganizationalChart"/>
    <dgm:cxn modelId="{4B98713F-688B-47A9-A496-CEA752521CDD}" type="presParOf" srcId="{6BE5A288-7BB9-4702-B134-0621A6C673E1}" destId="{3857FA20-290F-4B1D-9230-AD8E5431E2D0}" srcOrd="2" destOrd="0" presId="urn:microsoft.com/office/officeart/2008/layout/NameandTitleOrganizationalChart"/>
    <dgm:cxn modelId="{A341503C-377B-420F-9CBB-8FB4EDA09AB5}" type="presParOf" srcId="{F0ADC0FF-1D65-4715-BCE0-E40AEA6E2BB2}" destId="{80EB5E84-D5B5-4381-9A6F-E5F4A02F98C7}" srcOrd="1" destOrd="0" presId="urn:microsoft.com/office/officeart/2008/layout/NameandTitleOrganizationalChart"/>
    <dgm:cxn modelId="{D9593853-B8F3-4A6F-8A98-E748E5395BF0}" type="presParOf" srcId="{F0ADC0FF-1D65-4715-BCE0-E40AEA6E2BB2}" destId="{69D9C748-D251-45AC-AD63-903854A6D29E}" srcOrd="2" destOrd="0" presId="urn:microsoft.com/office/officeart/2008/layout/NameandTitleOrganizationalChart"/>
    <dgm:cxn modelId="{2EAACD0B-14DF-4564-A0F7-C66775694058}" type="presParOf" srcId="{19380D9D-FE4F-4F1A-A7CF-8D5CA8D0D95A}" destId="{5B084459-FB95-42C9-8D52-80E46892DA63}" srcOrd="4" destOrd="0" presId="urn:microsoft.com/office/officeart/2008/layout/NameandTitleOrganizationalChart"/>
    <dgm:cxn modelId="{BE9ECFC8-D64C-4FC9-A929-5D49F01A8CF8}" type="presParOf" srcId="{19380D9D-FE4F-4F1A-A7CF-8D5CA8D0D95A}" destId="{1442F8E7-DA4C-43CF-91A3-C533361C3F38}" srcOrd="5" destOrd="0" presId="urn:microsoft.com/office/officeart/2008/layout/NameandTitleOrganizationalChart"/>
    <dgm:cxn modelId="{EEEA6923-502F-4A73-A5D4-338B2DB22B3D}" type="presParOf" srcId="{1442F8E7-DA4C-43CF-91A3-C533361C3F38}" destId="{66C2624F-DECF-48F5-9A17-D35A8E40CF5E}" srcOrd="0" destOrd="0" presId="urn:microsoft.com/office/officeart/2008/layout/NameandTitleOrganizationalChart"/>
    <dgm:cxn modelId="{2D9A2A54-31BD-4B4F-B186-3C927DCEC995}" type="presParOf" srcId="{66C2624F-DECF-48F5-9A17-D35A8E40CF5E}" destId="{28C31169-EC05-4603-96D5-FA22A046780E}" srcOrd="0" destOrd="0" presId="urn:microsoft.com/office/officeart/2008/layout/NameandTitleOrganizationalChart"/>
    <dgm:cxn modelId="{5CAEB365-B70A-444B-9618-3126486D9D1A}" type="presParOf" srcId="{66C2624F-DECF-48F5-9A17-D35A8E40CF5E}" destId="{7F716FD6-172F-4228-B3DC-34B93A56214D}" srcOrd="1" destOrd="0" presId="urn:microsoft.com/office/officeart/2008/layout/NameandTitleOrganizationalChart"/>
    <dgm:cxn modelId="{7941E99A-C00A-47FC-AED6-5256D72E0CDB}" type="presParOf" srcId="{66C2624F-DECF-48F5-9A17-D35A8E40CF5E}" destId="{BF279589-EF5A-4984-8472-BFFBC21D1A1A}" srcOrd="2" destOrd="0" presId="urn:microsoft.com/office/officeart/2008/layout/NameandTitleOrganizationalChart"/>
    <dgm:cxn modelId="{18FD2A22-53F9-4057-8A0C-7F3B549C9FD2}" type="presParOf" srcId="{1442F8E7-DA4C-43CF-91A3-C533361C3F38}" destId="{195CBE7A-E710-460C-996F-1E848B22A53D}" srcOrd="1" destOrd="0" presId="urn:microsoft.com/office/officeart/2008/layout/NameandTitleOrganizationalChart"/>
    <dgm:cxn modelId="{089F1908-6BB6-4D93-8286-D6E8A65AF45E}" type="presParOf" srcId="{1442F8E7-DA4C-43CF-91A3-C533361C3F38}" destId="{73FAE778-E2FB-42FF-9161-892F47282E88}" srcOrd="2" destOrd="0" presId="urn:microsoft.com/office/officeart/2008/layout/NameandTitleOrganizationalChart"/>
    <dgm:cxn modelId="{465792B1-A805-47BA-9AB9-7382597B0A6F}" type="presParOf" srcId="{64854FA1-8E12-4796-BC4E-127F0E5F8D34}" destId="{1F49B298-AC83-450C-ABC1-F265ED0A9434}" srcOrd="2" destOrd="0" presId="urn:microsoft.com/office/officeart/2008/layout/NameandTitleOrganizationalChart"/>
    <dgm:cxn modelId="{2BA8B727-090C-4348-8A4E-D70EE9A7B9B0}" type="presParOf" srcId="{CD115D9F-A7EF-45E1-BE54-3E28CC0A7A95}" destId="{ABF75C28-00CF-4ED6-9781-A854999AFAA9}" srcOrd="2" destOrd="0" presId="urn:microsoft.com/office/officeart/2008/layout/NameandTitleOrganizationalChart"/>
    <dgm:cxn modelId="{09E7AA81-3F8B-4B5D-877A-0A97ECFB3C0B}" type="presParOf" srcId="{CD115D9F-A7EF-45E1-BE54-3E28CC0A7A95}" destId="{9DEAA6D4-7A23-4C31-950D-FBF7C9A639A6}" srcOrd="3" destOrd="0" presId="urn:microsoft.com/office/officeart/2008/layout/NameandTitleOrganizationalChart"/>
    <dgm:cxn modelId="{7AED8236-021D-4A3F-AD18-71662FBCBF15}" type="presParOf" srcId="{9DEAA6D4-7A23-4C31-950D-FBF7C9A639A6}" destId="{0BABB5B1-2395-45B2-B62E-67B001E336CC}" srcOrd="0" destOrd="0" presId="urn:microsoft.com/office/officeart/2008/layout/NameandTitleOrganizationalChart"/>
    <dgm:cxn modelId="{3C15C72F-732F-4CDB-AB9E-3278C32A2A18}" type="presParOf" srcId="{0BABB5B1-2395-45B2-B62E-67B001E336CC}" destId="{53E57540-F07D-4AD0-801A-F2AEFDAC6361}" srcOrd="0" destOrd="0" presId="urn:microsoft.com/office/officeart/2008/layout/NameandTitleOrganizationalChart"/>
    <dgm:cxn modelId="{040A6B63-23E0-45AF-8413-99E48E1C90A7}" type="presParOf" srcId="{0BABB5B1-2395-45B2-B62E-67B001E336CC}" destId="{9F7A1D53-E16F-4AD8-AF3E-59D7C104F119}" srcOrd="1" destOrd="0" presId="urn:microsoft.com/office/officeart/2008/layout/NameandTitleOrganizationalChart"/>
    <dgm:cxn modelId="{14F7CDB5-2590-428B-B705-EA353E46ED85}" type="presParOf" srcId="{0BABB5B1-2395-45B2-B62E-67B001E336CC}" destId="{A7095C8A-4BDF-4D4B-AE92-21855B2E53F7}" srcOrd="2" destOrd="0" presId="urn:microsoft.com/office/officeart/2008/layout/NameandTitleOrganizationalChart"/>
    <dgm:cxn modelId="{0B479FE4-D596-480D-BC3C-453387863370}" type="presParOf" srcId="{9DEAA6D4-7A23-4C31-950D-FBF7C9A639A6}" destId="{BAC2743A-D85B-446F-A5A7-0DA935523883}" srcOrd="1" destOrd="0" presId="urn:microsoft.com/office/officeart/2008/layout/NameandTitleOrganizationalChart"/>
    <dgm:cxn modelId="{6736CFAF-D429-4244-9E2B-A5D2AECA5553}" type="presParOf" srcId="{9DEAA6D4-7A23-4C31-950D-FBF7C9A639A6}" destId="{D10B273E-4728-4FD5-9319-EBF7B14BD71C}" srcOrd="2" destOrd="0" presId="urn:microsoft.com/office/officeart/2008/layout/NameandTitleOrganizationalChart"/>
    <dgm:cxn modelId="{02DE5756-EC26-4D8B-B2B9-43E4F5F711DC}" type="presParOf" srcId="{BE485F89-E3AE-48B4-BF70-DF50F422C8FF}" destId="{947EA1D2-DD85-433E-A4C3-EC29EB572E52}" srcOrd="2" destOrd="0" presId="urn:microsoft.com/office/officeart/2008/layout/NameandTitleOrganizationalChart"/>
    <dgm:cxn modelId="{E845C10E-9D1D-4D54-8326-6258E8D21575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C16470CB-B4FE-4410-AB0D-FB2A7AE1EC84}">
      <dgm:prSet phldrT="[Text]"/>
      <dgm:spPr/>
      <dgm:t>
        <a:bodyPr/>
        <a:lstStyle/>
        <a:p>
          <a:r>
            <a:rPr lang="en-US" dirty="0" smtClean="0"/>
            <a:t>Setup </a:t>
          </a:r>
          <a:r>
            <a:rPr lang="en-US" dirty="0" err="1" smtClean="0"/>
            <a:t>wifi</a:t>
          </a:r>
          <a:r>
            <a:rPr lang="en-US" dirty="0" smtClean="0"/>
            <a:t>, connect server, Bluetooth, audio, power blood pressure machine,</a:t>
          </a:r>
        </a:p>
        <a:p>
          <a:r>
            <a:rPr lang="en-US" dirty="0" err="1" smtClean="0"/>
            <a:t>Init</a:t>
          </a:r>
          <a:r>
            <a:rPr lang="en-US" dirty="0" smtClean="0"/>
            <a:t> remain modules</a:t>
          </a:r>
          <a:endParaRPr lang="en-US" dirty="0"/>
        </a:p>
      </dgm:t>
    </dgm:pt>
    <dgm:pt modelId="{EF2944A6-35EE-488B-9C42-663FA3EE3894}" type="parTrans" cxnId="{27C3168F-759E-4EA6-A7BD-4910D8E3F75A}">
      <dgm:prSet/>
      <dgm:spPr/>
      <dgm:t>
        <a:bodyPr/>
        <a:lstStyle/>
        <a:p>
          <a:endParaRPr lang="en-US"/>
        </a:p>
      </dgm:t>
    </dgm:pt>
    <dgm:pt modelId="{11BD6534-74A8-4903-9C6C-4006CDF09DB2}" type="sibTrans" cxnId="{27C3168F-759E-4EA6-A7BD-4910D8E3F75A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measure 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measure Temperature, scale, SpO2, blood pressure</a:t>
          </a:r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Get outputs</a:t>
          </a:r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</dgm:pt>
    <dgm:pt modelId="{3AD5559E-BD30-4C5E-8244-E975DFD4D66A}" type="pres">
      <dgm:prSet presAssocID="{4B69B0E3-8743-4939-B11F-528463168E2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7"/>
      <dgm:spPr/>
    </dgm:pt>
    <dgm:pt modelId="{AE9BFCD7-65E9-4042-93B3-00254295DFC1}" type="pres">
      <dgm:prSet presAssocID="{CC576BF7-D0C4-45C0-8742-81D00CDE3EDA}" presName="connectorText" presStyleLbl="sibTrans2D1" presStyleIdx="0" presStyleCnt="7"/>
      <dgm:spPr/>
    </dgm:pt>
    <dgm:pt modelId="{AB8952E1-498E-4687-83A1-F8AF2E2FF49A}" type="pres">
      <dgm:prSet presAssocID="{C16470CB-B4FE-4410-AB0D-FB2A7AE1EC8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449A2-07CD-4265-AF17-18308526F9BE}" type="pres">
      <dgm:prSet presAssocID="{11BD6534-74A8-4903-9C6C-4006CDF09DB2}" presName="sibTrans" presStyleLbl="sibTrans2D1" presStyleIdx="1" presStyleCnt="7"/>
      <dgm:spPr/>
    </dgm:pt>
    <dgm:pt modelId="{75973AC8-27ED-4872-8CA5-E7BBE1D143E8}" type="pres">
      <dgm:prSet presAssocID="{11BD6534-74A8-4903-9C6C-4006CDF09DB2}" presName="connectorText" presStyleLbl="sibTrans2D1" presStyleIdx="1" presStyleCnt="7"/>
      <dgm:spPr/>
    </dgm:pt>
    <dgm:pt modelId="{9DCBE7C4-77E3-4D84-882B-7F8484E636DC}" type="pres">
      <dgm:prSet presAssocID="{2F8C4D08-CEAE-4B58-A0D0-64795F5C59C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2" presStyleCnt="7"/>
      <dgm:spPr/>
    </dgm:pt>
    <dgm:pt modelId="{0448F131-E2C7-4E83-90A6-258E21432E6A}" type="pres">
      <dgm:prSet presAssocID="{82FE3047-50CF-40C0-939B-38F880054397}" presName="connectorText" presStyleLbl="sibTrans2D1" presStyleIdx="2" presStyleCnt="7"/>
      <dgm:spPr/>
    </dgm:pt>
    <dgm:pt modelId="{6BFB2FC8-D0D9-4EF7-88E7-53C32EB04ED2}" type="pres">
      <dgm:prSet presAssocID="{6079760F-3BEB-448E-8C4C-D07379A5E46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5C1ED-6176-4D71-8695-BFA260CD8DB5}" type="pres">
      <dgm:prSet presAssocID="{64943D96-19D2-4F2F-AB9D-7FACCD83237E}" presName="sibTrans" presStyleLbl="sibTrans2D1" presStyleIdx="3" presStyleCnt="7"/>
      <dgm:spPr/>
    </dgm:pt>
    <dgm:pt modelId="{E4600BEF-D57A-4645-A92E-7E96936C5191}" type="pres">
      <dgm:prSet presAssocID="{64943D96-19D2-4F2F-AB9D-7FACCD83237E}" presName="connectorText" presStyleLbl="sibTrans2D1" presStyleIdx="3" presStyleCnt="7"/>
      <dgm:spPr/>
    </dgm:pt>
    <dgm:pt modelId="{7202BC0E-BCCD-4749-B8AE-EAEB96710794}" type="pres">
      <dgm:prSet presAssocID="{E7A50803-F364-4CD4-AD78-41B1FBFF1BA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40CE1-835B-4A7B-8244-943B63DB6594}" type="pres">
      <dgm:prSet presAssocID="{DA4329DA-20FA-4C38-857D-B35ED56ACC55}" presName="sibTrans" presStyleLbl="sibTrans2D1" presStyleIdx="4" presStyleCnt="7"/>
      <dgm:spPr/>
    </dgm:pt>
    <dgm:pt modelId="{4BC23CEC-7E80-4DB3-84E2-974D7F887BA4}" type="pres">
      <dgm:prSet presAssocID="{DA4329DA-20FA-4C38-857D-B35ED56ACC55}" presName="connectorText" presStyleLbl="sibTrans2D1" presStyleIdx="4" presStyleCnt="7"/>
      <dgm:spPr/>
    </dgm:pt>
    <dgm:pt modelId="{202B8E42-56EC-4F6F-B287-6BFE3E8911D1}" type="pres">
      <dgm:prSet presAssocID="{4F55A451-EEAC-4794-AD1A-88C08A1F61E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5" presStyleCnt="7"/>
      <dgm:spPr/>
    </dgm:pt>
    <dgm:pt modelId="{FA657519-C910-4034-B3AB-F451068D97BB}" type="pres">
      <dgm:prSet presAssocID="{7A900D74-D999-4C0D-903D-9385AF28B32A}" presName="connectorText" presStyleLbl="sibTrans2D1" presStyleIdx="5" presStyleCnt="7"/>
      <dgm:spPr/>
    </dgm:pt>
    <dgm:pt modelId="{89DADE2F-0EC1-44A0-92D9-021DF56E312B}" type="pres">
      <dgm:prSet presAssocID="{7C7B550B-1B4D-42E2-ACFC-728546073CB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6" presStyleCnt="7"/>
      <dgm:spPr/>
    </dgm:pt>
    <dgm:pt modelId="{427AD9CF-C940-4EE9-9DB4-80E286518A29}" type="pres">
      <dgm:prSet presAssocID="{645BB4AE-23C8-4363-BE6C-2366BFD3FAE5}" presName="connectorText" presStyleLbl="sibTrans2D1" presStyleIdx="6" presStyleCnt="7"/>
      <dgm:spPr/>
    </dgm:pt>
    <dgm:pt modelId="{C269A2E3-8621-4697-96C7-19DDAF8DBEF2}" type="pres">
      <dgm:prSet presAssocID="{C385F31E-C6F1-41EB-A744-6A3BF2E406F6}" presName="node" presStyleLbl="node1" presStyleIdx="7" presStyleCnt="8">
        <dgm:presLayoutVars>
          <dgm:bulletEnabled val="1"/>
        </dgm:presLayoutVars>
      </dgm:prSet>
      <dgm:spPr/>
    </dgm:pt>
  </dgm:ptLst>
  <dgm:cxnLst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F64C7351-5D29-4BA4-AF1B-F2B50925AC66}" type="presOf" srcId="{64943D96-19D2-4F2F-AB9D-7FACCD83237E}" destId="{0795C1ED-6176-4D71-8695-BFA260CD8DB5}" srcOrd="0" destOrd="0" presId="urn:microsoft.com/office/officeart/2005/8/layout/process5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316A43C6-60ED-43E3-BF7B-3451CFE4A015}" srcId="{2EB99E6E-DD2C-44A8-96E3-DAEB06EBC057}" destId="{4F55A451-EEAC-4794-AD1A-88C08A1F61E7}" srcOrd="5" destOrd="0" parTransId="{57EFACCD-38DF-41A4-BB5E-FED8CF177E2E}" sibTransId="{7A900D74-D999-4C0D-903D-9385AF28B32A}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14580366-1FBC-4C21-8C8C-ECCEFC03B8D9}" srcId="{2EB99E6E-DD2C-44A8-96E3-DAEB06EBC057}" destId="{C385F31E-C6F1-41EB-A744-6A3BF2E406F6}" srcOrd="7" destOrd="0" parTransId="{D43C4031-2516-4EC0-BAAF-D4081E65232B}" sibTransId="{4B6C20F8-6B52-45DF-9F97-26B7A319589B}"/>
    <dgm:cxn modelId="{62E71F3D-3D7F-41D5-9B1D-87BAF0BED455}" srcId="{2EB99E6E-DD2C-44A8-96E3-DAEB06EBC057}" destId="{2F8C4D08-CEAE-4B58-A0D0-64795F5C59C7}" srcOrd="2" destOrd="0" parTransId="{26EB697A-87DA-4349-B732-3735A40D88AA}" sibTransId="{82FE3047-50CF-40C0-939B-38F880054397}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8C026A88-CF37-4677-A54E-B7502115912A}" type="presOf" srcId="{64943D96-19D2-4F2F-AB9D-7FACCD83237E}" destId="{E4600BEF-D57A-4645-A92E-7E96936C5191}" srcOrd="1" destOrd="0" presId="urn:microsoft.com/office/officeart/2005/8/layout/process5"/>
    <dgm:cxn modelId="{CC3E495E-6A70-4A9B-9CE2-44C302E880D3}" type="presOf" srcId="{DA4329DA-20FA-4C38-857D-B35ED56ACC55}" destId="{28D40CE1-835B-4A7B-8244-943B63DB6594}" srcOrd="0" destOrd="0" presId="urn:microsoft.com/office/officeart/2005/8/layout/process5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7DE45F44-0ADB-4A81-9E02-21FD28A5C477}" type="presOf" srcId="{11BD6534-74A8-4903-9C6C-4006CDF09DB2}" destId="{75973AC8-27ED-4872-8CA5-E7BBE1D143E8}" srcOrd="1" destOrd="0" presId="urn:microsoft.com/office/officeart/2005/8/layout/process5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40EF2476-88D6-4D65-A834-7B8200D87526}" srcId="{2EB99E6E-DD2C-44A8-96E3-DAEB06EBC057}" destId="{E7A50803-F364-4CD4-AD78-41B1FBFF1BA8}" srcOrd="4" destOrd="0" parTransId="{407CD609-00D6-48E0-AA13-550B24BE3F19}" sibTransId="{DA4329DA-20FA-4C38-857D-B35ED56ACC55}"/>
    <dgm:cxn modelId="{24762DC5-1B7E-4F1F-905C-29FEED91CB84}" type="presOf" srcId="{E7A50803-F364-4CD4-AD78-41B1FBFF1BA8}" destId="{7202BC0E-BCCD-4749-B8AE-EAEB96710794}" srcOrd="0" destOrd="0" presId="urn:microsoft.com/office/officeart/2005/8/layout/process5"/>
    <dgm:cxn modelId="{212F0AE4-3169-414E-BCB9-C368722673C9}" type="presOf" srcId="{DA4329DA-20FA-4C38-857D-B35ED56ACC55}" destId="{4BC23CEC-7E80-4DB3-84E2-974D7F887BA4}" srcOrd="1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27C3168F-759E-4EA6-A7BD-4910D8E3F75A}" srcId="{2EB99E6E-DD2C-44A8-96E3-DAEB06EBC057}" destId="{C16470CB-B4FE-4410-AB0D-FB2A7AE1EC84}" srcOrd="1" destOrd="0" parTransId="{EF2944A6-35EE-488B-9C42-663FA3EE3894}" sibTransId="{11BD6534-74A8-4903-9C6C-4006CDF09DB2}"/>
    <dgm:cxn modelId="{C1F3C3A4-473F-4899-9359-ABF785E5521F}" srcId="{2EB99E6E-DD2C-44A8-96E3-DAEB06EBC057}" destId="{7C7B550B-1B4D-42E2-ACFC-728546073CB1}" srcOrd="6" destOrd="0" parTransId="{1232A2E5-A2F1-4B11-BB50-2442B9B6E618}" sibTransId="{645BB4AE-23C8-4363-BE6C-2366BFD3FAE5}"/>
    <dgm:cxn modelId="{D0D07ECF-4D3D-4124-9387-4AEF720B7401}" type="presOf" srcId="{6079760F-3BEB-448E-8C4C-D07379A5E46D}" destId="{6BFB2FC8-D0D9-4EF7-88E7-53C32EB04ED2}" srcOrd="0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36FB933-A8E7-4E97-B908-2373096EE117}" type="presOf" srcId="{11BD6534-74A8-4903-9C6C-4006CDF09DB2}" destId="{DBC449A2-07CD-4265-AF17-18308526F9BE}" srcOrd="0" destOrd="0" presId="urn:microsoft.com/office/officeart/2005/8/layout/process5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4DA50B87-B448-4F30-89D1-7FBA361BBBE6}" type="presOf" srcId="{C16470CB-B4FE-4410-AB0D-FB2A7AE1EC84}" destId="{AB8952E1-498E-4687-83A1-F8AF2E2FF49A}" srcOrd="0" destOrd="0" presId="urn:microsoft.com/office/officeart/2005/8/layout/process5"/>
    <dgm:cxn modelId="{38C7846C-A3D6-4079-970D-4790872C6BDF}" srcId="{2EB99E6E-DD2C-44A8-96E3-DAEB06EBC057}" destId="{6079760F-3BEB-448E-8C4C-D07379A5E46D}" srcOrd="3" destOrd="0" parTransId="{3F15C46F-5BC4-4346-8681-CE05BF6A8676}" sibTransId="{64943D96-19D2-4F2F-AB9D-7FACCD83237E}"/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DB69D09C-27E4-46B3-9C6A-6BD31B6F60A7}" type="presParOf" srcId="{9233F2E0-5E4E-4D44-8197-09E76C5F6FEB}" destId="{AB8952E1-498E-4687-83A1-F8AF2E2FF49A}" srcOrd="2" destOrd="0" presId="urn:microsoft.com/office/officeart/2005/8/layout/process5"/>
    <dgm:cxn modelId="{58AADDD6-1E26-4D64-883F-516FB7B0FD68}" type="presParOf" srcId="{9233F2E0-5E4E-4D44-8197-09E76C5F6FEB}" destId="{DBC449A2-07CD-4265-AF17-18308526F9BE}" srcOrd="3" destOrd="0" presId="urn:microsoft.com/office/officeart/2005/8/layout/process5"/>
    <dgm:cxn modelId="{26907665-0FAC-4335-8097-E72128579B06}" type="presParOf" srcId="{DBC449A2-07CD-4265-AF17-18308526F9BE}" destId="{75973AC8-27ED-4872-8CA5-E7BBE1D143E8}" srcOrd="0" destOrd="0" presId="urn:microsoft.com/office/officeart/2005/8/layout/process5"/>
    <dgm:cxn modelId="{8EE0C477-9797-4D0B-9B8F-8C40ABDFFEDA}" type="presParOf" srcId="{9233F2E0-5E4E-4D44-8197-09E76C5F6FEB}" destId="{9DCBE7C4-77E3-4D84-882B-7F8484E636DC}" srcOrd="4" destOrd="0" presId="urn:microsoft.com/office/officeart/2005/8/layout/process5"/>
    <dgm:cxn modelId="{7D4637DD-40BA-434B-A3C9-AC7732F39937}" type="presParOf" srcId="{9233F2E0-5E4E-4D44-8197-09E76C5F6FEB}" destId="{B96C6DDC-F963-4B90-A0A4-7D9FCD4D5E46}" srcOrd="5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7E583BF1-78CE-498A-9B69-DE547D5FDE5D}" type="presParOf" srcId="{9233F2E0-5E4E-4D44-8197-09E76C5F6FEB}" destId="{6BFB2FC8-D0D9-4EF7-88E7-53C32EB04ED2}" srcOrd="6" destOrd="0" presId="urn:microsoft.com/office/officeart/2005/8/layout/process5"/>
    <dgm:cxn modelId="{A268952D-9616-4736-8D99-ED8861A96504}" type="presParOf" srcId="{9233F2E0-5E4E-4D44-8197-09E76C5F6FEB}" destId="{0795C1ED-6176-4D71-8695-BFA260CD8DB5}" srcOrd="7" destOrd="0" presId="urn:microsoft.com/office/officeart/2005/8/layout/process5"/>
    <dgm:cxn modelId="{570C52C9-7B09-4651-B7FF-C735C114BAB8}" type="presParOf" srcId="{0795C1ED-6176-4D71-8695-BFA260CD8DB5}" destId="{E4600BEF-D57A-4645-A92E-7E96936C5191}" srcOrd="0" destOrd="0" presId="urn:microsoft.com/office/officeart/2005/8/layout/process5"/>
    <dgm:cxn modelId="{88046035-6F45-4B4D-8D0C-4FF741C42133}" type="presParOf" srcId="{9233F2E0-5E4E-4D44-8197-09E76C5F6FEB}" destId="{7202BC0E-BCCD-4749-B8AE-EAEB96710794}" srcOrd="8" destOrd="0" presId="urn:microsoft.com/office/officeart/2005/8/layout/process5"/>
    <dgm:cxn modelId="{F859A709-6E86-4D3E-A0F8-6F91E20FA654}" type="presParOf" srcId="{9233F2E0-5E4E-4D44-8197-09E76C5F6FEB}" destId="{28D40CE1-835B-4A7B-8244-943B63DB6594}" srcOrd="9" destOrd="0" presId="urn:microsoft.com/office/officeart/2005/8/layout/process5"/>
    <dgm:cxn modelId="{BFE2CEA9-06D9-431F-B4E1-A54FBBB434D3}" type="presParOf" srcId="{28D40CE1-835B-4A7B-8244-943B63DB6594}" destId="{4BC23CEC-7E80-4DB3-84E2-974D7F887BA4}" srcOrd="0" destOrd="0" presId="urn:microsoft.com/office/officeart/2005/8/layout/process5"/>
    <dgm:cxn modelId="{85541CC5-001B-4C62-A758-654A846446DB}" type="presParOf" srcId="{9233F2E0-5E4E-4D44-8197-09E76C5F6FEB}" destId="{202B8E42-56EC-4F6F-B287-6BFE3E8911D1}" srcOrd="10" destOrd="0" presId="urn:microsoft.com/office/officeart/2005/8/layout/process5"/>
    <dgm:cxn modelId="{285310E5-E73C-4C00-9ECB-7C52CCE5AA58}" type="presParOf" srcId="{9233F2E0-5E4E-4D44-8197-09E76C5F6FEB}" destId="{F5157131-9131-47E0-91C7-C2708EA7DF4E}" srcOrd="11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12" destOrd="0" presId="urn:microsoft.com/office/officeart/2005/8/layout/process5"/>
    <dgm:cxn modelId="{4139F66E-07BD-42F2-A09C-85C067D92204}" type="presParOf" srcId="{9233F2E0-5E4E-4D44-8197-09E76C5F6FEB}" destId="{CD0FEDB8-BCC7-4F7B-BCF9-F14D929D684E}" srcOrd="13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name…)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for 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D4696E65-4A85-4195-86BD-F4C8AAAE1C0D}">
      <dgm:prSet phldrT="[Text]"/>
      <dgm:spPr/>
      <dgm:t>
        <a:bodyPr/>
        <a:lstStyle/>
        <a:p>
          <a:r>
            <a:rPr lang="en-US" dirty="0" smtClean="0"/>
            <a:t>Connect with server to show result on android phone</a:t>
          </a:r>
          <a:endParaRPr lang="en-US" dirty="0"/>
        </a:p>
      </dgm:t>
    </dgm:pt>
    <dgm:pt modelId="{3E0FAD27-C229-4EA2-8F44-D4C3C0C1895D}" type="parTrans" cxnId="{D9771852-F99E-4E67-B98E-2C1EA724AE53}">
      <dgm:prSet/>
      <dgm:spPr/>
    </dgm:pt>
    <dgm:pt modelId="{90B6643B-D001-4ABE-9E81-5D433FE0CFE9}" type="sibTrans" cxnId="{D9771852-F99E-4E67-B98E-2C1EA724AE53}">
      <dgm:prSet/>
      <dgm:spPr/>
    </dgm:pt>
    <dgm:pt modelId="{F3B92214-C974-46BE-89EF-06973832D984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261C7A3C-00EA-453A-9884-904B22091932}" type="parTrans" cxnId="{9A89975A-94B6-46EF-96FA-DD20FAC64C50}">
      <dgm:prSet/>
      <dgm:spPr/>
    </dgm:pt>
    <dgm:pt modelId="{63CA161D-71AE-4ECB-99C7-0E10D08EAD4E}" type="sibTrans" cxnId="{9A89975A-94B6-46EF-96FA-DD20FAC64C50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3CBE33D7-B1A4-4BAF-8F6F-6A0AF94FFCDB}" type="presOf" srcId="{F3B92214-C974-46BE-89EF-06973832D984}" destId="{ABB216B2-FB80-4CA8-AFB5-B752ADED21DE}" srcOrd="0" destOrd="7" presId="urn:microsoft.com/office/officeart/2005/8/layout/hList1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9A89975A-94B6-46EF-96FA-DD20FAC64C50}" srcId="{D4696E65-4A85-4195-86BD-F4C8AAAE1C0D}" destId="{F3B92214-C974-46BE-89EF-06973832D984}" srcOrd="0" destOrd="0" parTransId="{261C7A3C-00EA-453A-9884-904B22091932}" sibTransId="{63CA161D-71AE-4ECB-99C7-0E10D08EAD4E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D9771852-F99E-4E67-B98E-2C1EA724AE53}" srcId="{49BF5DAA-0FAC-4602-AC74-6941C6C6BCB2}" destId="{D4696E65-4A85-4195-86BD-F4C8AAAE1C0D}" srcOrd="2" destOrd="0" parTransId="{3E0FAD27-C229-4EA2-8F44-D4C3C0C1895D}" sibTransId="{90B6643B-D001-4ABE-9E81-5D433FE0CFE9}"/>
    <dgm:cxn modelId="{4727A8D4-FFC4-47CF-B135-879164D14D82}" type="presOf" srcId="{D4696E65-4A85-4195-86BD-F4C8AAAE1C0D}" destId="{ABB216B2-FB80-4CA8-AFB5-B752ADED21DE}" srcOrd="0" destOrd="6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84459-FB95-42C9-8D52-80E46892DA63}">
      <dsp:nvSpPr>
        <dsp:cNvPr id="0" name=""/>
        <dsp:cNvSpPr/>
      </dsp:nvSpPr>
      <dsp:spPr>
        <a:xfrm>
          <a:off x="1061210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1011960" y="134517"/>
              </a:lnTo>
              <a:lnTo>
                <a:pt x="101196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566388" y="3910658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960014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1011960" y="0"/>
              </a:moveTo>
              <a:lnTo>
                <a:pt x="101196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app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22300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22300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37386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37386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23496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23496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38582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385823" y="4440049"/>
        <a:ext cx="678854" cy="130178"/>
      </dsp:txXfrm>
    </dsp:sp>
    <dsp:sp modelId="{28C31169-EC05-4603-96D5-FA22A046780E}">
      <dsp:nvSpPr>
        <dsp:cNvPr id="0" name=""/>
        <dsp:cNvSpPr/>
      </dsp:nvSpPr>
      <dsp:spPr>
        <a:xfrm>
          <a:off x="1124692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</a:t>
          </a:r>
          <a:endParaRPr lang="en-US" sz="1000" kern="1200" dirty="0">
            <a:ln>
              <a:noFill/>
            </a:ln>
          </a:endParaRPr>
        </a:p>
      </dsp:txBody>
      <dsp:txXfrm>
        <a:off x="11246927" y="4136301"/>
        <a:ext cx="754282" cy="390534"/>
      </dsp:txXfrm>
    </dsp:sp>
    <dsp:sp modelId="{7F716FD6-172F-4228-B3DC-34B93A56214D}">
      <dsp:nvSpPr>
        <dsp:cNvPr id="0" name=""/>
        <dsp:cNvSpPr/>
      </dsp:nvSpPr>
      <dsp:spPr>
        <a:xfrm>
          <a:off x="1139778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4881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main() start</a:t>
          </a:r>
          <a:endParaRPr lang="en-US" sz="1400" kern="1200" dirty="0"/>
        </a:p>
      </dsp:txBody>
      <dsp:txXfrm>
        <a:off x="42385" y="770638"/>
        <a:ext cx="2059135" cy="1205478"/>
      </dsp:txXfrm>
    </dsp:sp>
    <dsp:sp modelId="{7E7752DD-DCDB-41B0-B094-2281FBAA8726}">
      <dsp:nvSpPr>
        <dsp:cNvPr id="0" name=""/>
        <dsp:cNvSpPr/>
      </dsp:nvSpPr>
      <dsp:spPr>
        <a:xfrm>
          <a:off x="2326829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26829" y="1214597"/>
        <a:ext cx="316707" cy="317561"/>
      </dsp:txXfrm>
    </dsp:sp>
    <dsp:sp modelId="{AB8952E1-498E-4687-83A1-F8AF2E2FF49A}">
      <dsp:nvSpPr>
        <dsp:cNvPr id="0" name=""/>
        <dsp:cNvSpPr/>
      </dsp:nvSpPr>
      <dsp:spPr>
        <a:xfrm>
          <a:off x="2992682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Setup </a:t>
          </a:r>
          <a:r>
            <a:rPr lang="en-US" sz="1400" kern="1200" dirty="0" err="1" smtClean="0"/>
            <a:t>wifi</a:t>
          </a:r>
          <a:r>
            <a:rPr lang="en-US" sz="1400" kern="1200" dirty="0" smtClean="0"/>
            <a:t>, connect server, Bluetooth, audio, power blood pressure machine,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Init</a:t>
          </a:r>
          <a:r>
            <a:rPr lang="en-US" sz="1400" kern="1200" dirty="0" smtClean="0"/>
            <a:t> remain modules</a:t>
          </a:r>
          <a:endParaRPr lang="en-US" sz="1400" kern="1200" dirty="0"/>
        </a:p>
      </dsp:txBody>
      <dsp:txXfrm>
        <a:off x="3030186" y="770638"/>
        <a:ext cx="2059135" cy="1205478"/>
      </dsp:txXfrm>
    </dsp:sp>
    <dsp:sp modelId="{DBC449A2-07CD-4265-AF17-18308526F9BE}">
      <dsp:nvSpPr>
        <dsp:cNvPr id="0" name=""/>
        <dsp:cNvSpPr/>
      </dsp:nvSpPr>
      <dsp:spPr>
        <a:xfrm>
          <a:off x="5314630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14630" y="1214597"/>
        <a:ext cx="316707" cy="317561"/>
      </dsp:txXfrm>
    </dsp:sp>
    <dsp:sp modelId="{9DCBE7C4-77E3-4D84-882B-7F8484E636DC}">
      <dsp:nvSpPr>
        <dsp:cNvPr id="0" name=""/>
        <dsp:cNvSpPr/>
      </dsp:nvSpPr>
      <dsp:spPr>
        <a:xfrm>
          <a:off x="5980483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Setup touch </a:t>
          </a:r>
        </a:p>
      </dsp:txBody>
      <dsp:txXfrm>
        <a:off x="6017987" y="770638"/>
        <a:ext cx="2059135" cy="1205478"/>
      </dsp:txXfrm>
    </dsp:sp>
    <dsp:sp modelId="{B96C6DDC-F963-4B90-A0A4-7D9FCD4D5E46}">
      <dsp:nvSpPr>
        <dsp:cNvPr id="0" name=""/>
        <dsp:cNvSpPr/>
      </dsp:nvSpPr>
      <dsp:spPr>
        <a:xfrm>
          <a:off x="8302432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302432" y="1214597"/>
        <a:ext cx="316707" cy="317561"/>
      </dsp:txXfrm>
    </dsp:sp>
    <dsp:sp modelId="{6BFB2FC8-D0D9-4EF7-88E7-53C32EB04ED2}">
      <dsp:nvSpPr>
        <dsp:cNvPr id="0" name=""/>
        <dsp:cNvSpPr/>
      </dsp:nvSpPr>
      <dsp:spPr>
        <a:xfrm>
          <a:off x="8968285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Uno measure height</a:t>
          </a:r>
        </a:p>
      </dsp:txBody>
      <dsp:txXfrm>
        <a:off x="9005789" y="770638"/>
        <a:ext cx="2059135" cy="1205478"/>
      </dsp:txXfrm>
    </dsp:sp>
    <dsp:sp modelId="{0795C1ED-6176-4D71-8695-BFA260CD8DB5}">
      <dsp:nvSpPr>
        <dsp:cNvPr id="0" name=""/>
        <dsp:cNvSpPr/>
      </dsp:nvSpPr>
      <dsp:spPr>
        <a:xfrm rot="5400000">
          <a:off x="9809137" y="2163011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9876576" y="2201426"/>
        <a:ext cx="317561" cy="316707"/>
      </dsp:txXfrm>
    </dsp:sp>
    <dsp:sp modelId="{7202BC0E-BCCD-4749-B8AE-EAEB96710794}">
      <dsp:nvSpPr>
        <dsp:cNvPr id="0" name=""/>
        <dsp:cNvSpPr/>
      </dsp:nvSpPr>
      <dsp:spPr>
        <a:xfrm>
          <a:off x="8968285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 measure Temperature, scale, SpO2, blood pressure</a:t>
          </a:r>
        </a:p>
      </dsp:txBody>
      <dsp:txXfrm>
        <a:off x="9005789" y="2904782"/>
        <a:ext cx="2059135" cy="1205478"/>
      </dsp:txXfrm>
    </dsp:sp>
    <dsp:sp modelId="{28D40CE1-835B-4A7B-8244-943B63DB6594}">
      <dsp:nvSpPr>
        <dsp:cNvPr id="0" name=""/>
        <dsp:cNvSpPr/>
      </dsp:nvSpPr>
      <dsp:spPr>
        <a:xfrm rot="10800000">
          <a:off x="8328041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463772" y="3348741"/>
        <a:ext cx="316707" cy="317561"/>
      </dsp:txXfrm>
    </dsp:sp>
    <dsp:sp modelId="{202B8E42-56EC-4F6F-B287-6BFE3E8911D1}">
      <dsp:nvSpPr>
        <dsp:cNvPr id="0" name=""/>
        <dsp:cNvSpPr/>
      </dsp:nvSpPr>
      <dsp:spPr>
        <a:xfrm>
          <a:off x="5980483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outputs</a:t>
          </a:r>
        </a:p>
      </dsp:txBody>
      <dsp:txXfrm>
        <a:off x="6017987" y="2904782"/>
        <a:ext cx="2059135" cy="1205478"/>
      </dsp:txXfrm>
    </dsp:sp>
    <dsp:sp modelId="{F5157131-9131-47E0-91C7-C2708EA7DF4E}">
      <dsp:nvSpPr>
        <dsp:cNvPr id="0" name=""/>
        <dsp:cNvSpPr/>
      </dsp:nvSpPr>
      <dsp:spPr>
        <a:xfrm rot="10800000">
          <a:off x="5340240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75971" y="3348741"/>
        <a:ext cx="316707" cy="317561"/>
      </dsp:txXfrm>
    </dsp:sp>
    <dsp:sp modelId="{89DADE2F-0EC1-44A0-92D9-021DF56E312B}">
      <dsp:nvSpPr>
        <dsp:cNvPr id="0" name=""/>
        <dsp:cNvSpPr/>
      </dsp:nvSpPr>
      <dsp:spPr>
        <a:xfrm>
          <a:off x="2992682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Send data to server</a:t>
          </a:r>
        </a:p>
      </dsp:txBody>
      <dsp:txXfrm>
        <a:off x="3030186" y="2904782"/>
        <a:ext cx="2059135" cy="1205478"/>
      </dsp:txXfrm>
    </dsp:sp>
    <dsp:sp modelId="{CD0FEDB8-BCC7-4F7B-BCF9-F14D929D684E}">
      <dsp:nvSpPr>
        <dsp:cNvPr id="0" name=""/>
        <dsp:cNvSpPr/>
      </dsp:nvSpPr>
      <dsp:spPr>
        <a:xfrm rot="10800000">
          <a:off x="2352439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88170" y="3348741"/>
        <a:ext cx="316707" cy="317561"/>
      </dsp:txXfrm>
    </dsp:sp>
    <dsp:sp modelId="{C269A2E3-8621-4697-96C7-19DDAF8DBEF2}">
      <dsp:nvSpPr>
        <dsp:cNvPr id="0" name=""/>
        <dsp:cNvSpPr/>
      </dsp:nvSpPr>
      <dsp:spPr>
        <a:xfrm>
          <a:off x="4881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</a:p>
      </dsp:txBody>
      <dsp:txXfrm>
        <a:off x="42385" y="2904782"/>
        <a:ext cx="2059135" cy="1205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E8185-ADDA-40B5-821D-4079A686539F}">
      <dsp:nvSpPr>
        <dsp:cNvPr id="0" name=""/>
        <dsp:cNvSpPr/>
      </dsp:nvSpPr>
      <dsp:spPr>
        <a:xfrm>
          <a:off x="51" y="146246"/>
          <a:ext cx="49137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Server</a:t>
          </a:r>
          <a:endParaRPr lang="en-US" sz="2200" kern="1200" dirty="0"/>
        </a:p>
      </dsp:txBody>
      <dsp:txXfrm>
        <a:off x="51" y="146246"/>
        <a:ext cx="4913783" cy="633600"/>
      </dsp:txXfrm>
    </dsp:sp>
    <dsp:sp modelId="{50C632A4-B919-46A5-AF1A-30702345ECD3}">
      <dsp:nvSpPr>
        <dsp:cNvPr id="0" name=""/>
        <dsp:cNvSpPr/>
      </dsp:nvSpPr>
      <dsp:spPr>
        <a:xfrm>
          <a:off x="51" y="779846"/>
          <a:ext cx="4913783" cy="3425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Handle result from Pi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Store user data (ID, name…)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Store user result (height, weight, spo2, blood pressure, temperature)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Quang</a:t>
          </a:r>
          <a:r>
            <a:rPr lang="en-US" sz="2200" kern="1200" dirty="0" smtClean="0"/>
            <a:t> + Ly</a:t>
          </a:r>
          <a:endParaRPr lang="en-US" sz="2200" kern="1200" dirty="0"/>
        </a:p>
      </dsp:txBody>
      <dsp:txXfrm>
        <a:off x="51" y="779846"/>
        <a:ext cx="4913783" cy="3425245"/>
      </dsp:txXfrm>
    </dsp:sp>
    <dsp:sp modelId="{417FE0C0-F440-47BD-874B-4AAC1FE68571}">
      <dsp:nvSpPr>
        <dsp:cNvPr id="0" name=""/>
        <dsp:cNvSpPr/>
      </dsp:nvSpPr>
      <dsp:spPr>
        <a:xfrm>
          <a:off x="5601764" y="146246"/>
          <a:ext cx="49137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Android app</a:t>
          </a:r>
          <a:endParaRPr lang="en-US" sz="2200" kern="1200" dirty="0"/>
        </a:p>
      </dsp:txBody>
      <dsp:txXfrm>
        <a:off x="5601764" y="146246"/>
        <a:ext cx="4913783" cy="633600"/>
      </dsp:txXfrm>
    </dsp:sp>
    <dsp:sp modelId="{ABB216B2-FB80-4CA8-AFB5-B752ADED21DE}">
      <dsp:nvSpPr>
        <dsp:cNvPr id="0" name=""/>
        <dsp:cNvSpPr/>
      </dsp:nvSpPr>
      <dsp:spPr>
        <a:xfrm>
          <a:off x="5601764" y="779846"/>
          <a:ext cx="4913783" cy="3425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Bluetooth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See above Bluetooth slide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Chung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User profile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Ask mentor for more information </a:t>
          </a:r>
          <a:r>
            <a:rPr lang="en-US" sz="2200" kern="1200" dirty="0" smtClean="0">
              <a:sym typeface="Wingdings" panose="05000000000000000000" pitchFamily="2" charset="2"/>
            </a:rPr>
            <a:t>)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Thành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Connect with server to show result on android phone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Quang</a:t>
          </a:r>
          <a:r>
            <a:rPr lang="en-US" sz="2200" kern="1200" dirty="0" smtClean="0"/>
            <a:t> + Ly</a:t>
          </a:r>
          <a:endParaRPr lang="en-US" sz="2200" kern="1200" dirty="0"/>
        </a:p>
      </dsp:txBody>
      <dsp:txXfrm>
        <a:off x="5601764" y="779846"/>
        <a:ext cx="4913783" cy="342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691366"/>
            <a:ext cx="9144000" cy="1655762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module</a:t>
            </a:r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bp_start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blood pressure (string) in file name </a:t>
            </a:r>
            <a:r>
              <a:rPr lang="en-US" dirty="0" err="1" smtClean="0"/>
              <a:t>bp_result</a:t>
            </a:r>
            <a:endParaRPr lang="en-US" dirty="0" smtClean="0"/>
          </a:p>
          <a:p>
            <a:r>
              <a:rPr lang="en-US" dirty="0" err="1" smtClean="0"/>
              <a:t>Vien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temp_start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temperature (string) in file name </a:t>
            </a:r>
            <a:r>
              <a:rPr lang="en-US" dirty="0" err="1" smtClean="0"/>
              <a:t>temp_result</a:t>
            </a:r>
            <a:endParaRPr lang="en-US" dirty="0" smtClean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Pre-record voice message</a:t>
            </a:r>
          </a:p>
          <a:p>
            <a:pPr lvl="1"/>
            <a:r>
              <a:rPr lang="en-US" dirty="0" smtClean="0"/>
              <a:t>Wait for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pPr lvl="1"/>
            <a:r>
              <a:rPr lang="en-US" dirty="0" smtClean="0"/>
              <a:t>Wait for result files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Output the message to speaker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Vu &gt;&gt; This module will be implemented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Pair the system and user’s phone</a:t>
            </a:r>
          </a:p>
          <a:p>
            <a:r>
              <a:rPr lang="en-US" dirty="0" smtClean="0"/>
              <a:t>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files: </a:t>
            </a:r>
            <a:r>
              <a:rPr lang="en-US" dirty="0" err="1" smtClean="0"/>
              <a:t>height_result</a:t>
            </a:r>
            <a:r>
              <a:rPr lang="en-US" dirty="0" smtClean="0"/>
              <a:t>, spo2_result,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bp_result</a:t>
            </a:r>
            <a:r>
              <a:rPr lang="en-US" dirty="0" smtClean="0"/>
              <a:t>, </a:t>
            </a:r>
            <a:r>
              <a:rPr lang="en-US" dirty="0" err="1" smtClean="0"/>
              <a:t>temp_result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Send those result to server</a:t>
            </a:r>
          </a:p>
          <a:p>
            <a:pPr lvl="1"/>
            <a:r>
              <a:rPr lang="en-US" dirty="0" smtClean="0"/>
              <a:t>Create a file name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err="1" smtClean="0"/>
              <a:t>Quang</a:t>
            </a:r>
            <a:r>
              <a:rPr lang="en-US" dirty="0" smtClean="0"/>
              <a:t> + 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Create a file name </a:t>
            </a:r>
            <a:r>
              <a:rPr lang="en-US" dirty="0" err="1" smtClean="0"/>
              <a:t>touch_finish</a:t>
            </a:r>
            <a:endParaRPr lang="en-US" dirty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544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5051"/>
              </p:ext>
            </p:extLst>
          </p:nvPr>
        </p:nvGraphicFramePr>
        <p:xfrm>
          <a:off x="1898650" y="2138891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program, 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r>
                        <a:rPr lang="en-US" baseline="0" dirty="0" smtClean="0"/>
                        <a:t> (Pi side), Bluetooth (Android side)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5169206"/>
              </p:ext>
            </p:extLst>
          </p:nvPr>
        </p:nvGraphicFramePr>
        <p:xfrm>
          <a:off x="-409575" y="1325563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 err="1" smtClean="0"/>
              <a:t>module_functionname</a:t>
            </a:r>
            <a:r>
              <a:rPr lang="en-US" dirty="0" smtClean="0"/>
              <a:t>(arg1,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pPr lvl="1"/>
            <a:r>
              <a:rPr lang="en-US" dirty="0" smtClean="0"/>
              <a:t>Ex: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languages, the output of each module is an executable file</a:t>
            </a:r>
          </a:p>
          <a:p>
            <a:r>
              <a:rPr lang="en-US" dirty="0" smtClean="0"/>
              <a:t>main() will call processes in desired order, OS will manage these processes.</a:t>
            </a:r>
          </a:p>
          <a:p>
            <a:r>
              <a:rPr lang="en-US" dirty="0" smtClean="0"/>
              <a:t>inter-process 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91472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97434" y="3410605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output to Pi + </a:t>
            </a:r>
          </a:p>
          <a:p>
            <a:r>
              <a:rPr lang="en-US" sz="1400" dirty="0" smtClean="0"/>
              <a:t>Voice message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5630" y="2914607"/>
            <a:ext cx="125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 message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28388" y="5048207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Pi, connect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Call modules</a:t>
            </a:r>
          </a:p>
          <a:p>
            <a:r>
              <a:rPr lang="en-US" dirty="0" smtClean="0"/>
              <a:t>Handling inter-process communication (via files)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Vu + </a:t>
            </a:r>
            <a:r>
              <a:rPr lang="en-US" dirty="0" err="1" smtClean="0"/>
              <a:t>Huy</a:t>
            </a:r>
            <a:r>
              <a:rPr lang="en-US" dirty="0" smtClean="0"/>
              <a:t>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Pi-side: wait for a file name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pPr lvl="1"/>
            <a:r>
              <a:rPr lang="en-US" dirty="0" smtClean="0"/>
              <a:t>Uno-side: Get start signal from Pi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Send height to Pi, store height (string) in a file name </a:t>
            </a:r>
            <a:r>
              <a:rPr lang="en-US" dirty="0" err="1" smtClean="0"/>
              <a:t>height_result</a:t>
            </a:r>
            <a:endParaRPr lang="en-US" dirty="0" smtClean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spo2_start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SpO2 data (string) in file name spo2_result</a:t>
            </a:r>
          </a:p>
          <a:p>
            <a:r>
              <a:rPr lang="en-US" dirty="0" smtClean="0"/>
              <a:t>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scale_start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weight (string) in file name </a:t>
            </a:r>
            <a:r>
              <a:rPr lang="en-US" dirty="0" err="1" smtClean="0"/>
              <a:t>scale_result</a:t>
            </a:r>
            <a:endParaRPr lang="en-US" dirty="0" smtClean="0"/>
          </a:p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651</Words>
  <Application>Microsoft Office PowerPoint</Application>
  <PresentationFormat>Widescreen</PresentationFormat>
  <Paragraphs>181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Main flow</vt:lpstr>
      <vt:lpstr>Main flow</vt:lpstr>
      <vt:lpstr>Main</vt:lpstr>
      <vt:lpstr>Uno</vt:lpstr>
      <vt:lpstr>SpO2</vt:lpstr>
      <vt:lpstr>Scale</vt:lpstr>
      <vt:lpstr>Blood pressure</vt:lpstr>
      <vt:lpstr>Temperature</vt:lpstr>
      <vt:lpstr>Audio</vt:lpstr>
      <vt:lpstr>Bluetooth</vt:lpstr>
      <vt:lpstr>Pi Connect server via WiFi</vt:lpstr>
      <vt:lpstr>Touch</vt:lpstr>
      <vt:lpstr>Utilities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34</cp:revision>
  <dcterms:created xsi:type="dcterms:W3CDTF">2017-03-15T12:11:29Z</dcterms:created>
  <dcterms:modified xsi:type="dcterms:W3CDTF">2017-03-16T15:37:52Z</dcterms:modified>
</cp:coreProperties>
</file>