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</a:t>
          </a:r>
          <a:r>
            <a:rPr lang="en-US" dirty="0" smtClean="0">
              <a:ln>
                <a:noFill/>
              </a:ln>
            </a:rPr>
            <a:t>phone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Chung + </a:t>
          </a:r>
          <a:r>
            <a:rPr lang="en-US" dirty="0" err="1" smtClean="0"/>
            <a:t>Thành</a:t>
          </a:r>
          <a:endParaRPr lang="en-US" dirty="0" smtClean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91267B-49DE-42AE-A8CD-852EF350B49A}" type="pres">
      <dgm:prSet presAssocID="{839D0158-2D7A-439B-96A9-1BF3FE626DDC}" presName="rootConnector1" presStyleLbl="node1" presStyleIdx="0" presStyleCnt="19"/>
      <dgm:spPr/>
      <dgm:t>
        <a:bodyPr/>
        <a:lstStyle/>
        <a:p>
          <a:endParaRPr lang="en-US"/>
        </a:p>
      </dgm:t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19" custLinFactX="233776" custLinFactY="-200000" custLinFactNeighborX="300000" custLinFactNeighborY="-260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D5DF1D-EC21-4B09-AC24-AA027332DCDD}" type="pres">
      <dgm:prSet presAssocID="{DEED3D8B-AD70-47D9-8789-8CDEB3F75D86}" presName="titleText2" presStyleLbl="fgAcc1" presStyleIdx="0" presStyleCnt="19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B454-6F4B-4970-B8B6-949289197DB8}" type="pres">
      <dgm:prSet presAssocID="{179106C3-F190-4BD3-BC41-BEBA58C28C4A}" presName="titleText2" presStyleLbl="fgAcc1" presStyleIdx="1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  <dgm:t>
        <a:bodyPr/>
        <a:lstStyle/>
        <a:p>
          <a:endParaRPr lang="en-US"/>
        </a:p>
      </dgm:t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ECB79BF-956F-4515-82CE-A34E2A419DED}" type="pres">
      <dgm:prSet presAssocID="{F7829F92-C1D2-4A56-BD64-4CFC1900FEC0}" presName="titleText2" presStyleLbl="fgAcc1" presStyleIdx="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EEEA9E-9FAE-47B3-9A20-BA45C5BA6C2E}" type="pres">
      <dgm:prSet presAssocID="{F7829F92-C1D2-4A56-BD64-4CFC1900FE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D671-7E56-43F7-8E77-31F8A7226A7E}" type="pres">
      <dgm:prSet presAssocID="{A59A882A-DB75-41DB-B951-04286F711748}" presName="titleText2" presStyleLbl="fgAcc1" presStyleIdx="3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230014-4953-407B-9C6D-3E2CCF513391}" type="pres">
      <dgm:prSet presAssocID="{A59A882A-DB75-41DB-B951-04286F711748}" presName="rootConnector" presStyleLbl="node2" presStyleIdx="0" presStyleCnt="0"/>
      <dgm:spPr/>
      <dgm:t>
        <a:bodyPr/>
        <a:lstStyle/>
        <a:p>
          <a:endParaRPr lang="en-US"/>
        </a:p>
      </dgm:t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E01D96-F901-42BD-8A6F-51F03A5B3052}" type="pres">
      <dgm:prSet presAssocID="{66B814A5-3D43-465C-A767-670B97E547F1}" presName="titleText2" presStyleLbl="fgAcc1" presStyleIdx="4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47ED3E-EC79-4DD6-A13C-2DDECC481E0D}" type="pres">
      <dgm:prSet presAssocID="{66B814A5-3D43-465C-A767-670B97E547F1}" presName="rootConnector" presStyleLbl="node3" presStyleIdx="0" presStyleCnt="0"/>
      <dgm:spPr/>
      <dgm:t>
        <a:bodyPr/>
        <a:lstStyle/>
        <a:p>
          <a:endParaRPr lang="en-US"/>
        </a:p>
      </dgm:t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7C9215-7C13-4516-AC18-FD3F2C4BFD5F}" type="pres">
      <dgm:prSet presAssocID="{7C310BC2-4A8D-4D92-B685-8EA0559FF6E9}" presName="titleText2" presStyleLbl="fgAcc1" presStyleIdx="5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F69DB3-4B84-4537-9CD9-B425CFF0D429}" type="pres">
      <dgm:prSet presAssocID="{7C310BC2-4A8D-4D92-B685-8EA0559FF6E9}" presName="rootConnector" presStyleLbl="node3" presStyleIdx="0" presStyleCnt="0"/>
      <dgm:spPr/>
      <dgm:t>
        <a:bodyPr/>
        <a:lstStyle/>
        <a:p>
          <a:endParaRPr lang="en-US"/>
        </a:p>
      </dgm:t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7AEA70C-6D94-449E-9630-786CC9F377F0}" type="pres">
      <dgm:prSet presAssocID="{8831E232-1DDF-4F98-A671-873C040D256E}" presName="titleText2" presStyleLbl="fgAcc1" presStyleIdx="6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C2EEC8-66DD-454D-8C32-9EA356F00020}" type="pres">
      <dgm:prSet presAssocID="{8831E232-1DDF-4F98-A671-873C040D256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BA83-F3A2-496E-B603-5C919CDC1663}" type="pres">
      <dgm:prSet presAssocID="{3C929C3A-6CFD-4E11-899D-9E60034B356D}" presName="titleText2" presStyleLbl="fgAcc1" presStyleIdx="7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B4F1BF-50C6-4C22-949C-BA9C1E23C5FB}" type="pres">
      <dgm:prSet presAssocID="{54D5FA36-A3D8-4678-ACD4-FE4D9BECE446}" presName="titleText2" presStyleLbl="fgAcc1" presStyleIdx="8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  <dgm:t>
        <a:bodyPr/>
        <a:lstStyle/>
        <a:p>
          <a:endParaRPr lang="en-US"/>
        </a:p>
      </dgm:t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19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C9553-1E22-430B-9DE4-B54B68EA990F}" type="pres">
      <dgm:prSet presAssocID="{7968A9B6-6788-4558-8319-D9450A153A57}" presName="titleText2" presStyleLbl="fgAcc1" presStyleIdx="9" presStyleCnt="19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155D01-EEDA-410A-BB21-82536405A280}" type="pres">
      <dgm:prSet presAssocID="{7968A9B6-6788-4558-8319-D9450A153A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19" custLinFactY="-100000" custLinFactNeighborX="49299" custLinFactNeighborY="-1131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6485E68-E0FD-4042-AB19-9272D79CF94C}" type="pres">
      <dgm:prSet presAssocID="{83592EB9-3381-45F0-82A0-8B6D444044AF}" presName="titleText2" presStyleLbl="fgAcc1" presStyleIdx="10" presStyleCnt="19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40C6-58E8-4CBA-B778-765232A8B46F}" type="pres">
      <dgm:prSet presAssocID="{0B74BEE4-2FFC-4996-AF92-6CE7164FBD9A}" presName="titleText2" presStyleLbl="fgAcc1" presStyleIdx="11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  <dgm:t>
        <a:bodyPr/>
        <a:lstStyle/>
        <a:p>
          <a:endParaRPr lang="en-US"/>
        </a:p>
      </dgm:t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8737-CE7A-439C-B1F9-46646F440843}" type="pres">
      <dgm:prSet presAssocID="{A9F4D88D-4132-4EAF-B724-9AA7085ED846}" presName="titleText2" presStyleLbl="fgAcc1" presStyleIdx="12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7B4C0-ABE6-47C3-BD17-563D7F841F63}" type="pres">
      <dgm:prSet presAssocID="{A9F4D88D-4132-4EAF-B724-9AA7085ED846}" presName="rootConnector" presStyleLbl="node3" presStyleIdx="0" presStyleCnt="0"/>
      <dgm:spPr/>
      <dgm:t>
        <a:bodyPr/>
        <a:lstStyle/>
        <a:p>
          <a:endParaRPr lang="en-US"/>
        </a:p>
      </dgm:t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19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48C0AD5-7FDA-402D-8C54-E342ACEB9FDD}" type="pres">
      <dgm:prSet presAssocID="{661C8416-2309-47AC-8FAB-6743BC342425}" presName="titleText2" presStyleLbl="fgAcc1" presStyleIdx="13" presStyleCnt="19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  <dgm:t>
        <a:bodyPr/>
        <a:lstStyle/>
        <a:p>
          <a:endParaRPr lang="en-US"/>
        </a:p>
      </dgm:t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0382EE2-FD72-417B-AE7B-C303E355B02A}" type="pres">
      <dgm:prSet presAssocID="{6F5B298D-7679-40B4-9A1D-1B61326E82DE}" presName="titleText2" presStyleLbl="fgAcc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E3F63D-5E34-4BEC-B741-6FAB9B9F6EA4}" type="pres">
      <dgm:prSet presAssocID="{6F5B298D-7679-40B4-9A1D-1B61326E82DE}" presName="rootConnector" presStyleLbl="node2" presStyleIdx="0" presStyleCnt="0"/>
      <dgm:spPr/>
      <dgm:t>
        <a:bodyPr/>
        <a:lstStyle/>
        <a:p>
          <a:endParaRPr lang="en-US"/>
        </a:p>
      </dgm:t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  <dgm:t>
        <a:bodyPr/>
        <a:lstStyle/>
        <a:p>
          <a:endParaRPr lang="en-US"/>
        </a:p>
      </dgm:t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6616-33FA-4CCF-A1A3-BCA0E7916AFC}" type="pres">
      <dgm:prSet presAssocID="{B4004ED0-5747-4E91-A59B-6D917C70026C}" presName="titleText2" presStyleLbl="fgAcc1" presStyleIdx="1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0D3747-F6B2-4080-9FFF-0FCCED84BDC0}" type="pres">
      <dgm:prSet presAssocID="{B4004ED0-5747-4E91-A59B-6D917C7002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C7D588F-274C-4279-B592-07150993AB65}" type="pres">
      <dgm:prSet presAssocID="{876C00F9-F4DC-460A-86FB-A95C17B0B838}" presName="titleText2" presStyleLbl="fgAcc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2"/>
      <dgm:spPr/>
      <dgm:t>
        <a:bodyPr/>
        <a:lstStyle/>
        <a:p>
          <a:endParaRPr lang="en-US"/>
        </a:p>
      </dgm:t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4AB995-52E5-4691-B0B0-CD1C97DD046B}" type="pres">
      <dgm:prSet presAssocID="{7B73A93D-1999-4910-A10B-4A7287EC5FD2}" presName="titleText2" presStyleLbl="fgAcc1" presStyleIdx="17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7FA20-290F-4B1D-9230-AD8E5431E2D0}" type="pres">
      <dgm:prSet presAssocID="{7B73A93D-1999-4910-A10B-4A7287EC5F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8" presStyleCnt="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A1D53-E16F-4AD8-AF3E-59D7C104F119}" type="pres">
      <dgm:prSet presAssocID="{86A71A5C-84DA-47D8-98E2-97D31FE5DF8F}" presName="titleText2" presStyleLbl="fgAcc1" presStyleIdx="1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B46F2943-8701-4623-8D4C-D765C977AAE5}" type="presOf" srcId="{54D5FA36-A3D8-4678-ACD4-FE4D9BECE446}" destId="{AFB9D362-2BF1-4804-8A88-816D440A7C19}" srcOrd="0" destOrd="0" presId="urn:microsoft.com/office/officeart/2008/layout/NameandTitleOrganizationalChart"/>
    <dgm:cxn modelId="{E4C2114F-C043-4D77-9B23-8645E896BF0A}" type="presOf" srcId="{7C310BC2-4A8D-4D92-B685-8EA0559FF6E9}" destId="{CDF69DB3-4B84-4537-9CD9-B425CFF0D429}" srcOrd="1" destOrd="0" presId="urn:microsoft.com/office/officeart/2008/layout/NameandTitleOrganizationalChart"/>
    <dgm:cxn modelId="{B759A6C8-3731-4F7F-B7DD-8276B2913460}" type="presOf" srcId="{3C929C3A-6CFD-4E11-899D-9E60034B356D}" destId="{E32E92E3-3108-403C-91EB-FD05497EC20B}" srcOrd="1" destOrd="0" presId="urn:microsoft.com/office/officeart/2008/layout/NameandTitleOrganizationalChart"/>
    <dgm:cxn modelId="{7697F4BF-7EDC-481F-8C47-F85978189ADE}" type="presOf" srcId="{0B74BEE4-2FFC-4996-AF92-6CE7164FBD9A}" destId="{D0696D74-BB52-428D-8797-9FAAE6454F09}" srcOrd="1" destOrd="0" presId="urn:microsoft.com/office/officeart/2008/layout/NameandTitleOrganizationalChart"/>
    <dgm:cxn modelId="{B7B2DCB9-1073-4E83-9D2A-92C5B6223457}" type="presOf" srcId="{2E4954EE-BF40-4C02-B746-0281CA8DF6F9}" destId="{C48C0AD5-7FDA-402D-8C54-E342ACEB9FDD}" srcOrd="0" destOrd="0" presId="urn:microsoft.com/office/officeart/2008/layout/NameandTitleOrganizationalChart"/>
    <dgm:cxn modelId="{EE61A6E0-7A1C-4584-A4D6-8D38E438797A}" type="presOf" srcId="{8831E232-1DDF-4F98-A671-873C040D256E}" destId="{4996D975-3F95-46BE-839D-5AB048C8D420}" srcOrd="0" destOrd="0" presId="urn:microsoft.com/office/officeart/2008/layout/NameandTitleOrganizationalChart"/>
    <dgm:cxn modelId="{102AA3DA-BCC3-485A-AD3A-28D374444306}" type="presOf" srcId="{EF360562-5E1C-4A81-AF60-EBAEEE7278B6}" destId="{4FC0B709-2FD3-435C-A778-E0A0FCB0CF86}" srcOrd="0" destOrd="0" presId="urn:microsoft.com/office/officeart/2008/layout/NameandTitleOrganizationalChart"/>
    <dgm:cxn modelId="{FB5353DF-393D-4F6E-BA18-E000E5C50BD2}" type="presOf" srcId="{178422F2-C4EF-451F-A4AF-9E547E0A5107}" destId="{D693B454-6F4B-4970-B8B6-949289197DB8}" srcOrd="0" destOrd="0" presId="urn:microsoft.com/office/officeart/2008/layout/NameandTitleOrganizationalChart"/>
    <dgm:cxn modelId="{473EB78A-A349-4077-BA3D-0B7BF3D422E3}" type="presOf" srcId="{A9F4D88D-4132-4EAF-B724-9AA7085ED846}" destId="{56F7B4C0-ABE6-47C3-BD17-563D7F841F63}" srcOrd="1" destOrd="0" presId="urn:microsoft.com/office/officeart/2008/layout/NameandTitleOrganizationalChart"/>
    <dgm:cxn modelId="{263C4345-7A9D-4498-91AF-B14D18F9F42F}" type="presOf" srcId="{92479511-64C4-41C1-A900-F21D820C1777}" destId="{A6BB3BB5-F189-4A90-B369-04D4E83D3F6C}" srcOrd="0" destOrd="0" presId="urn:microsoft.com/office/officeart/2008/layout/NameandTitleOrganizationalChart"/>
    <dgm:cxn modelId="{E8989B91-CB4B-4435-9AD6-879F09BD86FC}" type="presOf" srcId="{E4D015CA-A6DE-45A8-9CA9-57F6ECA786E1}" destId="{90FBBA83-F3A2-496E-B603-5C919CDC1663}" srcOrd="0" destOrd="0" presId="urn:microsoft.com/office/officeart/2008/layout/NameandTitleOrganizationalChart"/>
    <dgm:cxn modelId="{7FF0610E-9DAE-4F89-9C3F-6C4D1B2D819C}" type="presOf" srcId="{7968A9B6-6788-4558-8319-D9450A153A57}" destId="{DF34769E-4D2F-4126-BB2D-4B4F109CD033}" srcOrd="0" destOrd="0" presId="urn:microsoft.com/office/officeart/2008/layout/NameandTitleOrganizationalChart"/>
    <dgm:cxn modelId="{AC3B965B-33A9-4478-AB54-B00D3ACB7AD9}" type="presOf" srcId="{661C8416-2309-47AC-8FAB-6743BC342425}" destId="{8640947B-194A-47A9-B1AF-1EA261CF2D9A}" srcOrd="0" destOrd="0" presId="urn:microsoft.com/office/officeart/2008/layout/NameandTitleOrganizationalChart"/>
    <dgm:cxn modelId="{73F7F68C-64B9-4FE9-9200-AE90702EECCA}" type="presOf" srcId="{54D5FA36-A3D8-4678-ACD4-FE4D9BECE446}" destId="{57B1C94E-13F2-4F04-B8AC-E2408A4C2CE8}" srcOrd="1" destOrd="0" presId="urn:microsoft.com/office/officeart/2008/layout/NameandTitleOrganizationalChart"/>
    <dgm:cxn modelId="{791819BF-C3B7-4FAF-A8E2-744B32247CC6}" type="presOf" srcId="{7B73A93D-1999-4910-A10B-4A7287EC5FD2}" destId="{3857FA20-290F-4B1D-9230-AD8E5431E2D0}" srcOrd="1" destOrd="0" presId="urn:microsoft.com/office/officeart/2008/layout/NameandTitleOrganizationalChart"/>
    <dgm:cxn modelId="{E631FE8C-0249-4EB9-A2EF-3056AF86A8A6}" type="presOf" srcId="{0D1F3A8F-3F9C-46BD-8C9D-7CED5DBAE0B9}" destId="{04E9606A-0524-4A97-AE53-27041C1DD722}" srcOrd="0" destOrd="0" presId="urn:microsoft.com/office/officeart/2008/layout/NameandTitleOrganizationalChart"/>
    <dgm:cxn modelId="{DFE37504-572A-4857-AB82-D27C5DCB201F}" type="presOf" srcId="{DEED3D8B-AD70-47D9-8789-8CDEB3F75D86}" destId="{F53F67C0-7E76-44D4-884F-9AC6B9873796}" srcOrd="1" destOrd="0" presId="urn:microsoft.com/office/officeart/2008/layout/NameandTitleOrganizationalChart"/>
    <dgm:cxn modelId="{C3251439-C1EA-4A9F-A0A3-FCCC36FB1B75}" type="presOf" srcId="{179106C3-F190-4BD3-BC41-BEBA58C28C4A}" destId="{58658A57-F34E-43CB-B848-40532E461413}" srcOrd="0" destOrd="0" presId="urn:microsoft.com/office/officeart/2008/layout/NameandTitleOrganizationalChart"/>
    <dgm:cxn modelId="{B6383213-4B13-4D5F-B623-04169DF20088}" type="presOf" srcId="{DDBA5183-6522-4DA5-B920-85B1D29099FC}" destId="{1C8C9553-1E22-430B-9DE4-B54B68EA990F}" srcOrd="0" destOrd="0" presId="urn:microsoft.com/office/officeart/2008/layout/NameandTitleOrganizationalChart"/>
    <dgm:cxn modelId="{61D6A9E1-C221-4C9D-B30C-4286028C7D7C}" type="presOf" srcId="{6F5B298D-7679-40B4-9A1D-1B61326E82DE}" destId="{E9E3F63D-5E34-4BEC-B741-6FAB9B9F6EA4}" srcOrd="1" destOrd="0" presId="urn:microsoft.com/office/officeart/2008/layout/NameandTitleOrganizationalChart"/>
    <dgm:cxn modelId="{A095C490-946F-4E9C-B383-35F654C076A4}" type="presOf" srcId="{3C929C3A-6CFD-4E11-899D-9E60034B356D}" destId="{CFE89546-24BB-4E4C-B9D2-6DC5A4860191}" srcOrd="0" destOrd="0" presId="urn:microsoft.com/office/officeart/2008/layout/NameandTitleOrganizationalChart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27663EF2-8699-4AE2-B129-89AB6E8079B7}" type="presOf" srcId="{452CF9BE-6602-4664-89EC-DEAFB834CB92}" destId="{ABF75C28-00CF-4ED6-9781-A854999AFAA9}" srcOrd="0" destOrd="0" presId="urn:microsoft.com/office/officeart/2008/layout/NameandTitleOrganizationalChart"/>
    <dgm:cxn modelId="{77E0DA25-F95C-4AA7-AA33-A5CA1264E68F}" type="presOf" srcId="{1546509B-B051-47E7-AECB-3C64EE4630DE}" destId="{EC7D588F-274C-4279-B592-07150993AB65}" srcOrd="0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E8C3DC23-16C9-4CDB-8BB7-3CFC4B15713A}" type="presOf" srcId="{661C8416-2309-47AC-8FAB-6743BC342425}" destId="{1B539F46-2427-4495-B461-E8B9E90B0F50}" srcOrd="1" destOrd="0" presId="urn:microsoft.com/office/officeart/2008/layout/NameandTitleOrganizationalChart"/>
    <dgm:cxn modelId="{5DD1CCC3-1E77-4EF0-9CFF-069AEA20E4C6}" type="presOf" srcId="{441787D9-1671-404B-ACD0-CF717B221097}" destId="{C7AEA70C-6D94-449E-9630-786CC9F377F0}" srcOrd="0" destOrd="0" presId="urn:microsoft.com/office/officeart/2008/layout/NameandTitleOrganizationalChart"/>
    <dgm:cxn modelId="{D437072B-3C53-4B2C-92C6-9E579555573E}" type="presOf" srcId="{7B73A93D-1999-4910-A10B-4A7287EC5FD2}" destId="{DF81E026-8D62-4CFD-8127-7E01BB051911}" srcOrd="0" destOrd="0" presId="urn:microsoft.com/office/officeart/2008/layout/NameandTitleOrganizationalChart"/>
    <dgm:cxn modelId="{A9F0EE74-5EF4-490D-8A02-185E57B65D38}" type="presOf" srcId="{C8740853-7ABC-4344-BDBB-CA1A0A5268B0}" destId="{1F05F368-BF99-46C6-A7E9-3EBDC2C62F57}" srcOrd="0" destOrd="0" presId="urn:microsoft.com/office/officeart/2008/layout/NameandTitleOrganizationalChart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F6E44720-9158-4377-9A40-47767DEB5143}" type="presOf" srcId="{876C00F9-F4DC-460A-86FB-A95C17B0B838}" destId="{9AAEC09D-7BC5-4EE4-89C0-F7CBBA842612}" srcOrd="1" destOrd="0" presId="urn:microsoft.com/office/officeart/2008/layout/NameandTitleOrganizationalChart"/>
    <dgm:cxn modelId="{E72F62EA-4D4B-444E-8985-CD7A97E2DC81}" type="presOf" srcId="{A59A882A-DB75-41DB-B951-04286F711748}" destId="{2A230014-4953-407B-9C6D-3E2CCF513391}" srcOrd="1" destOrd="0" presId="urn:microsoft.com/office/officeart/2008/layout/NameandTitleOrganizationalChart"/>
    <dgm:cxn modelId="{BA55B82E-D1F1-4645-A3CA-1C6F0482D5C6}" type="presOf" srcId="{19127AE9-BD2E-45E1-A492-3B7C2D1C6F2D}" destId="{0515EDE4-C812-4B8D-BEEF-9837D84150D0}" srcOrd="0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BDC0F040-5209-4C76-8E51-54EE54E36BD6}" type="presOf" srcId="{9CAABF24-0288-48A9-9D16-D93236A22541}" destId="{924AB995-52E5-4691-B0B0-CD1C97DD046B}" srcOrd="0" destOrd="0" presId="urn:microsoft.com/office/officeart/2008/layout/NameandTitleOrganizationalChart"/>
    <dgm:cxn modelId="{2D81B337-60C9-4CCC-8DF5-C2CA6BCFB0B5}" type="presOf" srcId="{5993E7F5-AC4B-4F78-A6D1-6E6A5C300500}" destId="{4A414198-6913-4403-B86E-D9CC3557EE96}" srcOrd="0" destOrd="0" presId="urn:microsoft.com/office/officeart/2008/layout/NameandTitleOrganizationalChart"/>
    <dgm:cxn modelId="{46C6F11C-1B0F-436B-BA65-616AD2088B04}" type="presOf" srcId="{83592EB9-3381-45F0-82A0-8B6D444044AF}" destId="{CAE0588A-30B1-498D-83C1-854AB145B671}" srcOrd="1" destOrd="0" presId="urn:microsoft.com/office/officeart/2008/layout/NameandTitleOrganizationalChart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39CCE65C-E1DA-4FF3-A0CC-6A8F0E7F987A}" type="presOf" srcId="{7968A9B6-6788-4558-8319-D9450A153A57}" destId="{03155D01-EEDA-410A-BB21-82536405A280}" srcOrd="1" destOrd="0" presId="urn:microsoft.com/office/officeart/2008/layout/NameandTitleOrganizationalChart"/>
    <dgm:cxn modelId="{A7240C22-8EE3-4F80-8D3D-CB102F75DFAD}" type="presOf" srcId="{66B814A5-3D43-465C-A767-670B97E547F1}" destId="{61AB0F4D-CF14-4B60-BD1D-D6A5B82A4AE4}" srcOrd="0" destOrd="0" presId="urn:microsoft.com/office/officeart/2008/layout/NameandTitleOrganizationalChart"/>
    <dgm:cxn modelId="{6235C5E6-65F8-4660-8559-3C633A74D395}" type="presOf" srcId="{7354ABA8-9E80-429F-B1E9-156C636CA7FA}" destId="{A915B997-D069-4A8C-B1E7-D46EF803B71E}" srcOrd="0" destOrd="0" presId="urn:microsoft.com/office/officeart/2008/layout/NameandTitleOrganizationalChart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4810E550-E29F-487E-BE50-1E4D68C2D5D6}" type="presOf" srcId="{839D0158-2D7A-439B-96A9-1BF3FE626DDC}" destId="{555700FD-AA40-4582-B659-59AC4E37F049}" srcOrd="0" destOrd="0" presId="urn:microsoft.com/office/officeart/2008/layout/NameandTitleOrganizationalChart"/>
    <dgm:cxn modelId="{0043DA05-E774-4970-9696-8AEE7F281176}" type="presOf" srcId="{A13B94FC-67E7-4CBC-8EFC-B616EF306B84}" destId="{F5E01D96-F901-42BD-8A6F-51F03A5B3052}" srcOrd="0" destOrd="0" presId="urn:microsoft.com/office/officeart/2008/layout/NameandTitleOrganizationalChart"/>
    <dgm:cxn modelId="{8516753D-C24F-427F-B2E5-BCB6739AE39B}" type="presOf" srcId="{F7829F92-C1D2-4A56-BD64-4CFC1900FEC0}" destId="{ACBB3B08-68C2-4344-A50D-E204FD0C0CFB}" srcOrd="0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E06D91F1-8C6D-4BEB-A18F-4044E195F184}" type="presOf" srcId="{A59A882A-DB75-41DB-B951-04286F711748}" destId="{4A3C919E-E6ED-4AE4-A060-6F2B545E9E90}" srcOrd="0" destOrd="0" presId="urn:microsoft.com/office/officeart/2008/layout/NameandTitleOrganizationalChart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7C0666A1-DE11-4C5F-8A58-BDEBFE626AA8}" type="presOf" srcId="{3E15AE75-C3E9-441B-9AE9-1D007AD52404}" destId="{8BA98E0A-A619-4440-8B4C-83924A4097B9}" srcOrd="0" destOrd="0" presId="urn:microsoft.com/office/officeart/2008/layout/NameandTitleOrganizationalChart"/>
    <dgm:cxn modelId="{B54BA918-F456-40EF-B728-30DAFCD5B764}" type="presOf" srcId="{B4004ED0-5747-4E91-A59B-6D917C70026C}" destId="{010D3747-F6B2-4080-9FFF-0FCCED84BDC0}" srcOrd="1" destOrd="0" presId="urn:microsoft.com/office/officeart/2008/layout/NameandTitleOrganizationalChart"/>
    <dgm:cxn modelId="{D4C67C49-859F-46A2-BA4E-EDB2E82A4BC1}" type="presOf" srcId="{DEED3D8B-AD70-47D9-8789-8CDEB3F75D86}" destId="{10B43682-6687-4DC5-BFA2-AB85A8D85C36}" srcOrd="0" destOrd="0" presId="urn:microsoft.com/office/officeart/2008/layout/NameandTitleOrganizationalChart"/>
    <dgm:cxn modelId="{EB66758B-3910-4FCF-8938-8584F6534E1D}" type="presOf" srcId="{A9F4D88D-4132-4EAF-B724-9AA7085ED846}" destId="{A87A984C-6CFD-4577-959C-7E3FFD394C91}" srcOrd="0" destOrd="0" presId="urn:microsoft.com/office/officeart/2008/layout/NameandTitleOrganizationalChart"/>
    <dgm:cxn modelId="{0D1B10B0-B975-4527-8276-40D290C7BEB7}" type="presOf" srcId="{6F5B298D-7679-40B4-9A1D-1B61326E82DE}" destId="{14D029E2-857D-44DD-8D05-298004F76829}" srcOrd="0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A3D72931-0505-44E1-A773-6DC0E258B655}" type="presOf" srcId="{876C00F9-F4DC-460A-86FB-A95C17B0B838}" destId="{35F89F19-3BE9-457B-A320-CF709CA75AF1}" srcOrd="0" destOrd="0" presId="urn:microsoft.com/office/officeart/2008/layout/NameandTitleOrganizationalChart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880B86BB-131D-42E2-8E5B-A66DA7075072}" type="presOf" srcId="{1D77B77E-6463-40AE-9FE1-1B42CE4CE445}" destId="{B8678737-CE7A-439C-B1F9-46646F440843}" srcOrd="0" destOrd="0" presId="urn:microsoft.com/office/officeart/2008/layout/NameandTitleOrganizationalChart"/>
    <dgm:cxn modelId="{F7B96973-B45D-4517-A81C-D23119545EC2}" type="presOf" srcId="{CD987D68-B29C-4128-8E18-9EA8E1C568EF}" destId="{C40F3056-348C-4839-8FB5-7532DAEAD4EB}" srcOrd="0" destOrd="0" presId="urn:microsoft.com/office/officeart/2008/layout/NameandTitleOrganizationalChart"/>
    <dgm:cxn modelId="{BC860964-6F98-453E-84D1-50C828F6ABF3}" type="presOf" srcId="{BBC5FBD0-C1F6-45C5-964C-E7526E4C4A4E}" destId="{A1C40F7D-B33A-4D66-8640-9219BB096776}" srcOrd="0" destOrd="0" presId="urn:microsoft.com/office/officeart/2008/layout/NameandTitleOrganizationalChart"/>
    <dgm:cxn modelId="{6934D967-BDBA-4A5A-B79D-8A6C2B724D85}" type="presOf" srcId="{7C310BC2-4A8D-4D92-B685-8EA0559FF6E9}" destId="{0A2CE9A4-8D25-49F6-8B49-D81B37C989C7}" srcOrd="0" destOrd="0" presId="urn:microsoft.com/office/officeart/2008/layout/NameandTitleOrganizationalChart"/>
    <dgm:cxn modelId="{12F13B39-1A07-438F-9220-48EB9933E598}" type="presOf" srcId="{4B0D2A92-7CFF-4912-8108-66562344DE63}" destId="{0FD5DF1D-EC21-4B09-AC24-AA027332DCDD}" srcOrd="0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FD867B0B-A4BB-41B3-94BC-4C503A9892CD}" type="presOf" srcId="{F47FB239-8961-45D2-A0CA-D58B5900A58F}" destId="{56485E68-E0FD-4042-AB19-9272D79CF94C}" srcOrd="0" destOrd="0" presId="urn:microsoft.com/office/officeart/2008/layout/NameandTitleOrganizationalChart"/>
    <dgm:cxn modelId="{BA763516-44D1-4A19-A39E-5B7F3980D51D}" type="presOf" srcId="{C10F6338-9841-4CD1-AFD1-284999EABFF2}" destId="{3ECB79BF-956F-4515-82CE-A34E2A419DED}" srcOrd="0" destOrd="0" presId="urn:microsoft.com/office/officeart/2008/layout/NameandTitleOrganizationalChart"/>
    <dgm:cxn modelId="{E8169CB4-05E5-4349-AD11-7DBAE161EC8F}" type="presOf" srcId="{BD5928DC-A586-4D52-A77B-27128F3B96B2}" destId="{55B4F1BF-50C6-4C22-949C-BA9C1E23C5FB}" srcOrd="0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3B0F96DC-9366-4131-958D-740F3815767E}" type="presOf" srcId="{B4004ED0-5747-4E91-A59B-6D917C70026C}" destId="{B808BE66-9B95-4F1D-AFF5-D7D093912E44}" srcOrd="0" destOrd="0" presId="urn:microsoft.com/office/officeart/2008/layout/NameandTitleOrganizationalChart"/>
    <dgm:cxn modelId="{B43EBA2E-CAD9-4D2A-BF90-5C8FB9E280DF}" type="presOf" srcId="{7958BAF1-AC0E-4C1B-B8C7-3A4CD7E685F1}" destId="{E40C5F05-0338-45A8-B7D0-E8A053335D38}" srcOrd="0" destOrd="0" presId="urn:microsoft.com/office/officeart/2008/layout/NameandTitleOrganizationalChart"/>
    <dgm:cxn modelId="{1F783946-F5B0-4577-BF71-92D73CFBCED2}" type="presOf" srcId="{2526126A-692D-4A54-91CB-3B7A87B10582}" destId="{45A787A3-FFA2-407A-BB12-A7C99D2DDA1B}" srcOrd="0" destOrd="0" presId="urn:microsoft.com/office/officeart/2008/layout/NameandTitleOrganizationalChart"/>
    <dgm:cxn modelId="{E553A047-77B2-451E-9FBC-8A890DC85378}" type="presOf" srcId="{2DD29D65-0C80-4BD4-BEBE-6312B8FC4F32}" destId="{857C9215-7C13-4516-AC18-FD3F2C4BFD5F}" srcOrd="0" destOrd="0" presId="urn:microsoft.com/office/officeart/2008/layout/NameandTitleOrganizationalChart"/>
    <dgm:cxn modelId="{41D92783-79A1-4D24-B426-D0B4BE417234}" type="presOf" srcId="{F7829F92-C1D2-4A56-BD64-4CFC1900FEC0}" destId="{85EEEA9E-9FAE-47B3-9A20-BA45C5BA6C2E}" srcOrd="1" destOrd="0" presId="urn:microsoft.com/office/officeart/2008/layout/NameandTitleOrganizationalChart"/>
    <dgm:cxn modelId="{5E00B180-7608-4AE7-B715-D649C73C812D}" type="presOf" srcId="{0B74BEE4-2FFC-4996-AF92-6CE7164FBD9A}" destId="{5869D7B0-BA87-41ED-83EA-DF4BB10E1B9B}" srcOrd="0" destOrd="0" presId="urn:microsoft.com/office/officeart/2008/layout/NameandTitleOrganizationalChart"/>
    <dgm:cxn modelId="{44F75ED2-E036-4778-96F1-B0F2EBDE4B94}" type="presOf" srcId="{179106C3-F190-4BD3-BC41-BEBA58C28C4A}" destId="{D4BF0491-8AF1-4260-8571-05B457FDA218}" srcOrd="1" destOrd="0" presId="urn:microsoft.com/office/officeart/2008/layout/NameandTitleOrganizationalChart"/>
    <dgm:cxn modelId="{8C431281-230E-45D0-896B-4E3B130B5128}" type="presOf" srcId="{9633CF23-5BFC-4CA1-B291-0F9C5ACED95A}" destId="{4D5260ED-8E71-43CF-B018-BE752892951C}" srcOrd="0" destOrd="0" presId="urn:microsoft.com/office/officeart/2008/layout/NameandTitleOrganizationalChart"/>
    <dgm:cxn modelId="{7733FAD1-2DDC-46E6-9C88-16032B8FB950}" type="presOf" srcId="{29C78A7A-A19E-4A26-BA7E-F5DCB01B3A00}" destId="{B0382EE2-FD72-417B-AE7B-C303E355B02A}" srcOrd="0" destOrd="0" presId="urn:microsoft.com/office/officeart/2008/layout/NameandTitleOrganizationalChart"/>
    <dgm:cxn modelId="{F41944DD-F5C0-4F51-B6B3-2504856FC41C}" type="presOf" srcId="{23A6B63E-4755-46A3-ABA9-10130745CFEB}" destId="{9F7A1D53-E16F-4AD8-AF3E-59D7C104F119}" srcOrd="0" destOrd="0" presId="urn:microsoft.com/office/officeart/2008/layout/NameandTitleOrganizationalChart"/>
    <dgm:cxn modelId="{87DA825B-3EBA-4E9E-BEDD-5A1FB1C686C0}" type="presOf" srcId="{4D9DC2CA-78B9-44B8-93D7-6BE36710F151}" destId="{8845CA0E-BE2B-4F5A-855D-010C1ECEB759}" srcOrd="0" destOrd="0" presId="urn:microsoft.com/office/officeart/2008/layout/NameandTitleOrganizationalChart"/>
    <dgm:cxn modelId="{954EDCBB-1159-4BE3-B161-AB38739D9130}" type="presOf" srcId="{8360DCAC-8921-42E0-9DA3-F67B2920AC10}" destId="{29E9665A-8523-4979-A9A9-9985C65AD5BF}" srcOrd="0" destOrd="0" presId="urn:microsoft.com/office/officeart/2008/layout/NameandTitleOrganizationalChart"/>
    <dgm:cxn modelId="{153A57E3-263D-4BCC-82EF-5131E524A7D1}" type="presOf" srcId="{8831E232-1DDF-4F98-A671-873C040D256E}" destId="{C4C2EEC8-66DD-454D-8C32-9EA356F00020}" srcOrd="1" destOrd="0" presId="urn:microsoft.com/office/officeart/2008/layout/NameandTitleOrganizationalChart"/>
    <dgm:cxn modelId="{9F01B7E9-360A-4A2C-BDD1-53144D789087}" type="presOf" srcId="{CA2D6A72-D640-4EB9-9F50-B58031E05322}" destId="{4933D671-7E56-43F7-8E77-31F8A7226A7E}" srcOrd="0" destOrd="0" presId="urn:microsoft.com/office/officeart/2008/layout/NameandTitleOrganizationalChart"/>
    <dgm:cxn modelId="{4CE26A7A-C2EC-4DB7-942B-26486B5812CC}" type="presOf" srcId="{86A71A5C-84DA-47D8-98E2-97D31FE5DF8F}" destId="{A7095C8A-4BDF-4D4B-AE92-21855B2E53F7}" srcOrd="1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EE8C6457-4F59-4D2B-9EA4-EA17904C6063}" type="presOf" srcId="{83592EB9-3381-45F0-82A0-8B6D444044AF}" destId="{2362714B-268E-415C-AD8D-34969D37B522}" srcOrd="0" destOrd="0" presId="urn:microsoft.com/office/officeart/2008/layout/NameandTitleOrganizationalChart"/>
    <dgm:cxn modelId="{F6F04821-B073-4F14-8A5B-CA17B77CE68D}" type="presOf" srcId="{839D0158-2D7A-439B-96A9-1BF3FE626DDC}" destId="{6E91267B-49DE-42AE-A8CD-852EF350B49A}" srcOrd="1" destOrd="0" presId="urn:microsoft.com/office/officeart/2008/layout/NameandTitleOrganizationalChart"/>
    <dgm:cxn modelId="{9CC863AF-C2F6-4E0A-8A13-45EC804B461C}" type="presOf" srcId="{FC15B22A-B6DA-4BC6-9C69-FBCCE6130988}" destId="{CE2E4353-BD8A-4F45-A638-E6358569883D}" srcOrd="0" destOrd="0" presId="urn:microsoft.com/office/officeart/2008/layout/NameandTitleOrganizationalChart"/>
    <dgm:cxn modelId="{CEFD222E-3B30-45AC-B3D5-3F4B05CF9716}" type="presOf" srcId="{86A71A5C-84DA-47D8-98E2-97D31FE5DF8F}" destId="{53E57540-F07D-4AD0-801A-F2AEFDAC6361}" srcOrd="0" destOrd="0" presId="urn:microsoft.com/office/officeart/2008/layout/NameandTitleOrganizationalChart"/>
    <dgm:cxn modelId="{7DCACB3B-2254-4B27-8ABE-6174697870CA}" type="presOf" srcId="{5B7FE37C-D7DA-4059-9B19-2EFB3EBB79E5}" destId="{A2DC62C8-A6EB-4BF0-A343-4B7E2267ACE8}" srcOrd="0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2FCEBF8D-D234-4DC6-8E89-DDC9558848B0}" type="presOf" srcId="{98310832-3890-459E-815F-2A4D5C2E0FA0}" destId="{70C66616-33FA-4CCF-A1A3-BCA0E7916AFC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AFBE0575-76B7-4B90-8029-C127CC2A4C79}" type="presOf" srcId="{E3496A37-7A15-4496-8852-4FCC727CF4FE}" destId="{CC3A7496-1B4D-4162-A553-EB4E0CE86024}" srcOrd="0" destOrd="0" presId="urn:microsoft.com/office/officeart/2008/layout/NameandTitleOrganizationalChart"/>
    <dgm:cxn modelId="{E55D0030-DD2C-4283-9BB1-DF4AB711E548}" type="presOf" srcId="{66B814A5-3D43-465C-A767-670B97E547F1}" destId="{E647ED3E-EC79-4DD6-A13C-2DDECC481E0D}" srcOrd="1" destOrd="0" presId="urn:microsoft.com/office/officeart/2008/layout/NameandTitleOrganizationalChart"/>
    <dgm:cxn modelId="{D24BD579-F935-4B88-BBF4-117AF67106F5}" type="presOf" srcId="{D4457421-2F1E-4078-85D6-83C82A54A7EA}" destId="{544E9106-F8F5-4B6A-996B-D0DD8FAA5BC1}" srcOrd="0" destOrd="0" presId="urn:microsoft.com/office/officeart/2008/layout/NameandTitleOrganizationalChart"/>
    <dgm:cxn modelId="{03A39634-2750-4775-B567-5FC2D74C0663}" type="presOf" srcId="{5BFC521A-6CDA-416E-BC9B-E6C28D4631DD}" destId="{E54940C6-58E8-4CBA-B778-765232A8B46F}" srcOrd="0" destOrd="0" presId="urn:microsoft.com/office/officeart/2008/layout/NameandTitleOrganizationalChart"/>
    <dgm:cxn modelId="{3799942B-3248-47B5-8BCF-7BEAE2C028F9}" type="presOf" srcId="{3364D6F5-F7E7-49CE-B10C-C112F03EC495}" destId="{6B22B48A-0202-4F36-B2F7-FB3011BAC22B}" srcOrd="0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4C4AEF4C-6010-45EA-B27E-0415DE868B5D}" type="presParOf" srcId="{0515EDE4-C812-4B8D-BEEF-9837D84150D0}" destId="{41679268-1CA9-44EF-B555-051460466F09}" srcOrd="0" destOrd="0" presId="urn:microsoft.com/office/officeart/2008/layout/NameandTitleOrganizationalChart"/>
    <dgm:cxn modelId="{A1CB1966-844E-43FE-8153-2DF6B5991B84}" type="presParOf" srcId="{41679268-1CA9-44EF-B555-051460466F09}" destId="{35A51423-09A5-4E46-AC5E-BBDBB1DFEEA3}" srcOrd="0" destOrd="0" presId="urn:microsoft.com/office/officeart/2008/layout/NameandTitleOrganizationalChart"/>
    <dgm:cxn modelId="{9A7675E3-BC4D-4A90-9995-164E18BE3BEA}" type="presParOf" srcId="{35A51423-09A5-4E46-AC5E-BBDBB1DFEEA3}" destId="{555700FD-AA40-4582-B659-59AC4E37F049}" srcOrd="0" destOrd="0" presId="urn:microsoft.com/office/officeart/2008/layout/NameandTitleOrganizationalChart"/>
    <dgm:cxn modelId="{9D2868F8-AC33-410A-82A9-A06BF931D00B}" type="presParOf" srcId="{35A51423-09A5-4E46-AC5E-BBDBB1DFEEA3}" destId="{1F05F368-BF99-46C6-A7E9-3EBDC2C62F57}" srcOrd="1" destOrd="0" presId="urn:microsoft.com/office/officeart/2008/layout/NameandTitleOrganizationalChart"/>
    <dgm:cxn modelId="{8D05B1E1-542D-45CD-A337-D83662FCDD67}" type="presParOf" srcId="{35A51423-09A5-4E46-AC5E-BBDBB1DFEEA3}" destId="{6E91267B-49DE-42AE-A8CD-852EF350B49A}" srcOrd="2" destOrd="0" presId="urn:microsoft.com/office/officeart/2008/layout/NameandTitleOrganizationalChart"/>
    <dgm:cxn modelId="{B41A4C21-F883-47C4-8B0D-E7750DC821F9}" type="presParOf" srcId="{41679268-1CA9-44EF-B555-051460466F09}" destId="{E4DBF0F7-9D37-49B1-AB3E-5E8D1041450A}" srcOrd="1" destOrd="0" presId="urn:microsoft.com/office/officeart/2008/layout/NameandTitleOrganizationalChart"/>
    <dgm:cxn modelId="{DFEB9A8E-DB84-461B-A66A-B036C454569E}" type="presParOf" srcId="{E4DBF0F7-9D37-49B1-AB3E-5E8D1041450A}" destId="{A6BB3BB5-F189-4A90-B369-04D4E83D3F6C}" srcOrd="0" destOrd="0" presId="urn:microsoft.com/office/officeart/2008/layout/NameandTitleOrganizationalChart"/>
    <dgm:cxn modelId="{8E66A856-F0D9-47CD-A741-649E8C304FC1}" type="presParOf" srcId="{E4DBF0F7-9D37-49B1-AB3E-5E8D1041450A}" destId="{FA2DDA53-AE05-4A24-BE1D-0D1BA18C8B46}" srcOrd="1" destOrd="0" presId="urn:microsoft.com/office/officeart/2008/layout/NameandTitleOrganizationalChart"/>
    <dgm:cxn modelId="{C8193C83-325F-4E24-BB93-5B1DFB9F7959}" type="presParOf" srcId="{FA2DDA53-AE05-4A24-BE1D-0D1BA18C8B46}" destId="{728BB34D-1891-4525-9433-E4FC1A17630F}" srcOrd="0" destOrd="0" presId="urn:microsoft.com/office/officeart/2008/layout/NameandTitleOrganizationalChart"/>
    <dgm:cxn modelId="{43CFE072-6DBD-47FB-93DA-D563686C5D82}" type="presParOf" srcId="{728BB34D-1891-4525-9433-E4FC1A17630F}" destId="{10B43682-6687-4DC5-BFA2-AB85A8D85C36}" srcOrd="0" destOrd="0" presId="urn:microsoft.com/office/officeart/2008/layout/NameandTitleOrganizationalChart"/>
    <dgm:cxn modelId="{A4EAA328-3F3A-44DC-BAA5-458E6D41ABC3}" type="presParOf" srcId="{728BB34D-1891-4525-9433-E4FC1A17630F}" destId="{0FD5DF1D-EC21-4B09-AC24-AA027332DCDD}" srcOrd="1" destOrd="0" presId="urn:microsoft.com/office/officeart/2008/layout/NameandTitleOrganizationalChart"/>
    <dgm:cxn modelId="{4BDC882C-F697-4CCA-9BD1-8D346239BD97}" type="presParOf" srcId="{728BB34D-1891-4525-9433-E4FC1A17630F}" destId="{F53F67C0-7E76-44D4-884F-9AC6B9873796}" srcOrd="2" destOrd="0" presId="urn:microsoft.com/office/officeart/2008/layout/NameandTitleOrganizationalChart"/>
    <dgm:cxn modelId="{591CF74E-BEB2-460E-87B7-FD7627352CA4}" type="presParOf" srcId="{FA2DDA53-AE05-4A24-BE1D-0D1BA18C8B46}" destId="{D5D005EE-9E2D-48F6-A1C9-396306805A58}" srcOrd="1" destOrd="0" presId="urn:microsoft.com/office/officeart/2008/layout/NameandTitleOrganizationalChart"/>
    <dgm:cxn modelId="{64985802-311D-409D-9AAA-47F259BFC1FB}" type="presParOf" srcId="{FA2DDA53-AE05-4A24-BE1D-0D1BA18C8B46}" destId="{3F0B8500-1FE7-4B80-8486-0C968B4364F7}" srcOrd="2" destOrd="0" presId="urn:microsoft.com/office/officeart/2008/layout/NameandTitleOrganizationalChart"/>
    <dgm:cxn modelId="{37B4F2E5-13DC-4410-A42D-026D6B2A2CAF}" type="presParOf" srcId="{E4DBF0F7-9D37-49B1-AB3E-5E8D1041450A}" destId="{45A787A3-FFA2-407A-BB12-A7C99D2DDA1B}" srcOrd="2" destOrd="0" presId="urn:microsoft.com/office/officeart/2008/layout/NameandTitleOrganizationalChart"/>
    <dgm:cxn modelId="{6D2827AC-F5F2-46E4-938D-17F2DD9E8D0C}" type="presParOf" srcId="{E4DBF0F7-9D37-49B1-AB3E-5E8D1041450A}" destId="{946363A1-6EDD-4C9D-9EB7-431BE1EDC79D}" srcOrd="3" destOrd="0" presId="urn:microsoft.com/office/officeart/2008/layout/NameandTitleOrganizationalChart"/>
    <dgm:cxn modelId="{753DEC34-6B3C-474B-8080-224C0755843A}" type="presParOf" srcId="{946363A1-6EDD-4C9D-9EB7-431BE1EDC79D}" destId="{30982805-3EEE-4730-AE3B-A01DA94D6EEC}" srcOrd="0" destOrd="0" presId="urn:microsoft.com/office/officeart/2008/layout/NameandTitleOrganizationalChart"/>
    <dgm:cxn modelId="{EA3BBBEB-37F7-44B5-B3B3-D818B9F3ED18}" type="presParOf" srcId="{30982805-3EEE-4730-AE3B-A01DA94D6EEC}" destId="{58658A57-F34E-43CB-B848-40532E461413}" srcOrd="0" destOrd="0" presId="urn:microsoft.com/office/officeart/2008/layout/NameandTitleOrganizationalChart"/>
    <dgm:cxn modelId="{914E0895-C251-4B92-B81B-B714EDF7C13A}" type="presParOf" srcId="{30982805-3EEE-4730-AE3B-A01DA94D6EEC}" destId="{D693B454-6F4B-4970-B8B6-949289197DB8}" srcOrd="1" destOrd="0" presId="urn:microsoft.com/office/officeart/2008/layout/NameandTitleOrganizationalChart"/>
    <dgm:cxn modelId="{55E5B4E4-440F-46FC-A7E4-62347B81FBD7}" type="presParOf" srcId="{30982805-3EEE-4730-AE3B-A01DA94D6EEC}" destId="{D4BF0491-8AF1-4260-8571-05B457FDA218}" srcOrd="2" destOrd="0" presId="urn:microsoft.com/office/officeart/2008/layout/NameandTitleOrganizationalChart"/>
    <dgm:cxn modelId="{3D3061D6-9AC5-482C-9710-234F412A26E6}" type="presParOf" srcId="{946363A1-6EDD-4C9D-9EB7-431BE1EDC79D}" destId="{3FE27E54-4C27-49BB-A1B4-7D9B0832F4B9}" srcOrd="1" destOrd="0" presId="urn:microsoft.com/office/officeart/2008/layout/NameandTitleOrganizationalChart"/>
    <dgm:cxn modelId="{FBC04EA5-9B26-438C-B18C-E2602EA52FE9}" type="presParOf" srcId="{3FE27E54-4C27-49BB-A1B4-7D9B0832F4B9}" destId="{544E9106-F8F5-4B6A-996B-D0DD8FAA5BC1}" srcOrd="0" destOrd="0" presId="urn:microsoft.com/office/officeart/2008/layout/NameandTitleOrganizationalChart"/>
    <dgm:cxn modelId="{9F215845-7EC6-4A14-A80D-C706D7FF7950}" type="presParOf" srcId="{3FE27E54-4C27-49BB-A1B4-7D9B0832F4B9}" destId="{C7493CF4-ACD1-4280-A1D2-B89E8C39F8BB}" srcOrd="1" destOrd="0" presId="urn:microsoft.com/office/officeart/2008/layout/NameandTitleOrganizationalChart"/>
    <dgm:cxn modelId="{7AD36665-E6A3-41EC-8AE8-2677BECAAD0A}" type="presParOf" srcId="{C7493CF4-ACD1-4280-A1D2-B89E8C39F8BB}" destId="{D8D8F905-498C-407E-9018-7DD375C0C869}" srcOrd="0" destOrd="0" presId="urn:microsoft.com/office/officeart/2008/layout/NameandTitleOrganizationalChart"/>
    <dgm:cxn modelId="{18987693-2503-4165-8061-66949A58EED8}" type="presParOf" srcId="{D8D8F905-498C-407E-9018-7DD375C0C869}" destId="{ACBB3B08-68C2-4344-A50D-E204FD0C0CFB}" srcOrd="0" destOrd="0" presId="urn:microsoft.com/office/officeart/2008/layout/NameandTitleOrganizationalChart"/>
    <dgm:cxn modelId="{9F2D7A67-F7AA-49BF-BDDB-696F2A6921C0}" type="presParOf" srcId="{D8D8F905-498C-407E-9018-7DD375C0C869}" destId="{3ECB79BF-956F-4515-82CE-A34E2A419DED}" srcOrd="1" destOrd="0" presId="urn:microsoft.com/office/officeart/2008/layout/NameandTitleOrganizationalChart"/>
    <dgm:cxn modelId="{8E1ABE72-E24E-4E93-B95A-F7465831A92E}" type="presParOf" srcId="{D8D8F905-498C-407E-9018-7DD375C0C869}" destId="{85EEEA9E-9FAE-47B3-9A20-BA45C5BA6C2E}" srcOrd="2" destOrd="0" presId="urn:microsoft.com/office/officeart/2008/layout/NameandTitleOrganizationalChart"/>
    <dgm:cxn modelId="{F1610E0C-FC3B-4EF0-B8BB-A22DB67D1A19}" type="presParOf" srcId="{C7493CF4-ACD1-4280-A1D2-B89E8C39F8BB}" destId="{737E95F7-4ECC-467D-8519-B73D920F6687}" srcOrd="1" destOrd="0" presId="urn:microsoft.com/office/officeart/2008/layout/NameandTitleOrganizationalChart"/>
    <dgm:cxn modelId="{49AB111C-5E47-4D93-ABCC-AAC8EE3A99B2}" type="presParOf" srcId="{C7493CF4-ACD1-4280-A1D2-B89E8C39F8BB}" destId="{CA818349-FBB4-4653-A46D-751EF72A58DF}" srcOrd="2" destOrd="0" presId="urn:microsoft.com/office/officeart/2008/layout/NameandTitleOrganizationalChart"/>
    <dgm:cxn modelId="{57D8EDE5-40B1-474D-900E-AC6943F824D7}" type="presParOf" srcId="{946363A1-6EDD-4C9D-9EB7-431BE1EDC79D}" destId="{D87E9A05-5543-4872-8A34-5B25BEFEF8C9}" srcOrd="2" destOrd="0" presId="urn:microsoft.com/office/officeart/2008/layout/NameandTitleOrganizationalChart"/>
    <dgm:cxn modelId="{297EB4B4-5E80-4981-99EE-F7E670D87925}" type="presParOf" srcId="{E4DBF0F7-9D37-49B1-AB3E-5E8D1041450A}" destId="{6B22B48A-0202-4F36-B2F7-FB3011BAC22B}" srcOrd="4" destOrd="0" presId="urn:microsoft.com/office/officeart/2008/layout/NameandTitleOrganizationalChart"/>
    <dgm:cxn modelId="{6E0EB9AD-4842-4C40-8352-795040AF9033}" type="presParOf" srcId="{E4DBF0F7-9D37-49B1-AB3E-5E8D1041450A}" destId="{6A4AAA56-DB58-4F17-9E8A-793C0CF7B0D6}" srcOrd="5" destOrd="0" presId="urn:microsoft.com/office/officeart/2008/layout/NameandTitleOrganizationalChart"/>
    <dgm:cxn modelId="{BA98D874-2F84-4477-88D2-64FEBC22C34B}" type="presParOf" srcId="{6A4AAA56-DB58-4F17-9E8A-793C0CF7B0D6}" destId="{1DD1B8FA-9112-4C8B-98B7-757E89ECECEB}" srcOrd="0" destOrd="0" presId="urn:microsoft.com/office/officeart/2008/layout/NameandTitleOrganizationalChart"/>
    <dgm:cxn modelId="{D3ACA463-CB68-4360-A72C-E93CE47C9D88}" type="presParOf" srcId="{1DD1B8FA-9112-4C8B-98B7-757E89ECECEB}" destId="{4A3C919E-E6ED-4AE4-A060-6F2B545E9E90}" srcOrd="0" destOrd="0" presId="urn:microsoft.com/office/officeart/2008/layout/NameandTitleOrganizationalChart"/>
    <dgm:cxn modelId="{6CCFC0CC-2474-4866-BA46-A06E28DDC0D7}" type="presParOf" srcId="{1DD1B8FA-9112-4C8B-98B7-757E89ECECEB}" destId="{4933D671-7E56-43F7-8E77-31F8A7226A7E}" srcOrd="1" destOrd="0" presId="urn:microsoft.com/office/officeart/2008/layout/NameandTitleOrganizationalChart"/>
    <dgm:cxn modelId="{8C86E75D-A714-40C2-B661-6F3E36AA7F5E}" type="presParOf" srcId="{1DD1B8FA-9112-4C8B-98B7-757E89ECECEB}" destId="{2A230014-4953-407B-9C6D-3E2CCF513391}" srcOrd="2" destOrd="0" presId="urn:microsoft.com/office/officeart/2008/layout/NameandTitleOrganizationalChart"/>
    <dgm:cxn modelId="{94BCEDD5-4C5D-427C-998F-7CC4E93B1895}" type="presParOf" srcId="{6A4AAA56-DB58-4F17-9E8A-793C0CF7B0D6}" destId="{D47B46A5-AA2C-4298-A5FC-1E081607BC50}" srcOrd="1" destOrd="0" presId="urn:microsoft.com/office/officeart/2008/layout/NameandTitleOrganizationalChart"/>
    <dgm:cxn modelId="{30C100F5-F8E6-4E52-8B15-16F0267AB382}" type="presParOf" srcId="{D47B46A5-AA2C-4298-A5FC-1E081607BC50}" destId="{A915B997-D069-4A8C-B1E7-D46EF803B71E}" srcOrd="0" destOrd="0" presId="urn:microsoft.com/office/officeart/2008/layout/NameandTitleOrganizationalChart"/>
    <dgm:cxn modelId="{4D09ACC6-69D0-4761-8EC5-CE99A3246DCD}" type="presParOf" srcId="{D47B46A5-AA2C-4298-A5FC-1E081607BC50}" destId="{F5FA87FE-DF4A-4BEF-B611-643CC76A9E5E}" srcOrd="1" destOrd="0" presId="urn:microsoft.com/office/officeart/2008/layout/NameandTitleOrganizationalChart"/>
    <dgm:cxn modelId="{3257A9AB-A3D1-48A5-96C0-B106134ED610}" type="presParOf" srcId="{F5FA87FE-DF4A-4BEF-B611-643CC76A9E5E}" destId="{5C5375EC-F438-4145-AF73-DDC770F48C03}" srcOrd="0" destOrd="0" presId="urn:microsoft.com/office/officeart/2008/layout/NameandTitleOrganizationalChart"/>
    <dgm:cxn modelId="{07BA500E-7CAA-4170-8B4E-E14DE16E666E}" type="presParOf" srcId="{5C5375EC-F438-4145-AF73-DDC770F48C03}" destId="{61AB0F4D-CF14-4B60-BD1D-D6A5B82A4AE4}" srcOrd="0" destOrd="0" presId="urn:microsoft.com/office/officeart/2008/layout/NameandTitleOrganizationalChart"/>
    <dgm:cxn modelId="{B6672E78-0635-4826-9605-41F1919D04C2}" type="presParOf" srcId="{5C5375EC-F438-4145-AF73-DDC770F48C03}" destId="{F5E01D96-F901-42BD-8A6F-51F03A5B3052}" srcOrd="1" destOrd="0" presId="urn:microsoft.com/office/officeart/2008/layout/NameandTitleOrganizationalChart"/>
    <dgm:cxn modelId="{3FDDA2E8-6FBE-4870-8192-ADE04F29C52E}" type="presParOf" srcId="{5C5375EC-F438-4145-AF73-DDC770F48C03}" destId="{E647ED3E-EC79-4DD6-A13C-2DDECC481E0D}" srcOrd="2" destOrd="0" presId="urn:microsoft.com/office/officeart/2008/layout/NameandTitleOrganizationalChart"/>
    <dgm:cxn modelId="{93191D5E-78AA-433D-888E-FF05F80AFEBD}" type="presParOf" srcId="{F5FA87FE-DF4A-4BEF-B611-643CC76A9E5E}" destId="{1D89FFB0-331C-485E-84F8-83A7B740318D}" srcOrd="1" destOrd="0" presId="urn:microsoft.com/office/officeart/2008/layout/NameandTitleOrganizationalChart"/>
    <dgm:cxn modelId="{B7F4D3B1-474B-4C44-B376-85B80C3F2ABC}" type="presParOf" srcId="{F5FA87FE-DF4A-4BEF-B611-643CC76A9E5E}" destId="{6906AEA4-A31E-4868-AF4A-BA8341C6F986}" srcOrd="2" destOrd="0" presId="urn:microsoft.com/office/officeart/2008/layout/NameandTitleOrganizationalChart"/>
    <dgm:cxn modelId="{66DCA848-AECF-4DC0-BAF2-2DF40865E544}" type="presParOf" srcId="{D47B46A5-AA2C-4298-A5FC-1E081607BC50}" destId="{CE2E4353-BD8A-4F45-A638-E6358569883D}" srcOrd="2" destOrd="0" presId="urn:microsoft.com/office/officeart/2008/layout/NameandTitleOrganizationalChart"/>
    <dgm:cxn modelId="{6D141D5A-DA8B-423E-B1BB-3A8459519C6D}" type="presParOf" srcId="{D47B46A5-AA2C-4298-A5FC-1E081607BC50}" destId="{EA4A0A70-82E7-44D7-A372-AAC17ED7FB51}" srcOrd="3" destOrd="0" presId="urn:microsoft.com/office/officeart/2008/layout/NameandTitleOrganizationalChart"/>
    <dgm:cxn modelId="{54B7CFEA-DC69-4AE8-9C6E-6C27D2EE1E79}" type="presParOf" srcId="{EA4A0A70-82E7-44D7-A372-AAC17ED7FB51}" destId="{1AB4EC99-FD4F-40E8-877A-EC39EEAC4A48}" srcOrd="0" destOrd="0" presId="urn:microsoft.com/office/officeart/2008/layout/NameandTitleOrganizationalChart"/>
    <dgm:cxn modelId="{D79C8938-0D16-425F-A8FB-9D962347254B}" type="presParOf" srcId="{1AB4EC99-FD4F-40E8-877A-EC39EEAC4A48}" destId="{0A2CE9A4-8D25-49F6-8B49-D81B37C989C7}" srcOrd="0" destOrd="0" presId="urn:microsoft.com/office/officeart/2008/layout/NameandTitleOrganizationalChart"/>
    <dgm:cxn modelId="{0CBC7FC2-9700-4D54-BAD5-061EDA7DC373}" type="presParOf" srcId="{1AB4EC99-FD4F-40E8-877A-EC39EEAC4A48}" destId="{857C9215-7C13-4516-AC18-FD3F2C4BFD5F}" srcOrd="1" destOrd="0" presId="urn:microsoft.com/office/officeart/2008/layout/NameandTitleOrganizationalChart"/>
    <dgm:cxn modelId="{6692DF55-114A-489A-ABD0-AE4A65AFDED1}" type="presParOf" srcId="{1AB4EC99-FD4F-40E8-877A-EC39EEAC4A48}" destId="{CDF69DB3-4B84-4537-9CD9-B425CFF0D429}" srcOrd="2" destOrd="0" presId="urn:microsoft.com/office/officeart/2008/layout/NameandTitleOrganizationalChart"/>
    <dgm:cxn modelId="{293B6E37-3843-4E59-93E9-7BF0420DDB65}" type="presParOf" srcId="{EA4A0A70-82E7-44D7-A372-AAC17ED7FB51}" destId="{A1151F11-41F7-4F62-B5D1-16870F6FE0BA}" srcOrd="1" destOrd="0" presId="urn:microsoft.com/office/officeart/2008/layout/NameandTitleOrganizationalChart"/>
    <dgm:cxn modelId="{9814BD66-357B-44F3-8D40-637F7729D09C}" type="presParOf" srcId="{EA4A0A70-82E7-44D7-A372-AAC17ED7FB51}" destId="{0D807E9D-22BD-4953-A153-39A721D8D8A1}" srcOrd="2" destOrd="0" presId="urn:microsoft.com/office/officeart/2008/layout/NameandTitleOrganizationalChart"/>
    <dgm:cxn modelId="{DADC4CAC-2F52-4817-B793-8EDDF43275C7}" type="presParOf" srcId="{6A4AAA56-DB58-4F17-9E8A-793C0CF7B0D6}" destId="{9A4A9C17-0923-46D4-A1A1-A636CEF4C260}" srcOrd="2" destOrd="0" presId="urn:microsoft.com/office/officeart/2008/layout/NameandTitleOrganizationalChart"/>
    <dgm:cxn modelId="{30C7705B-195C-475D-9BF0-E4AB7079DBDB}" type="presParOf" srcId="{E4DBF0F7-9D37-49B1-AB3E-5E8D1041450A}" destId="{4A414198-6913-4403-B86E-D9CC3557EE96}" srcOrd="6" destOrd="0" presId="urn:microsoft.com/office/officeart/2008/layout/NameandTitleOrganizationalChart"/>
    <dgm:cxn modelId="{6F0AB365-473D-468C-87B7-DCEC54E17E30}" type="presParOf" srcId="{E4DBF0F7-9D37-49B1-AB3E-5E8D1041450A}" destId="{C90FCA71-8B41-4D73-98B2-044CFFBF4C8D}" srcOrd="7" destOrd="0" presId="urn:microsoft.com/office/officeart/2008/layout/NameandTitleOrganizationalChart"/>
    <dgm:cxn modelId="{21462A8E-A09A-48CC-9310-6D593FF7F5A3}" type="presParOf" srcId="{C90FCA71-8B41-4D73-98B2-044CFFBF4C8D}" destId="{96D29FB0-2F89-432F-BE64-BF9D1D4C58DA}" srcOrd="0" destOrd="0" presId="urn:microsoft.com/office/officeart/2008/layout/NameandTitleOrganizationalChart"/>
    <dgm:cxn modelId="{B7EEF956-3C53-4F40-BCBD-DD0FAD347161}" type="presParOf" srcId="{96D29FB0-2F89-432F-BE64-BF9D1D4C58DA}" destId="{4996D975-3F95-46BE-839D-5AB048C8D420}" srcOrd="0" destOrd="0" presId="urn:microsoft.com/office/officeart/2008/layout/NameandTitleOrganizationalChart"/>
    <dgm:cxn modelId="{72DB414D-BBDF-490F-929D-49CBF87974B6}" type="presParOf" srcId="{96D29FB0-2F89-432F-BE64-BF9D1D4C58DA}" destId="{C7AEA70C-6D94-449E-9630-786CC9F377F0}" srcOrd="1" destOrd="0" presId="urn:microsoft.com/office/officeart/2008/layout/NameandTitleOrganizationalChart"/>
    <dgm:cxn modelId="{B82A28F5-8C60-4716-8926-92757DC1D44C}" type="presParOf" srcId="{96D29FB0-2F89-432F-BE64-BF9D1D4C58DA}" destId="{C4C2EEC8-66DD-454D-8C32-9EA356F00020}" srcOrd="2" destOrd="0" presId="urn:microsoft.com/office/officeart/2008/layout/NameandTitleOrganizationalChart"/>
    <dgm:cxn modelId="{4C3AB3A5-F27E-4952-B4DC-57ACCD57638C}" type="presParOf" srcId="{C90FCA71-8B41-4D73-98B2-044CFFBF4C8D}" destId="{75B10FC5-9F82-4381-95DF-542A3696AF13}" srcOrd="1" destOrd="0" presId="urn:microsoft.com/office/officeart/2008/layout/NameandTitleOrganizationalChart"/>
    <dgm:cxn modelId="{54279A78-4DA6-4955-A9AA-277EF6C7C308}" type="presParOf" srcId="{C90FCA71-8B41-4D73-98B2-044CFFBF4C8D}" destId="{F33990BB-B9B9-48BF-8461-A97C84FC4721}" srcOrd="2" destOrd="0" presId="urn:microsoft.com/office/officeart/2008/layout/NameandTitleOrganizationalChart"/>
    <dgm:cxn modelId="{106DBA31-C1AF-4C32-B5D9-D7D413209E96}" type="presParOf" srcId="{E4DBF0F7-9D37-49B1-AB3E-5E8D1041450A}" destId="{8845CA0E-BE2B-4F5A-855D-010C1ECEB759}" srcOrd="8" destOrd="0" presId="urn:microsoft.com/office/officeart/2008/layout/NameandTitleOrganizationalChart"/>
    <dgm:cxn modelId="{79188224-2151-4F5D-A686-0469B0F38276}" type="presParOf" srcId="{E4DBF0F7-9D37-49B1-AB3E-5E8D1041450A}" destId="{CA0A6E9A-5559-4A4D-870A-E81EA07245C8}" srcOrd="9" destOrd="0" presId="urn:microsoft.com/office/officeart/2008/layout/NameandTitleOrganizationalChart"/>
    <dgm:cxn modelId="{2303DD03-3274-4731-AB88-F67976F8B523}" type="presParOf" srcId="{CA0A6E9A-5559-4A4D-870A-E81EA07245C8}" destId="{4499867F-CF89-4CE6-9DB3-7E4C29BECEC5}" srcOrd="0" destOrd="0" presId="urn:microsoft.com/office/officeart/2008/layout/NameandTitleOrganizationalChart"/>
    <dgm:cxn modelId="{01AB9FBC-AE40-453E-A33F-071BAC9C0A9B}" type="presParOf" srcId="{4499867F-CF89-4CE6-9DB3-7E4C29BECEC5}" destId="{CFE89546-24BB-4E4C-B9D2-6DC5A4860191}" srcOrd="0" destOrd="0" presId="urn:microsoft.com/office/officeart/2008/layout/NameandTitleOrganizationalChart"/>
    <dgm:cxn modelId="{FF3C2E8F-0A22-4F81-9104-689FF6C08110}" type="presParOf" srcId="{4499867F-CF89-4CE6-9DB3-7E4C29BECEC5}" destId="{90FBBA83-F3A2-496E-B603-5C919CDC1663}" srcOrd="1" destOrd="0" presId="urn:microsoft.com/office/officeart/2008/layout/NameandTitleOrganizationalChart"/>
    <dgm:cxn modelId="{2A630A1E-E760-4BF2-BF91-CDAB9C96FD46}" type="presParOf" srcId="{4499867F-CF89-4CE6-9DB3-7E4C29BECEC5}" destId="{E32E92E3-3108-403C-91EB-FD05497EC20B}" srcOrd="2" destOrd="0" presId="urn:microsoft.com/office/officeart/2008/layout/NameandTitleOrganizationalChart"/>
    <dgm:cxn modelId="{787F8B10-684D-40E5-935B-9701D8616072}" type="presParOf" srcId="{CA0A6E9A-5559-4A4D-870A-E81EA07245C8}" destId="{5A5BF3B2-5022-4F1A-87C3-C7FF3E9CA9AE}" srcOrd="1" destOrd="0" presId="urn:microsoft.com/office/officeart/2008/layout/NameandTitleOrganizationalChart"/>
    <dgm:cxn modelId="{8CCDF7B1-2880-445F-82FB-5BABC28DCF9F}" type="presParOf" srcId="{CA0A6E9A-5559-4A4D-870A-E81EA07245C8}" destId="{EB97D95B-9D82-4A01-9BAC-550BF369A03E}" srcOrd="2" destOrd="0" presId="urn:microsoft.com/office/officeart/2008/layout/NameandTitleOrganizationalChart"/>
    <dgm:cxn modelId="{98C47BDD-24B9-4C33-BD97-1E8B1A14A6C8}" type="presParOf" srcId="{E4DBF0F7-9D37-49B1-AB3E-5E8D1041450A}" destId="{4FC0B709-2FD3-435C-A778-E0A0FCB0CF86}" srcOrd="10" destOrd="0" presId="urn:microsoft.com/office/officeart/2008/layout/NameandTitleOrganizationalChart"/>
    <dgm:cxn modelId="{ABA1DFED-A877-4B58-A491-CF33828F6B22}" type="presParOf" srcId="{E4DBF0F7-9D37-49B1-AB3E-5E8D1041450A}" destId="{D78CE677-D61E-468A-8478-7536B3828CDB}" srcOrd="11" destOrd="0" presId="urn:microsoft.com/office/officeart/2008/layout/NameandTitleOrganizationalChart"/>
    <dgm:cxn modelId="{99C43081-00E5-4345-B69C-D52A472BFE5A}" type="presParOf" srcId="{D78CE677-D61E-468A-8478-7536B3828CDB}" destId="{C156DF43-7073-483A-B4B6-12A2D35FC15B}" srcOrd="0" destOrd="0" presId="urn:microsoft.com/office/officeart/2008/layout/NameandTitleOrganizationalChart"/>
    <dgm:cxn modelId="{1B28DF80-1EDE-413E-8C9B-68DED634E190}" type="presParOf" srcId="{C156DF43-7073-483A-B4B6-12A2D35FC15B}" destId="{AFB9D362-2BF1-4804-8A88-816D440A7C19}" srcOrd="0" destOrd="0" presId="urn:microsoft.com/office/officeart/2008/layout/NameandTitleOrganizationalChart"/>
    <dgm:cxn modelId="{84749235-EEC1-4B7F-A9F3-9A9893EE2BCE}" type="presParOf" srcId="{C156DF43-7073-483A-B4B6-12A2D35FC15B}" destId="{55B4F1BF-50C6-4C22-949C-BA9C1E23C5FB}" srcOrd="1" destOrd="0" presId="urn:microsoft.com/office/officeart/2008/layout/NameandTitleOrganizationalChart"/>
    <dgm:cxn modelId="{3152505D-9601-465B-9B06-DD20A0969128}" type="presParOf" srcId="{C156DF43-7073-483A-B4B6-12A2D35FC15B}" destId="{57B1C94E-13F2-4F04-B8AC-E2408A4C2CE8}" srcOrd="2" destOrd="0" presId="urn:microsoft.com/office/officeart/2008/layout/NameandTitleOrganizationalChart"/>
    <dgm:cxn modelId="{88AF3AA9-2D3D-4007-BE9B-BD726943F452}" type="presParOf" srcId="{D78CE677-D61E-468A-8478-7536B3828CDB}" destId="{F80724BA-76B4-4167-86BE-01CD4E2E464F}" srcOrd="1" destOrd="0" presId="urn:microsoft.com/office/officeart/2008/layout/NameandTitleOrganizationalChart"/>
    <dgm:cxn modelId="{FC143C4B-8C41-48E6-B888-D326BEE7D13B}" type="presParOf" srcId="{D78CE677-D61E-468A-8478-7536B3828CDB}" destId="{6F8C32EF-9735-45BE-B20B-68DFDFC6BB5F}" srcOrd="2" destOrd="0" presId="urn:microsoft.com/office/officeart/2008/layout/NameandTitleOrganizationalChart"/>
    <dgm:cxn modelId="{5F783288-1CF1-45F7-893F-CF885ACBD319}" type="presParOf" srcId="{E4DBF0F7-9D37-49B1-AB3E-5E8D1041450A}" destId="{8BA98E0A-A619-4440-8B4C-83924A4097B9}" srcOrd="12" destOrd="0" presId="urn:microsoft.com/office/officeart/2008/layout/NameandTitleOrganizationalChart"/>
    <dgm:cxn modelId="{D8EB14CA-36C8-4DA5-9834-8E2304CFE1A3}" type="presParOf" srcId="{E4DBF0F7-9D37-49B1-AB3E-5E8D1041450A}" destId="{EB36179F-7601-496A-9E95-05435F0A5EC3}" srcOrd="13" destOrd="0" presId="urn:microsoft.com/office/officeart/2008/layout/NameandTitleOrganizationalChart"/>
    <dgm:cxn modelId="{873A4A25-81AD-43B6-A8AF-A607065C1E5A}" type="presParOf" srcId="{EB36179F-7601-496A-9E95-05435F0A5EC3}" destId="{B49845F0-2044-4198-9483-59633974C04A}" srcOrd="0" destOrd="0" presId="urn:microsoft.com/office/officeart/2008/layout/NameandTitleOrganizationalChart"/>
    <dgm:cxn modelId="{BD65798F-311D-452D-843D-C502B5CDE0DB}" type="presParOf" srcId="{B49845F0-2044-4198-9483-59633974C04A}" destId="{DF34769E-4D2F-4126-BB2D-4B4F109CD033}" srcOrd="0" destOrd="0" presId="urn:microsoft.com/office/officeart/2008/layout/NameandTitleOrganizationalChart"/>
    <dgm:cxn modelId="{37A78C0A-285A-4049-BCA4-6DC3CD9FB519}" type="presParOf" srcId="{B49845F0-2044-4198-9483-59633974C04A}" destId="{1C8C9553-1E22-430B-9DE4-B54B68EA990F}" srcOrd="1" destOrd="0" presId="urn:microsoft.com/office/officeart/2008/layout/NameandTitleOrganizationalChart"/>
    <dgm:cxn modelId="{AB7E3DE9-9711-4E3B-B520-CC583E0EBD74}" type="presParOf" srcId="{B49845F0-2044-4198-9483-59633974C04A}" destId="{03155D01-EEDA-410A-BB21-82536405A280}" srcOrd="2" destOrd="0" presId="urn:microsoft.com/office/officeart/2008/layout/NameandTitleOrganizationalChart"/>
    <dgm:cxn modelId="{3998A2EA-D881-4BE2-8B7C-27D98C22302A}" type="presParOf" srcId="{EB36179F-7601-496A-9E95-05435F0A5EC3}" destId="{2390C930-0C43-41E4-A40A-B02B0962D4D0}" srcOrd="1" destOrd="0" presId="urn:microsoft.com/office/officeart/2008/layout/NameandTitleOrganizationalChart"/>
    <dgm:cxn modelId="{95EEC42E-F72A-437A-94FB-648FBA92F001}" type="presParOf" srcId="{EB36179F-7601-496A-9E95-05435F0A5EC3}" destId="{016DED57-B8F2-4D16-B1BD-350AD927A22F}" srcOrd="2" destOrd="0" presId="urn:microsoft.com/office/officeart/2008/layout/NameandTitleOrganizationalChart"/>
    <dgm:cxn modelId="{34E89B79-D8D5-4192-ADF6-4E70679040D8}" type="presParOf" srcId="{E4DBF0F7-9D37-49B1-AB3E-5E8D1041450A}" destId="{A2DC62C8-A6EB-4BF0-A343-4B7E2267ACE8}" srcOrd="14" destOrd="0" presId="urn:microsoft.com/office/officeart/2008/layout/NameandTitleOrganizationalChart"/>
    <dgm:cxn modelId="{4680C393-D7FD-495A-A372-6327EFA1206B}" type="presParOf" srcId="{E4DBF0F7-9D37-49B1-AB3E-5E8D1041450A}" destId="{2DEAD533-39AE-4A4B-BAC3-B7DFE4E9C5F6}" srcOrd="15" destOrd="0" presId="urn:microsoft.com/office/officeart/2008/layout/NameandTitleOrganizationalChart"/>
    <dgm:cxn modelId="{3D07C357-18D9-4D1A-B5DA-E2E41625ECFA}" type="presParOf" srcId="{2DEAD533-39AE-4A4B-BAC3-B7DFE4E9C5F6}" destId="{844C1298-442D-4D34-90F9-31A251F9533B}" srcOrd="0" destOrd="0" presId="urn:microsoft.com/office/officeart/2008/layout/NameandTitleOrganizationalChart"/>
    <dgm:cxn modelId="{D468948E-448E-45A9-A405-4E416003EEB4}" type="presParOf" srcId="{844C1298-442D-4D34-90F9-31A251F9533B}" destId="{2362714B-268E-415C-AD8D-34969D37B522}" srcOrd="0" destOrd="0" presId="urn:microsoft.com/office/officeart/2008/layout/NameandTitleOrganizationalChart"/>
    <dgm:cxn modelId="{8DA1047A-0C11-48AE-9F70-36DC7808C20C}" type="presParOf" srcId="{844C1298-442D-4D34-90F9-31A251F9533B}" destId="{56485E68-E0FD-4042-AB19-9272D79CF94C}" srcOrd="1" destOrd="0" presId="urn:microsoft.com/office/officeart/2008/layout/NameandTitleOrganizationalChart"/>
    <dgm:cxn modelId="{CEABE3CA-B1E5-4CF7-9F13-DE3786E6298D}" type="presParOf" srcId="{844C1298-442D-4D34-90F9-31A251F9533B}" destId="{CAE0588A-30B1-498D-83C1-854AB145B671}" srcOrd="2" destOrd="0" presId="urn:microsoft.com/office/officeart/2008/layout/NameandTitleOrganizationalChart"/>
    <dgm:cxn modelId="{99436AFB-5A9E-4F41-AA7C-42C7995E7107}" type="presParOf" srcId="{2DEAD533-39AE-4A4B-BAC3-B7DFE4E9C5F6}" destId="{39D43151-C966-4E88-9952-D319C8BECDCB}" srcOrd="1" destOrd="0" presId="urn:microsoft.com/office/officeart/2008/layout/NameandTitleOrganizationalChart"/>
    <dgm:cxn modelId="{0C6CF35B-E42B-4671-8EB2-6A83AFAF291E}" type="presParOf" srcId="{2DEAD533-39AE-4A4B-BAC3-B7DFE4E9C5F6}" destId="{43BD9F14-C937-4316-A5CF-1ECB079150E0}" srcOrd="2" destOrd="0" presId="urn:microsoft.com/office/officeart/2008/layout/NameandTitleOrganizationalChart"/>
    <dgm:cxn modelId="{4F0AF61D-CA8A-4F54-9C45-294669341DC6}" type="presParOf" srcId="{E4DBF0F7-9D37-49B1-AB3E-5E8D1041450A}" destId="{CC3A7496-1B4D-4162-A553-EB4E0CE86024}" srcOrd="16" destOrd="0" presId="urn:microsoft.com/office/officeart/2008/layout/NameandTitleOrganizationalChart"/>
    <dgm:cxn modelId="{20FC8A7B-B712-4C02-A4E7-08FF0DC8E7F1}" type="presParOf" srcId="{E4DBF0F7-9D37-49B1-AB3E-5E8D1041450A}" destId="{019DDFBE-EDB2-4BA1-9B22-45AB7E1B1879}" srcOrd="17" destOrd="0" presId="urn:microsoft.com/office/officeart/2008/layout/NameandTitleOrganizationalChart"/>
    <dgm:cxn modelId="{451E6137-5805-4F07-A5D6-F3434000B365}" type="presParOf" srcId="{019DDFBE-EDB2-4BA1-9B22-45AB7E1B1879}" destId="{1D9983F8-872C-431B-A93C-57BD9D9748D7}" srcOrd="0" destOrd="0" presId="urn:microsoft.com/office/officeart/2008/layout/NameandTitleOrganizationalChart"/>
    <dgm:cxn modelId="{57D93B35-7D75-4F48-8961-660D14135121}" type="presParOf" srcId="{1D9983F8-872C-431B-A93C-57BD9D9748D7}" destId="{5869D7B0-BA87-41ED-83EA-DF4BB10E1B9B}" srcOrd="0" destOrd="0" presId="urn:microsoft.com/office/officeart/2008/layout/NameandTitleOrganizationalChart"/>
    <dgm:cxn modelId="{9E797E7A-D520-4F02-A38E-320E45938C1F}" type="presParOf" srcId="{1D9983F8-872C-431B-A93C-57BD9D9748D7}" destId="{E54940C6-58E8-4CBA-B778-765232A8B46F}" srcOrd="1" destOrd="0" presId="urn:microsoft.com/office/officeart/2008/layout/NameandTitleOrganizationalChart"/>
    <dgm:cxn modelId="{28FE51DD-BB05-4F6F-A612-227014D8C47E}" type="presParOf" srcId="{1D9983F8-872C-431B-A93C-57BD9D9748D7}" destId="{D0696D74-BB52-428D-8797-9FAAE6454F09}" srcOrd="2" destOrd="0" presId="urn:microsoft.com/office/officeart/2008/layout/NameandTitleOrganizationalChart"/>
    <dgm:cxn modelId="{8AB494BA-AB90-4831-B519-36E4FD66CCEB}" type="presParOf" srcId="{019DDFBE-EDB2-4BA1-9B22-45AB7E1B1879}" destId="{4106926B-5851-4E90-A9B4-FB11CE570337}" srcOrd="1" destOrd="0" presId="urn:microsoft.com/office/officeart/2008/layout/NameandTitleOrganizationalChart"/>
    <dgm:cxn modelId="{D01717A1-923F-4F12-AA6F-A57541A02B83}" type="presParOf" srcId="{4106926B-5851-4E90-A9B4-FB11CE570337}" destId="{29E9665A-8523-4979-A9A9-9985C65AD5BF}" srcOrd="0" destOrd="0" presId="urn:microsoft.com/office/officeart/2008/layout/NameandTitleOrganizationalChart"/>
    <dgm:cxn modelId="{59DB4FB2-7F1B-4F05-851F-981C515F945D}" type="presParOf" srcId="{4106926B-5851-4E90-A9B4-FB11CE570337}" destId="{5DF05FAD-D6CD-47CD-9470-F457B48991BC}" srcOrd="1" destOrd="0" presId="urn:microsoft.com/office/officeart/2008/layout/NameandTitleOrganizationalChart"/>
    <dgm:cxn modelId="{01EC04DE-B833-4BAF-9CD0-D215301A584D}" type="presParOf" srcId="{5DF05FAD-D6CD-47CD-9470-F457B48991BC}" destId="{B687C91A-E190-40EA-A503-69F24E65523C}" srcOrd="0" destOrd="0" presId="urn:microsoft.com/office/officeart/2008/layout/NameandTitleOrganizationalChart"/>
    <dgm:cxn modelId="{7E175AF9-49A1-4BFF-963E-8264E26EA573}" type="presParOf" srcId="{B687C91A-E190-40EA-A503-69F24E65523C}" destId="{A87A984C-6CFD-4577-959C-7E3FFD394C91}" srcOrd="0" destOrd="0" presId="urn:microsoft.com/office/officeart/2008/layout/NameandTitleOrganizationalChart"/>
    <dgm:cxn modelId="{D4817D0B-1CAB-4E87-BBAF-45A103D6E9D8}" type="presParOf" srcId="{B687C91A-E190-40EA-A503-69F24E65523C}" destId="{B8678737-CE7A-439C-B1F9-46646F440843}" srcOrd="1" destOrd="0" presId="urn:microsoft.com/office/officeart/2008/layout/NameandTitleOrganizationalChart"/>
    <dgm:cxn modelId="{1061DEF4-784C-465B-B276-E87BB1234BC8}" type="presParOf" srcId="{B687C91A-E190-40EA-A503-69F24E65523C}" destId="{56F7B4C0-ABE6-47C3-BD17-563D7F841F63}" srcOrd="2" destOrd="0" presId="urn:microsoft.com/office/officeart/2008/layout/NameandTitleOrganizationalChart"/>
    <dgm:cxn modelId="{210BC75A-4068-4FE7-ADCA-8B13AA56AF1A}" type="presParOf" srcId="{5DF05FAD-D6CD-47CD-9470-F457B48991BC}" destId="{30FBA2A0-4357-44BA-A6C1-E0E7AF2D8A3D}" srcOrd="1" destOrd="0" presId="urn:microsoft.com/office/officeart/2008/layout/NameandTitleOrganizationalChart"/>
    <dgm:cxn modelId="{A2C920C5-1123-4CBC-BD86-C7011E086FC8}" type="presParOf" srcId="{5DF05FAD-D6CD-47CD-9470-F457B48991BC}" destId="{3813A127-F70F-40D1-BB28-9EDCD985A33F}" srcOrd="2" destOrd="0" presId="urn:microsoft.com/office/officeart/2008/layout/NameandTitleOrganizationalChart"/>
    <dgm:cxn modelId="{AC0682BB-BE26-4AE9-9245-AE3285BA8C30}" type="presParOf" srcId="{4106926B-5851-4E90-A9B4-FB11CE570337}" destId="{04E9606A-0524-4A97-AE53-27041C1DD722}" srcOrd="2" destOrd="0" presId="urn:microsoft.com/office/officeart/2008/layout/NameandTitleOrganizationalChart"/>
    <dgm:cxn modelId="{F589AE0D-3B77-4EA2-BC5A-FE4432500071}" type="presParOf" srcId="{4106926B-5851-4E90-A9B4-FB11CE570337}" destId="{DE9B2AF6-EEE0-4781-A733-B1B66F2BA1F0}" srcOrd="3" destOrd="0" presId="urn:microsoft.com/office/officeart/2008/layout/NameandTitleOrganizationalChart"/>
    <dgm:cxn modelId="{2664B066-32BD-4D7F-8018-653BE7D58AC3}" type="presParOf" srcId="{DE9B2AF6-EEE0-4781-A733-B1B66F2BA1F0}" destId="{DD7C174E-B72B-40DE-A707-C31DBF1A1E97}" srcOrd="0" destOrd="0" presId="urn:microsoft.com/office/officeart/2008/layout/NameandTitleOrganizationalChart"/>
    <dgm:cxn modelId="{5C0E48ED-F40D-4B51-BDBF-4461420DF86D}" type="presParOf" srcId="{DD7C174E-B72B-40DE-A707-C31DBF1A1E97}" destId="{8640947B-194A-47A9-B1AF-1EA261CF2D9A}" srcOrd="0" destOrd="0" presId="urn:microsoft.com/office/officeart/2008/layout/NameandTitleOrganizationalChart"/>
    <dgm:cxn modelId="{57E0F868-D16E-4F83-9F28-D6B4986C23E5}" type="presParOf" srcId="{DD7C174E-B72B-40DE-A707-C31DBF1A1E97}" destId="{C48C0AD5-7FDA-402D-8C54-E342ACEB9FDD}" srcOrd="1" destOrd="0" presId="urn:microsoft.com/office/officeart/2008/layout/NameandTitleOrganizationalChart"/>
    <dgm:cxn modelId="{9BA8AAFD-0FD6-452C-A2DF-891B4A8F233F}" type="presParOf" srcId="{DD7C174E-B72B-40DE-A707-C31DBF1A1E97}" destId="{1B539F46-2427-4495-B461-E8B9E90B0F50}" srcOrd="2" destOrd="0" presId="urn:microsoft.com/office/officeart/2008/layout/NameandTitleOrganizationalChart"/>
    <dgm:cxn modelId="{6BBDA849-24E3-4E00-93CD-EE5263BD8ACE}" type="presParOf" srcId="{DE9B2AF6-EEE0-4781-A733-B1B66F2BA1F0}" destId="{6DB86B61-DCBD-4E99-A863-EA6BB33052E8}" srcOrd="1" destOrd="0" presId="urn:microsoft.com/office/officeart/2008/layout/NameandTitleOrganizationalChart"/>
    <dgm:cxn modelId="{AEE73370-0294-480A-80C6-0DF4D7E01E40}" type="presParOf" srcId="{DE9B2AF6-EEE0-4781-A733-B1B66F2BA1F0}" destId="{C9F7098C-4E81-4722-A0A9-6558D99F4449}" srcOrd="2" destOrd="0" presId="urn:microsoft.com/office/officeart/2008/layout/NameandTitleOrganizationalChart"/>
    <dgm:cxn modelId="{86959D28-6070-4091-A088-E09F39DE5E6B}" type="presParOf" srcId="{019DDFBE-EDB2-4BA1-9B22-45AB7E1B1879}" destId="{72816C32-EDB6-4583-8DE8-AF407075BDB0}" srcOrd="2" destOrd="0" presId="urn:microsoft.com/office/officeart/2008/layout/NameandTitleOrganizationalChart"/>
    <dgm:cxn modelId="{66405336-BC53-4FB3-9802-4891B187388E}" type="presParOf" srcId="{E4DBF0F7-9D37-49B1-AB3E-5E8D1041450A}" destId="{C40F3056-348C-4839-8FB5-7532DAEAD4EB}" srcOrd="18" destOrd="0" presId="urn:microsoft.com/office/officeart/2008/layout/NameandTitleOrganizationalChart"/>
    <dgm:cxn modelId="{501EEF73-F494-45B9-A58B-36067D2A9AC9}" type="presParOf" srcId="{E4DBF0F7-9D37-49B1-AB3E-5E8D1041450A}" destId="{BE485F89-E3AE-48B4-BF70-DF50F422C8FF}" srcOrd="19" destOrd="0" presId="urn:microsoft.com/office/officeart/2008/layout/NameandTitleOrganizationalChart"/>
    <dgm:cxn modelId="{49411B1E-433D-4A09-9F34-1209F2082B6F}" type="presParOf" srcId="{BE485F89-E3AE-48B4-BF70-DF50F422C8FF}" destId="{6F148AAD-143B-4DCB-AB18-88920253630E}" srcOrd="0" destOrd="0" presId="urn:microsoft.com/office/officeart/2008/layout/NameandTitleOrganizationalChart"/>
    <dgm:cxn modelId="{F386E9A3-84B9-42AD-8AE8-62E6390FB789}" type="presParOf" srcId="{6F148AAD-143B-4DCB-AB18-88920253630E}" destId="{14D029E2-857D-44DD-8D05-298004F76829}" srcOrd="0" destOrd="0" presId="urn:microsoft.com/office/officeart/2008/layout/NameandTitleOrganizationalChart"/>
    <dgm:cxn modelId="{5240216B-00B8-4014-BA78-8827F41199D5}" type="presParOf" srcId="{6F148AAD-143B-4DCB-AB18-88920253630E}" destId="{B0382EE2-FD72-417B-AE7B-C303E355B02A}" srcOrd="1" destOrd="0" presId="urn:microsoft.com/office/officeart/2008/layout/NameandTitleOrganizationalChart"/>
    <dgm:cxn modelId="{CC8AB41A-35B0-4E10-9A4B-4CCA5D53D336}" type="presParOf" srcId="{6F148AAD-143B-4DCB-AB18-88920253630E}" destId="{E9E3F63D-5E34-4BEC-B741-6FAB9B9F6EA4}" srcOrd="2" destOrd="0" presId="urn:microsoft.com/office/officeart/2008/layout/NameandTitleOrganizationalChart"/>
    <dgm:cxn modelId="{17DBC909-054C-462A-9E54-08927AED5C0B}" type="presParOf" srcId="{BE485F89-E3AE-48B4-BF70-DF50F422C8FF}" destId="{CD115D9F-A7EF-45E1-BE54-3E28CC0A7A95}" srcOrd="1" destOrd="0" presId="urn:microsoft.com/office/officeart/2008/layout/NameandTitleOrganizationalChart"/>
    <dgm:cxn modelId="{E30B156E-7AE0-4E28-A51B-005D0F76244E}" type="presParOf" srcId="{CD115D9F-A7EF-45E1-BE54-3E28CC0A7A95}" destId="{4D5260ED-8E71-43CF-B018-BE752892951C}" srcOrd="0" destOrd="0" presId="urn:microsoft.com/office/officeart/2008/layout/NameandTitleOrganizationalChart"/>
    <dgm:cxn modelId="{471127CD-87B3-4D2F-BFF4-3B87BA7E9EDA}" type="presParOf" srcId="{CD115D9F-A7EF-45E1-BE54-3E28CC0A7A95}" destId="{64854FA1-8E12-4796-BC4E-127F0E5F8D34}" srcOrd="1" destOrd="0" presId="urn:microsoft.com/office/officeart/2008/layout/NameandTitleOrganizationalChart"/>
    <dgm:cxn modelId="{D31BAF49-9B7A-4D6E-8F1D-1BEDAB768736}" type="presParOf" srcId="{64854FA1-8E12-4796-BC4E-127F0E5F8D34}" destId="{0AE43D37-ABBE-4F38-B0EB-D6F8F5B3DFAC}" srcOrd="0" destOrd="0" presId="urn:microsoft.com/office/officeart/2008/layout/NameandTitleOrganizationalChart"/>
    <dgm:cxn modelId="{D6F8CCD4-4083-4EC5-B473-E4F58E2247F0}" type="presParOf" srcId="{0AE43D37-ABBE-4F38-B0EB-D6F8F5B3DFAC}" destId="{B808BE66-9B95-4F1D-AFF5-D7D093912E44}" srcOrd="0" destOrd="0" presId="urn:microsoft.com/office/officeart/2008/layout/NameandTitleOrganizationalChart"/>
    <dgm:cxn modelId="{056460A6-DB4D-475A-A2D1-0086E336A1B1}" type="presParOf" srcId="{0AE43D37-ABBE-4F38-B0EB-D6F8F5B3DFAC}" destId="{70C66616-33FA-4CCF-A1A3-BCA0E7916AFC}" srcOrd="1" destOrd="0" presId="urn:microsoft.com/office/officeart/2008/layout/NameandTitleOrganizationalChart"/>
    <dgm:cxn modelId="{E9ECF989-5059-4929-943C-8C9016AF4BE3}" type="presParOf" srcId="{0AE43D37-ABBE-4F38-B0EB-D6F8F5B3DFAC}" destId="{010D3747-F6B2-4080-9FFF-0FCCED84BDC0}" srcOrd="2" destOrd="0" presId="urn:microsoft.com/office/officeart/2008/layout/NameandTitleOrganizationalChart"/>
    <dgm:cxn modelId="{A11B7FF9-AB9E-4D13-B61E-95134196154A}" type="presParOf" srcId="{64854FA1-8E12-4796-BC4E-127F0E5F8D34}" destId="{19380D9D-FE4F-4F1A-A7CF-8D5CA8D0D95A}" srcOrd="1" destOrd="0" presId="urn:microsoft.com/office/officeart/2008/layout/NameandTitleOrganizationalChart"/>
    <dgm:cxn modelId="{A08091EA-BB96-4CC9-8EFB-CAA6058257CB}" type="presParOf" srcId="{19380D9D-FE4F-4F1A-A7CF-8D5CA8D0D95A}" destId="{A1C40F7D-B33A-4D66-8640-9219BB096776}" srcOrd="0" destOrd="0" presId="urn:microsoft.com/office/officeart/2008/layout/NameandTitleOrganizationalChart"/>
    <dgm:cxn modelId="{50E642A6-3DCD-4334-87A8-D8120AAAB005}" type="presParOf" srcId="{19380D9D-FE4F-4F1A-A7CF-8D5CA8D0D95A}" destId="{5278B25A-9CF5-4932-813D-A353DF26F83A}" srcOrd="1" destOrd="0" presId="urn:microsoft.com/office/officeart/2008/layout/NameandTitleOrganizationalChart"/>
    <dgm:cxn modelId="{D7DDD47A-4EDC-448F-89AC-AA93A0E2D954}" type="presParOf" srcId="{5278B25A-9CF5-4932-813D-A353DF26F83A}" destId="{2E7AE60F-6836-4854-A2ED-3E828822C620}" srcOrd="0" destOrd="0" presId="urn:microsoft.com/office/officeart/2008/layout/NameandTitleOrganizationalChart"/>
    <dgm:cxn modelId="{823F8C60-26D4-4D5F-9AD7-787B88FBAF54}" type="presParOf" srcId="{2E7AE60F-6836-4854-A2ED-3E828822C620}" destId="{35F89F19-3BE9-457B-A320-CF709CA75AF1}" srcOrd="0" destOrd="0" presId="urn:microsoft.com/office/officeart/2008/layout/NameandTitleOrganizationalChart"/>
    <dgm:cxn modelId="{2DD9FE7B-F448-4E2B-9F2E-3FF3825F1B49}" type="presParOf" srcId="{2E7AE60F-6836-4854-A2ED-3E828822C620}" destId="{EC7D588F-274C-4279-B592-07150993AB65}" srcOrd="1" destOrd="0" presId="urn:microsoft.com/office/officeart/2008/layout/NameandTitleOrganizationalChart"/>
    <dgm:cxn modelId="{06EC4613-2008-44ED-B5C5-E6410E7C2674}" type="presParOf" srcId="{2E7AE60F-6836-4854-A2ED-3E828822C620}" destId="{9AAEC09D-7BC5-4EE4-89C0-F7CBBA842612}" srcOrd="2" destOrd="0" presId="urn:microsoft.com/office/officeart/2008/layout/NameandTitleOrganizationalChart"/>
    <dgm:cxn modelId="{D37A4FA6-8DBC-4B70-B978-AB8E444C1CE4}" type="presParOf" srcId="{5278B25A-9CF5-4932-813D-A353DF26F83A}" destId="{55405D0C-C2F0-4C9E-A6F8-3CC4CC048EB9}" srcOrd="1" destOrd="0" presId="urn:microsoft.com/office/officeart/2008/layout/NameandTitleOrganizationalChart"/>
    <dgm:cxn modelId="{52AA80CC-7322-4F08-AB23-F2298E640AEA}" type="presParOf" srcId="{5278B25A-9CF5-4932-813D-A353DF26F83A}" destId="{8C5DB784-A4E5-4447-9C1D-81AD78D00DDC}" srcOrd="2" destOrd="0" presId="urn:microsoft.com/office/officeart/2008/layout/NameandTitleOrganizationalChart"/>
    <dgm:cxn modelId="{2A4973B1-616E-4B2F-B38C-E170B28C0BE6}" type="presParOf" srcId="{19380D9D-FE4F-4F1A-A7CF-8D5CA8D0D95A}" destId="{E40C5F05-0338-45A8-B7D0-E8A053335D38}" srcOrd="2" destOrd="0" presId="urn:microsoft.com/office/officeart/2008/layout/NameandTitleOrganizationalChart"/>
    <dgm:cxn modelId="{4FC12BA8-79A8-4139-B983-76BC80194CBB}" type="presParOf" srcId="{19380D9D-FE4F-4F1A-A7CF-8D5CA8D0D95A}" destId="{F0ADC0FF-1D65-4715-BCE0-E40AEA6E2BB2}" srcOrd="3" destOrd="0" presId="urn:microsoft.com/office/officeart/2008/layout/NameandTitleOrganizationalChart"/>
    <dgm:cxn modelId="{EAB4BC93-C02A-4EF8-ACA9-C2FC7797F274}" type="presParOf" srcId="{F0ADC0FF-1D65-4715-BCE0-E40AEA6E2BB2}" destId="{6BE5A288-7BB9-4702-B134-0621A6C673E1}" srcOrd="0" destOrd="0" presId="urn:microsoft.com/office/officeart/2008/layout/NameandTitleOrganizationalChart"/>
    <dgm:cxn modelId="{732E1E04-F7D7-4E87-90AC-A5FBC90521EB}" type="presParOf" srcId="{6BE5A288-7BB9-4702-B134-0621A6C673E1}" destId="{DF81E026-8D62-4CFD-8127-7E01BB051911}" srcOrd="0" destOrd="0" presId="urn:microsoft.com/office/officeart/2008/layout/NameandTitleOrganizationalChart"/>
    <dgm:cxn modelId="{F8BCEF25-B79F-42D4-BEB1-AD1A2076605C}" type="presParOf" srcId="{6BE5A288-7BB9-4702-B134-0621A6C673E1}" destId="{924AB995-52E5-4691-B0B0-CD1C97DD046B}" srcOrd="1" destOrd="0" presId="urn:microsoft.com/office/officeart/2008/layout/NameandTitleOrganizationalChart"/>
    <dgm:cxn modelId="{4B98713F-688B-47A9-A496-CEA752521CDD}" type="presParOf" srcId="{6BE5A288-7BB9-4702-B134-0621A6C673E1}" destId="{3857FA20-290F-4B1D-9230-AD8E5431E2D0}" srcOrd="2" destOrd="0" presId="urn:microsoft.com/office/officeart/2008/layout/NameandTitleOrganizationalChart"/>
    <dgm:cxn modelId="{A341503C-377B-420F-9CBB-8FB4EDA09AB5}" type="presParOf" srcId="{F0ADC0FF-1D65-4715-BCE0-E40AEA6E2BB2}" destId="{80EB5E84-D5B5-4381-9A6F-E5F4A02F98C7}" srcOrd="1" destOrd="0" presId="urn:microsoft.com/office/officeart/2008/layout/NameandTitleOrganizationalChart"/>
    <dgm:cxn modelId="{D9593853-B8F3-4A6F-8A98-E748E5395BF0}" type="presParOf" srcId="{F0ADC0FF-1D65-4715-BCE0-E40AEA6E2BB2}" destId="{69D9C748-D251-45AC-AD63-903854A6D29E}" srcOrd="2" destOrd="0" presId="urn:microsoft.com/office/officeart/2008/layout/NameandTitleOrganizationalChart"/>
    <dgm:cxn modelId="{465792B1-A805-47BA-9AB9-7382597B0A6F}" type="presParOf" srcId="{64854FA1-8E12-4796-BC4E-127F0E5F8D34}" destId="{1F49B298-AC83-450C-ABC1-F265ED0A9434}" srcOrd="2" destOrd="0" presId="urn:microsoft.com/office/officeart/2008/layout/NameandTitleOrganizationalChart"/>
    <dgm:cxn modelId="{2BA8B727-090C-4348-8A4E-D70EE9A7B9B0}" type="presParOf" srcId="{CD115D9F-A7EF-45E1-BE54-3E28CC0A7A95}" destId="{ABF75C28-00CF-4ED6-9781-A854999AFAA9}" srcOrd="2" destOrd="0" presId="urn:microsoft.com/office/officeart/2008/layout/NameandTitleOrganizationalChart"/>
    <dgm:cxn modelId="{09E7AA81-3F8B-4B5D-877A-0A97ECFB3C0B}" type="presParOf" srcId="{CD115D9F-A7EF-45E1-BE54-3E28CC0A7A95}" destId="{9DEAA6D4-7A23-4C31-950D-FBF7C9A639A6}" srcOrd="3" destOrd="0" presId="urn:microsoft.com/office/officeart/2008/layout/NameandTitleOrganizationalChart"/>
    <dgm:cxn modelId="{7AED8236-021D-4A3F-AD18-71662FBCBF15}" type="presParOf" srcId="{9DEAA6D4-7A23-4C31-950D-FBF7C9A639A6}" destId="{0BABB5B1-2395-45B2-B62E-67B001E336CC}" srcOrd="0" destOrd="0" presId="urn:microsoft.com/office/officeart/2008/layout/NameandTitleOrganizationalChart"/>
    <dgm:cxn modelId="{3C15C72F-732F-4CDB-AB9E-3278C32A2A18}" type="presParOf" srcId="{0BABB5B1-2395-45B2-B62E-67B001E336CC}" destId="{53E57540-F07D-4AD0-801A-F2AEFDAC6361}" srcOrd="0" destOrd="0" presId="urn:microsoft.com/office/officeart/2008/layout/NameandTitleOrganizationalChart"/>
    <dgm:cxn modelId="{040A6B63-23E0-45AF-8413-99E48E1C90A7}" type="presParOf" srcId="{0BABB5B1-2395-45B2-B62E-67B001E336CC}" destId="{9F7A1D53-E16F-4AD8-AF3E-59D7C104F119}" srcOrd="1" destOrd="0" presId="urn:microsoft.com/office/officeart/2008/layout/NameandTitleOrganizationalChart"/>
    <dgm:cxn modelId="{14F7CDB5-2590-428B-B705-EA353E46ED85}" type="presParOf" srcId="{0BABB5B1-2395-45B2-B62E-67B001E336CC}" destId="{A7095C8A-4BDF-4D4B-AE92-21855B2E53F7}" srcOrd="2" destOrd="0" presId="urn:microsoft.com/office/officeart/2008/layout/NameandTitleOrganizationalChart"/>
    <dgm:cxn modelId="{0B479FE4-D596-480D-BC3C-453387863370}" type="presParOf" srcId="{9DEAA6D4-7A23-4C31-950D-FBF7C9A639A6}" destId="{BAC2743A-D85B-446F-A5A7-0DA935523883}" srcOrd="1" destOrd="0" presId="urn:microsoft.com/office/officeart/2008/layout/NameandTitleOrganizationalChart"/>
    <dgm:cxn modelId="{6736CFAF-D429-4244-9E2B-A5D2AECA5553}" type="presParOf" srcId="{9DEAA6D4-7A23-4C31-950D-FBF7C9A639A6}" destId="{D10B273E-4728-4FD5-9319-EBF7B14BD71C}" srcOrd="2" destOrd="0" presId="urn:microsoft.com/office/officeart/2008/layout/NameandTitleOrganizationalChart"/>
    <dgm:cxn modelId="{02DE5756-EC26-4D8B-B2B9-43E4F5F711DC}" type="presParOf" srcId="{BE485F89-E3AE-48B4-BF70-DF50F422C8FF}" destId="{947EA1D2-DD85-433E-A4C3-EC29EB572E52}" srcOrd="2" destOrd="0" presId="urn:microsoft.com/office/officeart/2008/layout/NameandTitleOrganizationalChart"/>
    <dgm:cxn modelId="{E845C10E-9D1D-4D54-8326-6258E8D21575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Main Program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Define Function names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E63908FC-3133-4B85-BD44-6BB948BDEDDB}">
      <dgm:prSet phldrT="[Text]"/>
      <dgm:spPr/>
      <dgm:t>
        <a:bodyPr/>
        <a:lstStyle/>
        <a:p>
          <a:r>
            <a:rPr lang="en-US" dirty="0" smtClean="0"/>
            <a:t>Manage project</a:t>
          </a:r>
          <a:endParaRPr lang="en-US" dirty="0"/>
        </a:p>
      </dgm:t>
    </dgm:pt>
    <dgm:pt modelId="{42C01921-4967-414B-9318-EFCB56942454}" type="parTrans" cxnId="{F2486BAE-1967-45B0-890E-448CFB4AA158}">
      <dgm:prSet/>
      <dgm:spPr/>
      <dgm:t>
        <a:bodyPr/>
        <a:lstStyle/>
        <a:p>
          <a:endParaRPr lang="en-US"/>
        </a:p>
      </dgm:t>
    </dgm:pt>
    <dgm:pt modelId="{1EC16BF2-D015-4EE9-B01E-08020AF5C6B6}" type="sibTrans" cxnId="{F2486BAE-1967-45B0-890E-448CFB4AA158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Scale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Add new module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Hack an electronic scale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156AC0A6-3DC5-4D12-B6C8-9A0BC2E20A69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BDF9E6D6-5DD4-4EA0-BEE4-EC9084DEA4FA}" type="parTrans" cxnId="{BBD51A31-2ED3-42EE-BD5B-69B03FB2739F}">
      <dgm:prSet/>
      <dgm:spPr/>
      <dgm:t>
        <a:bodyPr/>
        <a:lstStyle/>
        <a:p>
          <a:endParaRPr lang="en-US"/>
        </a:p>
      </dgm:t>
    </dgm:pt>
    <dgm:pt modelId="{31E15675-CA1A-41AD-AA61-C3EDE138D2F2}" type="sibTrans" cxnId="{BBD51A31-2ED3-42EE-BD5B-69B03FB2739F}">
      <dgm:prSet/>
      <dgm:spPr/>
      <dgm:t>
        <a:bodyPr/>
        <a:lstStyle/>
        <a:p>
          <a:endParaRPr lang="en-US"/>
        </a:p>
      </dgm:t>
    </dgm:pt>
    <dgm:pt modelId="{1F04EF4F-55D1-4C91-B71C-9001062F7006}">
      <dgm:prSet phldrT="[Text]"/>
      <dgm:spPr/>
      <dgm:t>
        <a:bodyPr/>
        <a:lstStyle/>
        <a:p>
          <a:r>
            <a:rPr lang="en-US" dirty="0" smtClean="0"/>
            <a:t>Add new module</a:t>
          </a:r>
          <a:endParaRPr lang="en-US" dirty="0"/>
        </a:p>
      </dgm:t>
    </dgm:pt>
    <dgm:pt modelId="{8908489D-DB2A-46F4-B3E2-6338038C0554}" type="parTrans" cxnId="{1D0F2CC2-7163-4551-8673-11F7AD5F579D}">
      <dgm:prSet/>
      <dgm:spPr/>
      <dgm:t>
        <a:bodyPr/>
        <a:lstStyle/>
        <a:p>
          <a:endParaRPr lang="en-US"/>
        </a:p>
      </dgm:t>
    </dgm:pt>
    <dgm:pt modelId="{B369A228-D8D7-459D-9083-21EBA6E91872}" type="sibTrans" cxnId="{1D0F2CC2-7163-4551-8673-11F7AD5F579D}">
      <dgm:prSet/>
      <dgm:spPr/>
      <dgm:t>
        <a:bodyPr/>
        <a:lstStyle/>
        <a:p>
          <a:endParaRPr lang="en-US"/>
        </a:p>
      </dgm:t>
    </dgm:pt>
    <dgm:pt modelId="{899A0E56-E83F-4AF0-9781-F333D34F1BD5}">
      <dgm:prSet phldrT="[Text]"/>
      <dgm:spPr/>
      <dgm:t>
        <a:bodyPr/>
        <a:lstStyle/>
        <a:p>
          <a:r>
            <a:rPr lang="en-US" dirty="0" smtClean="0"/>
            <a:t>Using Speaker</a:t>
          </a:r>
          <a:endParaRPr lang="en-US" dirty="0"/>
        </a:p>
      </dgm:t>
    </dgm:pt>
    <dgm:pt modelId="{66A91483-644A-4D0A-ABEC-0B10EB91DF78}" type="parTrans" cxnId="{746D1D7B-3393-4A77-AEB2-400B25F16C3C}">
      <dgm:prSet/>
      <dgm:spPr/>
      <dgm:t>
        <a:bodyPr/>
        <a:lstStyle/>
        <a:p>
          <a:endParaRPr lang="en-US"/>
        </a:p>
      </dgm:t>
    </dgm:pt>
    <dgm:pt modelId="{F403C066-F224-44DA-A7B5-A381A3703A6D}" type="sibTrans" cxnId="{746D1D7B-3393-4A77-AEB2-400B25F16C3C}">
      <dgm:prSet/>
      <dgm:spPr/>
      <dgm:t>
        <a:bodyPr/>
        <a:lstStyle/>
        <a:p>
          <a:endParaRPr lang="en-US"/>
        </a:p>
      </dgm:t>
    </dgm:pt>
    <dgm:pt modelId="{0B9DCFF4-BE33-4A3C-9C1D-03677D9CBD9F}">
      <dgm:prSet phldrT="[Text]"/>
      <dgm:spPr/>
      <dgm:t>
        <a:bodyPr/>
        <a:lstStyle/>
        <a:p>
          <a:r>
            <a:rPr lang="en-US" dirty="0" smtClean="0"/>
            <a:t>Port main program from </a:t>
          </a:r>
          <a:r>
            <a:rPr lang="en-US" dirty="0" err="1" smtClean="0"/>
            <a:t>Gali</a:t>
          </a:r>
          <a:r>
            <a:rPr lang="en-US" dirty="0" smtClean="0"/>
            <a:t> -&gt; Pi</a:t>
          </a:r>
          <a:endParaRPr lang="en-US" dirty="0"/>
        </a:p>
      </dgm:t>
    </dgm:pt>
    <dgm:pt modelId="{629D19F9-CB4E-4A18-A5DD-A669A59083E2}" type="parTrans" cxnId="{6EF78B2D-3E34-4791-914E-A5B6CB0F5302}">
      <dgm:prSet/>
      <dgm:spPr/>
      <dgm:t>
        <a:bodyPr/>
        <a:lstStyle/>
        <a:p>
          <a:endParaRPr lang="en-US"/>
        </a:p>
      </dgm:t>
    </dgm:pt>
    <dgm:pt modelId="{64AA5149-0C0D-47AA-9A89-7D94475BC849}" type="sibTrans" cxnId="{6EF78B2D-3E34-4791-914E-A5B6CB0F5302}">
      <dgm:prSet/>
      <dgm:spPr/>
      <dgm:t>
        <a:bodyPr/>
        <a:lstStyle/>
        <a:p>
          <a:endParaRPr lang="en-US"/>
        </a:p>
      </dgm:t>
    </dgm:pt>
    <dgm:pt modelId="{475AE013-D7B4-4564-AB00-456C8AC0EFCB}">
      <dgm:prSet phldrT="[Text]"/>
      <dgm:spPr/>
      <dgm:t>
        <a:bodyPr/>
        <a:lstStyle/>
        <a:p>
          <a:r>
            <a:rPr lang="en-US" dirty="0" smtClean="0"/>
            <a:t>Define Workflow</a:t>
          </a:r>
          <a:endParaRPr lang="en-US" dirty="0"/>
        </a:p>
      </dgm:t>
    </dgm:pt>
    <dgm:pt modelId="{7AA0C4F8-F266-4A03-823D-FC51B16A222E}" type="parTrans" cxnId="{195C25BD-FF9D-4BBD-ABAA-7DC9D3936877}">
      <dgm:prSet/>
      <dgm:spPr/>
      <dgm:t>
        <a:bodyPr/>
        <a:lstStyle/>
        <a:p>
          <a:endParaRPr lang="en-US"/>
        </a:p>
      </dgm:t>
    </dgm:pt>
    <dgm:pt modelId="{8740C1BB-F5F5-4A3F-B5AF-22595335ED63}" type="sibTrans" cxnId="{195C25BD-FF9D-4BBD-ABAA-7DC9D3936877}">
      <dgm:prSet/>
      <dgm:spPr/>
      <dgm:t>
        <a:bodyPr/>
        <a:lstStyle/>
        <a:p>
          <a:endParaRPr lang="en-US"/>
        </a:p>
      </dgm:t>
    </dgm:pt>
    <dgm:pt modelId="{CE49ADB9-1231-4C9C-B7EC-13C1BD6537FE}">
      <dgm:prSet phldrT="[Text]"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810669C9-0D62-4564-8F81-F92705AFD5A2}" type="parTrans" cxnId="{6DEF4D1D-7633-4856-B012-955B4CB4654A}">
      <dgm:prSet/>
      <dgm:spPr/>
      <dgm:t>
        <a:bodyPr/>
        <a:lstStyle/>
        <a:p>
          <a:endParaRPr lang="en-US"/>
        </a:p>
      </dgm:t>
    </dgm:pt>
    <dgm:pt modelId="{B51FA5E5-3710-4B81-A73D-51C1E213A483}" type="sibTrans" cxnId="{6DEF4D1D-7633-4856-B012-955B4CB4654A}">
      <dgm:prSet/>
      <dgm:spPr/>
      <dgm:t>
        <a:bodyPr/>
        <a:lstStyle/>
        <a:p>
          <a:endParaRPr lang="en-US"/>
        </a:p>
      </dgm:t>
    </dgm:pt>
    <dgm:pt modelId="{3B5B7E30-55CB-4E45-A60A-24B179E48849}">
      <dgm:prSet phldrT="[Text]"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8DB6D483-2887-4B0D-BBC6-26ECE88C8E15}" type="parTrans" cxnId="{D2B6D588-277C-43FC-94BD-94470EBD4269}">
      <dgm:prSet/>
      <dgm:spPr/>
      <dgm:t>
        <a:bodyPr/>
        <a:lstStyle/>
        <a:p>
          <a:endParaRPr lang="en-US"/>
        </a:p>
      </dgm:t>
    </dgm:pt>
    <dgm:pt modelId="{C1ADCD76-16DE-4BBB-93CF-17D9B6555DD8}" type="sibTrans" cxnId="{D2B6D588-277C-43FC-94BD-94470EBD4269}">
      <dgm:prSet/>
      <dgm:spPr/>
      <dgm:t>
        <a:bodyPr/>
        <a:lstStyle/>
        <a:p>
          <a:endParaRPr lang="en-US"/>
        </a:p>
      </dgm:t>
    </dgm:pt>
    <dgm:pt modelId="{D5C65D6A-91D7-4742-82B7-91DE53F19506}">
      <dgm:prSet phldrT="[Text]"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BA319035-FAC9-4AC3-B290-D279D4B9D4BE}" type="parTrans" cxnId="{ED1A8C96-4F0A-4F16-8A93-8C76D3D81DDE}">
      <dgm:prSet/>
      <dgm:spPr/>
      <dgm:t>
        <a:bodyPr/>
        <a:lstStyle/>
        <a:p>
          <a:endParaRPr lang="en-US"/>
        </a:p>
      </dgm:t>
    </dgm:pt>
    <dgm:pt modelId="{CBAFD9FA-2326-4B2E-9803-D0F52893FE6E}" type="sibTrans" cxnId="{ED1A8C96-4F0A-4F16-8A93-8C76D3D81DDE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2EAB-D96C-4E33-95C8-16DCC39568AA}" type="pres">
      <dgm:prSet presAssocID="{BBDFAEA0-2053-4164-98EA-77CEA3B6A7A1}" presName="space" presStyleCnt="0"/>
      <dgm:spPr/>
    </dgm:pt>
    <dgm:pt modelId="{031961F0-784E-4DC9-BEDD-B84ABDAEE34F}" type="pres">
      <dgm:prSet presAssocID="{156AC0A6-3DC5-4D12-B6C8-9A0BC2E20A69}" presName="composite" presStyleCnt="0"/>
      <dgm:spPr/>
    </dgm:pt>
    <dgm:pt modelId="{96C3F2AC-380D-4641-B11E-D816738ABB3D}" type="pres">
      <dgm:prSet presAssocID="{156AC0A6-3DC5-4D12-B6C8-9A0BC2E20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FBD01-7507-4536-94A2-9D9DFD82465A}" type="pres">
      <dgm:prSet presAssocID="{156AC0A6-3DC5-4D12-B6C8-9A0BC2E20A6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F4D1D-7633-4856-B012-955B4CB4654A}" srcId="{4335CA99-0F08-4B62-9FE8-0D8784874E33}" destId="{CE49ADB9-1231-4C9C-B7EC-13C1BD6537FE}" srcOrd="4" destOrd="0" parTransId="{810669C9-0D62-4564-8F81-F92705AFD5A2}" sibTransId="{B51FA5E5-3710-4B81-A73D-51C1E213A483}"/>
    <dgm:cxn modelId="{746D1D7B-3393-4A77-AEB2-400B25F16C3C}" srcId="{156AC0A6-3DC5-4D12-B6C8-9A0BC2E20A69}" destId="{899A0E56-E83F-4AF0-9781-F333D34F1BD5}" srcOrd="1" destOrd="0" parTransId="{66A91483-644A-4D0A-ABEC-0B10EB91DF78}" sibTransId="{F403C066-F224-44DA-A7B5-A381A3703A6D}"/>
    <dgm:cxn modelId="{6EF78B2D-3E34-4791-914E-A5B6CB0F5302}" srcId="{4335CA99-0F08-4B62-9FE8-0D8784874E33}" destId="{0B9DCFF4-BE33-4A3C-9C1D-03677D9CBD9F}" srcOrd="2" destOrd="0" parTransId="{629D19F9-CB4E-4A18-A5DD-A669A59083E2}" sibTransId="{64AA5149-0C0D-47AA-9A89-7D94475BC849}"/>
    <dgm:cxn modelId="{D2B6D588-277C-43FC-94BD-94470EBD4269}" srcId="{5FC69946-C0EE-4993-8330-3AB7F5D5BE52}" destId="{3B5B7E30-55CB-4E45-A60A-24B179E48849}" srcOrd="2" destOrd="0" parTransId="{8DB6D483-2887-4B0D-BBC6-26ECE88C8E15}" sibTransId="{C1ADCD76-16DE-4BBB-93CF-17D9B6555DD8}"/>
    <dgm:cxn modelId="{7B9EA2FB-37AD-41C6-8E46-8AF39D0207B4}" type="presOf" srcId="{4335CA99-0F08-4B62-9FE8-0D8784874E33}" destId="{03BEB80D-1D26-484A-89E8-7E2858889323}" srcOrd="0" destOrd="0" presId="urn:microsoft.com/office/officeart/2005/8/layout/hList1"/>
    <dgm:cxn modelId="{C7B08F40-8B72-4A82-A524-062A01627A4A}" type="presOf" srcId="{1F04EF4F-55D1-4C91-B71C-9001062F7006}" destId="{ABFFBD01-7507-4536-94A2-9D9DFD82465A}" srcOrd="0" destOrd="0" presId="urn:microsoft.com/office/officeart/2005/8/layout/hList1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ED1A8C96-4F0A-4F16-8A93-8C76D3D81DDE}" srcId="{156AC0A6-3DC5-4D12-B6C8-9A0BC2E20A69}" destId="{D5C65D6A-91D7-4742-82B7-91DE53F19506}" srcOrd="2" destOrd="0" parTransId="{BA319035-FAC9-4AC3-B290-D279D4B9D4BE}" sibTransId="{CBAFD9FA-2326-4B2E-9803-D0F52893FE6E}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A8053648-60E7-43A3-AFD6-CF20EEF88378}" type="presOf" srcId="{5FC69946-C0EE-4993-8330-3AB7F5D5BE52}" destId="{C1E25297-DE3A-42BB-9116-82B7797A4BF6}" srcOrd="0" destOrd="0" presId="urn:microsoft.com/office/officeart/2005/8/layout/hList1"/>
    <dgm:cxn modelId="{58C3ADC9-7620-4386-AD9B-0DE5326F5B60}" type="presOf" srcId="{5D396B4F-BB52-4A5D-B0EE-EFB2C27F6B33}" destId="{1434CBEB-AA5D-4417-8305-9A711BE90F3F}" srcOrd="0" destOrd="0" presId="urn:microsoft.com/office/officeart/2005/8/layout/hList1"/>
    <dgm:cxn modelId="{1D0F2CC2-7163-4551-8673-11F7AD5F579D}" srcId="{156AC0A6-3DC5-4D12-B6C8-9A0BC2E20A69}" destId="{1F04EF4F-55D1-4C91-B71C-9001062F7006}" srcOrd="0" destOrd="0" parTransId="{8908489D-DB2A-46F4-B3E2-6338038C0554}" sibTransId="{B369A228-D8D7-459D-9083-21EBA6E91872}"/>
    <dgm:cxn modelId="{9C724382-C6A7-4A5E-A2C7-C0DC5E84FEB2}" type="presOf" srcId="{7C272BEB-679D-4411-85DC-350BAFD6BB00}" destId="{A6E9AE81-4C2F-4A9C-89B2-1AF94EAFC70B}" srcOrd="0" destOrd="0" presId="urn:microsoft.com/office/officeart/2005/8/layout/hList1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0E922F4C-F74A-4ADB-AA78-543C02D2C8F1}" type="presOf" srcId="{0B9DCFF4-BE33-4A3C-9C1D-03677D9CBD9F}" destId="{1434CBEB-AA5D-4417-8305-9A711BE90F3F}" srcOrd="0" destOrd="2" presId="urn:microsoft.com/office/officeart/2005/8/layout/hList1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195C25BD-FF9D-4BBD-ABAA-7DC9D3936877}" srcId="{4335CA99-0F08-4B62-9FE8-0D8784874E33}" destId="{475AE013-D7B4-4564-AB00-456C8AC0EFCB}" srcOrd="1" destOrd="0" parTransId="{7AA0C4F8-F266-4A03-823D-FC51B16A222E}" sibTransId="{8740C1BB-F5F5-4A3F-B5AF-22595335ED63}"/>
    <dgm:cxn modelId="{C41D4E56-01E7-4CC0-B46F-6949AC8B9AAE}" type="presOf" srcId="{899A0E56-E83F-4AF0-9781-F333D34F1BD5}" destId="{ABFFBD01-7507-4536-94A2-9D9DFD82465A}" srcOrd="0" destOrd="1" presId="urn:microsoft.com/office/officeart/2005/8/layout/hList1"/>
    <dgm:cxn modelId="{58126730-4EFF-4F38-9241-142BD797237C}" type="presOf" srcId="{A582A87C-606F-4B9C-B4AE-2ED22725EDE3}" destId="{9211D360-AB0A-4119-9792-990B8CA3FDDF}" srcOrd="0" destOrd="0" presId="urn:microsoft.com/office/officeart/2005/8/layout/hList1"/>
    <dgm:cxn modelId="{7B41655D-1DEF-4912-9150-0536BCD386D1}" type="presOf" srcId="{475AE013-D7B4-4564-AB00-456C8AC0EFCB}" destId="{1434CBEB-AA5D-4417-8305-9A711BE90F3F}" srcOrd="0" destOrd="1" presId="urn:microsoft.com/office/officeart/2005/8/layout/hList1"/>
    <dgm:cxn modelId="{6246F954-6655-45E6-AB68-110FD0854885}" type="presOf" srcId="{156AC0A6-3DC5-4D12-B6C8-9A0BC2E20A69}" destId="{96C3F2AC-380D-4641-B11E-D816738ABB3D}" srcOrd="0" destOrd="0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F2486BAE-1967-45B0-890E-448CFB4AA158}" srcId="{4335CA99-0F08-4B62-9FE8-0D8784874E33}" destId="{E63908FC-3133-4B85-BD44-6BB948BDEDDB}" srcOrd="3" destOrd="0" parTransId="{42C01921-4967-414B-9318-EFCB56942454}" sibTransId="{1EC16BF2-D015-4EE9-B01E-08020AF5C6B6}"/>
    <dgm:cxn modelId="{B29909D9-54F1-449B-9AD4-FBB8B2648682}" type="presOf" srcId="{3B5B7E30-55CB-4E45-A60A-24B179E48849}" destId="{A6E9AE81-4C2F-4A9C-89B2-1AF94EAFC70B}" srcOrd="0" destOrd="2" presId="urn:microsoft.com/office/officeart/2005/8/layout/hList1"/>
    <dgm:cxn modelId="{D24857DF-BC8B-4E5A-B768-3EDAF6F6CA19}" type="presOf" srcId="{D5C65D6A-91D7-4742-82B7-91DE53F19506}" destId="{ABFFBD01-7507-4536-94A2-9D9DFD82465A}" srcOrd="0" destOrd="2" presId="urn:microsoft.com/office/officeart/2005/8/layout/hList1"/>
    <dgm:cxn modelId="{127DFD92-EF0E-4C2B-BA91-E23F156E7A20}" type="presOf" srcId="{1B08426E-630D-4C75-8C72-3FF89D23F3F5}" destId="{A6E9AE81-4C2F-4A9C-89B2-1AF94EAFC70B}" srcOrd="0" destOrd="1" presId="urn:microsoft.com/office/officeart/2005/8/layout/hList1"/>
    <dgm:cxn modelId="{F2E248B8-B322-44A1-8B2B-87BDE2D8A321}" type="presOf" srcId="{E63908FC-3133-4B85-BD44-6BB948BDEDDB}" destId="{1434CBEB-AA5D-4417-8305-9A711BE90F3F}" srcOrd="0" destOrd="3" presId="urn:microsoft.com/office/officeart/2005/8/layout/hList1"/>
    <dgm:cxn modelId="{BBD51A31-2ED3-42EE-BD5B-69B03FB2739F}" srcId="{A582A87C-606F-4B9C-B4AE-2ED22725EDE3}" destId="{156AC0A6-3DC5-4D12-B6C8-9A0BC2E20A69}" srcOrd="2" destOrd="0" parTransId="{BDF9E6D6-5DD4-4EA0-BEE4-EC9084DEA4FA}" sibTransId="{31E15675-CA1A-41AD-AA61-C3EDE138D2F2}"/>
    <dgm:cxn modelId="{52FC768C-E658-4921-8839-548435BEC925}" type="presOf" srcId="{CE49ADB9-1231-4C9C-B7EC-13C1BD6537FE}" destId="{1434CBEB-AA5D-4417-8305-9A711BE90F3F}" srcOrd="0" destOrd="4" presId="urn:microsoft.com/office/officeart/2005/8/layout/hList1"/>
    <dgm:cxn modelId="{E1F84F07-710C-4875-B3FE-1B689B3FEB1A}" type="presParOf" srcId="{9211D360-AB0A-4119-9792-990B8CA3FDDF}" destId="{735C05A6-FD82-412A-B9E7-1C25E550F223}" srcOrd="0" destOrd="0" presId="urn:microsoft.com/office/officeart/2005/8/layout/hList1"/>
    <dgm:cxn modelId="{B86CB789-39B7-4A5E-BCA7-E573204FE721}" type="presParOf" srcId="{735C05A6-FD82-412A-B9E7-1C25E550F223}" destId="{03BEB80D-1D26-484A-89E8-7E2858889323}" srcOrd="0" destOrd="0" presId="urn:microsoft.com/office/officeart/2005/8/layout/hList1"/>
    <dgm:cxn modelId="{E250B73C-D63E-4073-A244-2D071A5995FA}" type="presParOf" srcId="{735C05A6-FD82-412A-B9E7-1C25E550F223}" destId="{1434CBEB-AA5D-4417-8305-9A711BE90F3F}" srcOrd="1" destOrd="0" presId="urn:microsoft.com/office/officeart/2005/8/layout/hList1"/>
    <dgm:cxn modelId="{D29DA604-A507-4EAF-9277-FC18934E7C3A}" type="presParOf" srcId="{9211D360-AB0A-4119-9792-990B8CA3FDDF}" destId="{D3D8BD89-55B7-4D8A-A70A-B5B2D0A45EE4}" srcOrd="1" destOrd="0" presId="urn:microsoft.com/office/officeart/2005/8/layout/hList1"/>
    <dgm:cxn modelId="{04C692E6-6A80-49AC-ACDE-435250720BCD}" type="presParOf" srcId="{9211D360-AB0A-4119-9792-990B8CA3FDDF}" destId="{3C258842-79E8-4B3C-B1BB-BA21826CD3E2}" srcOrd="2" destOrd="0" presId="urn:microsoft.com/office/officeart/2005/8/layout/hList1"/>
    <dgm:cxn modelId="{291B5FF9-3D29-42A2-AB8C-C27A22E55342}" type="presParOf" srcId="{3C258842-79E8-4B3C-B1BB-BA21826CD3E2}" destId="{C1E25297-DE3A-42BB-9116-82B7797A4BF6}" srcOrd="0" destOrd="0" presId="urn:microsoft.com/office/officeart/2005/8/layout/hList1"/>
    <dgm:cxn modelId="{7CB30D30-0BCF-4A01-A1D2-BBE27960095C}" type="presParOf" srcId="{3C258842-79E8-4B3C-B1BB-BA21826CD3E2}" destId="{A6E9AE81-4C2F-4A9C-89B2-1AF94EAFC70B}" srcOrd="1" destOrd="0" presId="urn:microsoft.com/office/officeart/2005/8/layout/hList1"/>
    <dgm:cxn modelId="{EF3BC554-0D1C-4589-BD2B-91C323C3B2CA}" type="presParOf" srcId="{9211D360-AB0A-4119-9792-990B8CA3FDDF}" destId="{FCBC2EAB-D96C-4E33-95C8-16DCC39568AA}" srcOrd="3" destOrd="0" presId="urn:microsoft.com/office/officeart/2005/8/layout/hList1"/>
    <dgm:cxn modelId="{359D0D49-A651-4B03-8781-BD68F1536A2F}" type="presParOf" srcId="{9211D360-AB0A-4119-9792-990B8CA3FDDF}" destId="{031961F0-784E-4DC9-BEDD-B84ABDAEE34F}" srcOrd="4" destOrd="0" presId="urn:microsoft.com/office/officeart/2005/8/layout/hList1"/>
    <dgm:cxn modelId="{EB4EAEA6-1A49-4C32-A575-3E8CDA7DC5C5}" type="presParOf" srcId="{031961F0-784E-4DC9-BEDD-B84ABDAEE34F}" destId="{96C3F2AC-380D-4641-B11E-D816738ABB3D}" srcOrd="0" destOrd="0" presId="urn:microsoft.com/office/officeart/2005/8/layout/hList1"/>
    <dgm:cxn modelId="{3C6C3C61-3D6D-40D6-9A68-6E5198F75172}" type="presParOf" srcId="{031961F0-784E-4DC9-BEDD-B84ABDAEE34F}" destId="{ABFFBD01-7507-4536-94A2-9D9DFD8246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SpO2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Port from Uno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Blood Pressure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Replace old module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757CB554-4563-4CAC-AB28-4512D0BE3ED2}">
      <dgm:prSet phldrT="[Text]"/>
      <dgm:spPr/>
      <dgm:t>
        <a:bodyPr/>
        <a:lstStyle/>
        <a:p>
          <a:r>
            <a:rPr lang="en-US" dirty="0" smtClean="0"/>
            <a:t>Method: TBD???? (Iron Man OR …)</a:t>
          </a:r>
          <a:endParaRPr lang="en-US" dirty="0"/>
        </a:p>
      </dgm:t>
    </dgm:pt>
    <dgm:pt modelId="{FDCD0FD6-6B01-424F-908E-14707B7D4F98}" type="parTrans" cxnId="{1A170A07-8E70-453A-BF28-5943D572D703}">
      <dgm:prSet/>
      <dgm:spPr/>
      <dgm:t>
        <a:bodyPr/>
        <a:lstStyle/>
        <a:p>
          <a:endParaRPr lang="en-US"/>
        </a:p>
      </dgm:t>
    </dgm:pt>
    <dgm:pt modelId="{0C03F590-6FA9-4FF0-A786-CFB0D2461A83}" type="sibTrans" cxnId="{1A170A07-8E70-453A-BF28-5943D572D703}">
      <dgm:prSet/>
      <dgm:spPr/>
      <dgm:t>
        <a:bodyPr/>
        <a:lstStyle/>
        <a:p>
          <a:endParaRPr lang="en-US"/>
        </a:p>
      </dgm:t>
    </dgm:pt>
    <dgm:pt modelId="{7571EE6F-CF00-4197-BDE3-A4513EA5D9BB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C43CE808-647D-47E8-BA37-113B3E2CBD85}" type="parTrans" cxnId="{A49062E5-EABC-4323-8B02-E20EF199CE0A}">
      <dgm:prSet/>
      <dgm:spPr/>
    </dgm:pt>
    <dgm:pt modelId="{EE431EBE-AC8E-4188-B79E-6BD71AB71E54}" type="sibTrans" cxnId="{A49062E5-EABC-4323-8B02-E20EF199CE0A}">
      <dgm:prSet/>
      <dgm:spPr/>
    </dgm:pt>
    <dgm:pt modelId="{D57C2467-755F-40EE-9256-04508EE84497}">
      <dgm:prSet phldrT="[Text]"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94AA134A-D59F-4ACF-80BE-194AE4424B54}" type="parTrans" cxnId="{9C28EDA9-51F7-4E69-A1EC-A1C5CCF51840}">
      <dgm:prSet/>
      <dgm:spPr/>
    </dgm:pt>
    <dgm:pt modelId="{05232F70-3FF4-4E47-8797-47C2125FC47C}" type="sibTrans" cxnId="{9C28EDA9-51F7-4E69-A1EC-A1C5CCF51840}">
      <dgm:prSet/>
      <dgm:spPr/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70A07-8E70-453A-BF28-5943D572D703}" srcId="{5FC69946-C0EE-4993-8330-3AB7F5D5BE52}" destId="{757CB554-4563-4CAC-AB28-4512D0BE3ED2}" srcOrd="1" destOrd="0" parTransId="{FDCD0FD6-6B01-424F-908E-14707B7D4F98}" sibTransId="{0C03F590-6FA9-4FF0-A786-CFB0D2461A83}"/>
    <dgm:cxn modelId="{63E46904-FD21-4E66-A2A4-29B7E831E8A6}" type="presOf" srcId="{7571EE6F-CF00-4197-BDE3-A4513EA5D9BB}" destId="{1434CBEB-AA5D-4417-8305-9A711BE90F3F}" srcOrd="0" destOrd="1" presId="urn:microsoft.com/office/officeart/2005/8/layout/hList1"/>
    <dgm:cxn modelId="{553F05BE-600D-48EC-A303-D608ABFC6430}" type="presOf" srcId="{A582A87C-606F-4B9C-B4AE-2ED22725EDE3}" destId="{9211D360-AB0A-4119-9792-990B8CA3FDDF}" srcOrd="0" destOrd="0" presId="urn:microsoft.com/office/officeart/2005/8/layout/hList1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402C70BF-B023-4684-A149-3C8D1DC9CA6F}" type="presOf" srcId="{4335CA99-0F08-4B62-9FE8-0D8784874E33}" destId="{03BEB80D-1D26-484A-89E8-7E2858889323}" srcOrd="0" destOrd="0" presId="urn:microsoft.com/office/officeart/2005/8/layout/hList1"/>
    <dgm:cxn modelId="{852E4F72-1EE0-4FBE-B6E5-113D8E41397A}" type="presOf" srcId="{5D396B4F-BB52-4A5D-B0EE-EFB2C27F6B33}" destId="{1434CBEB-AA5D-4417-8305-9A711BE90F3F}" srcOrd="0" destOrd="0" presId="urn:microsoft.com/office/officeart/2005/8/layout/hList1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292B11AC-2739-479F-847C-E0CA267BF019}" type="presOf" srcId="{D57C2467-755F-40EE-9256-04508EE84497}" destId="{A6E9AE81-4C2F-4A9C-89B2-1AF94EAFC70B}" srcOrd="0" destOrd="2" presId="urn:microsoft.com/office/officeart/2005/8/layout/hList1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9C28EDA9-51F7-4E69-A1EC-A1C5CCF51840}" srcId="{5FC69946-C0EE-4993-8330-3AB7F5D5BE52}" destId="{D57C2467-755F-40EE-9256-04508EE84497}" srcOrd="2" destOrd="0" parTransId="{94AA134A-D59F-4ACF-80BE-194AE4424B54}" sibTransId="{05232F70-3FF4-4E47-8797-47C2125FC47C}"/>
    <dgm:cxn modelId="{A49062E5-EABC-4323-8B02-E20EF199CE0A}" srcId="{4335CA99-0F08-4B62-9FE8-0D8784874E33}" destId="{7571EE6F-CF00-4197-BDE3-A4513EA5D9BB}" srcOrd="1" destOrd="0" parTransId="{C43CE808-647D-47E8-BA37-113B3E2CBD85}" sibTransId="{EE431EBE-AC8E-4188-B79E-6BD71AB71E54}"/>
    <dgm:cxn modelId="{EC28C328-60DB-4F8C-939A-39E5E4DE4C71}" type="presOf" srcId="{757CB554-4563-4CAC-AB28-4512D0BE3ED2}" destId="{A6E9AE81-4C2F-4A9C-89B2-1AF94EAFC70B}" srcOrd="0" destOrd="1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E570028A-D7CB-417D-9336-A3A63E7BB2E8}" type="presOf" srcId="{5FC69946-C0EE-4993-8330-3AB7F5D5BE52}" destId="{C1E25297-DE3A-42BB-9116-82B7797A4BF6}" srcOrd="0" destOrd="0" presId="urn:microsoft.com/office/officeart/2005/8/layout/hList1"/>
    <dgm:cxn modelId="{EE938AD7-3301-4936-B049-7A6BE5714D87}" type="presOf" srcId="{7C272BEB-679D-4411-85DC-350BAFD6BB00}" destId="{A6E9AE81-4C2F-4A9C-89B2-1AF94EAFC70B}" srcOrd="0" destOrd="0" presId="urn:microsoft.com/office/officeart/2005/8/layout/hList1"/>
    <dgm:cxn modelId="{576FC527-0096-473E-9D10-9874486131DA}" type="presParOf" srcId="{9211D360-AB0A-4119-9792-990B8CA3FDDF}" destId="{735C05A6-FD82-412A-B9E7-1C25E550F223}" srcOrd="0" destOrd="0" presId="urn:microsoft.com/office/officeart/2005/8/layout/hList1"/>
    <dgm:cxn modelId="{CB09297C-4565-4BAD-B3FF-DAA770141FF1}" type="presParOf" srcId="{735C05A6-FD82-412A-B9E7-1C25E550F223}" destId="{03BEB80D-1D26-484A-89E8-7E2858889323}" srcOrd="0" destOrd="0" presId="urn:microsoft.com/office/officeart/2005/8/layout/hList1"/>
    <dgm:cxn modelId="{D6703536-6274-4CFB-B391-8AA58EC89E42}" type="presParOf" srcId="{735C05A6-FD82-412A-B9E7-1C25E550F223}" destId="{1434CBEB-AA5D-4417-8305-9A711BE90F3F}" srcOrd="1" destOrd="0" presId="urn:microsoft.com/office/officeart/2005/8/layout/hList1"/>
    <dgm:cxn modelId="{093B5BBB-3E64-46D6-8983-1464D19A8B5B}" type="presParOf" srcId="{9211D360-AB0A-4119-9792-990B8CA3FDDF}" destId="{D3D8BD89-55B7-4D8A-A70A-B5B2D0A45EE4}" srcOrd="1" destOrd="0" presId="urn:microsoft.com/office/officeart/2005/8/layout/hList1"/>
    <dgm:cxn modelId="{38E91358-68BB-407E-A234-ED2C6240920C}" type="presParOf" srcId="{9211D360-AB0A-4119-9792-990B8CA3FDDF}" destId="{3C258842-79E8-4B3C-B1BB-BA21826CD3E2}" srcOrd="2" destOrd="0" presId="urn:microsoft.com/office/officeart/2005/8/layout/hList1"/>
    <dgm:cxn modelId="{5B8530D7-AC0B-412B-8124-181A302AA738}" type="presParOf" srcId="{3C258842-79E8-4B3C-B1BB-BA21826CD3E2}" destId="{C1E25297-DE3A-42BB-9116-82B7797A4BF6}" srcOrd="0" destOrd="0" presId="urn:microsoft.com/office/officeart/2005/8/layout/hList1"/>
    <dgm:cxn modelId="{0D8C530E-3AC3-495C-B409-3FC1EDE36EFF}" type="presParOf" srcId="{3C258842-79E8-4B3C-B1BB-BA21826CD3E2}" destId="{A6E9AE81-4C2F-4A9C-89B2-1AF94EAFC7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Bluetooth (Pi-side)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Add new feature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Connect server via </a:t>
          </a:r>
          <a:r>
            <a:rPr lang="en-US" dirty="0" err="1" smtClean="0"/>
            <a:t>wifi</a:t>
          </a:r>
          <a:r>
            <a:rPr lang="en-US" dirty="0" smtClean="0"/>
            <a:t> (Pi-side)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Improve </a:t>
          </a:r>
          <a:r>
            <a:rPr lang="en-US" dirty="0" err="1" smtClean="0"/>
            <a:t>wifi</a:t>
          </a:r>
          <a:r>
            <a:rPr lang="en-US" dirty="0" smtClean="0"/>
            <a:t> feature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Connect with server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B8988140-435A-4DBF-A55B-2FDD3A567CCD}">
      <dgm:prSet phldrT="[Text]"/>
      <dgm:spPr/>
      <dgm:t>
        <a:bodyPr/>
        <a:lstStyle/>
        <a:p>
          <a:r>
            <a:rPr lang="en-US" dirty="0" smtClean="0"/>
            <a:t>Using internal Bluetooth of Pi</a:t>
          </a:r>
          <a:endParaRPr lang="en-US" dirty="0"/>
        </a:p>
      </dgm:t>
    </dgm:pt>
    <dgm:pt modelId="{A4A21BE3-5A84-4650-8D51-ACC48D795A49}" type="parTrans" cxnId="{504FA2D9-44B2-47AE-9A81-D207371E1D95}">
      <dgm:prSet/>
      <dgm:spPr/>
      <dgm:t>
        <a:bodyPr/>
        <a:lstStyle/>
        <a:p>
          <a:endParaRPr lang="en-US"/>
        </a:p>
      </dgm:t>
    </dgm:pt>
    <dgm:pt modelId="{86B1872E-A846-4F15-BA5C-863BF17C88F4}" type="sibTrans" cxnId="{504FA2D9-44B2-47AE-9A81-D207371E1D95}">
      <dgm:prSet/>
      <dgm:spPr/>
      <dgm:t>
        <a:bodyPr/>
        <a:lstStyle/>
        <a:p>
          <a:endParaRPr lang="en-US"/>
        </a:p>
      </dgm:t>
    </dgm:pt>
    <dgm:pt modelId="{0E52BAD7-987B-4AEC-9C50-1C9CF6670BFB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99EF2ED3-56B3-482D-93AD-FB02120631D0}" type="parTrans" cxnId="{17FA1E01-0C9D-408B-849A-BF034A27BF7C}">
      <dgm:prSet/>
      <dgm:spPr/>
      <dgm:t>
        <a:bodyPr/>
        <a:lstStyle/>
        <a:p>
          <a:endParaRPr lang="en-US"/>
        </a:p>
      </dgm:t>
    </dgm:pt>
    <dgm:pt modelId="{B686AACB-32FC-4BA2-ACAA-2F4333D45F0F}" type="sibTrans" cxnId="{17FA1E01-0C9D-408B-849A-BF034A27BF7C}">
      <dgm:prSet/>
      <dgm:spPr/>
      <dgm:t>
        <a:bodyPr/>
        <a:lstStyle/>
        <a:p>
          <a:endParaRPr lang="en-US"/>
        </a:p>
      </dgm:t>
    </dgm:pt>
    <dgm:pt modelId="{8870560C-2CD3-4C30-8434-7AC31FD5A362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9115F8E7-DEAF-4288-A345-921C46238545}" type="parTrans" cxnId="{45E12A64-3A0D-42AF-BC64-DFE59B4C7909}">
      <dgm:prSet/>
      <dgm:spPr/>
      <dgm:t>
        <a:bodyPr/>
        <a:lstStyle/>
        <a:p>
          <a:endParaRPr lang="en-US"/>
        </a:p>
      </dgm:t>
    </dgm:pt>
    <dgm:pt modelId="{C564D54C-2F91-44F0-A429-D320573744D3}" type="sibTrans" cxnId="{45E12A64-3A0D-42AF-BC64-DFE59B4C7909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EE4D76-D713-4B84-BE84-96446F345A07}" type="presOf" srcId="{5D396B4F-BB52-4A5D-B0EE-EFB2C27F6B33}" destId="{1434CBEB-AA5D-4417-8305-9A711BE90F3F}" srcOrd="0" destOrd="0" presId="urn:microsoft.com/office/officeart/2005/8/layout/hList1"/>
    <dgm:cxn modelId="{459AE492-97F3-41C6-81AF-6F05CD2E37C9}" type="presOf" srcId="{4335CA99-0F08-4B62-9FE8-0D8784874E33}" destId="{03BEB80D-1D26-484A-89E8-7E2858889323}" srcOrd="0" destOrd="0" presId="urn:microsoft.com/office/officeart/2005/8/layout/hList1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98D8DC78-4C50-4AE6-9229-F10010698BB5}" type="presOf" srcId="{0E52BAD7-987B-4AEC-9C50-1C9CF6670BFB}" destId="{A6E9AE81-4C2F-4A9C-89B2-1AF94EAFC70B}" srcOrd="0" destOrd="2" presId="urn:microsoft.com/office/officeart/2005/8/layout/hList1"/>
    <dgm:cxn modelId="{45E12A64-3A0D-42AF-BC64-DFE59B4C7909}" srcId="{4335CA99-0F08-4B62-9FE8-0D8784874E33}" destId="{8870560C-2CD3-4C30-8434-7AC31FD5A362}" srcOrd="2" destOrd="0" parTransId="{9115F8E7-DEAF-4288-A345-921C46238545}" sibTransId="{C564D54C-2F91-44F0-A429-D320573744D3}"/>
    <dgm:cxn modelId="{E08DCE9B-107C-4C14-978F-52B810742F08}" type="presOf" srcId="{8870560C-2CD3-4C30-8434-7AC31FD5A362}" destId="{1434CBEB-AA5D-4417-8305-9A711BE90F3F}" srcOrd="0" destOrd="2" presId="urn:microsoft.com/office/officeart/2005/8/layout/hList1"/>
    <dgm:cxn modelId="{EBA9AB95-744B-446A-939B-4E5AC589ED99}" type="presOf" srcId="{A582A87C-606F-4B9C-B4AE-2ED22725EDE3}" destId="{9211D360-AB0A-4119-9792-990B8CA3FDDF}" srcOrd="0" destOrd="0" presId="urn:microsoft.com/office/officeart/2005/8/layout/hList1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17FA1E01-0C9D-408B-849A-BF034A27BF7C}" srcId="{5FC69946-C0EE-4993-8330-3AB7F5D5BE52}" destId="{0E52BAD7-987B-4AEC-9C50-1C9CF6670BFB}" srcOrd="2" destOrd="0" parTransId="{99EF2ED3-56B3-482D-93AD-FB02120631D0}" sibTransId="{B686AACB-32FC-4BA2-ACAA-2F4333D45F0F}"/>
    <dgm:cxn modelId="{8DDD88C8-FEA7-4C72-983F-01B90E66A5B9}" type="presOf" srcId="{B8988140-435A-4DBF-A55B-2FDD3A567CCD}" destId="{1434CBEB-AA5D-4417-8305-9A711BE90F3F}" srcOrd="0" destOrd="1" presId="urn:microsoft.com/office/officeart/2005/8/layout/hList1"/>
    <dgm:cxn modelId="{C52F11F8-DC19-450F-8D7A-61BC9AE79B1D}" type="presOf" srcId="{7C272BEB-679D-4411-85DC-350BAFD6BB00}" destId="{A6E9AE81-4C2F-4A9C-89B2-1AF94EAFC70B}" srcOrd="0" destOrd="0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C97547F3-C669-4B02-A2A9-84A02EF30E0E}" type="presOf" srcId="{1B08426E-630D-4C75-8C72-3FF89D23F3F5}" destId="{A6E9AE81-4C2F-4A9C-89B2-1AF94EAFC70B}" srcOrd="0" destOrd="1" presId="urn:microsoft.com/office/officeart/2005/8/layout/hList1"/>
    <dgm:cxn modelId="{AAC0686E-4B99-4BF4-B244-CF2B2528F388}" type="presOf" srcId="{5FC69946-C0EE-4993-8330-3AB7F5D5BE52}" destId="{C1E25297-DE3A-42BB-9116-82B7797A4BF6}" srcOrd="0" destOrd="0" presId="urn:microsoft.com/office/officeart/2005/8/layout/hList1"/>
    <dgm:cxn modelId="{504FA2D9-44B2-47AE-9A81-D207371E1D95}" srcId="{4335CA99-0F08-4B62-9FE8-0D8784874E33}" destId="{B8988140-435A-4DBF-A55B-2FDD3A567CCD}" srcOrd="1" destOrd="0" parTransId="{A4A21BE3-5A84-4650-8D51-ACC48D795A49}" sibTransId="{86B1872E-A846-4F15-BA5C-863BF17C88F4}"/>
    <dgm:cxn modelId="{AC257D55-FCCD-4774-BF05-47772106572A}" type="presParOf" srcId="{9211D360-AB0A-4119-9792-990B8CA3FDDF}" destId="{735C05A6-FD82-412A-B9E7-1C25E550F223}" srcOrd="0" destOrd="0" presId="urn:microsoft.com/office/officeart/2005/8/layout/hList1"/>
    <dgm:cxn modelId="{282C366D-3F0C-467B-B11F-5126EFAE6922}" type="presParOf" srcId="{735C05A6-FD82-412A-B9E7-1C25E550F223}" destId="{03BEB80D-1D26-484A-89E8-7E2858889323}" srcOrd="0" destOrd="0" presId="urn:microsoft.com/office/officeart/2005/8/layout/hList1"/>
    <dgm:cxn modelId="{F31988F0-EEE3-4298-8D73-178081ECCC9A}" type="presParOf" srcId="{735C05A6-FD82-412A-B9E7-1C25E550F223}" destId="{1434CBEB-AA5D-4417-8305-9A711BE90F3F}" srcOrd="1" destOrd="0" presId="urn:microsoft.com/office/officeart/2005/8/layout/hList1"/>
    <dgm:cxn modelId="{819D97AD-4DBC-4632-A478-C79155276912}" type="presParOf" srcId="{9211D360-AB0A-4119-9792-990B8CA3FDDF}" destId="{D3D8BD89-55B7-4D8A-A70A-B5B2D0A45EE4}" srcOrd="1" destOrd="0" presId="urn:microsoft.com/office/officeart/2005/8/layout/hList1"/>
    <dgm:cxn modelId="{908CCBCF-9FC6-4034-8EFD-BD06985CA8B9}" type="presParOf" srcId="{9211D360-AB0A-4119-9792-990B8CA3FDDF}" destId="{3C258842-79E8-4B3C-B1BB-BA21826CD3E2}" srcOrd="2" destOrd="0" presId="urn:microsoft.com/office/officeart/2005/8/layout/hList1"/>
    <dgm:cxn modelId="{358716BA-2F6A-44CC-9ACE-D16BD71DF055}" type="presParOf" srcId="{3C258842-79E8-4B3C-B1BB-BA21826CD3E2}" destId="{C1E25297-DE3A-42BB-9116-82B7797A4BF6}" srcOrd="0" destOrd="0" presId="urn:microsoft.com/office/officeart/2005/8/layout/hList1"/>
    <dgm:cxn modelId="{757372CC-F5DA-41CE-B2A1-39BA293285A5}" type="presParOf" srcId="{3C258842-79E8-4B3C-B1BB-BA21826CD3E2}" destId="{A6E9AE81-4C2F-4A9C-89B2-1AF94EAFC7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Bluetooth (Android side)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Connect with current </a:t>
          </a:r>
          <a:r>
            <a:rPr lang="en-US" dirty="0" smtClean="0"/>
            <a:t>user’s </a:t>
          </a:r>
          <a:r>
            <a:rPr lang="en-US" dirty="0" smtClean="0"/>
            <a:t>phone via Bluetooth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BCA44A6D-716C-4111-AB17-ECFA08B849F6}">
      <dgm:prSet phldrT="[Text]"/>
      <dgm:spPr/>
      <dgm:t>
        <a:bodyPr/>
        <a:lstStyle/>
        <a:p>
          <a:r>
            <a:rPr lang="en-US" dirty="0" smtClean="0"/>
            <a:t>Account for user (or </a:t>
          </a:r>
          <a:r>
            <a:rPr lang="en-US" dirty="0" err="1" smtClean="0"/>
            <a:t>sth</a:t>
          </a:r>
          <a:r>
            <a:rPr lang="en-US" dirty="0" smtClean="0"/>
            <a:t> to distinguish user)</a:t>
          </a:r>
          <a:endParaRPr lang="en-US" dirty="0"/>
        </a:p>
      </dgm:t>
    </dgm:pt>
    <dgm:pt modelId="{8802686B-2D98-4809-B7FF-E5DB6B59B738}" type="parTrans" cxnId="{3383E3ED-D91C-4293-AC1D-1999BE68E803}">
      <dgm:prSet/>
      <dgm:spPr/>
      <dgm:t>
        <a:bodyPr/>
        <a:lstStyle/>
        <a:p>
          <a:endParaRPr lang="en-US"/>
        </a:p>
      </dgm:t>
    </dgm:pt>
    <dgm:pt modelId="{7F1BBB8F-8C6A-4C11-B842-6FDFAFAB1423}" type="sibTrans" cxnId="{3383E3ED-D91C-4293-AC1D-1999BE68E803}">
      <dgm:prSet/>
      <dgm:spPr/>
      <dgm:t>
        <a:bodyPr/>
        <a:lstStyle/>
        <a:p>
          <a:endParaRPr lang="en-US"/>
        </a:p>
      </dgm:t>
    </dgm:pt>
    <dgm:pt modelId="{CEFC3E29-0E63-4F1A-BAF2-2B9019CA8150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+ </a:t>
          </a:r>
          <a:r>
            <a:rPr lang="en-US" u="sng" dirty="0" err="1" smtClean="0"/>
            <a:t>Quang</a:t>
          </a:r>
          <a:r>
            <a:rPr lang="en-US" u="sng" dirty="0" smtClean="0"/>
            <a:t> (Server)</a:t>
          </a:r>
          <a:endParaRPr lang="en-US" u="sng" dirty="0"/>
        </a:p>
      </dgm:t>
    </dgm:pt>
    <dgm:pt modelId="{A4D569F1-A80F-4A09-A11F-86DD9B4718C5}" type="parTrans" cxnId="{BC150157-0B1C-4BAF-B3B8-985E5E8A539C}">
      <dgm:prSet/>
      <dgm:spPr/>
      <dgm:t>
        <a:bodyPr/>
        <a:lstStyle/>
        <a:p>
          <a:endParaRPr lang="en-US"/>
        </a:p>
      </dgm:t>
    </dgm:pt>
    <dgm:pt modelId="{9751D63A-0AF9-4398-BF6A-0C3E540C25FA}" type="sibTrans" cxnId="{BC150157-0B1C-4BAF-B3B8-985E5E8A539C}">
      <dgm:prSet/>
      <dgm:spPr/>
      <dgm:t>
        <a:bodyPr/>
        <a:lstStyle/>
        <a:p>
          <a:endParaRPr lang="en-US"/>
        </a:p>
      </dgm:t>
    </dgm:pt>
    <dgm:pt modelId="{F3A79840-244D-4ECE-AA5A-C8D773C0AE93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7C4B0E1-0C86-4D2B-BBE2-5623147ADEE1}" type="parTrans" cxnId="{7F6AC133-494A-4282-A42B-8370915B8C4F}">
      <dgm:prSet/>
      <dgm:spPr/>
      <dgm:t>
        <a:bodyPr/>
        <a:lstStyle/>
        <a:p>
          <a:endParaRPr lang="en-US"/>
        </a:p>
      </dgm:t>
    </dgm:pt>
    <dgm:pt modelId="{5300EC62-65EE-467D-AF1C-66CD25937950}" type="sibTrans" cxnId="{7F6AC133-494A-4282-A42B-8370915B8C4F}">
      <dgm:prSet/>
      <dgm:spPr/>
      <dgm:t>
        <a:bodyPr/>
        <a:lstStyle/>
        <a:p>
          <a:endParaRPr lang="en-US"/>
        </a:p>
      </dgm:t>
    </dgm:pt>
    <dgm:pt modelId="{319FC6BB-1F4C-4F07-B47E-E2D22B2FB46D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5A582DBB-5330-4E0F-8F23-13CC92690651}" type="parTrans" cxnId="{372D398B-0A4A-4D5A-8C01-6884BD74339C}">
      <dgm:prSet/>
      <dgm:spPr/>
      <dgm:t>
        <a:bodyPr/>
        <a:lstStyle/>
        <a:p>
          <a:endParaRPr lang="en-US"/>
        </a:p>
      </dgm:t>
    </dgm:pt>
    <dgm:pt modelId="{9512C6F2-BB57-449B-BFB0-755CDD4596BF}" type="sibTrans" cxnId="{372D398B-0A4A-4D5A-8C01-6884BD74339C}">
      <dgm:prSet/>
      <dgm:spPr/>
      <dgm:t>
        <a:bodyPr/>
        <a:lstStyle/>
        <a:p>
          <a:endParaRPr lang="en-US"/>
        </a:p>
      </dgm:t>
    </dgm:pt>
    <dgm:pt modelId="{276EFE52-2E7D-4DFE-8699-15C364E056FC}">
      <dgm:prSet phldrT="[Text]"/>
      <dgm:spPr/>
      <dgm:t>
        <a:bodyPr/>
        <a:lstStyle/>
        <a:p>
          <a:r>
            <a:rPr lang="en-US" dirty="0" smtClean="0"/>
            <a:t>Collab with server</a:t>
          </a:r>
          <a:endParaRPr lang="en-US" dirty="0"/>
        </a:p>
      </dgm:t>
    </dgm:pt>
    <dgm:pt modelId="{F92793D8-765F-4539-A678-0633F4AEEF41}" type="parTrans" cxnId="{B95DC9C4-89C3-4501-9A1F-744F843088D3}">
      <dgm:prSet/>
      <dgm:spPr/>
      <dgm:t>
        <a:bodyPr/>
        <a:lstStyle/>
        <a:p>
          <a:endParaRPr lang="en-US"/>
        </a:p>
      </dgm:t>
    </dgm:pt>
    <dgm:pt modelId="{BC008D8D-FFBB-4F18-B866-47B2EEB8961C}" type="sibTrans" cxnId="{B95DC9C4-89C3-4501-9A1F-744F843088D3}">
      <dgm:prSet/>
      <dgm:spPr/>
      <dgm:t>
        <a:bodyPr/>
        <a:lstStyle/>
        <a:p>
          <a:endParaRPr lang="en-US"/>
        </a:p>
      </dgm:t>
    </dgm:pt>
    <dgm:pt modelId="{30333B97-507E-4DEC-AF40-A40C105A7140}">
      <dgm:prSet phldrT="[Text]"/>
      <dgm:spPr/>
      <dgm:t>
        <a:bodyPr/>
        <a:lstStyle/>
        <a:p>
          <a:r>
            <a:rPr lang="en-US" smtClean="0"/>
            <a:t>Server</a:t>
          </a:r>
          <a:endParaRPr lang="en-US" dirty="0"/>
        </a:p>
      </dgm:t>
    </dgm:pt>
    <dgm:pt modelId="{5A3A5698-2880-4EE3-92F2-1ACD0F1D55FC}" type="parTrans" cxnId="{9640A55D-B744-4A6E-A93A-790126B0E8C6}">
      <dgm:prSet/>
      <dgm:spPr/>
      <dgm:t>
        <a:bodyPr/>
        <a:lstStyle/>
        <a:p>
          <a:endParaRPr lang="en-US"/>
        </a:p>
      </dgm:t>
    </dgm:pt>
    <dgm:pt modelId="{52FFF0EA-67DC-4A10-BEAC-8AD7DBCD6B39}" type="sibTrans" cxnId="{9640A55D-B744-4A6E-A93A-790126B0E8C6}">
      <dgm:prSet/>
      <dgm:spPr/>
      <dgm:t>
        <a:bodyPr/>
        <a:lstStyle/>
        <a:p>
          <a:endParaRPr lang="en-US"/>
        </a:p>
      </dgm:t>
    </dgm:pt>
    <dgm:pt modelId="{10468C9E-A778-4205-BF0B-57C016A44F99}">
      <dgm:prSet phldrT="[Text]"/>
      <dgm:spPr/>
      <dgm:t>
        <a:bodyPr/>
        <a:lstStyle/>
        <a:p>
          <a:r>
            <a:rPr lang="en-US" dirty="0" smtClean="0"/>
            <a:t>New </a:t>
          </a:r>
          <a:r>
            <a:rPr lang="en-US" dirty="0" smtClean="0"/>
            <a:t>server</a:t>
          </a:r>
          <a:endParaRPr lang="en-US" dirty="0"/>
        </a:p>
      </dgm:t>
    </dgm:pt>
    <dgm:pt modelId="{F37594B9-AC13-4E44-977D-7586BF0E4BDB}" type="parTrans" cxnId="{4F6C9CF9-DE13-45BC-A07D-6A125D7B9981}">
      <dgm:prSet/>
      <dgm:spPr/>
      <dgm:t>
        <a:bodyPr/>
        <a:lstStyle/>
        <a:p>
          <a:endParaRPr lang="en-US"/>
        </a:p>
      </dgm:t>
    </dgm:pt>
    <dgm:pt modelId="{EBD90681-2603-4A42-A19E-CC881979EEB6}" type="sibTrans" cxnId="{4F6C9CF9-DE13-45BC-A07D-6A125D7B9981}">
      <dgm:prSet/>
      <dgm:spPr/>
      <dgm:t>
        <a:bodyPr/>
        <a:lstStyle/>
        <a:p>
          <a:endParaRPr lang="en-US"/>
        </a:p>
      </dgm:t>
    </dgm:pt>
    <dgm:pt modelId="{D4AFD8A6-32CB-4A8A-BCD8-21FBF26C0EDF}">
      <dgm:prSet phldrT="[Text]"/>
      <dgm:spPr/>
      <dgm:t>
        <a:bodyPr/>
        <a:lstStyle/>
        <a:p>
          <a:r>
            <a:rPr lang="en-US" dirty="0" err="1" smtClean="0"/>
            <a:t>Nodejs</a:t>
          </a:r>
          <a:r>
            <a:rPr lang="en-US" dirty="0" smtClean="0"/>
            <a:t> or anything</a:t>
          </a:r>
          <a:endParaRPr lang="en-US" dirty="0"/>
        </a:p>
      </dgm:t>
    </dgm:pt>
    <dgm:pt modelId="{F0433B73-DAA9-4FB8-9DF0-81603896186E}" type="parTrans" cxnId="{3CE8502F-A124-4C92-A242-842A8FFB0ABF}">
      <dgm:prSet/>
      <dgm:spPr/>
      <dgm:t>
        <a:bodyPr/>
        <a:lstStyle/>
        <a:p>
          <a:endParaRPr lang="en-US"/>
        </a:p>
      </dgm:t>
    </dgm:pt>
    <dgm:pt modelId="{897C0BDF-FF53-414E-B175-8094F275ABC9}" type="sibTrans" cxnId="{3CE8502F-A124-4C92-A242-842A8FFB0ABF}">
      <dgm:prSet/>
      <dgm:spPr/>
      <dgm:t>
        <a:bodyPr/>
        <a:lstStyle/>
        <a:p>
          <a:endParaRPr lang="en-US"/>
        </a:p>
      </dgm:t>
    </dgm:pt>
    <dgm:pt modelId="{A6A7F34D-5924-4BAD-981B-8E7821EE344F}">
      <dgm:prSet phldrT="[Text]"/>
      <dgm:spPr/>
      <dgm:t>
        <a:bodyPr/>
        <a:lstStyle/>
        <a:p>
          <a:r>
            <a:rPr lang="en-US" dirty="0" smtClean="0"/>
            <a:t>Collab with “User profile”</a:t>
          </a:r>
          <a:endParaRPr lang="en-US" dirty="0"/>
        </a:p>
      </dgm:t>
    </dgm:pt>
    <dgm:pt modelId="{6437E2FD-EA63-445F-ABB2-EE694369EAF3}" type="parTrans" cxnId="{33C284D7-321A-4B6A-BEBA-0A024F6125C1}">
      <dgm:prSet/>
      <dgm:spPr/>
      <dgm:t>
        <a:bodyPr/>
        <a:lstStyle/>
        <a:p>
          <a:endParaRPr lang="en-US"/>
        </a:p>
      </dgm:t>
    </dgm:pt>
    <dgm:pt modelId="{864701E9-3479-4035-A55C-7CDFA6E00CBC}" type="sibTrans" cxnId="{33C284D7-321A-4B6A-BEBA-0A024F6125C1}">
      <dgm:prSet/>
      <dgm:spPr/>
      <dgm:t>
        <a:bodyPr/>
        <a:lstStyle/>
        <a:p>
          <a:endParaRPr lang="en-US"/>
        </a:p>
      </dgm:t>
    </dgm:pt>
    <dgm:pt modelId="{5D6FFE67-3012-430F-961B-6434CC980722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r>
            <a:rPr lang="en-US" dirty="0" smtClean="0"/>
            <a:t> + </a:t>
          </a:r>
          <a:r>
            <a:rPr lang="en-US" b="0" u="sng" dirty="0" err="1" smtClean="0"/>
            <a:t>Thành</a:t>
          </a:r>
          <a:r>
            <a:rPr lang="en-US" b="0" u="sng" dirty="0" smtClean="0"/>
            <a:t> (User Profile)</a:t>
          </a:r>
          <a:endParaRPr lang="en-US" b="0" u="sng" dirty="0"/>
        </a:p>
      </dgm:t>
    </dgm:pt>
    <dgm:pt modelId="{941353B5-C690-4648-90B9-FACA187C5AAE}" type="parTrans" cxnId="{29548847-397D-4E2F-A5A1-1FE8FC9D70F5}">
      <dgm:prSet/>
      <dgm:spPr/>
      <dgm:t>
        <a:bodyPr/>
        <a:lstStyle/>
        <a:p>
          <a:endParaRPr lang="en-US"/>
        </a:p>
      </dgm:t>
    </dgm:pt>
    <dgm:pt modelId="{44174D6E-B0CD-4597-8C96-27EA63BD3CBA}" type="sibTrans" cxnId="{29548847-397D-4E2F-A5A1-1FE8FC9D70F5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2EAB-D96C-4E33-95C8-16DCC39568AA}" type="pres">
      <dgm:prSet presAssocID="{BBDFAEA0-2053-4164-98EA-77CEA3B6A7A1}" presName="space" presStyleCnt="0"/>
      <dgm:spPr/>
    </dgm:pt>
    <dgm:pt modelId="{902FE515-3AD0-4D5D-883A-17B1A9BA1D3C}" type="pres">
      <dgm:prSet presAssocID="{30333B97-507E-4DEC-AF40-A40C105A7140}" presName="composite" presStyleCnt="0"/>
      <dgm:spPr/>
    </dgm:pt>
    <dgm:pt modelId="{71756286-311A-417A-B2D2-59EA6C5C065B}" type="pres">
      <dgm:prSet presAssocID="{30333B97-507E-4DEC-AF40-A40C105A714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649E5-3CDD-40A7-8566-EE2E84D2A194}" type="pres">
      <dgm:prSet presAssocID="{30333B97-507E-4DEC-AF40-A40C105A714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B7E528-23A7-4198-B87C-86EC45D53C87}" type="presOf" srcId="{BCA44A6D-716C-4111-AB17-ECFA08B849F6}" destId="{1434CBEB-AA5D-4417-8305-9A711BE90F3F}" srcOrd="0" destOrd="1" presId="urn:microsoft.com/office/officeart/2005/8/layout/hList1"/>
    <dgm:cxn modelId="{A8A7417A-D3AF-4369-B138-BC37413D46DD}" type="presOf" srcId="{30333B97-507E-4DEC-AF40-A40C105A7140}" destId="{71756286-311A-417A-B2D2-59EA6C5C065B}" srcOrd="0" destOrd="0" presId="urn:microsoft.com/office/officeart/2005/8/layout/hList1"/>
    <dgm:cxn modelId="{8373B35E-6AC1-4AE1-8777-EFE9762A33B9}" type="presOf" srcId="{A582A87C-606F-4B9C-B4AE-2ED22725EDE3}" destId="{9211D360-AB0A-4119-9792-990B8CA3FDDF}" srcOrd="0" destOrd="0" presId="urn:microsoft.com/office/officeart/2005/8/layout/hList1"/>
    <dgm:cxn modelId="{A4806A4B-380D-4007-9AB9-F9C11628F60B}" type="presOf" srcId="{A6A7F34D-5924-4BAD-981B-8E7821EE344F}" destId="{2D0649E5-3CDD-40A7-8566-EE2E84D2A194}" srcOrd="0" destOrd="2" presId="urn:microsoft.com/office/officeart/2005/8/layout/hList1"/>
    <dgm:cxn modelId="{01577EB5-9DC9-493A-A22D-14A26857B260}" type="presOf" srcId="{7C272BEB-679D-4411-85DC-350BAFD6BB00}" destId="{A6E9AE81-4C2F-4A9C-89B2-1AF94EAFC70B}" srcOrd="0" destOrd="0" presId="urn:microsoft.com/office/officeart/2005/8/layout/hList1"/>
    <dgm:cxn modelId="{3F7E03BE-9B76-408D-B704-01091822BF2F}" type="presOf" srcId="{5FC69946-C0EE-4993-8330-3AB7F5D5BE52}" destId="{C1E25297-DE3A-42BB-9116-82B7797A4BF6}" srcOrd="0" destOrd="0" presId="urn:microsoft.com/office/officeart/2005/8/layout/hList1"/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CDE9CDBD-27A7-46E4-9B1D-4B93A974CD35}" type="presOf" srcId="{1B08426E-630D-4C75-8C72-3FF89D23F3F5}" destId="{A6E9AE81-4C2F-4A9C-89B2-1AF94EAFC70B}" srcOrd="0" destOrd="1" presId="urn:microsoft.com/office/officeart/2005/8/layout/hList1"/>
    <dgm:cxn modelId="{A892812F-029D-4A70-BCC8-22F336B2120E}" type="presOf" srcId="{F3A79840-244D-4ECE-AA5A-C8D773C0AE93}" destId="{A6E9AE81-4C2F-4A9C-89B2-1AF94EAFC70B}" srcOrd="0" destOrd="2" presId="urn:microsoft.com/office/officeart/2005/8/layout/hList1"/>
    <dgm:cxn modelId="{33C284D7-321A-4B6A-BEBA-0A024F6125C1}" srcId="{30333B97-507E-4DEC-AF40-A40C105A7140}" destId="{A6A7F34D-5924-4BAD-981B-8E7821EE344F}" srcOrd="2" destOrd="0" parTransId="{6437E2FD-EA63-445F-ABB2-EE694369EAF3}" sibTransId="{864701E9-3479-4035-A55C-7CDFA6E00CBC}"/>
    <dgm:cxn modelId="{5987FCB2-6B20-449A-AD79-9A4D258F8330}" type="presOf" srcId="{CEFC3E29-0E63-4F1A-BAF2-2B9019CA8150}" destId="{1434CBEB-AA5D-4417-8305-9A711BE90F3F}" srcOrd="0" destOrd="4" presId="urn:microsoft.com/office/officeart/2005/8/layout/hList1"/>
    <dgm:cxn modelId="{B95DC9C4-89C3-4501-9A1F-744F843088D3}" srcId="{4335CA99-0F08-4B62-9FE8-0D8784874E33}" destId="{276EFE52-2E7D-4DFE-8699-15C364E056FC}" srcOrd="3" destOrd="0" parTransId="{F92793D8-765F-4539-A678-0633F4AEEF41}" sibTransId="{BC008D8D-FFBB-4F18-B866-47B2EEB8961C}"/>
    <dgm:cxn modelId="{7F6AC133-494A-4282-A42B-8370915B8C4F}" srcId="{5FC69946-C0EE-4993-8330-3AB7F5D5BE52}" destId="{F3A79840-244D-4ECE-AA5A-C8D773C0AE93}" srcOrd="2" destOrd="0" parTransId="{37C4B0E1-0C86-4D2B-BBE2-5623147ADEE1}" sibTransId="{5300EC62-65EE-467D-AF1C-66CD25937950}"/>
    <dgm:cxn modelId="{6C273EFB-5767-4F19-B057-E987C6586E46}" type="presOf" srcId="{5D6FFE67-3012-430F-961B-6434CC980722}" destId="{2D0649E5-3CDD-40A7-8566-EE2E84D2A194}" srcOrd="0" destOrd="3" presId="urn:microsoft.com/office/officeart/2005/8/layout/hList1"/>
    <dgm:cxn modelId="{29548847-397D-4E2F-A5A1-1FE8FC9D70F5}" srcId="{30333B97-507E-4DEC-AF40-A40C105A7140}" destId="{5D6FFE67-3012-430F-961B-6434CC980722}" srcOrd="3" destOrd="0" parTransId="{941353B5-C690-4648-90B9-FACA187C5AAE}" sibTransId="{44174D6E-B0CD-4597-8C96-27EA63BD3CBA}"/>
    <dgm:cxn modelId="{9852DF42-F392-4D4F-A497-9038294CBE6C}" type="presOf" srcId="{D4AFD8A6-32CB-4A8A-BCD8-21FBF26C0EDF}" destId="{2D0649E5-3CDD-40A7-8566-EE2E84D2A194}" srcOrd="0" destOrd="1" presId="urn:microsoft.com/office/officeart/2005/8/layout/hList1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9640A55D-B744-4A6E-A93A-790126B0E8C6}" srcId="{A582A87C-606F-4B9C-B4AE-2ED22725EDE3}" destId="{30333B97-507E-4DEC-AF40-A40C105A7140}" srcOrd="2" destOrd="0" parTransId="{5A3A5698-2880-4EE3-92F2-1ACD0F1D55FC}" sibTransId="{52FFF0EA-67DC-4A10-BEAC-8AD7DBCD6B39}"/>
    <dgm:cxn modelId="{372D398B-0A4A-4D5A-8C01-6884BD74339C}" srcId="{4335CA99-0F08-4B62-9FE8-0D8784874E33}" destId="{319FC6BB-1F4C-4F07-B47E-E2D22B2FB46D}" srcOrd="2" destOrd="0" parTransId="{5A582DBB-5330-4E0F-8F23-13CC92690651}" sibTransId="{9512C6F2-BB57-449B-BFB0-755CDD4596BF}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AEF11064-1217-443F-A82B-E24490AD9EC8}" type="presOf" srcId="{319FC6BB-1F4C-4F07-B47E-E2D22B2FB46D}" destId="{1434CBEB-AA5D-4417-8305-9A711BE90F3F}" srcOrd="0" destOrd="2" presId="urn:microsoft.com/office/officeart/2005/8/layout/hList1"/>
    <dgm:cxn modelId="{3383E3ED-D91C-4293-AC1D-1999BE68E803}" srcId="{4335CA99-0F08-4B62-9FE8-0D8784874E33}" destId="{BCA44A6D-716C-4111-AB17-ECFA08B849F6}" srcOrd="1" destOrd="0" parTransId="{8802686B-2D98-4809-B7FF-E5DB6B59B738}" sibTransId="{7F1BBB8F-8C6A-4C11-B842-6FDFAFAB1423}"/>
    <dgm:cxn modelId="{4D5D479D-F93F-4BD2-8C07-7BD2556A21BB}" type="presOf" srcId="{4335CA99-0F08-4B62-9FE8-0D8784874E33}" destId="{03BEB80D-1D26-484A-89E8-7E2858889323}" srcOrd="0" destOrd="0" presId="urn:microsoft.com/office/officeart/2005/8/layout/hList1"/>
    <dgm:cxn modelId="{0832FF3C-1924-497F-A6FD-C70F93A25076}" type="presOf" srcId="{5D396B4F-BB52-4A5D-B0EE-EFB2C27F6B33}" destId="{1434CBEB-AA5D-4417-8305-9A711BE90F3F}" srcOrd="0" destOrd="0" presId="urn:microsoft.com/office/officeart/2005/8/layout/hList1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D90F99D1-C371-496A-928F-3BD77170CEBF}" type="presOf" srcId="{10468C9E-A778-4205-BF0B-57C016A44F99}" destId="{2D0649E5-3CDD-40A7-8566-EE2E84D2A194}" srcOrd="0" destOrd="0" presId="urn:microsoft.com/office/officeart/2005/8/layout/hList1"/>
    <dgm:cxn modelId="{3CE8502F-A124-4C92-A242-842A8FFB0ABF}" srcId="{30333B97-507E-4DEC-AF40-A40C105A7140}" destId="{D4AFD8A6-32CB-4A8A-BCD8-21FBF26C0EDF}" srcOrd="1" destOrd="0" parTransId="{F0433B73-DAA9-4FB8-9DF0-81603896186E}" sibTransId="{897C0BDF-FF53-414E-B175-8094F275ABC9}"/>
    <dgm:cxn modelId="{4F6C9CF9-DE13-45BC-A07D-6A125D7B9981}" srcId="{30333B97-507E-4DEC-AF40-A40C105A7140}" destId="{10468C9E-A778-4205-BF0B-57C016A44F99}" srcOrd="0" destOrd="0" parTransId="{F37594B9-AC13-4E44-977D-7586BF0E4BDB}" sibTransId="{EBD90681-2603-4A42-A19E-CC881979EEB6}"/>
    <dgm:cxn modelId="{BC150157-0B1C-4BAF-B3B8-985E5E8A539C}" srcId="{4335CA99-0F08-4B62-9FE8-0D8784874E33}" destId="{CEFC3E29-0E63-4F1A-BAF2-2B9019CA8150}" srcOrd="4" destOrd="0" parTransId="{A4D569F1-A80F-4A09-A11F-86DD9B4718C5}" sibTransId="{9751D63A-0AF9-4398-BF6A-0C3E540C25FA}"/>
    <dgm:cxn modelId="{3D618642-C498-4495-B3C9-41AE1F5482E1}" type="presOf" srcId="{276EFE52-2E7D-4DFE-8699-15C364E056FC}" destId="{1434CBEB-AA5D-4417-8305-9A711BE90F3F}" srcOrd="0" destOrd="3" presId="urn:microsoft.com/office/officeart/2005/8/layout/hList1"/>
    <dgm:cxn modelId="{69580F1A-EFE6-4647-A66C-980835E1A442}" type="presParOf" srcId="{9211D360-AB0A-4119-9792-990B8CA3FDDF}" destId="{735C05A6-FD82-412A-B9E7-1C25E550F223}" srcOrd="0" destOrd="0" presId="urn:microsoft.com/office/officeart/2005/8/layout/hList1"/>
    <dgm:cxn modelId="{D1311B80-131C-48CC-94EF-F615A2FD14D3}" type="presParOf" srcId="{735C05A6-FD82-412A-B9E7-1C25E550F223}" destId="{03BEB80D-1D26-484A-89E8-7E2858889323}" srcOrd="0" destOrd="0" presId="urn:microsoft.com/office/officeart/2005/8/layout/hList1"/>
    <dgm:cxn modelId="{78301A20-AE43-4FDB-8EAC-F6CD1D00479C}" type="presParOf" srcId="{735C05A6-FD82-412A-B9E7-1C25E550F223}" destId="{1434CBEB-AA5D-4417-8305-9A711BE90F3F}" srcOrd="1" destOrd="0" presId="urn:microsoft.com/office/officeart/2005/8/layout/hList1"/>
    <dgm:cxn modelId="{948B0785-BE07-4062-9806-7A71100DF0A3}" type="presParOf" srcId="{9211D360-AB0A-4119-9792-990B8CA3FDDF}" destId="{D3D8BD89-55B7-4D8A-A70A-B5B2D0A45EE4}" srcOrd="1" destOrd="0" presId="urn:microsoft.com/office/officeart/2005/8/layout/hList1"/>
    <dgm:cxn modelId="{5FF87A11-5814-463E-B26B-75563BCA6E01}" type="presParOf" srcId="{9211D360-AB0A-4119-9792-990B8CA3FDDF}" destId="{3C258842-79E8-4B3C-B1BB-BA21826CD3E2}" srcOrd="2" destOrd="0" presId="urn:microsoft.com/office/officeart/2005/8/layout/hList1"/>
    <dgm:cxn modelId="{AF8F16CB-F196-4750-B88E-8761392B93B1}" type="presParOf" srcId="{3C258842-79E8-4B3C-B1BB-BA21826CD3E2}" destId="{C1E25297-DE3A-42BB-9116-82B7797A4BF6}" srcOrd="0" destOrd="0" presId="urn:microsoft.com/office/officeart/2005/8/layout/hList1"/>
    <dgm:cxn modelId="{2A52DF21-1B80-4631-B840-EDF0B809E465}" type="presParOf" srcId="{3C258842-79E8-4B3C-B1BB-BA21826CD3E2}" destId="{A6E9AE81-4C2F-4A9C-89B2-1AF94EAFC70B}" srcOrd="1" destOrd="0" presId="urn:microsoft.com/office/officeart/2005/8/layout/hList1"/>
    <dgm:cxn modelId="{F4280C74-295F-4154-A7FD-549455A5879C}" type="presParOf" srcId="{9211D360-AB0A-4119-9792-990B8CA3FDDF}" destId="{FCBC2EAB-D96C-4E33-95C8-16DCC39568AA}" srcOrd="3" destOrd="0" presId="urn:microsoft.com/office/officeart/2005/8/layout/hList1"/>
    <dgm:cxn modelId="{C1A4D569-7B1A-4C93-BC8D-F5DABF2E9A8B}" type="presParOf" srcId="{9211D360-AB0A-4119-9792-990B8CA3FDDF}" destId="{902FE515-3AD0-4D5D-883A-17B1A9BA1D3C}" srcOrd="4" destOrd="0" presId="urn:microsoft.com/office/officeart/2005/8/layout/hList1"/>
    <dgm:cxn modelId="{1774FD9D-D7D8-4B69-A995-1FCA32268DFB}" type="presParOf" srcId="{902FE515-3AD0-4D5D-883A-17B1A9BA1D3C}" destId="{71756286-311A-417A-B2D2-59EA6C5C065B}" srcOrd="0" destOrd="0" presId="urn:microsoft.com/office/officeart/2005/8/layout/hList1"/>
    <dgm:cxn modelId="{90D30A38-64DD-49B8-8D6E-F6B718F4D2AD}" type="presParOf" srcId="{902FE515-3AD0-4D5D-883A-17B1A9BA1D3C}" destId="{2D0649E5-3CDD-40A7-8566-EE2E84D2A1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2A87C-606F-4B9C-B4AE-2ED22725ED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5CA99-0F08-4B62-9FE8-0D8784874E33}">
      <dgm:prSet phldrT="[Text]"/>
      <dgm:spPr/>
      <dgm:t>
        <a:bodyPr/>
        <a:lstStyle/>
        <a:p>
          <a:r>
            <a:rPr lang="en-US" dirty="0" smtClean="0"/>
            <a:t>Uno</a:t>
          </a:r>
          <a:endParaRPr lang="en-US" dirty="0"/>
        </a:p>
      </dgm:t>
    </dgm:pt>
    <dgm:pt modelId="{513618D8-0EF9-4B1F-8F08-F3CCE9501D46}" type="parTrans" cxnId="{E53C892A-0887-426F-8EE4-FA092AAD6510}">
      <dgm:prSet/>
      <dgm:spPr/>
      <dgm:t>
        <a:bodyPr/>
        <a:lstStyle/>
        <a:p>
          <a:endParaRPr lang="en-US"/>
        </a:p>
      </dgm:t>
    </dgm:pt>
    <dgm:pt modelId="{B9710829-418A-4BAF-94F0-DA3B149EAF83}" type="sibTrans" cxnId="{E53C892A-0887-426F-8EE4-FA092AAD6510}">
      <dgm:prSet/>
      <dgm:spPr/>
      <dgm:t>
        <a:bodyPr/>
        <a:lstStyle/>
        <a:p>
          <a:endParaRPr lang="en-US"/>
        </a:p>
      </dgm:t>
    </dgm:pt>
    <dgm:pt modelId="{5D396B4F-BB52-4A5D-B0EE-EFB2C27F6B33}">
      <dgm:prSet phldrT="[Text]"/>
      <dgm:spPr/>
      <dgm:t>
        <a:bodyPr/>
        <a:lstStyle/>
        <a:p>
          <a:r>
            <a:rPr lang="en-US" dirty="0" smtClean="0"/>
            <a:t>Make the Uno (controlling lower motor) communicate with Pi</a:t>
          </a:r>
          <a:endParaRPr lang="en-US" dirty="0"/>
        </a:p>
      </dgm:t>
    </dgm:pt>
    <dgm:pt modelId="{F6C85835-5689-432A-83A0-DD696DE7B46F}" type="parTrans" cxnId="{CA5F5364-C047-4144-A7E1-DCAD903755B1}">
      <dgm:prSet/>
      <dgm:spPr/>
      <dgm:t>
        <a:bodyPr/>
        <a:lstStyle/>
        <a:p>
          <a:endParaRPr lang="en-US"/>
        </a:p>
      </dgm:t>
    </dgm:pt>
    <dgm:pt modelId="{64B15E2C-427B-4984-B9A0-502ED6535B88}" type="sibTrans" cxnId="{CA5F5364-C047-4144-A7E1-DCAD903755B1}">
      <dgm:prSet/>
      <dgm:spPr/>
      <dgm:t>
        <a:bodyPr/>
        <a:lstStyle/>
        <a:p>
          <a:endParaRPr lang="en-US"/>
        </a:p>
      </dgm:t>
    </dgm:pt>
    <dgm:pt modelId="{5FC69946-C0EE-4993-8330-3AB7F5D5BE52}">
      <dgm:prSet phldrT="[Text]"/>
      <dgm:spPr/>
      <dgm:t>
        <a:bodyPr/>
        <a:lstStyle/>
        <a:p>
          <a:r>
            <a:rPr lang="en-US" dirty="0" smtClean="0"/>
            <a:t>Height</a:t>
          </a:r>
          <a:endParaRPr lang="en-US" dirty="0"/>
        </a:p>
      </dgm:t>
    </dgm:pt>
    <dgm:pt modelId="{91642A0D-96BA-44C1-BE7D-0395D4F376ED}" type="parTrans" cxnId="{EBF1DBD8-F080-414A-8D57-3FF0DB49388B}">
      <dgm:prSet/>
      <dgm:spPr/>
      <dgm:t>
        <a:bodyPr/>
        <a:lstStyle/>
        <a:p>
          <a:endParaRPr lang="en-US"/>
        </a:p>
      </dgm:t>
    </dgm:pt>
    <dgm:pt modelId="{BBDFAEA0-2053-4164-98EA-77CEA3B6A7A1}" type="sibTrans" cxnId="{EBF1DBD8-F080-414A-8D57-3FF0DB49388B}">
      <dgm:prSet/>
      <dgm:spPr/>
      <dgm:t>
        <a:bodyPr/>
        <a:lstStyle/>
        <a:p>
          <a:endParaRPr lang="en-US"/>
        </a:p>
      </dgm:t>
    </dgm:pt>
    <dgm:pt modelId="{7C272BEB-679D-4411-85DC-350BAFD6BB00}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314A3709-28AF-43FB-ABEE-5A0C16F8BF1C}" type="parTrans" cxnId="{97A65C8A-75E8-4514-B462-560FF644A289}">
      <dgm:prSet/>
      <dgm:spPr/>
      <dgm:t>
        <a:bodyPr/>
        <a:lstStyle/>
        <a:p>
          <a:endParaRPr lang="en-US"/>
        </a:p>
      </dgm:t>
    </dgm:pt>
    <dgm:pt modelId="{CBC9E1E2-DAE3-42D0-B72C-131474339120}" type="sibTrans" cxnId="{97A65C8A-75E8-4514-B462-560FF644A289}">
      <dgm:prSet/>
      <dgm:spPr/>
      <dgm:t>
        <a:bodyPr/>
        <a:lstStyle/>
        <a:p>
          <a:endParaRPr lang="en-US"/>
        </a:p>
      </dgm:t>
    </dgm:pt>
    <dgm:pt modelId="{1B08426E-630D-4C75-8C72-3FF89D23F3F5}">
      <dgm:prSet phldrT="[Text]"/>
      <dgm:spPr/>
      <dgm:t>
        <a:bodyPr/>
        <a:lstStyle/>
        <a:p>
          <a:r>
            <a:rPr lang="en-US" dirty="0" smtClean="0"/>
            <a:t>Transfer Height result to Pi via Uno (already had result, just transfer) =&gt; Easy</a:t>
          </a:r>
          <a:endParaRPr lang="en-US" dirty="0"/>
        </a:p>
      </dgm:t>
    </dgm:pt>
    <dgm:pt modelId="{79685A99-164B-4746-B01F-EBEBE05F24BC}" type="parTrans" cxnId="{914F1EE6-424B-4B38-B078-3E22850BE0B3}">
      <dgm:prSet/>
      <dgm:spPr/>
      <dgm:t>
        <a:bodyPr/>
        <a:lstStyle/>
        <a:p>
          <a:endParaRPr lang="en-US"/>
        </a:p>
      </dgm:t>
    </dgm:pt>
    <dgm:pt modelId="{563A0D80-9053-4908-A7BB-B9650CB428B1}" type="sibTrans" cxnId="{914F1EE6-424B-4B38-B078-3E22850BE0B3}">
      <dgm:prSet/>
      <dgm:spPr/>
      <dgm:t>
        <a:bodyPr/>
        <a:lstStyle/>
        <a:p>
          <a:endParaRPr lang="en-US"/>
        </a:p>
      </dgm:t>
    </dgm:pt>
    <dgm:pt modelId="{156AC0A6-3DC5-4D12-B6C8-9A0BC2E20A6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/>
        </a:p>
      </dgm:t>
    </dgm:pt>
    <dgm:pt modelId="{BDF9E6D6-5DD4-4EA0-BEE4-EC9084DEA4FA}" type="parTrans" cxnId="{BBD51A31-2ED3-42EE-BD5B-69B03FB2739F}">
      <dgm:prSet/>
      <dgm:spPr/>
      <dgm:t>
        <a:bodyPr/>
        <a:lstStyle/>
        <a:p>
          <a:endParaRPr lang="en-US"/>
        </a:p>
      </dgm:t>
    </dgm:pt>
    <dgm:pt modelId="{31E15675-CA1A-41AD-AA61-C3EDE138D2F2}" type="sibTrans" cxnId="{BBD51A31-2ED3-42EE-BD5B-69B03FB2739F}">
      <dgm:prSet/>
      <dgm:spPr/>
      <dgm:t>
        <a:bodyPr/>
        <a:lstStyle/>
        <a:p>
          <a:endParaRPr lang="en-US"/>
        </a:p>
      </dgm:t>
    </dgm:pt>
    <dgm:pt modelId="{1F04EF4F-55D1-4C91-B71C-9001062F7006}">
      <dgm:prSet phldrT="[Text]"/>
      <dgm:spPr/>
      <dgm:t>
        <a:bodyPr/>
        <a:lstStyle/>
        <a:p>
          <a:r>
            <a:rPr lang="en-US" dirty="0" smtClean="0"/>
            <a:t>Port from Uno to</a:t>
          </a:r>
          <a:endParaRPr lang="en-US" dirty="0"/>
        </a:p>
      </dgm:t>
    </dgm:pt>
    <dgm:pt modelId="{8908489D-DB2A-46F4-B3E2-6338038C0554}" type="parTrans" cxnId="{1D0F2CC2-7163-4551-8673-11F7AD5F579D}">
      <dgm:prSet/>
      <dgm:spPr/>
      <dgm:t>
        <a:bodyPr/>
        <a:lstStyle/>
        <a:p>
          <a:endParaRPr lang="en-US"/>
        </a:p>
      </dgm:t>
    </dgm:pt>
    <dgm:pt modelId="{B369A228-D8D7-459D-9083-21EBA6E91872}" type="sibTrans" cxnId="{1D0F2CC2-7163-4551-8673-11F7AD5F579D}">
      <dgm:prSet/>
      <dgm:spPr/>
      <dgm:t>
        <a:bodyPr/>
        <a:lstStyle/>
        <a:p>
          <a:endParaRPr lang="en-US"/>
        </a:p>
      </dgm:t>
    </dgm:pt>
    <dgm:pt modelId="{C5A40F96-1ABE-44FD-A87D-F70D1C9A172A}">
      <dgm:prSet phldrT="[Text]"/>
      <dgm:spPr/>
      <dgm:t>
        <a:bodyPr/>
        <a:lstStyle/>
        <a:p>
          <a:r>
            <a:rPr lang="en-US" dirty="0" smtClean="0"/>
            <a:t>Only </a:t>
          </a:r>
          <a:r>
            <a:rPr lang="en-US" dirty="0" smtClean="0"/>
            <a:t>send &amp; receive signal </a:t>
          </a:r>
          <a:r>
            <a:rPr lang="en-US" dirty="0" smtClean="0"/>
            <a:t>=&gt; Easy</a:t>
          </a:r>
          <a:endParaRPr lang="en-US" dirty="0"/>
        </a:p>
      </dgm:t>
    </dgm:pt>
    <dgm:pt modelId="{FFCDA299-7FC8-48B5-A1C8-DB57541EC20E}" type="parTrans" cxnId="{1B44465C-0257-4D5F-8D4B-A346BF069205}">
      <dgm:prSet/>
      <dgm:spPr/>
      <dgm:t>
        <a:bodyPr/>
        <a:lstStyle/>
        <a:p>
          <a:endParaRPr lang="en-US"/>
        </a:p>
      </dgm:t>
    </dgm:pt>
    <dgm:pt modelId="{E120928C-B27F-4A91-80D5-D8B878F76EAE}" type="sibTrans" cxnId="{1B44465C-0257-4D5F-8D4B-A346BF069205}">
      <dgm:prSet/>
      <dgm:spPr/>
      <dgm:t>
        <a:bodyPr/>
        <a:lstStyle/>
        <a:p>
          <a:endParaRPr lang="en-US"/>
        </a:p>
      </dgm:t>
    </dgm:pt>
    <dgm:pt modelId="{DEE24527-EFEF-45B8-BB94-93CDE5A38603}">
      <dgm:prSet phldrT="[Text]"/>
      <dgm:spPr/>
      <dgm:t>
        <a:bodyPr/>
        <a:lstStyle/>
        <a:p>
          <a:r>
            <a:rPr lang="en-US" dirty="0" smtClean="0"/>
            <a:t>Touch</a:t>
          </a:r>
          <a:endParaRPr lang="en-US" dirty="0"/>
        </a:p>
      </dgm:t>
    </dgm:pt>
    <dgm:pt modelId="{DC0D5E54-0253-4D3D-81F8-E710187FC6BF}" type="parTrans" cxnId="{E1265274-0652-46C2-8483-B81A1C5977C9}">
      <dgm:prSet/>
      <dgm:spPr/>
      <dgm:t>
        <a:bodyPr/>
        <a:lstStyle/>
        <a:p>
          <a:endParaRPr lang="en-US"/>
        </a:p>
      </dgm:t>
    </dgm:pt>
    <dgm:pt modelId="{CADE5C81-8378-4841-BA16-DE1636EBF034}" type="sibTrans" cxnId="{E1265274-0652-46C2-8483-B81A1C5977C9}">
      <dgm:prSet/>
      <dgm:spPr/>
      <dgm:t>
        <a:bodyPr/>
        <a:lstStyle/>
        <a:p>
          <a:endParaRPr lang="en-US"/>
        </a:p>
      </dgm:t>
    </dgm:pt>
    <dgm:pt modelId="{CEB8372C-3230-437D-98E2-DED153375F09}">
      <dgm:prSet phldrT="[Text]"/>
      <dgm:spPr/>
      <dgm:t>
        <a:bodyPr/>
        <a:lstStyle/>
        <a:p>
          <a:r>
            <a:rPr lang="en-US" dirty="0" smtClean="0"/>
            <a:t>Use Pi to control signal from Touch module</a:t>
          </a:r>
          <a:endParaRPr lang="en-US" dirty="0"/>
        </a:p>
      </dgm:t>
    </dgm:pt>
    <dgm:pt modelId="{492E7C29-DAD0-4759-A53D-DA5B163C11B7}" type="parTrans" cxnId="{414DDCB7-A7FF-48F2-B3B8-6E3E8DE46850}">
      <dgm:prSet/>
      <dgm:spPr/>
      <dgm:t>
        <a:bodyPr/>
        <a:lstStyle/>
        <a:p>
          <a:endParaRPr lang="en-US"/>
        </a:p>
      </dgm:t>
    </dgm:pt>
    <dgm:pt modelId="{8192E7EC-D5A2-4A93-9741-7323D8E9E531}" type="sibTrans" cxnId="{414DDCB7-A7FF-48F2-B3B8-6E3E8DE46850}">
      <dgm:prSet/>
      <dgm:spPr/>
      <dgm:t>
        <a:bodyPr/>
        <a:lstStyle/>
        <a:p>
          <a:endParaRPr lang="en-US"/>
        </a:p>
      </dgm:t>
    </dgm:pt>
    <dgm:pt modelId="{3B62E911-CD7D-4F37-A8F5-894FAB6AD31D}">
      <dgm:prSet phldrT="[Text]"/>
      <dgm:spPr/>
      <dgm:t>
        <a:bodyPr/>
        <a:lstStyle/>
        <a:p>
          <a:r>
            <a:rPr lang="en-US" dirty="0" smtClean="0"/>
            <a:t>Easy </a:t>
          </a:r>
          <a:endParaRPr lang="en-US" dirty="0"/>
        </a:p>
      </dgm:t>
    </dgm:pt>
    <dgm:pt modelId="{40F30712-9F5D-4239-8A66-E8A4B06ADFEC}" type="parTrans" cxnId="{F8D8413E-64D6-437B-9FD6-3F498648B87A}">
      <dgm:prSet/>
      <dgm:spPr/>
      <dgm:t>
        <a:bodyPr/>
        <a:lstStyle/>
        <a:p>
          <a:endParaRPr lang="en-US"/>
        </a:p>
      </dgm:t>
    </dgm:pt>
    <dgm:pt modelId="{831F7A06-39D0-4A2A-BF56-5C3DD85B7583}" type="sibTrans" cxnId="{F8D8413E-64D6-437B-9FD6-3F498648B87A}">
      <dgm:prSet/>
      <dgm:spPr/>
      <dgm:t>
        <a:bodyPr/>
        <a:lstStyle/>
        <a:p>
          <a:endParaRPr lang="en-US"/>
        </a:p>
      </dgm:t>
    </dgm:pt>
    <dgm:pt modelId="{9927699E-5493-4D7C-902D-47115FF923F3}">
      <dgm:prSet phldrT="[Text]"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CE042D1E-BCAA-4D74-AC9D-7894E21D1745}" type="parTrans" cxnId="{7864802C-69BE-47A7-A3E6-92C9393E8621}">
      <dgm:prSet/>
      <dgm:spPr/>
      <dgm:t>
        <a:bodyPr/>
        <a:lstStyle/>
        <a:p>
          <a:endParaRPr lang="en-US"/>
        </a:p>
      </dgm:t>
    </dgm:pt>
    <dgm:pt modelId="{961FD144-A550-4710-8B2C-8C0993590B0D}" type="sibTrans" cxnId="{7864802C-69BE-47A7-A3E6-92C9393E8621}">
      <dgm:prSet/>
      <dgm:spPr/>
      <dgm:t>
        <a:bodyPr/>
        <a:lstStyle/>
        <a:p>
          <a:endParaRPr lang="en-US"/>
        </a:p>
      </dgm:t>
    </dgm:pt>
    <dgm:pt modelId="{817ED1BA-C1C1-4ECC-96E6-7F348A20DE1F}">
      <dgm:prSet phldrT="[Text]"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0886C949-B422-42E0-AFC4-5C07F4B250FA}" type="parTrans" cxnId="{26125E18-7B98-449D-A2E2-F17CE5776ED5}">
      <dgm:prSet/>
      <dgm:spPr/>
      <dgm:t>
        <a:bodyPr/>
        <a:lstStyle/>
        <a:p>
          <a:endParaRPr lang="en-US"/>
        </a:p>
      </dgm:t>
    </dgm:pt>
    <dgm:pt modelId="{691DDE95-D2D6-4055-8BEE-8DF9CC90EB26}" type="sibTrans" cxnId="{26125E18-7B98-449D-A2E2-F17CE5776ED5}">
      <dgm:prSet/>
      <dgm:spPr/>
      <dgm:t>
        <a:bodyPr/>
        <a:lstStyle/>
        <a:p>
          <a:endParaRPr lang="en-US"/>
        </a:p>
      </dgm:t>
    </dgm:pt>
    <dgm:pt modelId="{3AFCEB1F-619D-4BBC-ABD6-652E59E90AF5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FEA97F46-0B8C-4F4C-A60C-C3FE417EE66A}" type="parTrans" cxnId="{4534A2F7-340B-4863-8134-7BB41F93E08F}">
      <dgm:prSet/>
      <dgm:spPr/>
      <dgm:t>
        <a:bodyPr/>
        <a:lstStyle/>
        <a:p>
          <a:endParaRPr lang="en-US"/>
        </a:p>
      </dgm:t>
    </dgm:pt>
    <dgm:pt modelId="{F5A04C41-115F-4B5F-A227-6907C12942EF}" type="sibTrans" cxnId="{4534A2F7-340B-4863-8134-7BB41F93E08F}">
      <dgm:prSet/>
      <dgm:spPr/>
      <dgm:t>
        <a:bodyPr/>
        <a:lstStyle/>
        <a:p>
          <a:endParaRPr lang="en-US"/>
        </a:p>
      </dgm:t>
    </dgm:pt>
    <dgm:pt modelId="{A8A0430B-932E-46A3-9F99-39E0FE912460}">
      <dgm:prSet phldrT="[Text]"/>
      <dgm:spPr/>
      <dgm:t>
        <a:bodyPr/>
        <a:lstStyle/>
        <a:p>
          <a:r>
            <a:rPr lang="en-US" dirty="0" err="1" smtClean="0"/>
            <a:t>Lý</a:t>
          </a:r>
          <a:endParaRPr lang="en-US" dirty="0"/>
        </a:p>
      </dgm:t>
    </dgm:pt>
    <dgm:pt modelId="{464EF29A-E0FE-489B-A506-188CF64B42A9}" type="parTrans" cxnId="{779DD1BB-DD7B-4404-A1BD-E35F27DDE239}">
      <dgm:prSet/>
      <dgm:spPr/>
      <dgm:t>
        <a:bodyPr/>
        <a:lstStyle/>
        <a:p>
          <a:endParaRPr lang="en-US"/>
        </a:p>
      </dgm:t>
    </dgm:pt>
    <dgm:pt modelId="{778C4E69-8347-4413-9518-48432C3E95F5}" type="sibTrans" cxnId="{779DD1BB-DD7B-4404-A1BD-E35F27DDE239}">
      <dgm:prSet/>
      <dgm:spPr/>
      <dgm:t>
        <a:bodyPr/>
        <a:lstStyle/>
        <a:p>
          <a:endParaRPr lang="en-US"/>
        </a:p>
      </dgm:t>
    </dgm:pt>
    <dgm:pt modelId="{9211D360-AB0A-4119-9792-990B8CA3FDDF}" type="pres">
      <dgm:prSet presAssocID="{A582A87C-606F-4B9C-B4AE-2ED22725ED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5C05A6-FD82-412A-B9E7-1C25E550F223}" type="pres">
      <dgm:prSet presAssocID="{4335CA99-0F08-4B62-9FE8-0D8784874E33}" presName="composite" presStyleCnt="0"/>
      <dgm:spPr/>
    </dgm:pt>
    <dgm:pt modelId="{03BEB80D-1D26-484A-89E8-7E2858889323}" type="pres">
      <dgm:prSet presAssocID="{4335CA99-0F08-4B62-9FE8-0D8784874E3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4CBEB-AA5D-4417-8305-9A711BE90F3F}" type="pres">
      <dgm:prSet presAssocID="{4335CA99-0F08-4B62-9FE8-0D8784874E3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BD89-55B7-4D8A-A70A-B5B2D0A45EE4}" type="pres">
      <dgm:prSet presAssocID="{B9710829-418A-4BAF-94F0-DA3B149EAF83}" presName="space" presStyleCnt="0"/>
      <dgm:spPr/>
    </dgm:pt>
    <dgm:pt modelId="{3C258842-79E8-4B3C-B1BB-BA21826CD3E2}" type="pres">
      <dgm:prSet presAssocID="{5FC69946-C0EE-4993-8330-3AB7F5D5BE52}" presName="composite" presStyleCnt="0"/>
      <dgm:spPr/>
    </dgm:pt>
    <dgm:pt modelId="{C1E25297-DE3A-42BB-9116-82B7797A4BF6}" type="pres">
      <dgm:prSet presAssocID="{5FC69946-C0EE-4993-8330-3AB7F5D5BE5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9AE81-4C2F-4A9C-89B2-1AF94EAFC70B}" type="pres">
      <dgm:prSet presAssocID="{5FC69946-C0EE-4993-8330-3AB7F5D5BE5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C2EAB-D96C-4E33-95C8-16DCC39568AA}" type="pres">
      <dgm:prSet presAssocID="{BBDFAEA0-2053-4164-98EA-77CEA3B6A7A1}" presName="space" presStyleCnt="0"/>
      <dgm:spPr/>
    </dgm:pt>
    <dgm:pt modelId="{031961F0-784E-4DC9-BEDD-B84ABDAEE34F}" type="pres">
      <dgm:prSet presAssocID="{156AC0A6-3DC5-4D12-B6C8-9A0BC2E20A69}" presName="composite" presStyleCnt="0"/>
      <dgm:spPr/>
    </dgm:pt>
    <dgm:pt modelId="{96C3F2AC-380D-4641-B11E-D816738ABB3D}" type="pres">
      <dgm:prSet presAssocID="{156AC0A6-3DC5-4D12-B6C8-9A0BC2E20A6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FBD01-7507-4536-94A2-9D9DFD82465A}" type="pres">
      <dgm:prSet presAssocID="{156AC0A6-3DC5-4D12-B6C8-9A0BC2E20A6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75BBC-A43C-4EEB-995F-F05AB9BE650D}" type="pres">
      <dgm:prSet presAssocID="{31E15675-CA1A-41AD-AA61-C3EDE138D2F2}" presName="space" presStyleCnt="0"/>
      <dgm:spPr/>
    </dgm:pt>
    <dgm:pt modelId="{D174E84C-BB31-44C1-A362-1DD7959E1349}" type="pres">
      <dgm:prSet presAssocID="{DEE24527-EFEF-45B8-BB94-93CDE5A38603}" presName="composite" presStyleCnt="0"/>
      <dgm:spPr/>
    </dgm:pt>
    <dgm:pt modelId="{7944A5D1-7C1B-4CB2-A9D7-CFEF6387447F}" type="pres">
      <dgm:prSet presAssocID="{DEE24527-EFEF-45B8-BB94-93CDE5A3860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6E027-EFE3-43C2-AD89-257658C5DDD9}" type="pres">
      <dgm:prSet presAssocID="{DEE24527-EFEF-45B8-BB94-93CDE5A3860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A65C8A-75E8-4514-B462-560FF644A289}" srcId="{5FC69946-C0EE-4993-8330-3AB7F5D5BE52}" destId="{7C272BEB-679D-4411-85DC-350BAFD6BB00}" srcOrd="0" destOrd="0" parTransId="{314A3709-28AF-43FB-ABEE-5A0C16F8BF1C}" sibTransId="{CBC9E1E2-DAE3-42D0-B72C-131474339120}"/>
    <dgm:cxn modelId="{B803F366-D134-4C00-98D9-55D27539AC09}" type="presOf" srcId="{4335CA99-0F08-4B62-9FE8-0D8784874E33}" destId="{03BEB80D-1D26-484A-89E8-7E2858889323}" srcOrd="0" destOrd="0" presId="urn:microsoft.com/office/officeart/2005/8/layout/hList1"/>
    <dgm:cxn modelId="{779DD1BB-DD7B-4404-A1BD-E35F27DDE239}" srcId="{DEE24527-EFEF-45B8-BB94-93CDE5A38603}" destId="{A8A0430B-932E-46A3-9F99-39E0FE912460}" srcOrd="2" destOrd="0" parTransId="{464EF29A-E0FE-489B-A506-188CF64B42A9}" sibTransId="{778C4E69-8347-4413-9518-48432C3E95F5}"/>
    <dgm:cxn modelId="{D6F97469-7148-448C-A5CE-744A72D2D522}" type="presOf" srcId="{DEE24527-EFEF-45B8-BB94-93CDE5A38603}" destId="{7944A5D1-7C1B-4CB2-A9D7-CFEF6387447F}" srcOrd="0" destOrd="0" presId="urn:microsoft.com/office/officeart/2005/8/layout/hList1"/>
    <dgm:cxn modelId="{26125E18-7B98-449D-A2E2-F17CE5776ED5}" srcId="{5FC69946-C0EE-4993-8330-3AB7F5D5BE52}" destId="{817ED1BA-C1C1-4ECC-96E6-7F348A20DE1F}" srcOrd="2" destOrd="0" parTransId="{0886C949-B422-42E0-AFC4-5C07F4B250FA}" sibTransId="{691DDE95-D2D6-4055-8BEE-8DF9CC90EB26}"/>
    <dgm:cxn modelId="{B5209C1C-0DBA-4609-94A7-2A20B187E947}" type="presOf" srcId="{C5A40F96-1ABE-44FD-A87D-F70D1C9A172A}" destId="{1434CBEB-AA5D-4417-8305-9A711BE90F3F}" srcOrd="0" destOrd="1" presId="urn:microsoft.com/office/officeart/2005/8/layout/hList1"/>
    <dgm:cxn modelId="{DB150251-C643-4686-BC8E-1E14DBE14147}" type="presOf" srcId="{CEB8372C-3230-437D-98E2-DED153375F09}" destId="{B096E027-EFE3-43C2-AD89-257658C5DDD9}" srcOrd="0" destOrd="0" presId="urn:microsoft.com/office/officeart/2005/8/layout/hList1"/>
    <dgm:cxn modelId="{14BDBD19-7C21-40B6-9E33-018B3801699D}" type="presOf" srcId="{A8A0430B-932E-46A3-9F99-39E0FE912460}" destId="{B096E027-EFE3-43C2-AD89-257658C5DDD9}" srcOrd="0" destOrd="2" presId="urn:microsoft.com/office/officeart/2005/8/layout/hList1"/>
    <dgm:cxn modelId="{4534A2F7-340B-4863-8134-7BB41F93E08F}" srcId="{156AC0A6-3DC5-4D12-B6C8-9A0BC2E20A69}" destId="{3AFCEB1F-619D-4BBC-ABD6-652E59E90AF5}" srcOrd="1" destOrd="0" parTransId="{FEA97F46-0B8C-4F4C-A60C-C3FE417EE66A}" sibTransId="{F5A04C41-115F-4B5F-A227-6907C12942EF}"/>
    <dgm:cxn modelId="{414DDCB7-A7FF-48F2-B3B8-6E3E8DE46850}" srcId="{DEE24527-EFEF-45B8-BB94-93CDE5A38603}" destId="{CEB8372C-3230-437D-98E2-DED153375F09}" srcOrd="0" destOrd="0" parTransId="{492E7C29-DAD0-4759-A53D-DA5B163C11B7}" sibTransId="{8192E7EC-D5A2-4A93-9741-7323D8E9E531}"/>
    <dgm:cxn modelId="{E53C892A-0887-426F-8EE4-FA092AAD6510}" srcId="{A582A87C-606F-4B9C-B4AE-2ED22725EDE3}" destId="{4335CA99-0F08-4B62-9FE8-0D8784874E33}" srcOrd="0" destOrd="0" parTransId="{513618D8-0EF9-4B1F-8F08-F3CCE9501D46}" sibTransId="{B9710829-418A-4BAF-94F0-DA3B149EAF83}"/>
    <dgm:cxn modelId="{914F1EE6-424B-4B38-B078-3E22850BE0B3}" srcId="{5FC69946-C0EE-4993-8330-3AB7F5D5BE52}" destId="{1B08426E-630D-4C75-8C72-3FF89D23F3F5}" srcOrd="1" destOrd="0" parTransId="{79685A99-164B-4746-B01F-EBEBE05F24BC}" sibTransId="{563A0D80-9053-4908-A7BB-B9650CB428B1}"/>
    <dgm:cxn modelId="{BBD51A31-2ED3-42EE-BD5B-69B03FB2739F}" srcId="{A582A87C-606F-4B9C-B4AE-2ED22725EDE3}" destId="{156AC0A6-3DC5-4D12-B6C8-9A0BC2E20A69}" srcOrd="2" destOrd="0" parTransId="{BDF9E6D6-5DD4-4EA0-BEE4-EC9084DEA4FA}" sibTransId="{31E15675-CA1A-41AD-AA61-C3EDE138D2F2}"/>
    <dgm:cxn modelId="{7864802C-69BE-47A7-A3E6-92C9393E8621}" srcId="{4335CA99-0F08-4B62-9FE8-0D8784874E33}" destId="{9927699E-5493-4D7C-902D-47115FF923F3}" srcOrd="2" destOrd="0" parTransId="{CE042D1E-BCAA-4D74-AC9D-7894E21D1745}" sibTransId="{961FD144-A550-4710-8B2C-8C0993590B0D}"/>
    <dgm:cxn modelId="{DE2166D4-A58B-402D-A1EA-891224F7670D}" type="presOf" srcId="{7C272BEB-679D-4411-85DC-350BAFD6BB00}" destId="{A6E9AE81-4C2F-4A9C-89B2-1AF94EAFC70B}" srcOrd="0" destOrd="0" presId="urn:microsoft.com/office/officeart/2005/8/layout/hList1"/>
    <dgm:cxn modelId="{C4E1F879-5B78-49B4-9FDA-48391731BA50}" type="presOf" srcId="{5FC69946-C0EE-4993-8330-3AB7F5D5BE52}" destId="{C1E25297-DE3A-42BB-9116-82B7797A4BF6}" srcOrd="0" destOrd="0" presId="urn:microsoft.com/office/officeart/2005/8/layout/hList1"/>
    <dgm:cxn modelId="{4697F99B-A5EF-4402-AE87-0ACB4474AA34}" type="presOf" srcId="{817ED1BA-C1C1-4ECC-96E6-7F348A20DE1F}" destId="{A6E9AE81-4C2F-4A9C-89B2-1AF94EAFC70B}" srcOrd="0" destOrd="2" presId="urn:microsoft.com/office/officeart/2005/8/layout/hList1"/>
    <dgm:cxn modelId="{1B44465C-0257-4D5F-8D4B-A346BF069205}" srcId="{4335CA99-0F08-4B62-9FE8-0D8784874E33}" destId="{C5A40F96-1ABE-44FD-A87D-F70D1C9A172A}" srcOrd="1" destOrd="0" parTransId="{FFCDA299-7FC8-48B5-A1C8-DB57541EC20E}" sibTransId="{E120928C-B27F-4A91-80D5-D8B878F76EAE}"/>
    <dgm:cxn modelId="{1D0F2CC2-7163-4551-8673-11F7AD5F579D}" srcId="{156AC0A6-3DC5-4D12-B6C8-9A0BC2E20A69}" destId="{1F04EF4F-55D1-4C91-B71C-9001062F7006}" srcOrd="0" destOrd="0" parTransId="{8908489D-DB2A-46F4-B3E2-6338038C0554}" sibTransId="{B369A228-D8D7-459D-9083-21EBA6E91872}"/>
    <dgm:cxn modelId="{CA5F5364-C047-4144-A7E1-DCAD903755B1}" srcId="{4335CA99-0F08-4B62-9FE8-0D8784874E33}" destId="{5D396B4F-BB52-4A5D-B0EE-EFB2C27F6B33}" srcOrd="0" destOrd="0" parTransId="{F6C85835-5689-432A-83A0-DD696DE7B46F}" sibTransId="{64B15E2C-427B-4984-B9A0-502ED6535B88}"/>
    <dgm:cxn modelId="{E1265274-0652-46C2-8483-B81A1C5977C9}" srcId="{A582A87C-606F-4B9C-B4AE-2ED22725EDE3}" destId="{DEE24527-EFEF-45B8-BB94-93CDE5A38603}" srcOrd="3" destOrd="0" parTransId="{DC0D5E54-0253-4D3D-81F8-E710187FC6BF}" sibTransId="{CADE5C81-8378-4841-BA16-DE1636EBF034}"/>
    <dgm:cxn modelId="{4C750196-B5E4-43D7-961F-C7CCC2CA86D4}" type="presOf" srcId="{3AFCEB1F-619D-4BBC-ABD6-652E59E90AF5}" destId="{ABFFBD01-7507-4536-94A2-9D9DFD82465A}" srcOrd="0" destOrd="1" presId="urn:microsoft.com/office/officeart/2005/8/layout/hList1"/>
    <dgm:cxn modelId="{6F3C79A2-8F3C-4BDF-9545-2B8BBB15FEF0}" type="presOf" srcId="{A582A87C-606F-4B9C-B4AE-2ED22725EDE3}" destId="{9211D360-AB0A-4119-9792-990B8CA3FDDF}" srcOrd="0" destOrd="0" presId="urn:microsoft.com/office/officeart/2005/8/layout/hList1"/>
    <dgm:cxn modelId="{D86AEB6E-7BB5-47AD-9DEE-8535F0F95C81}" type="presOf" srcId="{9927699E-5493-4D7C-902D-47115FF923F3}" destId="{1434CBEB-AA5D-4417-8305-9A711BE90F3F}" srcOrd="0" destOrd="2" presId="urn:microsoft.com/office/officeart/2005/8/layout/hList1"/>
    <dgm:cxn modelId="{E69BB7B5-8E2E-4EBE-B1FC-CDFB1552485F}" type="presOf" srcId="{1F04EF4F-55D1-4C91-B71C-9001062F7006}" destId="{ABFFBD01-7507-4536-94A2-9D9DFD82465A}" srcOrd="0" destOrd="0" presId="urn:microsoft.com/office/officeart/2005/8/layout/hList1"/>
    <dgm:cxn modelId="{EBF1DBD8-F080-414A-8D57-3FF0DB49388B}" srcId="{A582A87C-606F-4B9C-B4AE-2ED22725EDE3}" destId="{5FC69946-C0EE-4993-8330-3AB7F5D5BE52}" srcOrd="1" destOrd="0" parTransId="{91642A0D-96BA-44C1-BE7D-0395D4F376ED}" sibTransId="{BBDFAEA0-2053-4164-98EA-77CEA3B6A7A1}"/>
    <dgm:cxn modelId="{258F90A7-42CD-4707-A2CB-F5E1D306CE37}" type="presOf" srcId="{156AC0A6-3DC5-4D12-B6C8-9A0BC2E20A69}" destId="{96C3F2AC-380D-4641-B11E-D816738ABB3D}" srcOrd="0" destOrd="0" presId="urn:microsoft.com/office/officeart/2005/8/layout/hList1"/>
    <dgm:cxn modelId="{721B1585-498D-431B-A1B2-19255D02AEEF}" type="presOf" srcId="{1B08426E-630D-4C75-8C72-3FF89D23F3F5}" destId="{A6E9AE81-4C2F-4A9C-89B2-1AF94EAFC70B}" srcOrd="0" destOrd="1" presId="urn:microsoft.com/office/officeart/2005/8/layout/hList1"/>
    <dgm:cxn modelId="{AF5BC537-2223-4321-A521-353FAB30D0FD}" type="presOf" srcId="{3B62E911-CD7D-4F37-A8F5-894FAB6AD31D}" destId="{B096E027-EFE3-43C2-AD89-257658C5DDD9}" srcOrd="0" destOrd="1" presId="urn:microsoft.com/office/officeart/2005/8/layout/hList1"/>
    <dgm:cxn modelId="{7108588A-BE3F-4A7B-A18F-E66B873CD8ED}" type="presOf" srcId="{5D396B4F-BB52-4A5D-B0EE-EFB2C27F6B33}" destId="{1434CBEB-AA5D-4417-8305-9A711BE90F3F}" srcOrd="0" destOrd="0" presId="urn:microsoft.com/office/officeart/2005/8/layout/hList1"/>
    <dgm:cxn modelId="{F8D8413E-64D6-437B-9FD6-3F498648B87A}" srcId="{DEE24527-EFEF-45B8-BB94-93CDE5A38603}" destId="{3B62E911-CD7D-4F37-A8F5-894FAB6AD31D}" srcOrd="1" destOrd="0" parTransId="{40F30712-9F5D-4239-8A66-E8A4B06ADFEC}" sibTransId="{831F7A06-39D0-4A2A-BF56-5C3DD85B7583}"/>
    <dgm:cxn modelId="{223D2BF1-3330-42F3-9224-6A2E74E801B0}" type="presParOf" srcId="{9211D360-AB0A-4119-9792-990B8CA3FDDF}" destId="{735C05A6-FD82-412A-B9E7-1C25E550F223}" srcOrd="0" destOrd="0" presId="urn:microsoft.com/office/officeart/2005/8/layout/hList1"/>
    <dgm:cxn modelId="{9DA7EB49-644C-41B7-947A-DFC2B94B76E2}" type="presParOf" srcId="{735C05A6-FD82-412A-B9E7-1C25E550F223}" destId="{03BEB80D-1D26-484A-89E8-7E2858889323}" srcOrd="0" destOrd="0" presId="urn:microsoft.com/office/officeart/2005/8/layout/hList1"/>
    <dgm:cxn modelId="{73E6DEF6-9384-49F7-8455-C3F3C3C9D94A}" type="presParOf" srcId="{735C05A6-FD82-412A-B9E7-1C25E550F223}" destId="{1434CBEB-AA5D-4417-8305-9A711BE90F3F}" srcOrd="1" destOrd="0" presId="urn:microsoft.com/office/officeart/2005/8/layout/hList1"/>
    <dgm:cxn modelId="{2B248079-2CC6-408A-B2BE-6E52B0843F22}" type="presParOf" srcId="{9211D360-AB0A-4119-9792-990B8CA3FDDF}" destId="{D3D8BD89-55B7-4D8A-A70A-B5B2D0A45EE4}" srcOrd="1" destOrd="0" presId="urn:microsoft.com/office/officeart/2005/8/layout/hList1"/>
    <dgm:cxn modelId="{DC62683C-C620-4CAA-A8A2-88625C851BBD}" type="presParOf" srcId="{9211D360-AB0A-4119-9792-990B8CA3FDDF}" destId="{3C258842-79E8-4B3C-B1BB-BA21826CD3E2}" srcOrd="2" destOrd="0" presId="urn:microsoft.com/office/officeart/2005/8/layout/hList1"/>
    <dgm:cxn modelId="{18C552BB-540E-4642-BA89-D98B953247B1}" type="presParOf" srcId="{3C258842-79E8-4B3C-B1BB-BA21826CD3E2}" destId="{C1E25297-DE3A-42BB-9116-82B7797A4BF6}" srcOrd="0" destOrd="0" presId="urn:microsoft.com/office/officeart/2005/8/layout/hList1"/>
    <dgm:cxn modelId="{1EFCDFAC-621F-4A72-983A-398559A124EC}" type="presParOf" srcId="{3C258842-79E8-4B3C-B1BB-BA21826CD3E2}" destId="{A6E9AE81-4C2F-4A9C-89B2-1AF94EAFC70B}" srcOrd="1" destOrd="0" presId="urn:microsoft.com/office/officeart/2005/8/layout/hList1"/>
    <dgm:cxn modelId="{E2CFEC51-BBBE-4C63-AFD1-8C89E471785A}" type="presParOf" srcId="{9211D360-AB0A-4119-9792-990B8CA3FDDF}" destId="{FCBC2EAB-D96C-4E33-95C8-16DCC39568AA}" srcOrd="3" destOrd="0" presId="urn:microsoft.com/office/officeart/2005/8/layout/hList1"/>
    <dgm:cxn modelId="{AEA0FE7E-8BF6-417A-B9BB-8484B786437C}" type="presParOf" srcId="{9211D360-AB0A-4119-9792-990B8CA3FDDF}" destId="{031961F0-784E-4DC9-BEDD-B84ABDAEE34F}" srcOrd="4" destOrd="0" presId="urn:microsoft.com/office/officeart/2005/8/layout/hList1"/>
    <dgm:cxn modelId="{626BA1E8-DD1F-4FF0-8D9B-B029587AC755}" type="presParOf" srcId="{031961F0-784E-4DC9-BEDD-B84ABDAEE34F}" destId="{96C3F2AC-380D-4641-B11E-D816738ABB3D}" srcOrd="0" destOrd="0" presId="urn:microsoft.com/office/officeart/2005/8/layout/hList1"/>
    <dgm:cxn modelId="{C0F9F2A8-0503-46A3-9ABD-1825FA1EBE53}" type="presParOf" srcId="{031961F0-784E-4DC9-BEDD-B84ABDAEE34F}" destId="{ABFFBD01-7507-4536-94A2-9D9DFD82465A}" srcOrd="1" destOrd="0" presId="urn:microsoft.com/office/officeart/2005/8/layout/hList1"/>
    <dgm:cxn modelId="{B29EA299-4C85-4EB0-882F-649C585893DC}" type="presParOf" srcId="{9211D360-AB0A-4119-9792-990B8CA3FDDF}" destId="{B2D75BBC-A43C-4EEB-995F-F05AB9BE650D}" srcOrd="5" destOrd="0" presId="urn:microsoft.com/office/officeart/2005/8/layout/hList1"/>
    <dgm:cxn modelId="{29FCD6BB-E3B5-45D1-860B-27B432D68874}" type="presParOf" srcId="{9211D360-AB0A-4119-9792-990B8CA3FDDF}" destId="{D174E84C-BB31-44C1-A362-1DD7959E1349}" srcOrd="6" destOrd="0" presId="urn:microsoft.com/office/officeart/2005/8/layout/hList1"/>
    <dgm:cxn modelId="{C0CE427C-0567-4B0A-8A76-69A70073B0ED}" type="presParOf" srcId="{D174E84C-BB31-44C1-A362-1DD7959E1349}" destId="{7944A5D1-7C1B-4CB2-A9D7-CFEF6387447F}" srcOrd="0" destOrd="0" presId="urn:microsoft.com/office/officeart/2005/8/layout/hList1"/>
    <dgm:cxn modelId="{A272EEE6-F551-468A-B1F3-B2BB3D27DCA4}" type="presParOf" srcId="{D174E84C-BB31-44C1-A362-1DD7959E1349}" destId="{B096E027-EFE3-43C2-AD89-257658C5DD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5C28-00CF-4ED6-9781-A854999AFAA9}">
      <dsp:nvSpPr>
        <dsp:cNvPr id="0" name=""/>
        <dsp:cNvSpPr/>
      </dsp:nvSpPr>
      <dsp:spPr>
        <a:xfrm>
          <a:off x="1111808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C5F05-0338-45A8-B7D0-E8A053335D38}">
      <dsp:nvSpPr>
        <dsp:cNvPr id="0" name=""/>
        <dsp:cNvSpPr/>
      </dsp:nvSpPr>
      <dsp:spPr>
        <a:xfrm>
          <a:off x="1061210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0F7D-B33A-4D66-8640-9219BB096776}">
      <dsp:nvSpPr>
        <dsp:cNvPr id="0" name=""/>
        <dsp:cNvSpPr/>
      </dsp:nvSpPr>
      <dsp:spPr>
        <a:xfrm>
          <a:off x="10106128" y="3910658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60ED-8E71-43CF-B018-BE752892951C}">
      <dsp:nvSpPr>
        <dsp:cNvPr id="0" name=""/>
        <dsp:cNvSpPr/>
      </dsp:nvSpPr>
      <dsp:spPr>
        <a:xfrm>
          <a:off x="1061210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3056-348C-4839-8FB5-7532DAEAD4EB}">
      <dsp:nvSpPr>
        <dsp:cNvPr id="0" name=""/>
        <dsp:cNvSpPr/>
      </dsp:nvSpPr>
      <dsp:spPr>
        <a:xfrm>
          <a:off x="5701928" y="777942"/>
          <a:ext cx="5416160" cy="21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80"/>
              </a:lnTo>
              <a:lnTo>
                <a:pt x="5416160" y="2034880"/>
              </a:lnTo>
              <a:lnTo>
                <a:pt x="541616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606A-0524-4A97-AE53-27041C1DD722}">
      <dsp:nvSpPr>
        <dsp:cNvPr id="0" name=""/>
        <dsp:cNvSpPr/>
      </dsp:nvSpPr>
      <dsp:spPr>
        <a:xfrm>
          <a:off x="832869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665A-8523-4979-A9A9-9985C65AD5BF}">
      <dsp:nvSpPr>
        <dsp:cNvPr id="0" name=""/>
        <dsp:cNvSpPr/>
      </dsp:nvSpPr>
      <dsp:spPr>
        <a:xfrm>
          <a:off x="782271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7496-1B4D-4162-A553-EB4E0CE86024}">
      <dsp:nvSpPr>
        <dsp:cNvPr id="0" name=""/>
        <dsp:cNvSpPr/>
      </dsp:nvSpPr>
      <dsp:spPr>
        <a:xfrm>
          <a:off x="5701928" y="777942"/>
          <a:ext cx="2626769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2626769" y="2026558"/>
              </a:lnTo>
              <a:lnTo>
                <a:pt x="2626769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2C8-A6EB-4BF0-A343-4B7E2267ACE8}">
      <dsp:nvSpPr>
        <dsp:cNvPr id="0" name=""/>
        <dsp:cNvSpPr/>
      </dsp:nvSpPr>
      <dsp:spPr>
        <a:xfrm>
          <a:off x="5701928" y="777942"/>
          <a:ext cx="2752132" cy="129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437"/>
              </a:lnTo>
              <a:lnTo>
                <a:pt x="2752132" y="1202437"/>
              </a:lnTo>
              <a:lnTo>
                <a:pt x="2752132" y="1293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8E0A-A619-4440-8B4C-83924A4097B9}">
      <dsp:nvSpPr>
        <dsp:cNvPr id="0" name=""/>
        <dsp:cNvSpPr/>
      </dsp:nvSpPr>
      <dsp:spPr>
        <a:xfrm>
          <a:off x="5701928" y="777942"/>
          <a:ext cx="1497941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1497941" y="2026558"/>
              </a:lnTo>
              <a:lnTo>
                <a:pt x="1497941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B709-2FD3-435C-A778-E0A0FCB0CF86}">
      <dsp:nvSpPr>
        <dsp:cNvPr id="0" name=""/>
        <dsp:cNvSpPr/>
      </dsp:nvSpPr>
      <dsp:spPr>
        <a:xfrm>
          <a:off x="5701928" y="777942"/>
          <a:ext cx="485980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485980" y="2026558"/>
              </a:lnTo>
              <a:lnTo>
                <a:pt x="48598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5CA0E-BE2B-4F5A-855D-010C1ECEB759}">
      <dsp:nvSpPr>
        <dsp:cNvPr id="0" name=""/>
        <dsp:cNvSpPr/>
      </dsp:nvSpPr>
      <dsp:spPr>
        <a:xfrm>
          <a:off x="5175948" y="777942"/>
          <a:ext cx="525979" cy="2117683"/>
        </a:xfrm>
        <a:custGeom>
          <a:avLst/>
          <a:gdLst/>
          <a:ahLst/>
          <a:cxnLst/>
          <a:rect l="0" t="0" r="0" b="0"/>
          <a:pathLst>
            <a:path>
              <a:moveTo>
                <a:pt x="525979" y="0"/>
              </a:moveTo>
              <a:lnTo>
                <a:pt x="525979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4198-6913-4403-B86E-D9CC3557EE96}">
      <dsp:nvSpPr>
        <dsp:cNvPr id="0" name=""/>
        <dsp:cNvSpPr/>
      </dsp:nvSpPr>
      <dsp:spPr>
        <a:xfrm>
          <a:off x="4163988" y="777942"/>
          <a:ext cx="1537940" cy="2117683"/>
        </a:xfrm>
        <a:custGeom>
          <a:avLst/>
          <a:gdLst/>
          <a:ahLst/>
          <a:cxnLst/>
          <a:rect l="0" t="0" r="0" b="0"/>
          <a:pathLst>
            <a:path>
              <a:moveTo>
                <a:pt x="1537940" y="0"/>
              </a:moveTo>
              <a:lnTo>
                <a:pt x="1537940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4353-BD8A-4F45-A638-E6358569883D}">
      <dsp:nvSpPr>
        <dsp:cNvPr id="0" name=""/>
        <dsp:cNvSpPr/>
      </dsp:nvSpPr>
      <dsp:spPr>
        <a:xfrm>
          <a:off x="315202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5B997-D069-4A8C-B1E7-D46EF803B71E}">
      <dsp:nvSpPr>
        <dsp:cNvPr id="0" name=""/>
        <dsp:cNvSpPr/>
      </dsp:nvSpPr>
      <dsp:spPr>
        <a:xfrm>
          <a:off x="264604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B48A-0202-4F36-B2F7-FB3011BAC22B}">
      <dsp:nvSpPr>
        <dsp:cNvPr id="0" name=""/>
        <dsp:cNvSpPr/>
      </dsp:nvSpPr>
      <dsp:spPr>
        <a:xfrm>
          <a:off x="3152027" y="777942"/>
          <a:ext cx="2549901" cy="2117683"/>
        </a:xfrm>
        <a:custGeom>
          <a:avLst/>
          <a:gdLst/>
          <a:ahLst/>
          <a:cxnLst/>
          <a:rect l="0" t="0" r="0" b="0"/>
          <a:pathLst>
            <a:path>
              <a:moveTo>
                <a:pt x="2549901" y="0"/>
              </a:moveTo>
              <a:lnTo>
                <a:pt x="2549901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9106-F8F5-4B6A-996B-D0DD8FAA5BC1}">
      <dsp:nvSpPr>
        <dsp:cNvPr id="0" name=""/>
        <dsp:cNvSpPr/>
      </dsp:nvSpPr>
      <dsp:spPr>
        <a:xfrm>
          <a:off x="1458743" y="3294482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87A3-FFA2-407A-BB12-A7C99D2DDA1B}">
      <dsp:nvSpPr>
        <dsp:cNvPr id="0" name=""/>
        <dsp:cNvSpPr/>
      </dsp:nvSpPr>
      <dsp:spPr>
        <a:xfrm>
          <a:off x="1504463" y="777942"/>
          <a:ext cx="4197465" cy="2126005"/>
        </a:xfrm>
        <a:custGeom>
          <a:avLst/>
          <a:gdLst/>
          <a:ahLst/>
          <a:cxnLst/>
          <a:rect l="0" t="0" r="0" b="0"/>
          <a:pathLst>
            <a:path>
              <a:moveTo>
                <a:pt x="4197465" y="0"/>
              </a:moveTo>
              <a:lnTo>
                <a:pt x="4197465" y="2034880"/>
              </a:lnTo>
              <a:lnTo>
                <a:pt x="0" y="2034880"/>
              </a:lnTo>
              <a:lnTo>
                <a:pt x="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3BB5-F189-4A90-B369-04D4E83D3F6C}">
      <dsp:nvSpPr>
        <dsp:cNvPr id="0" name=""/>
        <dsp:cNvSpPr/>
      </dsp:nvSpPr>
      <dsp:spPr>
        <a:xfrm>
          <a:off x="4518683" y="777942"/>
          <a:ext cx="1183244" cy="328914"/>
        </a:xfrm>
        <a:custGeom>
          <a:avLst/>
          <a:gdLst/>
          <a:ahLst/>
          <a:cxnLst/>
          <a:rect l="0" t="0" r="0" b="0"/>
          <a:pathLst>
            <a:path>
              <a:moveTo>
                <a:pt x="1183244" y="0"/>
              </a:moveTo>
              <a:lnTo>
                <a:pt x="1183244" y="237790"/>
              </a:lnTo>
              <a:lnTo>
                <a:pt x="0" y="237790"/>
              </a:lnTo>
              <a:lnTo>
                <a:pt x="0" y="328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700FD-AA40-4582-B659-59AC4E37F049}">
      <dsp:nvSpPr>
        <dsp:cNvPr id="0" name=""/>
        <dsp:cNvSpPr/>
      </dsp:nvSpPr>
      <dsp:spPr>
        <a:xfrm>
          <a:off x="5324787" y="38740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n>
                <a:noFill/>
              </a:ln>
            </a:rPr>
            <a:t>RPi</a:t>
          </a:r>
          <a:r>
            <a:rPr lang="en-US" sz="1000" kern="1200" dirty="0" smtClean="0">
              <a:ln>
                <a:noFill/>
              </a:ln>
            </a:rPr>
            <a:t> 3</a:t>
          </a:r>
          <a:endParaRPr lang="en-US" sz="1000" kern="1200" dirty="0"/>
        </a:p>
      </dsp:txBody>
      <dsp:txXfrm>
        <a:off x="5324787" y="387408"/>
        <a:ext cx="754282" cy="390534"/>
      </dsp:txXfrm>
    </dsp:sp>
    <dsp:sp modelId="{1F05F368-BF99-46C6-A7E9-3EBDC2C62F57}">
      <dsp:nvSpPr>
        <dsp:cNvPr id="0" name=""/>
        <dsp:cNvSpPr/>
      </dsp:nvSpPr>
      <dsp:spPr>
        <a:xfrm>
          <a:off x="5817139" y="67699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</a:t>
          </a:r>
          <a:endParaRPr lang="en-US" sz="800" kern="1200" dirty="0"/>
        </a:p>
      </dsp:txBody>
      <dsp:txXfrm>
        <a:off x="5817139" y="676996"/>
        <a:ext cx="678854" cy="130178"/>
      </dsp:txXfrm>
    </dsp:sp>
    <dsp:sp modelId="{10B43682-6687-4DC5-BFA2-AB85A8D85C36}">
      <dsp:nvSpPr>
        <dsp:cNvPr id="0" name=""/>
        <dsp:cNvSpPr/>
      </dsp:nvSpPr>
      <dsp:spPr>
        <a:xfrm>
          <a:off x="4141542" y="1106857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Main program</a:t>
          </a:r>
          <a:endParaRPr lang="en-US" sz="1000" kern="1200" dirty="0">
            <a:ln>
              <a:noFill/>
            </a:ln>
          </a:endParaRPr>
        </a:p>
      </dsp:txBody>
      <dsp:txXfrm>
        <a:off x="4141542" y="1106857"/>
        <a:ext cx="754282" cy="390534"/>
      </dsp:txXfrm>
    </dsp:sp>
    <dsp:sp modelId="{0FD5DF1D-EC21-4B09-AC24-AA027332DCDD}">
      <dsp:nvSpPr>
        <dsp:cNvPr id="0" name=""/>
        <dsp:cNvSpPr/>
      </dsp:nvSpPr>
      <dsp:spPr>
        <a:xfrm>
          <a:off x="4292402" y="1410601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4292402" y="1410601"/>
        <a:ext cx="678854" cy="130178"/>
      </dsp:txXfrm>
    </dsp:sp>
    <dsp:sp modelId="{58658A57-F34E-43CB-B848-40532E461413}">
      <dsp:nvSpPr>
        <dsp:cNvPr id="0" name=""/>
        <dsp:cNvSpPr/>
      </dsp:nvSpPr>
      <dsp:spPr>
        <a:xfrm>
          <a:off x="1127321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Touch</a:t>
          </a:r>
          <a:endParaRPr lang="en-US" sz="1000" kern="1200" dirty="0">
            <a:ln>
              <a:noFill/>
            </a:ln>
          </a:endParaRPr>
        </a:p>
      </dsp:txBody>
      <dsp:txXfrm>
        <a:off x="1127321" y="2903948"/>
        <a:ext cx="754282" cy="390534"/>
      </dsp:txXfrm>
    </dsp:sp>
    <dsp:sp modelId="{D693B454-6F4B-4970-B8B6-949289197DB8}">
      <dsp:nvSpPr>
        <dsp:cNvPr id="0" name=""/>
        <dsp:cNvSpPr/>
      </dsp:nvSpPr>
      <dsp:spPr>
        <a:xfrm>
          <a:off x="1278178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207697"/>
        <a:ext cx="678854" cy="130178"/>
      </dsp:txXfrm>
    </dsp:sp>
    <dsp:sp modelId="{ACBB3B08-68C2-4344-A50D-E204FD0C0CFB}">
      <dsp:nvSpPr>
        <dsp:cNvPr id="0" name=""/>
        <dsp:cNvSpPr/>
      </dsp:nvSpPr>
      <dsp:spPr>
        <a:xfrm>
          <a:off x="1127321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high</a:t>
          </a:r>
          <a:endParaRPr lang="en-US" sz="1000" kern="1200" dirty="0">
            <a:ln>
              <a:noFill/>
            </a:ln>
          </a:endParaRPr>
        </a:p>
      </dsp:txBody>
      <dsp:txXfrm>
        <a:off x="1127321" y="3520124"/>
        <a:ext cx="754282" cy="390534"/>
      </dsp:txXfrm>
    </dsp:sp>
    <dsp:sp modelId="{3ECB79BF-956F-4515-82CE-A34E2A419DED}">
      <dsp:nvSpPr>
        <dsp:cNvPr id="0" name=""/>
        <dsp:cNvSpPr/>
      </dsp:nvSpPr>
      <dsp:spPr>
        <a:xfrm>
          <a:off x="1278178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278178" y="3823873"/>
        <a:ext cx="678854" cy="130178"/>
      </dsp:txXfrm>
    </dsp:sp>
    <dsp:sp modelId="{4A3C919E-E6ED-4AE4-A060-6F2B545E9E90}">
      <dsp:nvSpPr>
        <dsp:cNvPr id="0" name=""/>
        <dsp:cNvSpPr/>
      </dsp:nvSpPr>
      <dsp:spPr>
        <a:xfrm>
          <a:off x="277488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Uno</a:t>
          </a:r>
          <a:endParaRPr lang="en-US" sz="1000" kern="1200" dirty="0">
            <a:ln>
              <a:noFill/>
            </a:ln>
          </a:endParaRPr>
        </a:p>
      </dsp:txBody>
      <dsp:txXfrm>
        <a:off x="2774886" y="2895626"/>
        <a:ext cx="754282" cy="390534"/>
      </dsp:txXfrm>
    </dsp:sp>
    <dsp:sp modelId="{4933D671-7E56-43F7-8E77-31F8A7226A7E}">
      <dsp:nvSpPr>
        <dsp:cNvPr id="0" name=""/>
        <dsp:cNvSpPr/>
      </dsp:nvSpPr>
      <dsp:spPr>
        <a:xfrm>
          <a:off x="2925739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2925739" y="3199376"/>
        <a:ext cx="678854" cy="130178"/>
      </dsp:txXfrm>
    </dsp:sp>
    <dsp:sp modelId="{61AB0F4D-CF14-4B60-BD1D-D6A5B82A4AE4}">
      <dsp:nvSpPr>
        <dsp:cNvPr id="0" name=""/>
        <dsp:cNvSpPr/>
      </dsp:nvSpPr>
      <dsp:spPr>
        <a:xfrm>
          <a:off x="2268905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low</a:t>
          </a:r>
          <a:endParaRPr lang="en-US" sz="1000" kern="1200" dirty="0">
            <a:ln>
              <a:noFill/>
            </a:ln>
          </a:endParaRPr>
        </a:p>
      </dsp:txBody>
      <dsp:txXfrm>
        <a:off x="2268905" y="3511802"/>
        <a:ext cx="754282" cy="390534"/>
      </dsp:txXfrm>
    </dsp:sp>
    <dsp:sp modelId="{F5E01D96-F901-42BD-8A6F-51F03A5B3052}">
      <dsp:nvSpPr>
        <dsp:cNvPr id="0" name=""/>
        <dsp:cNvSpPr/>
      </dsp:nvSpPr>
      <dsp:spPr>
        <a:xfrm>
          <a:off x="241975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2419759" y="3815552"/>
        <a:ext cx="678854" cy="130178"/>
      </dsp:txXfrm>
    </dsp:sp>
    <dsp:sp modelId="{0A2CE9A4-8D25-49F6-8B49-D81B37C989C7}">
      <dsp:nvSpPr>
        <dsp:cNvPr id="0" name=""/>
        <dsp:cNvSpPr/>
      </dsp:nvSpPr>
      <dsp:spPr>
        <a:xfrm>
          <a:off x="328086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Height</a:t>
          </a:r>
          <a:endParaRPr lang="en-US" sz="1000" kern="1200" dirty="0">
            <a:ln>
              <a:noFill/>
            </a:ln>
          </a:endParaRPr>
        </a:p>
      </dsp:txBody>
      <dsp:txXfrm>
        <a:off x="3280866" y="3511802"/>
        <a:ext cx="754282" cy="390534"/>
      </dsp:txXfrm>
    </dsp:sp>
    <dsp:sp modelId="{857C9215-7C13-4516-AC18-FD3F2C4BFD5F}">
      <dsp:nvSpPr>
        <dsp:cNvPr id="0" name=""/>
        <dsp:cNvSpPr/>
      </dsp:nvSpPr>
      <dsp:spPr>
        <a:xfrm>
          <a:off x="343171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3431719" y="3815552"/>
        <a:ext cx="678854" cy="130178"/>
      </dsp:txXfrm>
    </dsp:sp>
    <dsp:sp modelId="{4996D975-3F95-46BE-839D-5AB048C8D420}">
      <dsp:nvSpPr>
        <dsp:cNvPr id="0" name=""/>
        <dsp:cNvSpPr/>
      </dsp:nvSpPr>
      <dsp:spPr>
        <a:xfrm>
          <a:off x="378684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SpO2</a:t>
          </a:r>
          <a:endParaRPr lang="en-US" sz="1000" kern="1200" dirty="0">
            <a:ln>
              <a:noFill/>
            </a:ln>
          </a:endParaRPr>
        </a:p>
      </dsp:txBody>
      <dsp:txXfrm>
        <a:off x="3786846" y="2895626"/>
        <a:ext cx="754282" cy="390534"/>
      </dsp:txXfrm>
    </dsp:sp>
    <dsp:sp modelId="{C7AEA70C-6D94-449E-9630-786CC9F377F0}">
      <dsp:nvSpPr>
        <dsp:cNvPr id="0" name=""/>
        <dsp:cNvSpPr/>
      </dsp:nvSpPr>
      <dsp:spPr>
        <a:xfrm>
          <a:off x="393770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3937700" y="3199376"/>
        <a:ext cx="678854" cy="130178"/>
      </dsp:txXfrm>
    </dsp:sp>
    <dsp:sp modelId="{CFE89546-24BB-4E4C-B9D2-6DC5A4860191}">
      <dsp:nvSpPr>
        <dsp:cNvPr id="0" name=""/>
        <dsp:cNvSpPr/>
      </dsp:nvSpPr>
      <dsp:spPr>
        <a:xfrm>
          <a:off x="479880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Scale</a:t>
          </a:r>
          <a:endParaRPr lang="en-US" sz="1000" kern="1200" dirty="0">
            <a:ln>
              <a:noFill/>
            </a:ln>
          </a:endParaRPr>
        </a:p>
      </dsp:txBody>
      <dsp:txXfrm>
        <a:off x="4798807" y="2895626"/>
        <a:ext cx="754282" cy="390534"/>
      </dsp:txXfrm>
    </dsp:sp>
    <dsp:sp modelId="{90FBBA83-F3A2-496E-B603-5C919CDC1663}">
      <dsp:nvSpPr>
        <dsp:cNvPr id="0" name=""/>
        <dsp:cNvSpPr/>
      </dsp:nvSpPr>
      <dsp:spPr>
        <a:xfrm>
          <a:off x="494966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Lê</a:t>
          </a:r>
          <a:endParaRPr lang="en-US" sz="800" kern="1200" dirty="0"/>
        </a:p>
      </dsp:txBody>
      <dsp:txXfrm>
        <a:off x="4949660" y="3199376"/>
        <a:ext cx="678854" cy="130178"/>
      </dsp:txXfrm>
    </dsp:sp>
    <dsp:sp modelId="{AFB9D362-2BF1-4804-8A88-816D440A7C19}">
      <dsp:nvSpPr>
        <dsp:cNvPr id="0" name=""/>
        <dsp:cNvSpPr/>
      </dsp:nvSpPr>
      <dsp:spPr>
        <a:xfrm>
          <a:off x="581076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Blood Pressure</a:t>
          </a:r>
          <a:endParaRPr lang="en-US" sz="1000" kern="1200" dirty="0">
            <a:ln>
              <a:noFill/>
            </a:ln>
          </a:endParaRPr>
        </a:p>
      </dsp:txBody>
      <dsp:txXfrm>
        <a:off x="5810767" y="2895626"/>
        <a:ext cx="754282" cy="390534"/>
      </dsp:txXfrm>
    </dsp:sp>
    <dsp:sp modelId="{55B4F1BF-50C6-4C22-949C-BA9C1E23C5FB}">
      <dsp:nvSpPr>
        <dsp:cNvPr id="0" name=""/>
        <dsp:cNvSpPr/>
      </dsp:nvSpPr>
      <dsp:spPr>
        <a:xfrm>
          <a:off x="5961621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5961621" y="3199376"/>
        <a:ext cx="678854" cy="130178"/>
      </dsp:txXfrm>
    </dsp:sp>
    <dsp:sp modelId="{DF34769E-4D2F-4126-BB2D-4B4F109CD033}">
      <dsp:nvSpPr>
        <dsp:cNvPr id="0" name=""/>
        <dsp:cNvSpPr/>
      </dsp:nvSpPr>
      <dsp:spPr>
        <a:xfrm>
          <a:off x="6822728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Temperature</a:t>
          </a:r>
          <a:endParaRPr lang="en-US" sz="1000" kern="1200" dirty="0">
            <a:ln>
              <a:noFill/>
            </a:ln>
          </a:endParaRPr>
        </a:p>
      </dsp:txBody>
      <dsp:txXfrm>
        <a:off x="6822728" y="2895626"/>
        <a:ext cx="754282" cy="390534"/>
      </dsp:txXfrm>
    </dsp:sp>
    <dsp:sp modelId="{1C8C9553-1E22-430B-9DE4-B54B68EA990F}">
      <dsp:nvSpPr>
        <dsp:cNvPr id="0" name=""/>
        <dsp:cNvSpPr/>
      </dsp:nvSpPr>
      <dsp:spPr>
        <a:xfrm>
          <a:off x="697358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6973582" y="3199376"/>
        <a:ext cx="678854" cy="130178"/>
      </dsp:txXfrm>
    </dsp:sp>
    <dsp:sp modelId="{2362714B-268E-415C-AD8D-34969D37B522}">
      <dsp:nvSpPr>
        <dsp:cNvPr id="0" name=""/>
        <dsp:cNvSpPr/>
      </dsp:nvSpPr>
      <dsp:spPr>
        <a:xfrm>
          <a:off x="8076919" y="207150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Audio</a:t>
          </a:r>
          <a:endParaRPr lang="en-US" sz="1000" kern="1200" dirty="0">
            <a:ln>
              <a:noFill/>
            </a:ln>
          </a:endParaRPr>
        </a:p>
      </dsp:txBody>
      <dsp:txXfrm>
        <a:off x="8076919" y="2071504"/>
        <a:ext cx="754282" cy="390534"/>
      </dsp:txXfrm>
    </dsp:sp>
    <dsp:sp modelId="{56485E68-E0FD-4042-AB19-9272D79CF94C}">
      <dsp:nvSpPr>
        <dsp:cNvPr id="0" name=""/>
        <dsp:cNvSpPr/>
      </dsp:nvSpPr>
      <dsp:spPr>
        <a:xfrm>
          <a:off x="8227778" y="23752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8227778" y="2375252"/>
        <a:ext cx="678854" cy="130178"/>
      </dsp:txXfrm>
    </dsp:sp>
    <dsp:sp modelId="{5869D7B0-BA87-41ED-83EA-DF4BB10E1B9B}">
      <dsp:nvSpPr>
        <dsp:cNvPr id="0" name=""/>
        <dsp:cNvSpPr/>
      </dsp:nvSpPr>
      <dsp:spPr>
        <a:xfrm>
          <a:off x="795155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Network</a:t>
          </a:r>
          <a:endParaRPr lang="en-US" sz="1000" kern="1200" dirty="0">
            <a:ln>
              <a:noFill/>
            </a:ln>
          </a:endParaRPr>
        </a:p>
      </dsp:txBody>
      <dsp:txXfrm>
        <a:off x="7951557" y="2895626"/>
        <a:ext cx="754282" cy="390534"/>
      </dsp:txXfrm>
    </dsp:sp>
    <dsp:sp modelId="{E54940C6-58E8-4CBA-B778-765232A8B46F}">
      <dsp:nvSpPr>
        <dsp:cNvPr id="0" name=""/>
        <dsp:cNvSpPr/>
      </dsp:nvSpPr>
      <dsp:spPr>
        <a:xfrm>
          <a:off x="810254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L</a:t>
          </a:r>
          <a:endParaRPr lang="en-US" sz="800" kern="1200" dirty="0"/>
        </a:p>
      </dsp:txBody>
      <dsp:txXfrm>
        <a:off x="8102542" y="3199376"/>
        <a:ext cx="678854" cy="130178"/>
      </dsp:txXfrm>
    </dsp:sp>
    <dsp:sp modelId="{A87A984C-6CFD-4577-959C-7E3FFD394C91}">
      <dsp:nvSpPr>
        <dsp:cNvPr id="0" name=""/>
        <dsp:cNvSpPr/>
      </dsp:nvSpPr>
      <dsp:spPr>
        <a:xfrm>
          <a:off x="744557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7445576" y="3511802"/>
        <a:ext cx="754282" cy="390534"/>
      </dsp:txXfrm>
    </dsp:sp>
    <dsp:sp modelId="{B8678737-CE7A-439C-B1F9-46646F440843}">
      <dsp:nvSpPr>
        <dsp:cNvPr id="0" name=""/>
        <dsp:cNvSpPr/>
      </dsp:nvSpPr>
      <dsp:spPr>
        <a:xfrm>
          <a:off x="7596561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7596561" y="3815552"/>
        <a:ext cx="678854" cy="130178"/>
      </dsp:txXfrm>
    </dsp:sp>
    <dsp:sp modelId="{8640947B-194A-47A9-B1AF-1EA261CF2D9A}">
      <dsp:nvSpPr>
        <dsp:cNvPr id="0" name=""/>
        <dsp:cNvSpPr/>
      </dsp:nvSpPr>
      <dsp:spPr>
        <a:xfrm>
          <a:off x="8457537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 (</a:t>
          </a:r>
          <a:r>
            <a:rPr lang="en-US" sz="1000" kern="1200" dirty="0" err="1" smtClean="0">
              <a:ln>
                <a:noFill/>
              </a:ln>
            </a:rPr>
            <a:t>WiFi</a:t>
          </a:r>
          <a:r>
            <a:rPr lang="en-US" sz="1000" kern="1200" dirty="0" smtClean="0">
              <a:ln>
                <a:noFill/>
              </a:ln>
            </a:rPr>
            <a:t>)</a:t>
          </a:r>
          <a:endParaRPr lang="en-US" sz="1000" kern="1200" dirty="0">
            <a:ln>
              <a:noFill/>
            </a:ln>
          </a:endParaRPr>
        </a:p>
      </dsp:txBody>
      <dsp:txXfrm>
        <a:off x="8457537" y="3511802"/>
        <a:ext cx="754282" cy="390534"/>
      </dsp:txXfrm>
    </dsp:sp>
    <dsp:sp modelId="{C48C0AD5-7FDA-402D-8C54-E342ACEB9FDD}">
      <dsp:nvSpPr>
        <dsp:cNvPr id="0" name=""/>
        <dsp:cNvSpPr/>
      </dsp:nvSpPr>
      <dsp:spPr>
        <a:xfrm>
          <a:off x="8608522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8608522" y="3815552"/>
        <a:ext cx="678854" cy="130178"/>
      </dsp:txXfrm>
    </dsp:sp>
    <dsp:sp modelId="{14D029E2-857D-44DD-8D05-298004F76829}">
      <dsp:nvSpPr>
        <dsp:cNvPr id="0" name=""/>
        <dsp:cNvSpPr/>
      </dsp:nvSpPr>
      <dsp:spPr>
        <a:xfrm>
          <a:off x="10740947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Utility</a:t>
          </a:r>
          <a:endParaRPr lang="en-US" sz="1000" kern="1200" dirty="0">
            <a:ln>
              <a:noFill/>
            </a:ln>
          </a:endParaRPr>
        </a:p>
      </dsp:txBody>
      <dsp:txXfrm>
        <a:off x="10740947" y="2903948"/>
        <a:ext cx="754282" cy="390534"/>
      </dsp:txXfrm>
    </dsp:sp>
    <dsp:sp modelId="{B0382EE2-FD72-417B-AE7B-C303E355B02A}">
      <dsp:nvSpPr>
        <dsp:cNvPr id="0" name=""/>
        <dsp:cNvSpPr/>
      </dsp:nvSpPr>
      <dsp:spPr>
        <a:xfrm>
          <a:off x="10891804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891804" y="3207697"/>
        <a:ext cx="678854" cy="130178"/>
      </dsp:txXfrm>
    </dsp:sp>
    <dsp:sp modelId="{B808BE66-9B95-4F1D-AFF5-D7D093912E44}">
      <dsp:nvSpPr>
        <dsp:cNvPr id="0" name=""/>
        <dsp:cNvSpPr/>
      </dsp:nvSpPr>
      <dsp:spPr>
        <a:xfrm>
          <a:off x="1023496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Android </a:t>
          </a:r>
          <a:r>
            <a:rPr lang="en-US" sz="1000" kern="1200" dirty="0" smtClean="0">
              <a:ln>
                <a:noFill/>
              </a:ln>
            </a:rPr>
            <a:t>phone</a:t>
          </a:r>
          <a:endParaRPr lang="en-US" sz="1000" kern="1200" dirty="0">
            <a:ln>
              <a:noFill/>
            </a:ln>
          </a:endParaRPr>
        </a:p>
      </dsp:txBody>
      <dsp:txXfrm>
        <a:off x="10234967" y="3520124"/>
        <a:ext cx="754282" cy="390534"/>
      </dsp:txXfrm>
    </dsp:sp>
    <dsp:sp modelId="{70C66616-33FA-4CCF-A1A3-BCA0E7916AFC}">
      <dsp:nvSpPr>
        <dsp:cNvPr id="0" name=""/>
        <dsp:cNvSpPr/>
      </dsp:nvSpPr>
      <dsp:spPr>
        <a:xfrm>
          <a:off x="10385823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 + </a:t>
          </a:r>
          <a:r>
            <a:rPr lang="en-US" sz="800" kern="1200" dirty="0" err="1" smtClean="0"/>
            <a:t>Thành</a:t>
          </a:r>
          <a:endParaRPr lang="en-US" sz="800" kern="1200" dirty="0" smtClean="0"/>
        </a:p>
      </dsp:txBody>
      <dsp:txXfrm>
        <a:off x="10385823" y="3823873"/>
        <a:ext cx="678854" cy="130178"/>
      </dsp:txXfrm>
    </dsp:sp>
    <dsp:sp modelId="{35F89F19-3BE9-457B-A320-CF709CA75AF1}">
      <dsp:nvSpPr>
        <dsp:cNvPr id="0" name=""/>
        <dsp:cNvSpPr/>
      </dsp:nvSpPr>
      <dsp:spPr>
        <a:xfrm>
          <a:off x="9728986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User profile</a:t>
          </a:r>
          <a:endParaRPr lang="en-US" sz="1000" kern="1200" dirty="0">
            <a:ln>
              <a:noFill/>
            </a:ln>
          </a:endParaRPr>
        </a:p>
      </dsp:txBody>
      <dsp:txXfrm>
        <a:off x="9728986" y="4136301"/>
        <a:ext cx="754282" cy="390534"/>
      </dsp:txXfrm>
    </dsp:sp>
    <dsp:sp modelId="{EC7D588F-274C-4279-B592-07150993AB65}">
      <dsp:nvSpPr>
        <dsp:cNvPr id="0" name=""/>
        <dsp:cNvSpPr/>
      </dsp:nvSpPr>
      <dsp:spPr>
        <a:xfrm>
          <a:off x="987984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Thành</a:t>
          </a:r>
          <a:endParaRPr lang="en-US" sz="800" kern="1200" dirty="0"/>
        </a:p>
      </dsp:txBody>
      <dsp:txXfrm>
        <a:off x="9879843" y="4440049"/>
        <a:ext cx="678854" cy="130178"/>
      </dsp:txXfrm>
    </dsp:sp>
    <dsp:sp modelId="{DF81E026-8D62-4CFD-8127-7E01BB051911}">
      <dsp:nvSpPr>
        <dsp:cNvPr id="0" name=""/>
        <dsp:cNvSpPr/>
      </dsp:nvSpPr>
      <dsp:spPr>
        <a:xfrm>
          <a:off x="1074094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10740947" y="4136301"/>
        <a:ext cx="754282" cy="390534"/>
      </dsp:txXfrm>
    </dsp:sp>
    <dsp:sp modelId="{924AB995-52E5-4691-B0B0-CD1C97DD046B}">
      <dsp:nvSpPr>
        <dsp:cNvPr id="0" name=""/>
        <dsp:cNvSpPr/>
      </dsp:nvSpPr>
      <dsp:spPr>
        <a:xfrm>
          <a:off x="10891804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10891804" y="4440049"/>
        <a:ext cx="678854" cy="130178"/>
      </dsp:txXfrm>
    </dsp:sp>
    <dsp:sp modelId="{53E57540-F07D-4AD0-801A-F2AEFDAC6361}">
      <dsp:nvSpPr>
        <dsp:cNvPr id="0" name=""/>
        <dsp:cNvSpPr/>
      </dsp:nvSpPr>
      <dsp:spPr>
        <a:xfrm>
          <a:off x="1124692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Server</a:t>
          </a:r>
          <a:endParaRPr lang="en-US" sz="1000" kern="1200" dirty="0">
            <a:ln>
              <a:noFill/>
            </a:ln>
          </a:endParaRPr>
        </a:p>
      </dsp:txBody>
      <dsp:txXfrm>
        <a:off x="11246927" y="3520124"/>
        <a:ext cx="754282" cy="390534"/>
      </dsp:txXfrm>
    </dsp:sp>
    <dsp:sp modelId="{9F7A1D53-E16F-4AD8-AF3E-59D7C104F119}">
      <dsp:nvSpPr>
        <dsp:cNvPr id="0" name=""/>
        <dsp:cNvSpPr/>
      </dsp:nvSpPr>
      <dsp:spPr>
        <a:xfrm>
          <a:off x="11397784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3823873"/>
        <a:ext cx="678854" cy="13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3286" y="156339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Main Program</a:t>
          </a:r>
          <a:endParaRPr lang="en-US" sz="2700" kern="1200" dirty="0"/>
        </a:p>
      </dsp:txBody>
      <dsp:txXfrm>
        <a:off x="3286" y="156339"/>
        <a:ext cx="3203971" cy="777600"/>
      </dsp:txXfrm>
    </dsp:sp>
    <dsp:sp modelId="{1434CBEB-AA5D-4417-8305-9A711BE90F3F}">
      <dsp:nvSpPr>
        <dsp:cNvPr id="0" name=""/>
        <dsp:cNvSpPr/>
      </dsp:nvSpPr>
      <dsp:spPr>
        <a:xfrm>
          <a:off x="3286" y="933939"/>
          <a:ext cx="3203971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Define Function names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Define Workflow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Port main program from </a:t>
          </a:r>
          <a:r>
            <a:rPr lang="en-US" sz="2700" kern="1200" dirty="0" err="1" smtClean="0"/>
            <a:t>Gali</a:t>
          </a:r>
          <a:r>
            <a:rPr lang="en-US" sz="2700" kern="1200" dirty="0" smtClean="0"/>
            <a:t> -&gt; Pi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Manage project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Huy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Vũ</a:t>
          </a:r>
          <a:endParaRPr lang="en-US" sz="2700" kern="1200" dirty="0"/>
        </a:p>
      </dsp:txBody>
      <dsp:txXfrm>
        <a:off x="3286" y="933939"/>
        <a:ext cx="3203971" cy="3261059"/>
      </dsp:txXfrm>
    </dsp:sp>
    <dsp:sp modelId="{C1E25297-DE3A-42BB-9116-82B7797A4BF6}">
      <dsp:nvSpPr>
        <dsp:cNvPr id="0" name=""/>
        <dsp:cNvSpPr/>
      </dsp:nvSpPr>
      <dsp:spPr>
        <a:xfrm>
          <a:off x="3655814" y="156339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Scale</a:t>
          </a:r>
          <a:endParaRPr lang="en-US" sz="2700" kern="1200" dirty="0"/>
        </a:p>
      </dsp:txBody>
      <dsp:txXfrm>
        <a:off x="3655814" y="156339"/>
        <a:ext cx="3203971" cy="777600"/>
      </dsp:txXfrm>
    </dsp:sp>
    <dsp:sp modelId="{A6E9AE81-4C2F-4A9C-89B2-1AF94EAFC70B}">
      <dsp:nvSpPr>
        <dsp:cNvPr id="0" name=""/>
        <dsp:cNvSpPr/>
      </dsp:nvSpPr>
      <dsp:spPr>
        <a:xfrm>
          <a:off x="3655814" y="933939"/>
          <a:ext cx="3203971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new module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Hack an electronic scale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Huy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Lê</a:t>
          </a:r>
          <a:endParaRPr lang="en-US" sz="2700" kern="1200" dirty="0"/>
        </a:p>
      </dsp:txBody>
      <dsp:txXfrm>
        <a:off x="3655814" y="933939"/>
        <a:ext cx="3203971" cy="3261059"/>
      </dsp:txXfrm>
    </dsp:sp>
    <dsp:sp modelId="{96C3F2AC-380D-4641-B11E-D816738ABB3D}">
      <dsp:nvSpPr>
        <dsp:cNvPr id="0" name=""/>
        <dsp:cNvSpPr/>
      </dsp:nvSpPr>
      <dsp:spPr>
        <a:xfrm>
          <a:off x="7308342" y="156339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Audio</a:t>
          </a:r>
          <a:endParaRPr lang="en-US" sz="2700" kern="1200" dirty="0"/>
        </a:p>
      </dsp:txBody>
      <dsp:txXfrm>
        <a:off x="7308342" y="156339"/>
        <a:ext cx="3203971" cy="777600"/>
      </dsp:txXfrm>
    </dsp:sp>
    <dsp:sp modelId="{ABFFBD01-7507-4536-94A2-9D9DFD82465A}">
      <dsp:nvSpPr>
        <dsp:cNvPr id="0" name=""/>
        <dsp:cNvSpPr/>
      </dsp:nvSpPr>
      <dsp:spPr>
        <a:xfrm>
          <a:off x="7308342" y="933939"/>
          <a:ext cx="3203971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new module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Using Speaker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Huy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Vũ</a:t>
          </a:r>
          <a:endParaRPr lang="en-US" sz="2700" kern="1200" dirty="0"/>
        </a:p>
      </dsp:txBody>
      <dsp:txXfrm>
        <a:off x="7308342" y="933939"/>
        <a:ext cx="3203971" cy="3261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51" y="117369"/>
          <a:ext cx="4913783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SpO2</a:t>
          </a:r>
          <a:endParaRPr lang="en-US" sz="4000" kern="1200" dirty="0"/>
        </a:p>
      </dsp:txBody>
      <dsp:txXfrm>
        <a:off x="51" y="117369"/>
        <a:ext cx="4913783" cy="1152000"/>
      </dsp:txXfrm>
    </dsp:sp>
    <dsp:sp modelId="{1434CBEB-AA5D-4417-8305-9A711BE90F3F}">
      <dsp:nvSpPr>
        <dsp:cNvPr id="0" name=""/>
        <dsp:cNvSpPr/>
      </dsp:nvSpPr>
      <dsp:spPr>
        <a:xfrm>
          <a:off x="51" y="1269369"/>
          <a:ext cx="4913783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Port from Uno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Chung</a:t>
          </a:r>
          <a:endParaRPr lang="en-US" sz="4000" kern="1200" dirty="0"/>
        </a:p>
      </dsp:txBody>
      <dsp:txXfrm>
        <a:off x="51" y="1269369"/>
        <a:ext cx="4913783" cy="2964599"/>
      </dsp:txXfrm>
    </dsp:sp>
    <dsp:sp modelId="{C1E25297-DE3A-42BB-9116-82B7797A4BF6}">
      <dsp:nvSpPr>
        <dsp:cNvPr id="0" name=""/>
        <dsp:cNvSpPr/>
      </dsp:nvSpPr>
      <dsp:spPr>
        <a:xfrm>
          <a:off x="5601764" y="117369"/>
          <a:ext cx="4913783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Blood Pressure</a:t>
          </a:r>
          <a:endParaRPr lang="en-US" sz="4000" kern="1200" dirty="0"/>
        </a:p>
      </dsp:txBody>
      <dsp:txXfrm>
        <a:off x="5601764" y="117369"/>
        <a:ext cx="4913783" cy="1152000"/>
      </dsp:txXfrm>
    </dsp:sp>
    <dsp:sp modelId="{A6E9AE81-4C2F-4A9C-89B2-1AF94EAFC70B}">
      <dsp:nvSpPr>
        <dsp:cNvPr id="0" name=""/>
        <dsp:cNvSpPr/>
      </dsp:nvSpPr>
      <dsp:spPr>
        <a:xfrm>
          <a:off x="5601764" y="1269369"/>
          <a:ext cx="4913783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Replace old module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Method: TBD???? (Iron Man OR …)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err="1" smtClean="0"/>
            <a:t>Viễn</a:t>
          </a:r>
          <a:endParaRPr lang="en-US" sz="4000" kern="1200" dirty="0"/>
        </a:p>
      </dsp:txBody>
      <dsp:txXfrm>
        <a:off x="5601764" y="1269369"/>
        <a:ext cx="4913783" cy="2964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51" y="24053"/>
          <a:ext cx="4913783" cy="1412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Bluetooth (Pi-side)</a:t>
          </a:r>
          <a:endParaRPr lang="en-US" sz="3900" kern="1200" dirty="0"/>
        </a:p>
      </dsp:txBody>
      <dsp:txXfrm>
        <a:off x="51" y="24053"/>
        <a:ext cx="4913783" cy="1412745"/>
      </dsp:txXfrm>
    </dsp:sp>
    <dsp:sp modelId="{1434CBEB-AA5D-4417-8305-9A711BE90F3F}">
      <dsp:nvSpPr>
        <dsp:cNvPr id="0" name=""/>
        <dsp:cNvSpPr/>
      </dsp:nvSpPr>
      <dsp:spPr>
        <a:xfrm>
          <a:off x="51" y="1436799"/>
          <a:ext cx="4913783" cy="2890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Add new feature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Using internal Bluetooth of Pi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Chung</a:t>
          </a:r>
          <a:endParaRPr lang="en-US" sz="3900" kern="1200" dirty="0"/>
        </a:p>
      </dsp:txBody>
      <dsp:txXfrm>
        <a:off x="51" y="1436799"/>
        <a:ext cx="4913783" cy="2890484"/>
      </dsp:txXfrm>
    </dsp:sp>
    <dsp:sp modelId="{C1E25297-DE3A-42BB-9116-82B7797A4BF6}">
      <dsp:nvSpPr>
        <dsp:cNvPr id="0" name=""/>
        <dsp:cNvSpPr/>
      </dsp:nvSpPr>
      <dsp:spPr>
        <a:xfrm>
          <a:off x="5601764" y="24053"/>
          <a:ext cx="4913783" cy="1412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Connect server via </a:t>
          </a:r>
          <a:r>
            <a:rPr lang="en-US" sz="3900" kern="1200" dirty="0" err="1" smtClean="0"/>
            <a:t>wifi</a:t>
          </a:r>
          <a:r>
            <a:rPr lang="en-US" sz="3900" kern="1200" dirty="0" smtClean="0"/>
            <a:t> (Pi-side)</a:t>
          </a:r>
          <a:endParaRPr lang="en-US" sz="3900" kern="1200" dirty="0"/>
        </a:p>
      </dsp:txBody>
      <dsp:txXfrm>
        <a:off x="5601764" y="24053"/>
        <a:ext cx="4913783" cy="1412745"/>
      </dsp:txXfrm>
    </dsp:sp>
    <dsp:sp modelId="{A6E9AE81-4C2F-4A9C-89B2-1AF94EAFC70B}">
      <dsp:nvSpPr>
        <dsp:cNvPr id="0" name=""/>
        <dsp:cNvSpPr/>
      </dsp:nvSpPr>
      <dsp:spPr>
        <a:xfrm>
          <a:off x="5601764" y="1436799"/>
          <a:ext cx="4913783" cy="2890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Improve </a:t>
          </a:r>
          <a:r>
            <a:rPr lang="en-US" sz="3900" kern="1200" dirty="0" err="1" smtClean="0"/>
            <a:t>wifi</a:t>
          </a:r>
          <a:r>
            <a:rPr lang="en-US" sz="3900" kern="1200" dirty="0" smtClean="0"/>
            <a:t> feature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Connect with server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err="1" smtClean="0"/>
            <a:t>Quang</a:t>
          </a:r>
          <a:r>
            <a:rPr lang="en-US" sz="3900" kern="1200" dirty="0" smtClean="0"/>
            <a:t> + </a:t>
          </a:r>
          <a:r>
            <a:rPr lang="en-US" sz="3900" kern="1200" dirty="0" err="1" smtClean="0"/>
            <a:t>Lý</a:t>
          </a:r>
          <a:endParaRPr lang="en-US" sz="3900" kern="1200" dirty="0"/>
        </a:p>
      </dsp:txBody>
      <dsp:txXfrm>
        <a:off x="5601764" y="1436799"/>
        <a:ext cx="4913783" cy="2890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3286" y="37833"/>
          <a:ext cx="3203971" cy="913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profile</a:t>
          </a:r>
          <a:endParaRPr lang="en-US" sz="2500" kern="1200" dirty="0"/>
        </a:p>
      </dsp:txBody>
      <dsp:txXfrm>
        <a:off x="3286" y="37833"/>
        <a:ext cx="3203971" cy="913046"/>
      </dsp:txXfrm>
    </dsp:sp>
    <dsp:sp modelId="{1434CBEB-AA5D-4417-8305-9A711BE90F3F}">
      <dsp:nvSpPr>
        <dsp:cNvPr id="0" name=""/>
        <dsp:cNvSpPr/>
      </dsp:nvSpPr>
      <dsp:spPr>
        <a:xfrm>
          <a:off x="3286" y="950879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feature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Account for user (or </a:t>
          </a:r>
          <a:r>
            <a:rPr lang="en-US" sz="2500" kern="1200" dirty="0" err="1" smtClean="0"/>
            <a:t>sth</a:t>
          </a:r>
          <a:r>
            <a:rPr lang="en-US" sz="2500" kern="1200" dirty="0" smtClean="0"/>
            <a:t> to distinguish user)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Database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Collab with server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Thành</a:t>
          </a:r>
          <a:r>
            <a:rPr lang="en-US" sz="2500" kern="1200" dirty="0" smtClean="0"/>
            <a:t> + </a:t>
          </a:r>
          <a:r>
            <a:rPr lang="en-US" sz="2500" u="sng" kern="1200" dirty="0" err="1" smtClean="0"/>
            <a:t>Quang</a:t>
          </a:r>
          <a:r>
            <a:rPr lang="en-US" sz="2500" u="sng" kern="1200" dirty="0" smtClean="0"/>
            <a:t> (Server)</a:t>
          </a:r>
          <a:endParaRPr lang="en-US" sz="2500" u="sng" kern="1200" dirty="0"/>
        </a:p>
      </dsp:txBody>
      <dsp:txXfrm>
        <a:off x="3286" y="950879"/>
        <a:ext cx="3203971" cy="3362625"/>
      </dsp:txXfrm>
    </dsp:sp>
    <dsp:sp modelId="{C1E25297-DE3A-42BB-9116-82B7797A4BF6}">
      <dsp:nvSpPr>
        <dsp:cNvPr id="0" name=""/>
        <dsp:cNvSpPr/>
      </dsp:nvSpPr>
      <dsp:spPr>
        <a:xfrm>
          <a:off x="3655814" y="37833"/>
          <a:ext cx="3203971" cy="913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Bluetooth (Android side)</a:t>
          </a:r>
          <a:endParaRPr lang="en-US" sz="2500" kern="1200" dirty="0"/>
        </a:p>
      </dsp:txBody>
      <dsp:txXfrm>
        <a:off x="3655814" y="37833"/>
        <a:ext cx="3203971" cy="913046"/>
      </dsp:txXfrm>
    </dsp:sp>
    <dsp:sp modelId="{A6E9AE81-4C2F-4A9C-89B2-1AF94EAFC70B}">
      <dsp:nvSpPr>
        <dsp:cNvPr id="0" name=""/>
        <dsp:cNvSpPr/>
      </dsp:nvSpPr>
      <dsp:spPr>
        <a:xfrm>
          <a:off x="3655814" y="950879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feature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Connect with current </a:t>
          </a:r>
          <a:r>
            <a:rPr lang="en-US" sz="2500" kern="1200" dirty="0" smtClean="0"/>
            <a:t>user’s </a:t>
          </a:r>
          <a:r>
            <a:rPr lang="en-US" sz="2500" kern="1200" dirty="0" smtClean="0"/>
            <a:t>phone via Bluetooth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Chung</a:t>
          </a:r>
          <a:endParaRPr lang="en-US" sz="2500" kern="1200" dirty="0"/>
        </a:p>
      </dsp:txBody>
      <dsp:txXfrm>
        <a:off x="3655814" y="950879"/>
        <a:ext cx="3203971" cy="3362625"/>
      </dsp:txXfrm>
    </dsp:sp>
    <dsp:sp modelId="{71756286-311A-417A-B2D2-59EA6C5C065B}">
      <dsp:nvSpPr>
        <dsp:cNvPr id="0" name=""/>
        <dsp:cNvSpPr/>
      </dsp:nvSpPr>
      <dsp:spPr>
        <a:xfrm>
          <a:off x="7308342" y="37833"/>
          <a:ext cx="3203971" cy="913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Server</a:t>
          </a:r>
          <a:endParaRPr lang="en-US" sz="2500" kern="1200" dirty="0"/>
        </a:p>
      </dsp:txBody>
      <dsp:txXfrm>
        <a:off x="7308342" y="37833"/>
        <a:ext cx="3203971" cy="913046"/>
      </dsp:txXfrm>
    </dsp:sp>
    <dsp:sp modelId="{2D0649E5-3CDD-40A7-8566-EE2E84D2A194}">
      <dsp:nvSpPr>
        <dsp:cNvPr id="0" name=""/>
        <dsp:cNvSpPr/>
      </dsp:nvSpPr>
      <dsp:spPr>
        <a:xfrm>
          <a:off x="7308342" y="950879"/>
          <a:ext cx="3203971" cy="3362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</a:t>
          </a:r>
          <a:r>
            <a:rPr lang="en-US" sz="2500" kern="1200" dirty="0" smtClean="0"/>
            <a:t>server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Nodejs</a:t>
          </a:r>
          <a:r>
            <a:rPr lang="en-US" sz="2500" kern="1200" dirty="0" smtClean="0"/>
            <a:t> or anything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Collab with “User profile”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Quang</a:t>
          </a:r>
          <a:r>
            <a:rPr lang="en-US" sz="2500" kern="1200" dirty="0" smtClean="0"/>
            <a:t> + </a:t>
          </a:r>
          <a:r>
            <a:rPr lang="en-US" sz="2500" kern="1200" dirty="0" err="1" smtClean="0"/>
            <a:t>Lý</a:t>
          </a:r>
          <a:r>
            <a:rPr lang="en-US" sz="2500" kern="1200" dirty="0" smtClean="0"/>
            <a:t> + </a:t>
          </a:r>
          <a:r>
            <a:rPr lang="en-US" sz="2500" b="0" u="sng" kern="1200" dirty="0" err="1" smtClean="0"/>
            <a:t>Thành</a:t>
          </a:r>
          <a:r>
            <a:rPr lang="en-US" sz="2500" b="0" u="sng" kern="1200" dirty="0" smtClean="0"/>
            <a:t> (User Profile)</a:t>
          </a:r>
          <a:endParaRPr lang="en-US" sz="2500" b="0" u="sng" kern="1200" dirty="0"/>
        </a:p>
      </dsp:txBody>
      <dsp:txXfrm>
        <a:off x="7308342" y="950879"/>
        <a:ext cx="3203971" cy="3362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80D-1D26-484A-89E8-7E2858889323}">
      <dsp:nvSpPr>
        <dsp:cNvPr id="0" name=""/>
        <dsp:cNvSpPr/>
      </dsp:nvSpPr>
      <dsp:spPr>
        <a:xfrm>
          <a:off x="3953" y="84249"/>
          <a:ext cx="237730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Uno</a:t>
          </a:r>
          <a:endParaRPr lang="en-US" sz="2400" kern="1200" dirty="0"/>
        </a:p>
      </dsp:txBody>
      <dsp:txXfrm>
        <a:off x="3953" y="84249"/>
        <a:ext cx="2377306" cy="691200"/>
      </dsp:txXfrm>
    </dsp:sp>
    <dsp:sp modelId="{1434CBEB-AA5D-4417-8305-9A711BE90F3F}">
      <dsp:nvSpPr>
        <dsp:cNvPr id="0" name=""/>
        <dsp:cNvSpPr/>
      </dsp:nvSpPr>
      <dsp:spPr>
        <a:xfrm>
          <a:off x="3953" y="775449"/>
          <a:ext cx="2377306" cy="3491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Make the Uno (controlling lower motor) communicate with Pi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Only </a:t>
          </a:r>
          <a:r>
            <a:rPr lang="en-US" sz="2400" kern="1200" dirty="0" smtClean="0"/>
            <a:t>send &amp; receive signal </a:t>
          </a:r>
          <a:r>
            <a:rPr lang="en-US" sz="2400" kern="1200" dirty="0" smtClean="0"/>
            <a:t>=&gt; Easy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Viễn</a:t>
          </a:r>
          <a:endParaRPr lang="en-US" sz="2400" kern="1200" dirty="0"/>
        </a:p>
      </dsp:txBody>
      <dsp:txXfrm>
        <a:off x="3953" y="775449"/>
        <a:ext cx="2377306" cy="3491640"/>
      </dsp:txXfrm>
    </dsp:sp>
    <dsp:sp modelId="{C1E25297-DE3A-42BB-9116-82B7797A4BF6}">
      <dsp:nvSpPr>
        <dsp:cNvPr id="0" name=""/>
        <dsp:cNvSpPr/>
      </dsp:nvSpPr>
      <dsp:spPr>
        <a:xfrm>
          <a:off x="2714082" y="84249"/>
          <a:ext cx="237730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Height</a:t>
          </a:r>
          <a:endParaRPr lang="en-US" sz="2400" kern="1200" dirty="0"/>
        </a:p>
      </dsp:txBody>
      <dsp:txXfrm>
        <a:off x="2714082" y="84249"/>
        <a:ext cx="2377306" cy="691200"/>
      </dsp:txXfrm>
    </dsp:sp>
    <dsp:sp modelId="{A6E9AE81-4C2F-4A9C-89B2-1AF94EAFC70B}">
      <dsp:nvSpPr>
        <dsp:cNvPr id="0" name=""/>
        <dsp:cNvSpPr/>
      </dsp:nvSpPr>
      <dsp:spPr>
        <a:xfrm>
          <a:off x="2714082" y="775449"/>
          <a:ext cx="2377306" cy="3491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New feature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Transfer Height result to Pi via Uno (already had result, just transfer) =&gt; Easy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Viễn</a:t>
          </a:r>
          <a:endParaRPr lang="en-US" sz="2400" kern="1200" dirty="0"/>
        </a:p>
      </dsp:txBody>
      <dsp:txXfrm>
        <a:off x="2714082" y="775449"/>
        <a:ext cx="2377306" cy="3491640"/>
      </dsp:txXfrm>
    </dsp:sp>
    <dsp:sp modelId="{96C3F2AC-380D-4641-B11E-D816738ABB3D}">
      <dsp:nvSpPr>
        <dsp:cNvPr id="0" name=""/>
        <dsp:cNvSpPr/>
      </dsp:nvSpPr>
      <dsp:spPr>
        <a:xfrm>
          <a:off x="5424211" y="84249"/>
          <a:ext cx="237730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>
                <a:noFill/>
              </a:ln>
            </a:rPr>
            <a:t>Temperature</a:t>
          </a:r>
          <a:endParaRPr lang="en-US" sz="2400" kern="1200" dirty="0"/>
        </a:p>
      </dsp:txBody>
      <dsp:txXfrm>
        <a:off x="5424211" y="84249"/>
        <a:ext cx="2377306" cy="691200"/>
      </dsp:txXfrm>
    </dsp:sp>
    <dsp:sp modelId="{ABFFBD01-7507-4536-94A2-9D9DFD82465A}">
      <dsp:nvSpPr>
        <dsp:cNvPr id="0" name=""/>
        <dsp:cNvSpPr/>
      </dsp:nvSpPr>
      <dsp:spPr>
        <a:xfrm>
          <a:off x="5424211" y="775449"/>
          <a:ext cx="2377306" cy="3491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Port from Uno to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Quang</a:t>
          </a:r>
          <a:r>
            <a:rPr lang="en-US" sz="2400" kern="1200" dirty="0" smtClean="0"/>
            <a:t> + </a:t>
          </a:r>
          <a:r>
            <a:rPr lang="en-US" sz="2400" kern="1200" dirty="0" err="1" smtClean="0"/>
            <a:t>Lý</a:t>
          </a:r>
          <a:endParaRPr lang="en-US" sz="2400" kern="1200" dirty="0"/>
        </a:p>
      </dsp:txBody>
      <dsp:txXfrm>
        <a:off x="5424211" y="775449"/>
        <a:ext cx="2377306" cy="3491640"/>
      </dsp:txXfrm>
    </dsp:sp>
    <dsp:sp modelId="{7944A5D1-7C1B-4CB2-A9D7-CFEF6387447F}">
      <dsp:nvSpPr>
        <dsp:cNvPr id="0" name=""/>
        <dsp:cNvSpPr/>
      </dsp:nvSpPr>
      <dsp:spPr>
        <a:xfrm>
          <a:off x="8134340" y="84249"/>
          <a:ext cx="237730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Touch</a:t>
          </a:r>
          <a:endParaRPr lang="en-US" sz="2400" kern="1200" dirty="0"/>
        </a:p>
      </dsp:txBody>
      <dsp:txXfrm>
        <a:off x="8134340" y="84249"/>
        <a:ext cx="2377306" cy="691200"/>
      </dsp:txXfrm>
    </dsp:sp>
    <dsp:sp modelId="{B096E027-EFE3-43C2-AD89-257658C5DDD9}">
      <dsp:nvSpPr>
        <dsp:cNvPr id="0" name=""/>
        <dsp:cNvSpPr/>
      </dsp:nvSpPr>
      <dsp:spPr>
        <a:xfrm>
          <a:off x="8134340" y="775449"/>
          <a:ext cx="2377306" cy="3491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Pi to control signal from Touch module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Easy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Lý</a:t>
          </a:r>
          <a:endParaRPr lang="en-US" sz="2400" kern="1200" dirty="0"/>
        </a:p>
      </dsp:txBody>
      <dsp:txXfrm>
        <a:off x="8134340" y="775449"/>
        <a:ext cx="2377306" cy="349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1261321"/>
              </p:ext>
            </p:extLst>
          </p:nvPr>
        </p:nvGraphicFramePr>
        <p:xfrm>
          <a:off x="-409575" y="1399994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79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3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56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 (Network)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8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7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 (Android app)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390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16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Detail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31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22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59582"/>
              </p:ext>
            </p:extLst>
          </p:nvPr>
        </p:nvGraphicFramePr>
        <p:xfrm>
          <a:off x="1898650" y="2138891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</a:t>
                      </a:r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Pressure, Uno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</a:t>
                      </a:r>
                      <a:r>
                        <a:rPr lang="en-US" baseline="0" dirty="0" smtClean="0"/>
                        <a:t>temperature, touch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temperature, touch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350</Words>
  <Application>Microsoft Office PowerPoint</Application>
  <PresentationFormat>Widescreen</PresentationFormat>
  <Paragraphs>123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&amp; Assigned Task</vt:lpstr>
      <vt:lpstr>Task Detail</vt:lpstr>
      <vt:lpstr>Task Detail</vt:lpstr>
      <vt:lpstr>Task Detail (Network)</vt:lpstr>
      <vt:lpstr>Task Detail (Android app)</vt:lpstr>
      <vt:lpstr>Task Detail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22</cp:revision>
  <dcterms:created xsi:type="dcterms:W3CDTF">2017-03-15T12:11:29Z</dcterms:created>
  <dcterms:modified xsi:type="dcterms:W3CDTF">2017-03-17T11:44:08Z</dcterms:modified>
</cp:coreProperties>
</file>