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2" r:id="rId2"/>
    <p:sldId id="300" r:id="rId3"/>
    <p:sldId id="299" r:id="rId4"/>
    <p:sldId id="296" r:id="rId5"/>
    <p:sldId id="290" r:id="rId6"/>
    <p:sldId id="301" r:id="rId7"/>
    <p:sldId id="304" r:id="rId8"/>
    <p:sldId id="288" r:id="rId9"/>
    <p:sldId id="302" r:id="rId10"/>
    <p:sldId id="297" r:id="rId11"/>
    <p:sldId id="291" r:id="rId12"/>
    <p:sldId id="292" r:id="rId13"/>
    <p:sldId id="30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299"/>
            <p14:sldId id="296"/>
            <p14:sldId id="290"/>
            <p14:sldId id="301"/>
            <p14:sldId id="304"/>
            <p14:sldId id="288"/>
            <p14:sldId id="302"/>
            <p14:sldId id="297"/>
            <p14:sldId id="291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70" autoAdjust="0"/>
  </p:normalViewPr>
  <p:slideViewPr>
    <p:cSldViewPr>
      <p:cViewPr varScale="1">
        <p:scale>
          <a:sx n="68" d="100"/>
          <a:sy n="68" d="100"/>
        </p:scale>
        <p:origin x="72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E6897-BBAA-4E4B-A9D4-64025795D447}" type="doc">
      <dgm:prSet loTypeId="urn:microsoft.com/office/officeart/2005/8/layout/cycle8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C954150-A517-4A4B-812B-706FB8D26C4C}">
      <dgm:prSet phldrT="[Text]"/>
      <dgm:spPr/>
      <dgm:t>
        <a:bodyPr/>
        <a:lstStyle/>
        <a:p>
          <a:r>
            <a:rPr lang="en-US" dirty="0"/>
            <a:t>Standby</a:t>
          </a:r>
        </a:p>
      </dgm:t>
    </dgm:pt>
    <dgm:pt modelId="{BCA76F69-231E-41C4-9793-572C98FF34AD}" type="parTrans" cxnId="{5B89A4AA-4E7E-4275-BFFC-61C9A6579ADD}">
      <dgm:prSet/>
      <dgm:spPr/>
      <dgm:t>
        <a:bodyPr/>
        <a:lstStyle/>
        <a:p>
          <a:endParaRPr lang="en-US"/>
        </a:p>
      </dgm:t>
    </dgm:pt>
    <dgm:pt modelId="{1E94D82D-AC0F-46F6-B442-9C630A133EE3}" type="sibTrans" cxnId="{5B89A4AA-4E7E-4275-BFFC-61C9A6579ADD}">
      <dgm:prSet/>
      <dgm:spPr/>
      <dgm:t>
        <a:bodyPr/>
        <a:lstStyle/>
        <a:p>
          <a:endParaRPr lang="en-US"/>
        </a:p>
      </dgm:t>
    </dgm:pt>
    <dgm:pt modelId="{574CFF0D-B43E-4F35-84F3-58813CACAFAD}">
      <dgm:prSet phldrT="[Text]"/>
      <dgm:spPr/>
      <dgm:t>
        <a:bodyPr/>
        <a:lstStyle/>
        <a:p>
          <a:r>
            <a:rPr lang="en-US" dirty="0"/>
            <a:t>Request ID</a:t>
          </a:r>
        </a:p>
      </dgm:t>
    </dgm:pt>
    <dgm:pt modelId="{2F4BC531-0CAA-4D2C-AB32-67AD3A42DD6D}" type="parTrans" cxnId="{E5EA4694-8C39-433A-9437-9D6FAFD8BAF1}">
      <dgm:prSet/>
      <dgm:spPr/>
      <dgm:t>
        <a:bodyPr/>
        <a:lstStyle/>
        <a:p>
          <a:endParaRPr lang="en-US"/>
        </a:p>
      </dgm:t>
    </dgm:pt>
    <dgm:pt modelId="{4F89D606-13BF-441A-9292-D44221A7A7D7}" type="sibTrans" cxnId="{E5EA4694-8C39-433A-9437-9D6FAFD8BAF1}">
      <dgm:prSet/>
      <dgm:spPr/>
      <dgm:t>
        <a:bodyPr/>
        <a:lstStyle/>
        <a:p>
          <a:endParaRPr lang="en-US"/>
        </a:p>
      </dgm:t>
    </dgm:pt>
    <dgm:pt modelId="{4ABCE28C-1A5D-40FB-AD1F-90F928B60EFA}">
      <dgm:prSet phldrT="[Text]"/>
      <dgm:spPr/>
      <dgm:t>
        <a:bodyPr/>
        <a:lstStyle/>
        <a:p>
          <a:r>
            <a:rPr lang="en-US" dirty="0"/>
            <a:t>Running</a:t>
          </a:r>
        </a:p>
      </dgm:t>
    </dgm:pt>
    <dgm:pt modelId="{827B6FD2-83E4-42AF-B6A0-8D7E7FD5F573}" type="parTrans" cxnId="{D947AB04-207C-461E-8798-0F94671142D7}">
      <dgm:prSet/>
      <dgm:spPr/>
      <dgm:t>
        <a:bodyPr/>
        <a:lstStyle/>
        <a:p>
          <a:endParaRPr lang="en-US"/>
        </a:p>
      </dgm:t>
    </dgm:pt>
    <dgm:pt modelId="{7DB59953-4C05-4F84-BB2D-2D66F371604C}" type="sibTrans" cxnId="{D947AB04-207C-461E-8798-0F94671142D7}">
      <dgm:prSet/>
      <dgm:spPr/>
      <dgm:t>
        <a:bodyPr/>
        <a:lstStyle/>
        <a:p>
          <a:endParaRPr lang="en-US"/>
        </a:p>
      </dgm:t>
    </dgm:pt>
    <dgm:pt modelId="{BD77A1D2-C9E6-4F60-92A7-D670935EBC75}">
      <dgm:prSet phldrT="[Text]"/>
      <dgm:spPr/>
      <dgm:t>
        <a:bodyPr/>
        <a:lstStyle/>
        <a:p>
          <a:r>
            <a:rPr lang="en-US" dirty="0"/>
            <a:t>Request stop</a:t>
          </a:r>
        </a:p>
      </dgm:t>
    </dgm:pt>
    <dgm:pt modelId="{BE56EC2C-4A06-4BF7-B760-A348E9C05278}" type="parTrans" cxnId="{68A2C562-1D97-4179-BB30-A7DCF97F10A2}">
      <dgm:prSet/>
      <dgm:spPr/>
      <dgm:t>
        <a:bodyPr/>
        <a:lstStyle/>
        <a:p>
          <a:endParaRPr lang="en-US"/>
        </a:p>
      </dgm:t>
    </dgm:pt>
    <dgm:pt modelId="{207F993A-8A3C-4978-A8A1-218B6F261D96}" type="sibTrans" cxnId="{68A2C562-1D97-4179-BB30-A7DCF97F10A2}">
      <dgm:prSet/>
      <dgm:spPr/>
      <dgm:t>
        <a:bodyPr/>
        <a:lstStyle/>
        <a:p>
          <a:endParaRPr lang="en-US"/>
        </a:p>
      </dgm:t>
    </dgm:pt>
    <dgm:pt modelId="{29BE303B-43D1-4D8C-BC33-6D388428A703}">
      <dgm:prSet phldrT="[Text]"/>
      <dgm:spPr/>
      <dgm:t>
        <a:bodyPr/>
        <a:lstStyle/>
        <a:p>
          <a:r>
            <a:rPr lang="en-US" dirty="0"/>
            <a:t>Request start</a:t>
          </a:r>
        </a:p>
      </dgm:t>
    </dgm:pt>
    <dgm:pt modelId="{7833BD4F-6E49-42CD-BD1E-1ED037296830}" type="parTrans" cxnId="{53F5217E-D60B-4FF4-B948-0FA5401569CA}">
      <dgm:prSet/>
      <dgm:spPr/>
      <dgm:t>
        <a:bodyPr/>
        <a:lstStyle/>
        <a:p>
          <a:endParaRPr lang="en-US"/>
        </a:p>
      </dgm:t>
    </dgm:pt>
    <dgm:pt modelId="{B013D243-3CD3-4215-8A2E-73074E047FC3}" type="sibTrans" cxnId="{53F5217E-D60B-4FF4-B948-0FA5401569CA}">
      <dgm:prSet/>
      <dgm:spPr/>
      <dgm:t>
        <a:bodyPr/>
        <a:lstStyle/>
        <a:p>
          <a:endParaRPr lang="en-US"/>
        </a:p>
      </dgm:t>
    </dgm:pt>
    <dgm:pt modelId="{860D09CD-0030-45A8-B50C-4C60582FA63D}">
      <dgm:prSet phldrT="[Text]"/>
      <dgm:spPr/>
      <dgm:t>
        <a:bodyPr/>
        <a:lstStyle/>
        <a:p>
          <a:r>
            <a:rPr lang="en-US" dirty="0"/>
            <a:t>Respond module ID</a:t>
          </a:r>
        </a:p>
      </dgm:t>
    </dgm:pt>
    <dgm:pt modelId="{91C7684C-8EC7-4BFB-A490-BABB077DB9F0}" type="parTrans" cxnId="{9914D087-0E2E-4D95-98C3-926F055F3D69}">
      <dgm:prSet/>
      <dgm:spPr/>
      <dgm:t>
        <a:bodyPr/>
        <a:lstStyle/>
        <a:p>
          <a:endParaRPr lang="en-US"/>
        </a:p>
      </dgm:t>
    </dgm:pt>
    <dgm:pt modelId="{FEE9B391-CCD5-4107-AFCB-D5747C04AEE2}" type="sibTrans" cxnId="{9914D087-0E2E-4D95-98C3-926F055F3D69}">
      <dgm:prSet/>
      <dgm:spPr/>
      <dgm:t>
        <a:bodyPr/>
        <a:lstStyle/>
        <a:p>
          <a:endParaRPr lang="en-US"/>
        </a:p>
      </dgm:t>
    </dgm:pt>
    <dgm:pt modelId="{A4F09BD5-3D0E-49B3-BB7F-6238EB14F342}">
      <dgm:prSet phldrT="[Text]"/>
      <dgm:spPr/>
      <dgm:t>
        <a:bodyPr/>
        <a:lstStyle/>
        <a:p>
          <a:r>
            <a:rPr lang="en-US" dirty="0"/>
            <a:t>Start running module</a:t>
          </a:r>
        </a:p>
      </dgm:t>
    </dgm:pt>
    <dgm:pt modelId="{0BB10D00-2FDF-4FFC-8B15-8782687D8C34}" type="parTrans" cxnId="{CB05DA9D-AB61-414C-B34A-8290EC66D5E5}">
      <dgm:prSet/>
      <dgm:spPr/>
      <dgm:t>
        <a:bodyPr/>
        <a:lstStyle/>
        <a:p>
          <a:endParaRPr lang="en-US"/>
        </a:p>
      </dgm:t>
    </dgm:pt>
    <dgm:pt modelId="{A7C8F676-D856-4840-A4AC-9BFDEE0107D5}" type="sibTrans" cxnId="{CB05DA9D-AB61-414C-B34A-8290EC66D5E5}">
      <dgm:prSet/>
      <dgm:spPr/>
      <dgm:t>
        <a:bodyPr/>
        <a:lstStyle/>
        <a:p>
          <a:endParaRPr lang="en-US"/>
        </a:p>
      </dgm:t>
    </dgm:pt>
    <dgm:pt modelId="{97946A44-1461-4168-A997-4BE55A4A9231}">
      <dgm:prSet phldrT="[Text]"/>
      <dgm:spPr/>
      <dgm:t>
        <a:bodyPr/>
        <a:lstStyle/>
        <a:p>
          <a:r>
            <a:rPr lang="en-US" dirty="0"/>
            <a:t>Stop running module</a:t>
          </a:r>
        </a:p>
      </dgm:t>
    </dgm:pt>
    <dgm:pt modelId="{173319B2-A3CF-4950-AB2A-7A37EEA6A007}" type="parTrans" cxnId="{08336EA9-655F-4B06-9D70-D8A11EB93E68}">
      <dgm:prSet/>
      <dgm:spPr/>
      <dgm:t>
        <a:bodyPr/>
        <a:lstStyle/>
        <a:p>
          <a:endParaRPr lang="en-US"/>
        </a:p>
      </dgm:t>
    </dgm:pt>
    <dgm:pt modelId="{17D86E8C-A0DA-4400-8D5A-E7A2FE8ACCDE}" type="sibTrans" cxnId="{08336EA9-655F-4B06-9D70-D8A11EB93E68}">
      <dgm:prSet/>
      <dgm:spPr/>
      <dgm:t>
        <a:bodyPr/>
        <a:lstStyle/>
        <a:p>
          <a:endParaRPr lang="en-US"/>
        </a:p>
      </dgm:t>
    </dgm:pt>
    <dgm:pt modelId="{DA2F32A1-9E3E-4C9B-BBF4-14D9449F6D23}" type="pres">
      <dgm:prSet presAssocID="{C11E6897-BBAA-4E4B-A9D4-64025795D447}" presName="compositeShape" presStyleCnt="0">
        <dgm:presLayoutVars>
          <dgm:chMax val="7"/>
          <dgm:dir/>
          <dgm:resizeHandles val="exact"/>
        </dgm:presLayoutVars>
      </dgm:prSet>
      <dgm:spPr/>
    </dgm:pt>
    <dgm:pt modelId="{2DD195B8-EA94-48CC-89BD-55C93D7907BD}" type="pres">
      <dgm:prSet presAssocID="{C11E6897-BBAA-4E4B-A9D4-64025795D447}" presName="wedge1" presStyleLbl="node1" presStyleIdx="0" presStyleCnt="2"/>
      <dgm:spPr/>
    </dgm:pt>
    <dgm:pt modelId="{9225DAEC-C167-4E80-BC05-F0B7DC24CDD9}" type="pres">
      <dgm:prSet presAssocID="{C11E6897-BBAA-4E4B-A9D4-64025795D447}" presName="dummy1a" presStyleCnt="0"/>
      <dgm:spPr/>
    </dgm:pt>
    <dgm:pt modelId="{1D46050F-7616-4969-8174-D874778AFC96}" type="pres">
      <dgm:prSet presAssocID="{C11E6897-BBAA-4E4B-A9D4-64025795D447}" presName="dummy1b" presStyleCnt="0"/>
      <dgm:spPr/>
    </dgm:pt>
    <dgm:pt modelId="{E28E1FF7-B9A6-43CB-B919-24CF45480F82}" type="pres">
      <dgm:prSet presAssocID="{C11E6897-BBAA-4E4B-A9D4-64025795D447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A74D3FC-5C9E-4E52-87E0-B61230AA5806}" type="pres">
      <dgm:prSet presAssocID="{C11E6897-BBAA-4E4B-A9D4-64025795D447}" presName="wedge2" presStyleLbl="node1" presStyleIdx="1" presStyleCnt="2"/>
      <dgm:spPr/>
    </dgm:pt>
    <dgm:pt modelId="{27AD0E94-8F48-4D93-9BC2-FF296AE0E333}" type="pres">
      <dgm:prSet presAssocID="{C11E6897-BBAA-4E4B-A9D4-64025795D447}" presName="dummy2a" presStyleCnt="0"/>
      <dgm:spPr/>
    </dgm:pt>
    <dgm:pt modelId="{A396F087-0AEE-4369-A348-FB8224374360}" type="pres">
      <dgm:prSet presAssocID="{C11E6897-BBAA-4E4B-A9D4-64025795D447}" presName="dummy2b" presStyleCnt="0"/>
      <dgm:spPr/>
    </dgm:pt>
    <dgm:pt modelId="{ED6EEAC7-9BB5-4CAD-94DA-45904D4B6299}" type="pres">
      <dgm:prSet presAssocID="{C11E6897-BBAA-4E4B-A9D4-64025795D447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126889CD-5DF8-4709-B319-AECF19FC7441}" type="pres">
      <dgm:prSet presAssocID="{1E94D82D-AC0F-46F6-B442-9C630A133EE3}" presName="arrowWedge1" presStyleLbl="fgSibTrans2D1" presStyleIdx="0" presStyleCnt="2"/>
      <dgm:spPr/>
    </dgm:pt>
    <dgm:pt modelId="{AA1B8D6F-3825-49DF-B7C3-C36A45D52F90}" type="pres">
      <dgm:prSet presAssocID="{7DB59953-4C05-4F84-BB2D-2D66F371604C}" presName="arrowWedge2" presStyleLbl="fgSibTrans2D1" presStyleIdx="1" presStyleCnt="2"/>
      <dgm:spPr/>
    </dgm:pt>
  </dgm:ptLst>
  <dgm:cxnLst>
    <dgm:cxn modelId="{D947AB04-207C-461E-8798-0F94671142D7}" srcId="{C11E6897-BBAA-4E4B-A9D4-64025795D447}" destId="{4ABCE28C-1A5D-40FB-AD1F-90F928B60EFA}" srcOrd="1" destOrd="0" parTransId="{827B6FD2-83E4-42AF-B6A0-8D7E7FD5F573}" sibTransId="{7DB59953-4C05-4F84-BB2D-2D66F371604C}"/>
    <dgm:cxn modelId="{5138E023-2E58-4DA3-AA5A-657FF725579E}" type="presOf" srcId="{4ABCE28C-1A5D-40FB-AD1F-90F928B60EFA}" destId="{ED6EEAC7-9BB5-4CAD-94DA-45904D4B6299}" srcOrd="1" destOrd="0" presId="urn:microsoft.com/office/officeart/2005/8/layout/cycle8"/>
    <dgm:cxn modelId="{68A2C562-1D97-4179-BB30-A7DCF97F10A2}" srcId="{4ABCE28C-1A5D-40FB-AD1F-90F928B60EFA}" destId="{BD77A1D2-C9E6-4F60-92A7-D670935EBC75}" srcOrd="0" destOrd="0" parTransId="{BE56EC2C-4A06-4BF7-B760-A348E9C05278}" sibTransId="{207F993A-8A3C-4978-A8A1-218B6F261D96}"/>
    <dgm:cxn modelId="{62324E48-8B90-4622-ADDB-919AFB755F85}" type="presOf" srcId="{29BE303B-43D1-4D8C-BC33-6D388428A703}" destId="{2DD195B8-EA94-48CC-89BD-55C93D7907BD}" srcOrd="0" destOrd="3" presId="urn:microsoft.com/office/officeart/2005/8/layout/cycle8"/>
    <dgm:cxn modelId="{553E946D-233A-455B-88B6-12CB745F60FF}" type="presOf" srcId="{C11E6897-BBAA-4E4B-A9D4-64025795D447}" destId="{DA2F32A1-9E3E-4C9B-BBF4-14D9449F6D23}" srcOrd="0" destOrd="0" presId="urn:microsoft.com/office/officeart/2005/8/layout/cycle8"/>
    <dgm:cxn modelId="{65DF1771-2F02-4CC7-BC0C-70BBCE9F7458}" type="presOf" srcId="{97946A44-1461-4168-A997-4BE55A4A9231}" destId="{EA74D3FC-5C9E-4E52-87E0-B61230AA5806}" srcOrd="0" destOrd="2" presId="urn:microsoft.com/office/officeart/2005/8/layout/cycle8"/>
    <dgm:cxn modelId="{852E6655-CE1D-4A65-815C-37CA3D0316AE}" type="presOf" srcId="{574CFF0D-B43E-4F35-84F3-58813CACAFAD}" destId="{E28E1FF7-B9A6-43CB-B919-24CF45480F82}" srcOrd="1" destOrd="1" presId="urn:microsoft.com/office/officeart/2005/8/layout/cycle8"/>
    <dgm:cxn modelId="{95A0F358-F29F-49E8-8616-7AA29F8B7050}" type="presOf" srcId="{860D09CD-0030-45A8-B50C-4C60582FA63D}" destId="{2DD195B8-EA94-48CC-89BD-55C93D7907BD}" srcOrd="0" destOrd="2" presId="urn:microsoft.com/office/officeart/2005/8/layout/cycle8"/>
    <dgm:cxn modelId="{53F5217E-D60B-4FF4-B948-0FA5401569CA}" srcId="{DC954150-A517-4A4B-812B-706FB8D26C4C}" destId="{29BE303B-43D1-4D8C-BC33-6D388428A703}" srcOrd="1" destOrd="0" parTransId="{7833BD4F-6E49-42CD-BD1E-1ED037296830}" sibTransId="{B013D243-3CD3-4215-8A2E-73074E047FC3}"/>
    <dgm:cxn modelId="{9914D087-0E2E-4D95-98C3-926F055F3D69}" srcId="{574CFF0D-B43E-4F35-84F3-58813CACAFAD}" destId="{860D09CD-0030-45A8-B50C-4C60582FA63D}" srcOrd="0" destOrd="0" parTransId="{91C7684C-8EC7-4BFB-A490-BABB077DB9F0}" sibTransId="{FEE9B391-CCD5-4107-AFCB-D5747C04AEE2}"/>
    <dgm:cxn modelId="{E5EA4694-8C39-433A-9437-9D6FAFD8BAF1}" srcId="{DC954150-A517-4A4B-812B-706FB8D26C4C}" destId="{574CFF0D-B43E-4F35-84F3-58813CACAFAD}" srcOrd="0" destOrd="0" parTransId="{2F4BC531-0CAA-4D2C-AB32-67AD3A42DD6D}" sibTransId="{4F89D606-13BF-441A-9292-D44221A7A7D7}"/>
    <dgm:cxn modelId="{CB05DA9D-AB61-414C-B34A-8290EC66D5E5}" srcId="{29BE303B-43D1-4D8C-BC33-6D388428A703}" destId="{A4F09BD5-3D0E-49B3-BB7F-6238EB14F342}" srcOrd="0" destOrd="0" parTransId="{0BB10D00-2FDF-4FFC-8B15-8782687D8C34}" sibTransId="{A7C8F676-D856-4840-A4AC-9BFDEE0107D5}"/>
    <dgm:cxn modelId="{08336EA9-655F-4B06-9D70-D8A11EB93E68}" srcId="{BD77A1D2-C9E6-4F60-92A7-D670935EBC75}" destId="{97946A44-1461-4168-A997-4BE55A4A9231}" srcOrd="0" destOrd="0" parTransId="{173319B2-A3CF-4950-AB2A-7A37EEA6A007}" sibTransId="{17D86E8C-A0DA-4400-8D5A-E7A2FE8ACCDE}"/>
    <dgm:cxn modelId="{5B89A4AA-4E7E-4275-BFFC-61C9A6579ADD}" srcId="{C11E6897-BBAA-4E4B-A9D4-64025795D447}" destId="{DC954150-A517-4A4B-812B-706FB8D26C4C}" srcOrd="0" destOrd="0" parTransId="{BCA76F69-231E-41C4-9793-572C98FF34AD}" sibTransId="{1E94D82D-AC0F-46F6-B442-9C630A133EE3}"/>
    <dgm:cxn modelId="{C6C07CBD-6854-4561-864B-3F78A3084E38}" type="presOf" srcId="{BD77A1D2-C9E6-4F60-92A7-D670935EBC75}" destId="{ED6EEAC7-9BB5-4CAD-94DA-45904D4B6299}" srcOrd="1" destOrd="1" presId="urn:microsoft.com/office/officeart/2005/8/layout/cycle8"/>
    <dgm:cxn modelId="{B4F04BBF-AAFC-4F38-8D71-9A7F5BB37CD1}" type="presOf" srcId="{97946A44-1461-4168-A997-4BE55A4A9231}" destId="{ED6EEAC7-9BB5-4CAD-94DA-45904D4B6299}" srcOrd="1" destOrd="2" presId="urn:microsoft.com/office/officeart/2005/8/layout/cycle8"/>
    <dgm:cxn modelId="{1A6A8BCA-B46F-44C0-8F29-1010C368C509}" type="presOf" srcId="{BD77A1D2-C9E6-4F60-92A7-D670935EBC75}" destId="{EA74D3FC-5C9E-4E52-87E0-B61230AA5806}" srcOrd="0" destOrd="1" presId="urn:microsoft.com/office/officeart/2005/8/layout/cycle8"/>
    <dgm:cxn modelId="{CFCA65CB-6731-4342-BA78-7D97D034856E}" type="presOf" srcId="{860D09CD-0030-45A8-B50C-4C60582FA63D}" destId="{E28E1FF7-B9A6-43CB-B919-24CF45480F82}" srcOrd="1" destOrd="2" presId="urn:microsoft.com/office/officeart/2005/8/layout/cycle8"/>
    <dgm:cxn modelId="{7DA756CC-3186-4840-8733-016C1CAC82EE}" type="presOf" srcId="{DC954150-A517-4A4B-812B-706FB8D26C4C}" destId="{E28E1FF7-B9A6-43CB-B919-24CF45480F82}" srcOrd="1" destOrd="0" presId="urn:microsoft.com/office/officeart/2005/8/layout/cycle8"/>
    <dgm:cxn modelId="{71589ACD-84DE-4B3A-B9FD-9FF285A56D60}" type="presOf" srcId="{DC954150-A517-4A4B-812B-706FB8D26C4C}" destId="{2DD195B8-EA94-48CC-89BD-55C93D7907BD}" srcOrd="0" destOrd="0" presId="urn:microsoft.com/office/officeart/2005/8/layout/cycle8"/>
    <dgm:cxn modelId="{5FC9ABD0-F2CB-4837-A199-02F65C684B9F}" type="presOf" srcId="{A4F09BD5-3D0E-49B3-BB7F-6238EB14F342}" destId="{2DD195B8-EA94-48CC-89BD-55C93D7907BD}" srcOrd="0" destOrd="4" presId="urn:microsoft.com/office/officeart/2005/8/layout/cycle8"/>
    <dgm:cxn modelId="{E1DE46E3-C6D9-4B77-B77D-4B44BE63EA46}" type="presOf" srcId="{29BE303B-43D1-4D8C-BC33-6D388428A703}" destId="{E28E1FF7-B9A6-43CB-B919-24CF45480F82}" srcOrd="1" destOrd="3" presId="urn:microsoft.com/office/officeart/2005/8/layout/cycle8"/>
    <dgm:cxn modelId="{49F27DEA-BD8F-4420-AB6C-D6B34CB8DF82}" type="presOf" srcId="{A4F09BD5-3D0E-49B3-BB7F-6238EB14F342}" destId="{E28E1FF7-B9A6-43CB-B919-24CF45480F82}" srcOrd="1" destOrd="4" presId="urn:microsoft.com/office/officeart/2005/8/layout/cycle8"/>
    <dgm:cxn modelId="{3754AFEC-8B43-4AD6-9542-5FBF251097D8}" type="presOf" srcId="{4ABCE28C-1A5D-40FB-AD1F-90F928B60EFA}" destId="{EA74D3FC-5C9E-4E52-87E0-B61230AA5806}" srcOrd="0" destOrd="0" presId="urn:microsoft.com/office/officeart/2005/8/layout/cycle8"/>
    <dgm:cxn modelId="{F5E06EFD-E8AE-4071-98B3-56D30F791713}" type="presOf" srcId="{574CFF0D-B43E-4F35-84F3-58813CACAFAD}" destId="{2DD195B8-EA94-48CC-89BD-55C93D7907BD}" srcOrd="0" destOrd="1" presId="urn:microsoft.com/office/officeart/2005/8/layout/cycle8"/>
    <dgm:cxn modelId="{99685354-74EC-42C2-AB20-2FBCB9C5248E}" type="presParOf" srcId="{DA2F32A1-9E3E-4C9B-BBF4-14D9449F6D23}" destId="{2DD195B8-EA94-48CC-89BD-55C93D7907BD}" srcOrd="0" destOrd="0" presId="urn:microsoft.com/office/officeart/2005/8/layout/cycle8"/>
    <dgm:cxn modelId="{D90D8A47-89DC-4839-9FEA-4C2859B27452}" type="presParOf" srcId="{DA2F32A1-9E3E-4C9B-BBF4-14D9449F6D23}" destId="{9225DAEC-C167-4E80-BC05-F0B7DC24CDD9}" srcOrd="1" destOrd="0" presId="urn:microsoft.com/office/officeart/2005/8/layout/cycle8"/>
    <dgm:cxn modelId="{E1AE7FBD-3F25-41AF-BFD6-D9631386D6FD}" type="presParOf" srcId="{DA2F32A1-9E3E-4C9B-BBF4-14D9449F6D23}" destId="{1D46050F-7616-4969-8174-D874778AFC96}" srcOrd="2" destOrd="0" presId="urn:microsoft.com/office/officeart/2005/8/layout/cycle8"/>
    <dgm:cxn modelId="{35995BED-5EB6-459A-82D1-B086AAF17EAF}" type="presParOf" srcId="{DA2F32A1-9E3E-4C9B-BBF4-14D9449F6D23}" destId="{E28E1FF7-B9A6-43CB-B919-24CF45480F82}" srcOrd="3" destOrd="0" presId="urn:microsoft.com/office/officeart/2005/8/layout/cycle8"/>
    <dgm:cxn modelId="{6A386AE5-CC58-49D6-829C-DEC636F65666}" type="presParOf" srcId="{DA2F32A1-9E3E-4C9B-BBF4-14D9449F6D23}" destId="{EA74D3FC-5C9E-4E52-87E0-B61230AA5806}" srcOrd="4" destOrd="0" presId="urn:microsoft.com/office/officeart/2005/8/layout/cycle8"/>
    <dgm:cxn modelId="{6A30536A-200E-4842-A542-818CA15CB05B}" type="presParOf" srcId="{DA2F32A1-9E3E-4C9B-BBF4-14D9449F6D23}" destId="{27AD0E94-8F48-4D93-9BC2-FF296AE0E333}" srcOrd="5" destOrd="0" presId="urn:microsoft.com/office/officeart/2005/8/layout/cycle8"/>
    <dgm:cxn modelId="{A0D72DA5-C7B0-4B13-B36A-DDE9E841B182}" type="presParOf" srcId="{DA2F32A1-9E3E-4C9B-BBF4-14D9449F6D23}" destId="{A396F087-0AEE-4369-A348-FB8224374360}" srcOrd="6" destOrd="0" presId="urn:microsoft.com/office/officeart/2005/8/layout/cycle8"/>
    <dgm:cxn modelId="{58B7DD16-3EDF-4F9B-B1AD-4E2BBF0FBE89}" type="presParOf" srcId="{DA2F32A1-9E3E-4C9B-BBF4-14D9449F6D23}" destId="{ED6EEAC7-9BB5-4CAD-94DA-45904D4B6299}" srcOrd="7" destOrd="0" presId="urn:microsoft.com/office/officeart/2005/8/layout/cycle8"/>
    <dgm:cxn modelId="{5121EBF5-4A14-4346-85B6-69CE0BD569DB}" type="presParOf" srcId="{DA2F32A1-9E3E-4C9B-BBF4-14D9449F6D23}" destId="{126889CD-5DF8-4709-B319-AECF19FC7441}" srcOrd="8" destOrd="0" presId="urn:microsoft.com/office/officeart/2005/8/layout/cycle8"/>
    <dgm:cxn modelId="{7B0D7963-9F1F-47BB-B38F-AB5E5C10AACD}" type="presParOf" srcId="{DA2F32A1-9E3E-4C9B-BBF4-14D9449F6D23}" destId="{AA1B8D6F-3825-49DF-B7C3-C36A45D52F90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029A2-1D0E-4C4B-9E48-0715F3B9FEAB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C6DA326-EE56-4BFB-9D35-24D0FC2F1913}">
      <dgm:prSet phldrT="[Text]"/>
      <dgm:spPr/>
      <dgm:t>
        <a:bodyPr/>
        <a:lstStyle/>
        <a:p>
          <a:r>
            <a:rPr lang="en-US" dirty="0"/>
            <a:t>Preprocess data</a:t>
          </a:r>
        </a:p>
      </dgm:t>
    </dgm:pt>
    <dgm:pt modelId="{51D74BF7-F230-40B2-AA72-240D0757E04D}" type="parTrans" cxnId="{995D36DC-1EAA-49D5-A6F2-53B9F129E36B}">
      <dgm:prSet/>
      <dgm:spPr/>
      <dgm:t>
        <a:bodyPr/>
        <a:lstStyle/>
        <a:p>
          <a:endParaRPr lang="en-US"/>
        </a:p>
      </dgm:t>
    </dgm:pt>
    <dgm:pt modelId="{FE717F17-271B-41B9-AC86-C014505EB615}" type="sibTrans" cxnId="{995D36DC-1EAA-49D5-A6F2-53B9F129E36B}">
      <dgm:prSet/>
      <dgm:spPr/>
      <dgm:t>
        <a:bodyPr/>
        <a:lstStyle/>
        <a:p>
          <a:endParaRPr lang="en-US"/>
        </a:p>
      </dgm:t>
    </dgm:pt>
    <dgm:pt modelId="{81BEA3C7-0F98-47F2-91FA-5B3AF77CE4EA}">
      <dgm:prSet phldrT="[Text]"/>
      <dgm:spPr/>
      <dgm:t>
        <a:bodyPr/>
        <a:lstStyle/>
        <a:p>
          <a:r>
            <a:rPr lang="en-US" dirty="0"/>
            <a:t>Train ML model</a:t>
          </a:r>
        </a:p>
      </dgm:t>
    </dgm:pt>
    <dgm:pt modelId="{EF73D673-8A99-4496-B6E7-212788FC86FB}" type="parTrans" cxnId="{389BF013-93F7-4838-A5AA-6B4D29A2442F}">
      <dgm:prSet/>
      <dgm:spPr/>
      <dgm:t>
        <a:bodyPr/>
        <a:lstStyle/>
        <a:p>
          <a:endParaRPr lang="en-US"/>
        </a:p>
      </dgm:t>
    </dgm:pt>
    <dgm:pt modelId="{C7F5802D-8E12-42FA-9D52-3A3B397F009B}" type="sibTrans" cxnId="{389BF013-93F7-4838-A5AA-6B4D29A2442F}">
      <dgm:prSet/>
      <dgm:spPr/>
      <dgm:t>
        <a:bodyPr/>
        <a:lstStyle/>
        <a:p>
          <a:endParaRPr lang="en-US"/>
        </a:p>
      </dgm:t>
    </dgm:pt>
    <dgm:pt modelId="{3BFB3624-6182-4548-B1E4-FC3886DA0B50}">
      <dgm:prSet phldrT="[Text]"/>
      <dgm:spPr/>
      <dgm:t>
        <a:bodyPr/>
        <a:lstStyle/>
        <a:p>
          <a:r>
            <a:rPr lang="en-US" dirty="0"/>
            <a:t>Evaluate model</a:t>
          </a:r>
        </a:p>
      </dgm:t>
    </dgm:pt>
    <dgm:pt modelId="{08940653-5B90-4261-BD92-9F2AB2770B0F}" type="parTrans" cxnId="{1B0F7531-842D-413D-BD5E-986FC8ABD7E3}">
      <dgm:prSet/>
      <dgm:spPr/>
      <dgm:t>
        <a:bodyPr/>
        <a:lstStyle/>
        <a:p>
          <a:endParaRPr lang="en-US"/>
        </a:p>
      </dgm:t>
    </dgm:pt>
    <dgm:pt modelId="{1AA40A45-46B8-4C88-A76D-8A5177B9A931}" type="sibTrans" cxnId="{1B0F7531-842D-413D-BD5E-986FC8ABD7E3}">
      <dgm:prSet/>
      <dgm:spPr/>
      <dgm:t>
        <a:bodyPr/>
        <a:lstStyle/>
        <a:p>
          <a:endParaRPr lang="en-US"/>
        </a:p>
      </dgm:t>
    </dgm:pt>
    <dgm:pt modelId="{93A77D13-6314-4A47-AA20-6A9FA10556FC}">
      <dgm:prSet phldrT="[Text]"/>
      <dgm:spPr/>
      <dgm:t>
        <a:bodyPr/>
        <a:lstStyle/>
        <a:p>
          <a:r>
            <a:rPr lang="en-US" dirty="0"/>
            <a:t>Optimize model</a:t>
          </a:r>
        </a:p>
      </dgm:t>
    </dgm:pt>
    <dgm:pt modelId="{75496D39-0643-4B1B-B28A-0CF59B87DC22}" type="parTrans" cxnId="{F32BC47D-F75B-4A59-A812-6DC8B4F34BB7}">
      <dgm:prSet/>
      <dgm:spPr/>
      <dgm:t>
        <a:bodyPr/>
        <a:lstStyle/>
        <a:p>
          <a:endParaRPr lang="en-US"/>
        </a:p>
      </dgm:t>
    </dgm:pt>
    <dgm:pt modelId="{7DFCF231-3915-4685-9CAA-A05D8B453971}" type="sibTrans" cxnId="{F32BC47D-F75B-4A59-A812-6DC8B4F34BB7}">
      <dgm:prSet/>
      <dgm:spPr/>
      <dgm:t>
        <a:bodyPr/>
        <a:lstStyle/>
        <a:p>
          <a:endParaRPr lang="en-US"/>
        </a:p>
      </dgm:t>
    </dgm:pt>
    <dgm:pt modelId="{1A48B85C-0A4C-4DAD-8F49-A9BE5EE50589}">
      <dgm:prSet phldrT="[Text]"/>
      <dgm:spPr/>
      <dgm:t>
        <a:bodyPr/>
        <a:lstStyle/>
        <a:p>
          <a:r>
            <a:rPr lang="en-US" dirty="0"/>
            <a:t>For accuracy</a:t>
          </a:r>
        </a:p>
      </dgm:t>
    </dgm:pt>
    <dgm:pt modelId="{2ED56D56-3E9B-42C0-A363-A9A7C3CCC397}" type="parTrans" cxnId="{829FEFCD-30D7-47D8-94F8-85DE7EEC3544}">
      <dgm:prSet/>
      <dgm:spPr/>
      <dgm:t>
        <a:bodyPr/>
        <a:lstStyle/>
        <a:p>
          <a:endParaRPr lang="en-US"/>
        </a:p>
      </dgm:t>
    </dgm:pt>
    <dgm:pt modelId="{8067516C-134C-4DE7-AF21-892AAC52D3C1}" type="sibTrans" cxnId="{829FEFCD-30D7-47D8-94F8-85DE7EEC3544}">
      <dgm:prSet/>
      <dgm:spPr/>
      <dgm:t>
        <a:bodyPr/>
        <a:lstStyle/>
        <a:p>
          <a:endParaRPr lang="en-US"/>
        </a:p>
      </dgm:t>
    </dgm:pt>
    <dgm:pt modelId="{8216DD50-8DCE-48B5-8A8F-363CED448F0E}">
      <dgm:prSet phldrT="[Text]"/>
      <dgm:spPr/>
      <dgm:t>
        <a:bodyPr/>
        <a:lstStyle/>
        <a:p>
          <a:r>
            <a:rPr lang="en-US" dirty="0"/>
            <a:t>For mobile</a:t>
          </a:r>
        </a:p>
      </dgm:t>
    </dgm:pt>
    <dgm:pt modelId="{9D5C032B-F468-4AEE-8993-2A1359C03542}" type="parTrans" cxnId="{39724F5F-871A-4661-B1BF-40FA1DF298E0}">
      <dgm:prSet/>
      <dgm:spPr/>
      <dgm:t>
        <a:bodyPr/>
        <a:lstStyle/>
        <a:p>
          <a:endParaRPr lang="en-US"/>
        </a:p>
      </dgm:t>
    </dgm:pt>
    <dgm:pt modelId="{F823C8D1-46D2-4FCC-B72E-4947F60A178E}" type="sibTrans" cxnId="{39724F5F-871A-4661-B1BF-40FA1DF298E0}">
      <dgm:prSet/>
      <dgm:spPr/>
      <dgm:t>
        <a:bodyPr/>
        <a:lstStyle/>
        <a:p>
          <a:endParaRPr lang="en-US"/>
        </a:p>
      </dgm:t>
    </dgm:pt>
    <dgm:pt modelId="{1F115442-50E9-4C7B-83EF-19CFEBE68BA8}">
      <dgm:prSet phldrT="[Text]"/>
      <dgm:spPr/>
      <dgm:t>
        <a:bodyPr/>
        <a:lstStyle/>
        <a:p>
          <a:r>
            <a:rPr lang="en-US" dirty="0"/>
            <a:t>Implement to system</a:t>
          </a:r>
        </a:p>
      </dgm:t>
    </dgm:pt>
    <dgm:pt modelId="{D139D395-A30D-4CFC-A822-CC2B45CC9BB0}" type="parTrans" cxnId="{5509E239-C6A2-4E36-9DE9-01A49EB0C317}">
      <dgm:prSet/>
      <dgm:spPr/>
      <dgm:t>
        <a:bodyPr/>
        <a:lstStyle/>
        <a:p>
          <a:endParaRPr lang="en-US"/>
        </a:p>
      </dgm:t>
    </dgm:pt>
    <dgm:pt modelId="{6B17D086-40FB-4A19-BD65-9663F07DF058}" type="sibTrans" cxnId="{5509E239-C6A2-4E36-9DE9-01A49EB0C317}">
      <dgm:prSet/>
      <dgm:spPr/>
      <dgm:t>
        <a:bodyPr/>
        <a:lstStyle/>
        <a:p>
          <a:endParaRPr lang="en-US"/>
        </a:p>
      </dgm:t>
    </dgm:pt>
    <dgm:pt modelId="{26A960DB-7E6F-4FEA-A3A3-8C4A6B324848}">
      <dgm:prSet phldrT="[Text]"/>
      <dgm:spPr/>
      <dgm:t>
        <a:bodyPr/>
        <a:lstStyle/>
        <a:p>
          <a:r>
            <a:rPr lang="en-US" dirty="0"/>
            <a:t>Refine data from raw data</a:t>
          </a:r>
        </a:p>
      </dgm:t>
    </dgm:pt>
    <dgm:pt modelId="{1FD0FAC2-B8CD-47B4-94D1-8ED98EE41788}" type="parTrans" cxnId="{AE49AE29-F43D-41AE-8548-B8209EA691B4}">
      <dgm:prSet/>
      <dgm:spPr/>
      <dgm:t>
        <a:bodyPr/>
        <a:lstStyle/>
        <a:p>
          <a:endParaRPr lang="en-US"/>
        </a:p>
      </dgm:t>
    </dgm:pt>
    <dgm:pt modelId="{510B07B2-AA03-4C0F-97DD-E68BB8711DBC}" type="sibTrans" cxnId="{AE49AE29-F43D-41AE-8548-B8209EA691B4}">
      <dgm:prSet/>
      <dgm:spPr/>
      <dgm:t>
        <a:bodyPr/>
        <a:lstStyle/>
        <a:p>
          <a:endParaRPr lang="en-US"/>
        </a:p>
      </dgm:t>
    </dgm:pt>
    <dgm:pt modelId="{1C6BC1CD-FABF-4332-AB12-2FD89F321D43}" type="pres">
      <dgm:prSet presAssocID="{59B029A2-1D0E-4C4B-9E48-0715F3B9FEAB}" presName="outerComposite" presStyleCnt="0">
        <dgm:presLayoutVars>
          <dgm:chMax val="5"/>
          <dgm:dir/>
          <dgm:resizeHandles val="exact"/>
        </dgm:presLayoutVars>
      </dgm:prSet>
      <dgm:spPr/>
    </dgm:pt>
    <dgm:pt modelId="{5316A65A-2035-4F4E-BEF4-C749F6693DED}" type="pres">
      <dgm:prSet presAssocID="{59B029A2-1D0E-4C4B-9E48-0715F3B9FEAB}" presName="dummyMaxCanvas" presStyleCnt="0">
        <dgm:presLayoutVars/>
      </dgm:prSet>
      <dgm:spPr/>
    </dgm:pt>
    <dgm:pt modelId="{A2970231-8BEE-40DA-B1AF-04DA3F894F6B}" type="pres">
      <dgm:prSet presAssocID="{59B029A2-1D0E-4C4B-9E48-0715F3B9FEAB}" presName="FiveNodes_1" presStyleLbl="node1" presStyleIdx="0" presStyleCnt="5">
        <dgm:presLayoutVars>
          <dgm:bulletEnabled val="1"/>
        </dgm:presLayoutVars>
      </dgm:prSet>
      <dgm:spPr/>
    </dgm:pt>
    <dgm:pt modelId="{1EAC4A14-09F4-4AC5-B811-56A307C152C0}" type="pres">
      <dgm:prSet presAssocID="{59B029A2-1D0E-4C4B-9E48-0715F3B9FEAB}" presName="FiveNodes_2" presStyleLbl="node1" presStyleIdx="1" presStyleCnt="5">
        <dgm:presLayoutVars>
          <dgm:bulletEnabled val="1"/>
        </dgm:presLayoutVars>
      </dgm:prSet>
      <dgm:spPr/>
    </dgm:pt>
    <dgm:pt modelId="{DDE864AB-A7AF-406A-A1BC-E7D38D3D1228}" type="pres">
      <dgm:prSet presAssocID="{59B029A2-1D0E-4C4B-9E48-0715F3B9FEAB}" presName="FiveNodes_3" presStyleLbl="node1" presStyleIdx="2" presStyleCnt="5">
        <dgm:presLayoutVars>
          <dgm:bulletEnabled val="1"/>
        </dgm:presLayoutVars>
      </dgm:prSet>
      <dgm:spPr/>
    </dgm:pt>
    <dgm:pt modelId="{D3D563CA-A1AB-439A-9D20-D259D9E28205}" type="pres">
      <dgm:prSet presAssocID="{59B029A2-1D0E-4C4B-9E48-0715F3B9FEAB}" presName="FiveNodes_4" presStyleLbl="node1" presStyleIdx="3" presStyleCnt="5">
        <dgm:presLayoutVars>
          <dgm:bulletEnabled val="1"/>
        </dgm:presLayoutVars>
      </dgm:prSet>
      <dgm:spPr/>
    </dgm:pt>
    <dgm:pt modelId="{213D0158-17DF-4D34-B5F5-5135FB39B943}" type="pres">
      <dgm:prSet presAssocID="{59B029A2-1D0E-4C4B-9E48-0715F3B9FEAB}" presName="FiveNodes_5" presStyleLbl="node1" presStyleIdx="4" presStyleCnt="5">
        <dgm:presLayoutVars>
          <dgm:bulletEnabled val="1"/>
        </dgm:presLayoutVars>
      </dgm:prSet>
      <dgm:spPr/>
    </dgm:pt>
    <dgm:pt modelId="{52123652-314C-4351-A0FE-F1F9BEE1FA3E}" type="pres">
      <dgm:prSet presAssocID="{59B029A2-1D0E-4C4B-9E48-0715F3B9FEAB}" presName="FiveConn_1-2" presStyleLbl="fgAccFollowNode1" presStyleIdx="0" presStyleCnt="4">
        <dgm:presLayoutVars>
          <dgm:bulletEnabled val="1"/>
        </dgm:presLayoutVars>
      </dgm:prSet>
      <dgm:spPr/>
    </dgm:pt>
    <dgm:pt modelId="{1DCB482A-573A-4596-9A1B-347C5DF23EC6}" type="pres">
      <dgm:prSet presAssocID="{59B029A2-1D0E-4C4B-9E48-0715F3B9FEAB}" presName="FiveConn_2-3" presStyleLbl="fgAccFollowNode1" presStyleIdx="1" presStyleCnt="4">
        <dgm:presLayoutVars>
          <dgm:bulletEnabled val="1"/>
        </dgm:presLayoutVars>
      </dgm:prSet>
      <dgm:spPr/>
    </dgm:pt>
    <dgm:pt modelId="{14657ED4-1F3E-45FC-9DEF-B9C64004E3E6}" type="pres">
      <dgm:prSet presAssocID="{59B029A2-1D0E-4C4B-9E48-0715F3B9FEAB}" presName="FiveConn_3-4" presStyleLbl="fgAccFollowNode1" presStyleIdx="2" presStyleCnt="4">
        <dgm:presLayoutVars>
          <dgm:bulletEnabled val="1"/>
        </dgm:presLayoutVars>
      </dgm:prSet>
      <dgm:spPr/>
    </dgm:pt>
    <dgm:pt modelId="{6B36DDF9-97CB-48E0-A439-234994073C51}" type="pres">
      <dgm:prSet presAssocID="{59B029A2-1D0E-4C4B-9E48-0715F3B9FEAB}" presName="FiveConn_4-5" presStyleLbl="fgAccFollowNode1" presStyleIdx="3" presStyleCnt="4">
        <dgm:presLayoutVars>
          <dgm:bulletEnabled val="1"/>
        </dgm:presLayoutVars>
      </dgm:prSet>
      <dgm:spPr/>
    </dgm:pt>
    <dgm:pt modelId="{90411458-302B-4852-9029-68A0B6F667AA}" type="pres">
      <dgm:prSet presAssocID="{59B029A2-1D0E-4C4B-9E48-0715F3B9FEAB}" presName="FiveNodes_1_text" presStyleLbl="node1" presStyleIdx="4" presStyleCnt="5">
        <dgm:presLayoutVars>
          <dgm:bulletEnabled val="1"/>
        </dgm:presLayoutVars>
      </dgm:prSet>
      <dgm:spPr/>
    </dgm:pt>
    <dgm:pt modelId="{69280EB2-C03C-43D2-8D80-41332116018D}" type="pres">
      <dgm:prSet presAssocID="{59B029A2-1D0E-4C4B-9E48-0715F3B9FEAB}" presName="FiveNodes_2_text" presStyleLbl="node1" presStyleIdx="4" presStyleCnt="5">
        <dgm:presLayoutVars>
          <dgm:bulletEnabled val="1"/>
        </dgm:presLayoutVars>
      </dgm:prSet>
      <dgm:spPr/>
    </dgm:pt>
    <dgm:pt modelId="{D393EF27-F283-48A1-A6F6-B955076B56ED}" type="pres">
      <dgm:prSet presAssocID="{59B029A2-1D0E-4C4B-9E48-0715F3B9FEAB}" presName="FiveNodes_3_text" presStyleLbl="node1" presStyleIdx="4" presStyleCnt="5">
        <dgm:presLayoutVars>
          <dgm:bulletEnabled val="1"/>
        </dgm:presLayoutVars>
      </dgm:prSet>
      <dgm:spPr/>
    </dgm:pt>
    <dgm:pt modelId="{C990D980-A87F-4734-B532-2A8E94C99C9B}" type="pres">
      <dgm:prSet presAssocID="{59B029A2-1D0E-4C4B-9E48-0715F3B9FEAB}" presName="FiveNodes_4_text" presStyleLbl="node1" presStyleIdx="4" presStyleCnt="5">
        <dgm:presLayoutVars>
          <dgm:bulletEnabled val="1"/>
        </dgm:presLayoutVars>
      </dgm:prSet>
      <dgm:spPr/>
    </dgm:pt>
    <dgm:pt modelId="{2092FA8D-162E-4097-BA00-0334F6EE1332}" type="pres">
      <dgm:prSet presAssocID="{59B029A2-1D0E-4C4B-9E48-0715F3B9FEA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89BF013-93F7-4838-A5AA-6B4D29A2442F}" srcId="{59B029A2-1D0E-4C4B-9E48-0715F3B9FEAB}" destId="{81BEA3C7-0F98-47F2-91FA-5B3AF77CE4EA}" srcOrd="1" destOrd="0" parTransId="{EF73D673-8A99-4496-B6E7-212788FC86FB}" sibTransId="{C7F5802D-8E12-42FA-9D52-3A3B397F009B}"/>
    <dgm:cxn modelId="{FA711218-27C7-4712-92EF-5CAB8E9B49DC}" type="presOf" srcId="{0C6DA326-EE56-4BFB-9D35-24D0FC2F1913}" destId="{A2970231-8BEE-40DA-B1AF-04DA3F894F6B}" srcOrd="0" destOrd="0" presId="urn:microsoft.com/office/officeart/2005/8/layout/vProcess5"/>
    <dgm:cxn modelId="{B54BD01E-F36E-4582-B544-1A09A9F4BC6B}" type="presOf" srcId="{59B029A2-1D0E-4C4B-9E48-0715F3B9FEAB}" destId="{1C6BC1CD-FABF-4332-AB12-2FD89F321D43}" srcOrd="0" destOrd="0" presId="urn:microsoft.com/office/officeart/2005/8/layout/vProcess5"/>
    <dgm:cxn modelId="{AE49AE29-F43D-41AE-8548-B8209EA691B4}" srcId="{0C6DA326-EE56-4BFB-9D35-24D0FC2F1913}" destId="{26A960DB-7E6F-4FEA-A3A3-8C4A6B324848}" srcOrd="0" destOrd="0" parTransId="{1FD0FAC2-B8CD-47B4-94D1-8ED98EE41788}" sibTransId="{510B07B2-AA03-4C0F-97DD-E68BB8711DBC}"/>
    <dgm:cxn modelId="{1B0F7531-842D-413D-BD5E-986FC8ABD7E3}" srcId="{59B029A2-1D0E-4C4B-9E48-0715F3B9FEAB}" destId="{3BFB3624-6182-4548-B1E4-FC3886DA0B50}" srcOrd="2" destOrd="0" parTransId="{08940653-5B90-4261-BD92-9F2AB2770B0F}" sibTransId="{1AA40A45-46B8-4C88-A76D-8A5177B9A931}"/>
    <dgm:cxn modelId="{5509E239-C6A2-4E36-9DE9-01A49EB0C317}" srcId="{59B029A2-1D0E-4C4B-9E48-0715F3B9FEAB}" destId="{1F115442-50E9-4C7B-83EF-19CFEBE68BA8}" srcOrd="4" destOrd="0" parTransId="{D139D395-A30D-4CFC-A822-CC2B45CC9BB0}" sibTransId="{6B17D086-40FB-4A19-BD65-9663F07DF058}"/>
    <dgm:cxn modelId="{ED7F073C-701B-451D-BD0B-444333E98C48}" type="presOf" srcId="{1A48B85C-0A4C-4DAD-8F49-A9BE5EE50589}" destId="{C990D980-A87F-4734-B532-2A8E94C99C9B}" srcOrd="1" destOrd="1" presId="urn:microsoft.com/office/officeart/2005/8/layout/vProcess5"/>
    <dgm:cxn modelId="{0EC3B25E-BEEE-4142-9394-3E8A282624B5}" type="presOf" srcId="{0C6DA326-EE56-4BFB-9D35-24D0FC2F1913}" destId="{90411458-302B-4852-9029-68A0B6F667AA}" srcOrd="1" destOrd="0" presId="urn:microsoft.com/office/officeart/2005/8/layout/vProcess5"/>
    <dgm:cxn modelId="{39724F5F-871A-4661-B1BF-40FA1DF298E0}" srcId="{93A77D13-6314-4A47-AA20-6A9FA10556FC}" destId="{8216DD50-8DCE-48B5-8A8F-363CED448F0E}" srcOrd="1" destOrd="0" parTransId="{9D5C032B-F468-4AEE-8993-2A1359C03542}" sibTransId="{F823C8D1-46D2-4FCC-B72E-4947F60A178E}"/>
    <dgm:cxn modelId="{D08FF55F-7740-4021-8F82-8D04516EB2F8}" type="presOf" srcId="{81BEA3C7-0F98-47F2-91FA-5B3AF77CE4EA}" destId="{1EAC4A14-09F4-4AC5-B811-56A307C152C0}" srcOrd="0" destOrd="0" presId="urn:microsoft.com/office/officeart/2005/8/layout/vProcess5"/>
    <dgm:cxn modelId="{08FC9761-9DEE-48DD-BD20-C47F24EC944F}" type="presOf" srcId="{FE717F17-271B-41B9-AC86-C014505EB615}" destId="{52123652-314C-4351-A0FE-F1F9BEE1FA3E}" srcOrd="0" destOrd="0" presId="urn:microsoft.com/office/officeart/2005/8/layout/vProcess5"/>
    <dgm:cxn modelId="{731DE541-6AB6-486E-B0A8-40756AD9523C}" type="presOf" srcId="{26A960DB-7E6F-4FEA-A3A3-8C4A6B324848}" destId="{A2970231-8BEE-40DA-B1AF-04DA3F894F6B}" srcOrd="0" destOrd="1" presId="urn:microsoft.com/office/officeart/2005/8/layout/vProcess5"/>
    <dgm:cxn modelId="{97CB5A46-24A0-466E-ADCF-214414A2C523}" type="presOf" srcId="{1A48B85C-0A4C-4DAD-8F49-A9BE5EE50589}" destId="{D3D563CA-A1AB-439A-9D20-D259D9E28205}" srcOrd="0" destOrd="1" presId="urn:microsoft.com/office/officeart/2005/8/layout/vProcess5"/>
    <dgm:cxn modelId="{6F983079-D4F2-4A40-9D8A-0BC658BA5F33}" type="presOf" srcId="{C7F5802D-8E12-42FA-9D52-3A3B397F009B}" destId="{1DCB482A-573A-4596-9A1B-347C5DF23EC6}" srcOrd="0" destOrd="0" presId="urn:microsoft.com/office/officeart/2005/8/layout/vProcess5"/>
    <dgm:cxn modelId="{B2C9827B-D59A-4CDF-9BFE-6AB5B2BCDF97}" type="presOf" srcId="{8216DD50-8DCE-48B5-8A8F-363CED448F0E}" destId="{C990D980-A87F-4734-B532-2A8E94C99C9B}" srcOrd="1" destOrd="2" presId="urn:microsoft.com/office/officeart/2005/8/layout/vProcess5"/>
    <dgm:cxn modelId="{F32BC47D-F75B-4A59-A812-6DC8B4F34BB7}" srcId="{59B029A2-1D0E-4C4B-9E48-0715F3B9FEAB}" destId="{93A77D13-6314-4A47-AA20-6A9FA10556FC}" srcOrd="3" destOrd="0" parTransId="{75496D39-0643-4B1B-B28A-0CF59B87DC22}" sibTransId="{7DFCF231-3915-4685-9CAA-A05D8B453971}"/>
    <dgm:cxn modelId="{91B82983-E419-464D-A32D-8F0E70CF9521}" type="presOf" srcId="{7DFCF231-3915-4685-9CAA-A05D8B453971}" destId="{6B36DDF9-97CB-48E0-A439-234994073C51}" srcOrd="0" destOrd="0" presId="urn:microsoft.com/office/officeart/2005/8/layout/vProcess5"/>
    <dgm:cxn modelId="{8D78C597-DE50-4C2C-B0FC-25F642F483AA}" type="presOf" srcId="{93A77D13-6314-4A47-AA20-6A9FA10556FC}" destId="{C990D980-A87F-4734-B532-2A8E94C99C9B}" srcOrd="1" destOrd="0" presId="urn:microsoft.com/office/officeart/2005/8/layout/vProcess5"/>
    <dgm:cxn modelId="{6C41869D-EE33-4FB8-8232-46DD166F12D6}" type="presOf" srcId="{1F115442-50E9-4C7B-83EF-19CFEBE68BA8}" destId="{213D0158-17DF-4D34-B5F5-5135FB39B943}" srcOrd="0" destOrd="0" presId="urn:microsoft.com/office/officeart/2005/8/layout/vProcess5"/>
    <dgm:cxn modelId="{DA4E74A8-D389-4F91-9CFA-1E665AFBBFB5}" type="presOf" srcId="{81BEA3C7-0F98-47F2-91FA-5B3AF77CE4EA}" destId="{69280EB2-C03C-43D2-8D80-41332116018D}" srcOrd="1" destOrd="0" presId="urn:microsoft.com/office/officeart/2005/8/layout/vProcess5"/>
    <dgm:cxn modelId="{245C2CAD-C5D3-4837-AAE3-582CF5BF281A}" type="presOf" srcId="{1F115442-50E9-4C7B-83EF-19CFEBE68BA8}" destId="{2092FA8D-162E-4097-BA00-0334F6EE1332}" srcOrd="1" destOrd="0" presId="urn:microsoft.com/office/officeart/2005/8/layout/vProcess5"/>
    <dgm:cxn modelId="{482937B9-4E0E-4893-B069-B67E8DAFF38B}" type="presOf" srcId="{93A77D13-6314-4A47-AA20-6A9FA10556FC}" destId="{D3D563CA-A1AB-439A-9D20-D259D9E28205}" srcOrd="0" destOrd="0" presId="urn:microsoft.com/office/officeart/2005/8/layout/vProcess5"/>
    <dgm:cxn modelId="{550EE0BB-F238-410C-9850-7A472A270C5F}" type="presOf" srcId="{1AA40A45-46B8-4C88-A76D-8A5177B9A931}" destId="{14657ED4-1F3E-45FC-9DEF-B9C64004E3E6}" srcOrd="0" destOrd="0" presId="urn:microsoft.com/office/officeart/2005/8/layout/vProcess5"/>
    <dgm:cxn modelId="{D2FC1CCA-05D3-4799-AD64-1D465C0E27C2}" type="presOf" srcId="{8216DD50-8DCE-48B5-8A8F-363CED448F0E}" destId="{D3D563CA-A1AB-439A-9D20-D259D9E28205}" srcOrd="0" destOrd="2" presId="urn:microsoft.com/office/officeart/2005/8/layout/vProcess5"/>
    <dgm:cxn modelId="{829FEFCD-30D7-47D8-94F8-85DE7EEC3544}" srcId="{93A77D13-6314-4A47-AA20-6A9FA10556FC}" destId="{1A48B85C-0A4C-4DAD-8F49-A9BE5EE50589}" srcOrd="0" destOrd="0" parTransId="{2ED56D56-3E9B-42C0-A363-A9A7C3CCC397}" sibTransId="{8067516C-134C-4DE7-AF21-892AAC52D3C1}"/>
    <dgm:cxn modelId="{995D36DC-1EAA-49D5-A6F2-53B9F129E36B}" srcId="{59B029A2-1D0E-4C4B-9E48-0715F3B9FEAB}" destId="{0C6DA326-EE56-4BFB-9D35-24D0FC2F1913}" srcOrd="0" destOrd="0" parTransId="{51D74BF7-F230-40B2-AA72-240D0757E04D}" sibTransId="{FE717F17-271B-41B9-AC86-C014505EB615}"/>
    <dgm:cxn modelId="{79608CDC-80FD-4222-91D4-DE98E91FB7D2}" type="presOf" srcId="{3BFB3624-6182-4548-B1E4-FC3886DA0B50}" destId="{DDE864AB-A7AF-406A-A1BC-E7D38D3D1228}" srcOrd="0" destOrd="0" presId="urn:microsoft.com/office/officeart/2005/8/layout/vProcess5"/>
    <dgm:cxn modelId="{F61D3CE0-9DED-4F84-9B5E-C75BB25E6E65}" type="presOf" srcId="{3BFB3624-6182-4548-B1E4-FC3886DA0B50}" destId="{D393EF27-F283-48A1-A6F6-B955076B56ED}" srcOrd="1" destOrd="0" presId="urn:microsoft.com/office/officeart/2005/8/layout/vProcess5"/>
    <dgm:cxn modelId="{B3324FEF-A438-4F6B-B698-4F8F9D0082B0}" type="presOf" srcId="{26A960DB-7E6F-4FEA-A3A3-8C4A6B324848}" destId="{90411458-302B-4852-9029-68A0B6F667AA}" srcOrd="1" destOrd="1" presId="urn:microsoft.com/office/officeart/2005/8/layout/vProcess5"/>
    <dgm:cxn modelId="{A2583911-F9CD-426B-8B87-54619AEEC0AF}" type="presParOf" srcId="{1C6BC1CD-FABF-4332-AB12-2FD89F321D43}" destId="{5316A65A-2035-4F4E-BEF4-C749F6693DED}" srcOrd="0" destOrd="0" presId="urn:microsoft.com/office/officeart/2005/8/layout/vProcess5"/>
    <dgm:cxn modelId="{558B8EB0-CA13-4E2C-BE74-9EDA949010E9}" type="presParOf" srcId="{1C6BC1CD-FABF-4332-AB12-2FD89F321D43}" destId="{A2970231-8BEE-40DA-B1AF-04DA3F894F6B}" srcOrd="1" destOrd="0" presId="urn:microsoft.com/office/officeart/2005/8/layout/vProcess5"/>
    <dgm:cxn modelId="{6BDC1623-50DC-49E1-9691-AE54C0F43402}" type="presParOf" srcId="{1C6BC1CD-FABF-4332-AB12-2FD89F321D43}" destId="{1EAC4A14-09F4-4AC5-B811-56A307C152C0}" srcOrd="2" destOrd="0" presId="urn:microsoft.com/office/officeart/2005/8/layout/vProcess5"/>
    <dgm:cxn modelId="{6E850799-A5F9-4A5A-970B-F48F3D63D06C}" type="presParOf" srcId="{1C6BC1CD-FABF-4332-AB12-2FD89F321D43}" destId="{DDE864AB-A7AF-406A-A1BC-E7D38D3D1228}" srcOrd="3" destOrd="0" presId="urn:microsoft.com/office/officeart/2005/8/layout/vProcess5"/>
    <dgm:cxn modelId="{55A4EC1D-B0CA-4356-93AC-5AB6D0225C76}" type="presParOf" srcId="{1C6BC1CD-FABF-4332-AB12-2FD89F321D43}" destId="{D3D563CA-A1AB-439A-9D20-D259D9E28205}" srcOrd="4" destOrd="0" presId="urn:microsoft.com/office/officeart/2005/8/layout/vProcess5"/>
    <dgm:cxn modelId="{935C2158-EB56-4047-B775-216EC3915BA3}" type="presParOf" srcId="{1C6BC1CD-FABF-4332-AB12-2FD89F321D43}" destId="{213D0158-17DF-4D34-B5F5-5135FB39B943}" srcOrd="5" destOrd="0" presId="urn:microsoft.com/office/officeart/2005/8/layout/vProcess5"/>
    <dgm:cxn modelId="{BE2EEEB5-E702-4A2A-930E-D3EC5C74AA4E}" type="presParOf" srcId="{1C6BC1CD-FABF-4332-AB12-2FD89F321D43}" destId="{52123652-314C-4351-A0FE-F1F9BEE1FA3E}" srcOrd="6" destOrd="0" presId="urn:microsoft.com/office/officeart/2005/8/layout/vProcess5"/>
    <dgm:cxn modelId="{13B338A4-4376-4B7F-B591-2BBFEAB6D7C6}" type="presParOf" srcId="{1C6BC1CD-FABF-4332-AB12-2FD89F321D43}" destId="{1DCB482A-573A-4596-9A1B-347C5DF23EC6}" srcOrd="7" destOrd="0" presId="urn:microsoft.com/office/officeart/2005/8/layout/vProcess5"/>
    <dgm:cxn modelId="{DE5A582F-67F4-4E04-B044-790CB8453252}" type="presParOf" srcId="{1C6BC1CD-FABF-4332-AB12-2FD89F321D43}" destId="{14657ED4-1F3E-45FC-9DEF-B9C64004E3E6}" srcOrd="8" destOrd="0" presId="urn:microsoft.com/office/officeart/2005/8/layout/vProcess5"/>
    <dgm:cxn modelId="{25C409EF-0E5B-4207-A0D6-4E53147C5F6A}" type="presParOf" srcId="{1C6BC1CD-FABF-4332-AB12-2FD89F321D43}" destId="{6B36DDF9-97CB-48E0-A439-234994073C51}" srcOrd="9" destOrd="0" presId="urn:microsoft.com/office/officeart/2005/8/layout/vProcess5"/>
    <dgm:cxn modelId="{4553FD9E-14EF-4F16-86E8-2D14FC5C9372}" type="presParOf" srcId="{1C6BC1CD-FABF-4332-AB12-2FD89F321D43}" destId="{90411458-302B-4852-9029-68A0B6F667AA}" srcOrd="10" destOrd="0" presId="urn:microsoft.com/office/officeart/2005/8/layout/vProcess5"/>
    <dgm:cxn modelId="{2E0E1919-7FB3-4243-AC80-B339E1602403}" type="presParOf" srcId="{1C6BC1CD-FABF-4332-AB12-2FD89F321D43}" destId="{69280EB2-C03C-43D2-8D80-41332116018D}" srcOrd="11" destOrd="0" presId="urn:microsoft.com/office/officeart/2005/8/layout/vProcess5"/>
    <dgm:cxn modelId="{DAC57BFF-2EB4-4106-97B2-D7867E6BF25A}" type="presParOf" srcId="{1C6BC1CD-FABF-4332-AB12-2FD89F321D43}" destId="{D393EF27-F283-48A1-A6F6-B955076B56ED}" srcOrd="12" destOrd="0" presId="urn:microsoft.com/office/officeart/2005/8/layout/vProcess5"/>
    <dgm:cxn modelId="{5B71F77E-9DE4-4199-A01A-3B72BE78F4DA}" type="presParOf" srcId="{1C6BC1CD-FABF-4332-AB12-2FD89F321D43}" destId="{C990D980-A87F-4734-B532-2A8E94C99C9B}" srcOrd="13" destOrd="0" presId="urn:microsoft.com/office/officeart/2005/8/layout/vProcess5"/>
    <dgm:cxn modelId="{E159836C-4E90-4DA4-8D92-8CCCF7BD648B}" type="presParOf" srcId="{1C6BC1CD-FABF-4332-AB12-2FD89F321D43}" destId="{2092FA8D-162E-4097-BA00-0334F6EE133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195B8-EA94-48CC-89BD-55C93D7907BD}">
      <dsp:nvSpPr>
        <dsp:cNvPr id="0" name=""/>
        <dsp:cNvSpPr/>
      </dsp:nvSpPr>
      <dsp:spPr>
        <a:xfrm>
          <a:off x="1422400" y="307119"/>
          <a:ext cx="3413760" cy="3413760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Standby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Request ID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Respond module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Request start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Start running module</a:t>
          </a:r>
        </a:p>
      </dsp:txBody>
      <dsp:txXfrm>
        <a:off x="3287776" y="1201200"/>
        <a:ext cx="1219200" cy="1625600"/>
      </dsp:txXfrm>
    </dsp:sp>
    <dsp:sp modelId="{EA74D3FC-5C9E-4E52-87E0-B61230AA5806}">
      <dsp:nvSpPr>
        <dsp:cNvPr id="0" name=""/>
        <dsp:cNvSpPr/>
      </dsp:nvSpPr>
      <dsp:spPr>
        <a:xfrm>
          <a:off x="1259840" y="307119"/>
          <a:ext cx="3413760" cy="341376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Request stop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Stop running module</a:t>
          </a:r>
        </a:p>
      </dsp:txBody>
      <dsp:txXfrm>
        <a:off x="1589024" y="1201200"/>
        <a:ext cx="1219200" cy="1625600"/>
      </dsp:txXfrm>
    </dsp:sp>
    <dsp:sp modelId="{126889CD-5DF8-4709-B319-AECF19FC7441}">
      <dsp:nvSpPr>
        <dsp:cNvPr id="0" name=""/>
        <dsp:cNvSpPr/>
      </dsp:nvSpPr>
      <dsp:spPr>
        <a:xfrm>
          <a:off x="1211071" y="95791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B8D6F-3825-49DF-B7C3-C36A45D52F90}">
      <dsp:nvSpPr>
        <dsp:cNvPr id="0" name=""/>
        <dsp:cNvSpPr/>
      </dsp:nvSpPr>
      <dsp:spPr>
        <a:xfrm>
          <a:off x="1048511" y="95791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70231-8BEE-40DA-B1AF-04DA3F894F6B}">
      <dsp:nvSpPr>
        <dsp:cNvPr id="0" name=""/>
        <dsp:cNvSpPr/>
      </dsp:nvSpPr>
      <dsp:spPr>
        <a:xfrm>
          <a:off x="0" y="0"/>
          <a:ext cx="5174714" cy="7258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Preprocess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Refine data from raw data</a:t>
          </a:r>
        </a:p>
      </dsp:txBody>
      <dsp:txXfrm>
        <a:off x="21259" y="21259"/>
        <a:ext cx="4306552" cy="683322"/>
      </dsp:txXfrm>
    </dsp:sp>
    <dsp:sp modelId="{1EAC4A14-09F4-4AC5-B811-56A307C152C0}">
      <dsp:nvSpPr>
        <dsp:cNvPr id="0" name=""/>
        <dsp:cNvSpPr/>
      </dsp:nvSpPr>
      <dsp:spPr>
        <a:xfrm>
          <a:off x="386423" y="826651"/>
          <a:ext cx="5174714" cy="7258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ML model</a:t>
          </a:r>
        </a:p>
      </dsp:txBody>
      <dsp:txXfrm>
        <a:off x="407682" y="847910"/>
        <a:ext cx="4273976" cy="683322"/>
      </dsp:txXfrm>
    </dsp:sp>
    <dsp:sp modelId="{DDE864AB-A7AF-406A-A1BC-E7D38D3D1228}">
      <dsp:nvSpPr>
        <dsp:cNvPr id="0" name=""/>
        <dsp:cNvSpPr/>
      </dsp:nvSpPr>
      <dsp:spPr>
        <a:xfrm>
          <a:off x="772846" y="1653303"/>
          <a:ext cx="5174714" cy="7258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model</a:t>
          </a:r>
        </a:p>
      </dsp:txBody>
      <dsp:txXfrm>
        <a:off x="794105" y="1674562"/>
        <a:ext cx="4273976" cy="683322"/>
      </dsp:txXfrm>
    </dsp:sp>
    <dsp:sp modelId="{D3D563CA-A1AB-439A-9D20-D259D9E28205}">
      <dsp:nvSpPr>
        <dsp:cNvPr id="0" name=""/>
        <dsp:cNvSpPr/>
      </dsp:nvSpPr>
      <dsp:spPr>
        <a:xfrm>
          <a:off x="1159270" y="2479955"/>
          <a:ext cx="5174714" cy="7258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 model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accuracy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mobile</a:t>
          </a:r>
        </a:p>
      </dsp:txBody>
      <dsp:txXfrm>
        <a:off x="1180529" y="2501214"/>
        <a:ext cx="4273976" cy="683322"/>
      </dsp:txXfrm>
    </dsp:sp>
    <dsp:sp modelId="{213D0158-17DF-4D34-B5F5-5135FB39B943}">
      <dsp:nvSpPr>
        <dsp:cNvPr id="0" name=""/>
        <dsp:cNvSpPr/>
      </dsp:nvSpPr>
      <dsp:spPr>
        <a:xfrm>
          <a:off x="1545693" y="3306607"/>
          <a:ext cx="5174714" cy="7258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to system</a:t>
          </a:r>
        </a:p>
      </dsp:txBody>
      <dsp:txXfrm>
        <a:off x="1566952" y="3327866"/>
        <a:ext cx="4273976" cy="683322"/>
      </dsp:txXfrm>
    </dsp:sp>
    <dsp:sp modelId="{52123652-314C-4351-A0FE-F1F9BEE1FA3E}">
      <dsp:nvSpPr>
        <dsp:cNvPr id="0" name=""/>
        <dsp:cNvSpPr/>
      </dsp:nvSpPr>
      <dsp:spPr>
        <a:xfrm>
          <a:off x="4702917" y="530266"/>
          <a:ext cx="471796" cy="4717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809071" y="530266"/>
        <a:ext cx="259488" cy="355026"/>
      </dsp:txXfrm>
    </dsp:sp>
    <dsp:sp modelId="{1DCB482A-573A-4596-9A1B-347C5DF23EC6}">
      <dsp:nvSpPr>
        <dsp:cNvPr id="0" name=""/>
        <dsp:cNvSpPr/>
      </dsp:nvSpPr>
      <dsp:spPr>
        <a:xfrm>
          <a:off x="5089341" y="1356918"/>
          <a:ext cx="471796" cy="4717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95495" y="1356918"/>
        <a:ext cx="259488" cy="355026"/>
      </dsp:txXfrm>
    </dsp:sp>
    <dsp:sp modelId="{14657ED4-1F3E-45FC-9DEF-B9C64004E3E6}">
      <dsp:nvSpPr>
        <dsp:cNvPr id="0" name=""/>
        <dsp:cNvSpPr/>
      </dsp:nvSpPr>
      <dsp:spPr>
        <a:xfrm>
          <a:off x="5475764" y="2171473"/>
          <a:ext cx="471796" cy="4717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581918" y="2171473"/>
        <a:ext cx="259488" cy="355026"/>
      </dsp:txXfrm>
    </dsp:sp>
    <dsp:sp modelId="{6B36DDF9-97CB-48E0-A439-234994073C51}">
      <dsp:nvSpPr>
        <dsp:cNvPr id="0" name=""/>
        <dsp:cNvSpPr/>
      </dsp:nvSpPr>
      <dsp:spPr>
        <a:xfrm>
          <a:off x="5862188" y="3006189"/>
          <a:ext cx="471796" cy="4717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968342" y="3006189"/>
        <a:ext cx="259488" cy="35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b="1" dirty="0"/>
              <a:t>TÊN ĐỀ </a:t>
            </a:r>
            <a:r>
              <a:rPr lang="en-US" altLang="ja-JP" sz="4000" b="1" dirty="0" err="1"/>
              <a:t>ĐỀ</a:t>
            </a:r>
            <a:r>
              <a:rPr lang="en-US" altLang="ja-JP" sz="4000" b="1" dirty="0"/>
              <a:t> TÀI LUẬN VĂN</a:t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22/11/2017</a:t>
            </a:r>
          </a:p>
          <a:p>
            <a:r>
              <a:rPr lang="en-US" altLang="ja-JP" dirty="0"/>
              <a:t>GVHD: </a:t>
            </a:r>
            <a:r>
              <a:rPr lang="en-US" altLang="ja-JP" dirty="0" err="1"/>
              <a:t>Trần</a:t>
            </a:r>
            <a:r>
              <a:rPr lang="en-US" altLang="ja-JP" dirty="0"/>
              <a:t> </a:t>
            </a:r>
            <a:r>
              <a:rPr lang="en-US" altLang="ja-JP" dirty="0" err="1"/>
              <a:t>Ngọc</a:t>
            </a:r>
            <a:r>
              <a:rPr lang="en-US" altLang="ja-JP" dirty="0"/>
              <a:t> </a:t>
            </a:r>
            <a:r>
              <a:rPr lang="en-US" altLang="ja-JP" dirty="0" err="1"/>
              <a:t>Đức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/>
              <a:t>Phùng</a:t>
            </a:r>
            <a:r>
              <a:rPr lang="en-US" altLang="ja-JP" dirty="0"/>
              <a:t> </a:t>
            </a:r>
            <a:r>
              <a:rPr lang="en-US" altLang="ja-JP" dirty="0" err="1"/>
              <a:t>Đào</a:t>
            </a:r>
            <a:r>
              <a:rPr lang="en-US" altLang="ja-JP" dirty="0"/>
              <a:t> </a:t>
            </a:r>
            <a:r>
              <a:rPr lang="en-US" altLang="ja-JP" dirty="0" err="1"/>
              <a:t>Vĩnh</a:t>
            </a:r>
            <a:r>
              <a:rPr lang="en-US" altLang="ja-JP" dirty="0"/>
              <a:t> Chung               MSSV: 13521099</a:t>
            </a:r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/>
              <a:t>Huỳnh</a:t>
            </a:r>
            <a:r>
              <a:rPr lang="en-US" altLang="ja-JP" dirty="0"/>
              <a:t> </a:t>
            </a:r>
            <a:r>
              <a:rPr lang="en-US" altLang="ja-JP" dirty="0" err="1"/>
              <a:t>Nhật</a:t>
            </a:r>
            <a:r>
              <a:rPr lang="en-US" altLang="ja-JP" dirty="0"/>
              <a:t> Quang               MSSV: 13520763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11/22/2017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pPr lvl="1"/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tăng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xác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module</a:t>
            </a:r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việc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en-US" altLang="ja-JP" dirty="0"/>
          </a:p>
          <a:p>
            <a:pPr lvl="1"/>
            <a:r>
              <a:rPr lang="en-US" altLang="ja-JP" dirty="0"/>
              <a:t>Test </a:t>
            </a:r>
            <a:r>
              <a:rPr lang="en-US" altLang="ja-JP" dirty="0" err="1"/>
              <a:t>và</a:t>
            </a:r>
            <a:r>
              <a:rPr lang="en-US" altLang="ja-JP" dirty="0"/>
              <a:t> calibrate </a:t>
            </a:r>
            <a:r>
              <a:rPr lang="en-US" altLang="ja-JP" dirty="0" err="1"/>
              <a:t>nhằm</a:t>
            </a:r>
            <a:r>
              <a:rPr lang="en-US" altLang="ja-JP" dirty="0"/>
              <a:t> </a:t>
            </a:r>
            <a:r>
              <a:rPr lang="en-US" altLang="ja-JP" dirty="0" err="1"/>
              <a:t>tăng</a:t>
            </a:r>
            <a:r>
              <a:rPr lang="en-US" altLang="ja-JP" dirty="0"/>
              <a:t> </a:t>
            </a:r>
            <a:r>
              <a:rPr lang="en-US" altLang="ja-JP" dirty="0" err="1"/>
              <a:t>độ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xác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module</a:t>
            </a:r>
          </a:p>
          <a:p>
            <a:pPr lvl="1"/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lang="en-US" altLang="ja-JP" dirty="0" err="1"/>
              <a:t>ứng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điện</a:t>
            </a:r>
            <a:r>
              <a:rPr lang="en-US" altLang="ja-JP" dirty="0"/>
              <a:t> </a:t>
            </a:r>
            <a:r>
              <a:rPr lang="en-US" altLang="ja-JP" dirty="0" err="1"/>
              <a:t>thoại</a:t>
            </a:r>
            <a:r>
              <a:rPr lang="en-US" altLang="ja-JP" dirty="0"/>
              <a:t>:</a:t>
            </a:r>
          </a:p>
          <a:p>
            <a:pPr lvl="2"/>
            <a:r>
              <a:rPr kumimoji="1" lang="en-US" altLang="ja-JP" dirty="0" err="1"/>
              <a:t>Tính</a:t>
            </a:r>
            <a:r>
              <a:rPr kumimoji="1" lang="en-US" altLang="ja-JP" dirty="0"/>
              <a:t> calories </a:t>
            </a:r>
            <a:r>
              <a:rPr kumimoji="1" lang="en-US" altLang="ja-JP" dirty="0" err="1"/>
              <a:t>d</a:t>
            </a:r>
            <a:r>
              <a:rPr lang="en-US" altLang="ja-JP" dirty="0" err="1"/>
              <a:t>ựa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việc di </a:t>
            </a:r>
            <a:r>
              <a:rPr lang="en-US" altLang="ja-JP" dirty="0" err="1"/>
              <a:t>chuyển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ng</a:t>
            </a:r>
            <a:r>
              <a:rPr lang="vi-VN" altLang="ja-JP" dirty="0"/>
              <a:t>ư</a:t>
            </a:r>
            <a:r>
              <a:rPr lang="en-US" altLang="ja-JP" dirty="0" err="1"/>
              <a:t>ời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endParaRPr lang="en-US" altLang="ja-JP" dirty="0"/>
          </a:p>
          <a:p>
            <a:pPr lvl="2"/>
            <a:r>
              <a:rPr kumimoji="1" lang="en-US" altLang="ja-JP" dirty="0" err="1"/>
              <a:t>Chẩn</a:t>
            </a:r>
            <a:r>
              <a:rPr kumimoji="1"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bệnh</a:t>
            </a:r>
            <a:r>
              <a:rPr lang="en-US" altLang="ja-JP" dirty="0"/>
              <a:t> </a:t>
            </a:r>
            <a:r>
              <a:rPr lang="en-US" altLang="ja-JP" dirty="0" err="1"/>
              <a:t>tim</a:t>
            </a:r>
            <a:endParaRPr lang="en-US" altLang="ja-JP" dirty="0"/>
          </a:p>
          <a:p>
            <a:pPr lvl="2"/>
            <a:r>
              <a:rPr kumimoji="1" lang="en-US" altLang="ja-JP" dirty="0"/>
              <a:t>Theo </a:t>
            </a:r>
            <a:r>
              <a:rPr kumimoji="1" lang="en-US" altLang="ja-JP" dirty="0" err="1"/>
              <a:t>dõi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chỉ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số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</a:t>
            </a:r>
            <a:r>
              <a:rPr lang="en-US" altLang="ja-JP" dirty="0" err="1"/>
              <a:t>ức</a:t>
            </a:r>
            <a:r>
              <a:rPr lang="en-US" altLang="ja-JP" dirty="0"/>
              <a:t> </a:t>
            </a:r>
            <a:r>
              <a:rPr lang="en-US" altLang="ja-JP" dirty="0" err="1"/>
              <a:t>khỏe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endParaRPr lang="en-US" altLang="ja-JP" dirty="0"/>
          </a:p>
          <a:p>
            <a:pPr>
              <a:buNone/>
            </a:pPr>
            <a:endParaRPr kumimoji="1" lang="en-US" altLang="ja-JP" dirty="0"/>
          </a:p>
          <a:p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Ghi</a:t>
            </a:r>
            <a:r>
              <a:rPr lang="en-US" altLang="ja-JP" dirty="0"/>
              <a:t> </a:t>
            </a:r>
            <a:r>
              <a:rPr lang="en-US" altLang="ja-JP" dirty="0" err="1"/>
              <a:t>chú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quyết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lang="en-US" altLang="ja-JP" dirty="0"/>
          </a:p>
          <a:p>
            <a:pPr lvl="1"/>
            <a:r>
              <a:rPr lang="en-US" altLang="ja-JP" dirty="0" err="1"/>
              <a:t>Chuyển</a:t>
            </a:r>
            <a:r>
              <a:rPr lang="en-US" altLang="ja-JP" dirty="0"/>
              <a:t> </a:t>
            </a:r>
            <a:r>
              <a:rPr lang="en-US" altLang="ja-JP" dirty="0" err="1"/>
              <a:t>tất</a:t>
            </a:r>
            <a:r>
              <a:rPr lang="en-US" altLang="ja-JP" dirty="0"/>
              <a:t> </a:t>
            </a:r>
            <a:r>
              <a:rPr lang="en-US" altLang="ja-JP" dirty="0" err="1"/>
              <a:t>cả</a:t>
            </a:r>
            <a:r>
              <a:rPr lang="en-US" altLang="ja-JP" dirty="0"/>
              <a:t> module </a:t>
            </a:r>
            <a:r>
              <a:rPr lang="en-US" altLang="ja-JP" dirty="0" err="1"/>
              <a:t>thành</a:t>
            </a:r>
            <a:r>
              <a:rPr lang="en-US" altLang="ja-JP" dirty="0"/>
              <a:t> plug and play</a:t>
            </a:r>
          </a:p>
          <a:p>
            <a:pPr lvl="1"/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cấp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altLang="ja-JP" dirty="0" err="1"/>
              <a:t>Nêu</a:t>
            </a:r>
            <a:r>
              <a:rPr lang="en-US" altLang="ja-JP" dirty="0"/>
              <a:t> </a:t>
            </a:r>
            <a:r>
              <a:rPr lang="en-US" altLang="ja-JP" dirty="0" err="1"/>
              <a:t>rõ</a:t>
            </a:r>
            <a:r>
              <a:rPr lang="en-US" altLang="ja-JP" dirty="0"/>
              <a:t> </a:t>
            </a:r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cuối</a:t>
            </a:r>
            <a:r>
              <a:rPr lang="en-US" altLang="ja-JP" dirty="0"/>
              <a:t> </a:t>
            </a: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đạt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endParaRPr lang="en-US" altLang="ja-JP" dirty="0"/>
          </a:p>
          <a:p>
            <a:pPr lvl="1"/>
            <a:r>
              <a:rPr lang="en-US" altLang="ja-JP" dirty="0" err="1"/>
              <a:t>Tất</a:t>
            </a:r>
            <a:r>
              <a:rPr lang="en-US" altLang="ja-JP" dirty="0"/>
              <a:t> </a:t>
            </a:r>
            <a:r>
              <a:rPr lang="en-US" altLang="ja-JP" dirty="0" err="1"/>
              <a:t>cả</a:t>
            </a:r>
            <a:r>
              <a:rPr lang="en-US" altLang="ja-JP" dirty="0"/>
              <a:t> module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chuyển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plug &amp; play</a:t>
            </a:r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Vẽ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 </a:t>
            </a:r>
            <a:r>
              <a:rPr lang="en-US" altLang="ja-JP" dirty="0" err="1"/>
              <a:t>đồ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(</a:t>
            </a:r>
            <a:r>
              <a:rPr lang="en-US" altLang="ja-JP" dirty="0" err="1"/>
              <a:t>dùng</a:t>
            </a:r>
            <a:r>
              <a:rPr lang="en-US" altLang="ja-JP" dirty="0"/>
              <a:t> excel). </a:t>
            </a:r>
            <a:r>
              <a:rPr lang="en-US" altLang="ja-JP" dirty="0" err="1"/>
              <a:t>Ví</a:t>
            </a:r>
            <a:r>
              <a:rPr lang="en-US" altLang="ja-JP" dirty="0"/>
              <a:t> </a:t>
            </a:r>
            <a:r>
              <a:rPr lang="en-US" altLang="ja-JP" dirty="0" err="1"/>
              <a:t>dụ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2050" name="Picture 2" descr="Image result for schedule pla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96" y="2924944"/>
            <a:ext cx="7056784" cy="14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thuyết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 err="1"/>
              <a:t>Mỗi</a:t>
            </a:r>
            <a:r>
              <a:rPr lang="en-US" altLang="ja-JP" dirty="0"/>
              <a:t> module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chuẩn</a:t>
            </a:r>
            <a:r>
              <a:rPr lang="en-US" altLang="ja-JP" dirty="0"/>
              <a:t> plug &amp; play:</a:t>
            </a:r>
          </a:p>
          <a:p>
            <a:pPr lvl="2"/>
            <a:r>
              <a:rPr lang="en-US" altLang="ja-JP" dirty="0" err="1"/>
              <a:t>Baudrate</a:t>
            </a:r>
            <a:r>
              <a:rPr lang="en-US" altLang="ja-JP" dirty="0"/>
              <a:t>: 9600</a:t>
            </a:r>
          </a:p>
          <a:p>
            <a:pPr lvl="2"/>
            <a:r>
              <a:rPr lang="en-US" altLang="ja-JP" dirty="0" err="1"/>
              <a:t>Nhận</a:t>
            </a:r>
            <a:r>
              <a:rPr lang="en-US" altLang="ja-JP" dirty="0"/>
              <a:t> 3 </a:t>
            </a:r>
            <a:r>
              <a:rPr lang="en-US" altLang="ja-JP" dirty="0" err="1"/>
              <a:t>loại</a:t>
            </a:r>
            <a:r>
              <a:rPr lang="en-US" altLang="ja-JP" dirty="0"/>
              <a:t> request: ID, start, stop</a:t>
            </a:r>
          </a:p>
          <a:p>
            <a:pPr lvl="1"/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ph</a:t>
            </a:r>
            <a:r>
              <a:rPr lang="vi-VN" altLang="ja-JP" dirty="0"/>
              <a:t>ư</a:t>
            </a:r>
            <a:r>
              <a:rPr lang="en-US" altLang="ja-JP" dirty="0" err="1"/>
              <a:t>ơng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:</a:t>
            </a:r>
          </a:p>
          <a:p>
            <a:pPr lvl="2"/>
            <a:r>
              <a:rPr lang="en-US" altLang="ja-JP" dirty="0" err="1"/>
              <a:t>Tính</a:t>
            </a:r>
            <a:r>
              <a:rPr lang="en-US" altLang="ja-JP" dirty="0"/>
              <a:t> calories </a:t>
            </a:r>
            <a:r>
              <a:rPr lang="en-US" altLang="ja-JP" dirty="0" err="1"/>
              <a:t>dựa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việc di </a:t>
            </a:r>
            <a:r>
              <a:rPr lang="en-US" altLang="ja-JP" dirty="0" err="1"/>
              <a:t>chuyển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ng</a:t>
            </a:r>
            <a:r>
              <a:rPr lang="vi-VN" altLang="ja-JP" dirty="0"/>
              <a:t>ư</a:t>
            </a:r>
            <a:r>
              <a:rPr lang="en-US" altLang="ja-JP" dirty="0" err="1"/>
              <a:t>ời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endParaRPr lang="en-US" altLang="ja-JP" dirty="0"/>
          </a:p>
          <a:p>
            <a:pPr lvl="2"/>
            <a:r>
              <a:rPr lang="en-US" altLang="ja-JP" dirty="0" err="1"/>
              <a:t>Chẩn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bệnh</a:t>
            </a:r>
            <a:r>
              <a:rPr lang="en-US" altLang="ja-JP" dirty="0"/>
              <a:t> </a:t>
            </a:r>
            <a:r>
              <a:rPr lang="en-US" altLang="ja-JP" dirty="0" err="1"/>
              <a:t>tim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284384E-B2D3-41D2-A2E2-D0404582E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054040"/>
              </p:ext>
            </p:extLst>
          </p:nvPr>
        </p:nvGraphicFramePr>
        <p:xfrm>
          <a:off x="1523207" y="17930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8AD9DE9-2862-4F89-B72E-CB16954C9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035586"/>
              </p:ext>
            </p:extLst>
          </p:nvPr>
        </p:nvGraphicFramePr>
        <p:xfrm>
          <a:off x="1524000" y="2060848"/>
          <a:ext cx="672040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06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phỏng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thị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đo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tế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nếu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63882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3335</TotalTime>
  <Words>592</Words>
  <Application>Microsoft Office PowerPoint</Application>
  <PresentationFormat>On-screen Show (4:3)</PresentationFormat>
  <Paragraphs>113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Calibri</vt:lpstr>
      <vt:lpstr>Times New Roman</vt:lpstr>
      <vt:lpstr>Wingdings</vt:lpstr>
      <vt:lpstr>dsp</vt:lpstr>
      <vt:lpstr>TÊN ĐỀ ĐỀ TÀI LUẬN VĂN </vt:lpstr>
      <vt:lpstr>Nội dung báo cáo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Giải pháp đề xuất của đề tài</vt:lpstr>
      <vt:lpstr>Kết quả của giải pháp đề xuất</vt:lpstr>
      <vt:lpstr>Kết quả của giải pháp đề xuất</vt:lpstr>
      <vt:lpstr>Kết luận và hướng phát triển đề tài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chung phung</cp:lastModifiedBy>
  <cp:revision>185</cp:revision>
  <dcterms:created xsi:type="dcterms:W3CDTF">2015-03-02T05:45:06Z</dcterms:created>
  <dcterms:modified xsi:type="dcterms:W3CDTF">2017-11-22T16:46:01Z</dcterms:modified>
</cp:coreProperties>
</file>