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1" r:id="rId5"/>
    <p:sldId id="257" r:id="rId6"/>
    <p:sldId id="262" r:id="rId7"/>
    <p:sldId id="263" r:id="rId8"/>
    <p:sldId id="264" r:id="rId9"/>
    <p:sldId id="265" r:id="rId10"/>
    <p:sldId id="258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E907-338E-4D9B-B3AA-1A244AA6477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FB12-7A54-4400-A133-D8228E2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uez.org/abo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raspberrypi.org/raspbian/release_notes.txt" TargetMode="External"/><Relationship Id="rId2" Type="http://schemas.openxmlformats.org/officeDocument/2006/relationships/hyperlink" Target="https://www.raspberrypi.org/documentation/raspbia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yvu7495/MyThesi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nutoolchains.com/raspberry/tutorial/" TargetMode="External"/><Relationship Id="rId2" Type="http://schemas.openxmlformats.org/officeDocument/2006/relationships/hyperlink" Target="http://gnutoolchains.com/raspber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db.com/tutorials/raspberr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redwolff.com/blog/cross-compiling-on-mac-osx-for-raspberry-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30" y="4868130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</a:t>
            </a:r>
          </a:p>
          <a:p>
            <a:pPr algn="l"/>
            <a:r>
              <a:rPr lang="en-US" dirty="0" smtClean="0"/>
              <a:t>Date: 15th Mar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in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</a:t>
            </a:r>
          </a:p>
          <a:p>
            <a:r>
              <a:rPr lang="en-US" dirty="0" smtClean="0"/>
              <a:t>Python for audio</a:t>
            </a:r>
          </a:p>
          <a:p>
            <a:r>
              <a:rPr lang="en-US" dirty="0" smtClean="0"/>
              <a:t>JS for server</a:t>
            </a:r>
          </a:p>
          <a:p>
            <a:r>
              <a:rPr lang="en-US" dirty="0" smtClean="0"/>
              <a:t>Java for android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please remember to comment in source code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6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</a:t>
            </a:r>
            <a:r>
              <a:rPr lang="en-US" dirty="0" smtClean="0">
                <a:hlinkClick r:id="rId2"/>
              </a:rPr>
              <a:t>Bluez</a:t>
            </a:r>
            <a:r>
              <a:rPr lang="en-US" dirty="0" smtClean="0"/>
              <a:t> (requested by Chung)</a:t>
            </a:r>
          </a:p>
          <a:p>
            <a:r>
              <a:rPr lang="en-US" dirty="0" smtClean="0"/>
              <a:t>It’s a Bluetooth kernel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9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Feel free to suggest any edit</a:t>
            </a:r>
          </a:p>
        </p:txBody>
      </p:sp>
    </p:spTree>
    <p:extLst>
      <p:ext uri="{BB962C8B-B14F-4D97-AF65-F5344CB8AC3E}">
        <p14:creationId xmlns:p14="http://schemas.microsoft.com/office/powerpoint/2010/main" val="8161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file defines the environment we will use to dev The system</a:t>
            </a:r>
          </a:p>
          <a:p>
            <a:r>
              <a:rPr lang="en-US" dirty="0" smtClean="0"/>
              <a:t>i.e.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Raspberry </a:t>
            </a:r>
            <a:r>
              <a:rPr lang="en-US" dirty="0"/>
              <a:t>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Operating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Source management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Toolchain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Languages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3 Model B (Related info)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1.2GHz 64-bit quad-core ARMv8 CPU</a:t>
            </a:r>
          </a:p>
          <a:p>
            <a:r>
              <a:rPr lang="en-US" dirty="0" smtClean="0"/>
              <a:t>802.11n Wireless LAN</a:t>
            </a:r>
          </a:p>
          <a:p>
            <a:r>
              <a:rPr lang="en-US" dirty="0" smtClean="0"/>
              <a:t>Bluetooth 4.1</a:t>
            </a:r>
          </a:p>
          <a:p>
            <a:r>
              <a:rPr lang="en-US" dirty="0" smtClean="0"/>
              <a:t>Bluetooth Low Energy (BLE)</a:t>
            </a:r>
          </a:p>
          <a:p>
            <a:r>
              <a:rPr lang="en-US" dirty="0" smtClean="0"/>
              <a:t>1GB RAM</a:t>
            </a:r>
          </a:p>
          <a:p>
            <a:r>
              <a:rPr lang="en-US" dirty="0" smtClean="0"/>
              <a:t>4 USB ports</a:t>
            </a:r>
          </a:p>
          <a:p>
            <a:r>
              <a:rPr lang="en-US" dirty="0" smtClean="0"/>
              <a:t>40 GPIO pins</a:t>
            </a:r>
          </a:p>
          <a:p>
            <a:r>
              <a:rPr lang="en-US" dirty="0" smtClean="0"/>
              <a:t>Full HDMI port</a:t>
            </a:r>
          </a:p>
          <a:p>
            <a:r>
              <a:rPr lang="en-US" dirty="0" smtClean="0"/>
              <a:t>Ethernet port</a:t>
            </a:r>
          </a:p>
          <a:p>
            <a:r>
              <a:rPr lang="en-US" dirty="0" smtClean="0"/>
              <a:t>Combined 3.5mm audio jack and composite video</a:t>
            </a:r>
          </a:p>
          <a:p>
            <a:r>
              <a:rPr lang="en-US" dirty="0" smtClean="0"/>
              <a:t>Camera interface (CSI)</a:t>
            </a:r>
          </a:p>
          <a:p>
            <a:r>
              <a:rPr lang="en-US" dirty="0" smtClean="0"/>
              <a:t>Display interface (DSI)</a:t>
            </a:r>
          </a:p>
          <a:p>
            <a:r>
              <a:rPr lang="en-US" dirty="0" smtClean="0"/>
              <a:t>Micro SD card slot (now push-pull rather than push-push)</a:t>
            </a:r>
          </a:p>
          <a:p>
            <a:r>
              <a:rPr lang="en-US" dirty="0" err="1" smtClean="0"/>
              <a:t>VideoCore</a:t>
            </a:r>
            <a:r>
              <a:rPr lang="en-US" dirty="0" smtClean="0"/>
              <a:t> IV 3D graphics core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use 8GB micro SD card class 4 (sponsored by </a:t>
            </a:r>
            <a:r>
              <a:rPr lang="en-US" dirty="0" err="1" smtClean="0">
                <a:solidFill>
                  <a:srgbClr val="FF0000"/>
                </a:solidFill>
              </a:rPr>
              <a:t>Quang</a:t>
            </a:r>
            <a:r>
              <a:rPr lang="en-US" dirty="0" smtClean="0">
                <a:solidFill>
                  <a:srgbClr val="FF0000"/>
                </a:solidFill>
              </a:rPr>
              <a:t> &amp; shipped by Chung)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3 Model B (Related info)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documentation site: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Q: WHAT HARDWARE INTERFACES DOES IT HAVE?</a:t>
            </a:r>
          </a:p>
          <a:p>
            <a:pPr marL="0" indent="0">
              <a:buNone/>
            </a:pPr>
            <a:r>
              <a:rPr lang="en-US" dirty="0" smtClean="0"/>
              <a:t>A: Depending on the model, the Raspberry Pi has either </a:t>
            </a:r>
            <a:r>
              <a:rPr lang="en-US" dirty="0" smtClean="0">
                <a:solidFill>
                  <a:srgbClr val="FF0000"/>
                </a:solidFill>
              </a:rPr>
              <a:t>40 </a:t>
            </a:r>
            <a:r>
              <a:rPr lang="en-US" dirty="0" smtClean="0"/>
              <a:t>or 26 dedicated GPIO pins. In all cases, these include </a:t>
            </a:r>
            <a:r>
              <a:rPr lang="en-US" dirty="0" smtClean="0">
                <a:solidFill>
                  <a:srgbClr val="FF0000"/>
                </a:solidFill>
              </a:rPr>
              <a:t>a UART, an I2C bus, a SPI bus with two chip selects, I2S audio, 3V3, 5V, and ground</a:t>
            </a:r>
            <a:r>
              <a:rPr lang="en-US" dirty="0" smtClean="0"/>
              <a:t>. The maximum number of GPIOs can theoretically be indefinitely expanded by making use of the I2C or SPI bus.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6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 smtClean="0"/>
              <a:t>RASPBIAN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https://www.raspberrypi.org/documentation/raspbian/</a:t>
            </a:r>
            <a:endParaRPr lang="en-US" dirty="0" smtClean="0"/>
          </a:p>
          <a:p>
            <a:r>
              <a:rPr lang="en-US" dirty="0" smtClean="0"/>
              <a:t>Edition: </a:t>
            </a:r>
            <a:r>
              <a:rPr lang="en-US" cap="all" dirty="0"/>
              <a:t>RASPBIAN JESSIE WITH PIXEL</a:t>
            </a:r>
          </a:p>
          <a:p>
            <a:pPr lvl="1"/>
            <a:r>
              <a:rPr lang="en-US" dirty="0"/>
              <a:t>Version</a:t>
            </a:r>
            <a:r>
              <a:rPr lang="en-US" dirty="0" smtClean="0"/>
              <a:t>: March </a:t>
            </a:r>
            <a:r>
              <a:rPr lang="en-US" dirty="0"/>
              <a:t>2017</a:t>
            </a:r>
          </a:p>
          <a:p>
            <a:pPr lvl="1"/>
            <a:r>
              <a:rPr lang="en-US" dirty="0"/>
              <a:t>Release date</a:t>
            </a:r>
            <a:r>
              <a:rPr lang="en-US" dirty="0" smtClean="0"/>
              <a:t>: 2017-03-02</a:t>
            </a:r>
            <a:endParaRPr lang="en-US" dirty="0"/>
          </a:p>
          <a:p>
            <a:pPr lvl="1"/>
            <a:r>
              <a:rPr lang="en-US" dirty="0"/>
              <a:t>Kernel version</a:t>
            </a:r>
            <a:r>
              <a:rPr lang="en-US" dirty="0" smtClean="0"/>
              <a:t>: 4.4</a:t>
            </a:r>
            <a:endParaRPr lang="en-US" dirty="0"/>
          </a:p>
          <a:p>
            <a:pPr lvl="1"/>
            <a:r>
              <a:rPr lang="en-US" dirty="0"/>
              <a:t>Release notes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FAQ: https://www.raspbian.org/RaspbianFAQ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control system: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repository hosting service: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pPr lvl="1"/>
            <a:r>
              <a:rPr lang="en-US" dirty="0" smtClean="0"/>
              <a:t>Our project repository: </a:t>
            </a:r>
            <a:r>
              <a:rPr lang="en-US" dirty="0" smtClean="0">
                <a:hlinkClick r:id="rId3"/>
              </a:rPr>
              <a:t>https://github.com/Huyvu7495/MyThesis</a:t>
            </a:r>
            <a:endParaRPr lang="en-US" dirty="0" smtClean="0"/>
          </a:p>
          <a:p>
            <a:pPr lvl="2"/>
            <a:r>
              <a:rPr lang="en-US" dirty="0" smtClean="0"/>
              <a:t>This repo was forked from </a:t>
            </a:r>
            <a:r>
              <a:rPr lang="en-US" dirty="0" err="1" smtClean="0"/>
              <a:t>Phú’s</a:t>
            </a:r>
            <a:r>
              <a:rPr lang="en-US" dirty="0" smtClean="0"/>
              <a:t> repo</a:t>
            </a:r>
          </a:p>
          <a:p>
            <a:pPr lvl="2"/>
            <a:r>
              <a:rPr lang="en-US" dirty="0" smtClean="0"/>
              <a:t>Commit everything to this repo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2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 for Pi from another computer (cross compile)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Toolchain: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(GNU toolchains) – For non-</a:t>
            </a:r>
            <a:r>
              <a:rPr lang="en-US" dirty="0" err="1" smtClean="0"/>
              <a:t>VisualStudio</a:t>
            </a:r>
            <a:r>
              <a:rPr lang="en-US" dirty="0" smtClean="0"/>
              <a:t> user</a:t>
            </a:r>
          </a:p>
          <a:p>
            <a:pPr lvl="1"/>
            <a:r>
              <a:rPr lang="en-US" dirty="0" err="1" smtClean="0"/>
              <a:t>Ver</a:t>
            </a:r>
            <a:r>
              <a:rPr lang="en-US" dirty="0" smtClean="0"/>
              <a:t>: 4.9.2 (738MB)</a:t>
            </a:r>
          </a:p>
          <a:p>
            <a:pPr lvl="1"/>
            <a:r>
              <a:rPr lang="en-US" dirty="0" smtClean="0"/>
              <a:t>Using Text Editor for coding, command line for building</a:t>
            </a:r>
          </a:p>
          <a:p>
            <a:pPr lvl="1"/>
            <a:r>
              <a:rPr lang="en-US" dirty="0" smtClean="0"/>
              <a:t>GDB for debugging</a:t>
            </a:r>
          </a:p>
          <a:p>
            <a:pPr lvl="1"/>
            <a:r>
              <a:rPr lang="en-US" dirty="0" err="1" smtClean="0"/>
              <a:t>SmarTTY</a:t>
            </a:r>
            <a:r>
              <a:rPr lang="en-US" dirty="0" smtClean="0"/>
              <a:t> for remoting (uploading file, debugging)</a:t>
            </a:r>
          </a:p>
          <a:p>
            <a:pPr lvl="1"/>
            <a:r>
              <a:rPr lang="en-US" dirty="0" smtClean="0"/>
              <a:t>Tutorial: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VisualStudio</a:t>
            </a:r>
            <a:r>
              <a:rPr lang="en-US" dirty="0" smtClean="0"/>
              <a:t> user: </a:t>
            </a:r>
          </a:p>
          <a:p>
            <a:pPr lvl="1"/>
            <a:r>
              <a:rPr lang="en-US" dirty="0" smtClean="0"/>
              <a:t>Tutorial: </a:t>
            </a:r>
            <a:r>
              <a:rPr lang="en-US" dirty="0" smtClean="0">
                <a:hlinkClick r:id="rId4"/>
              </a:rPr>
              <a:t>https://visualgdb.com/tutorials/raspberry/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6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 for Pi from another computer (cross compile)</a:t>
            </a:r>
            <a:br>
              <a:rPr lang="en-US" dirty="0" smtClean="0"/>
            </a:b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This</a:t>
            </a:r>
            <a:endParaRPr lang="en-US" dirty="0" smtClean="0"/>
          </a:p>
          <a:p>
            <a:r>
              <a:rPr lang="en-US" dirty="0" smtClean="0"/>
              <a:t>Or send code to someone using windows PC and build from windows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from Pi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compiler the </a:t>
            </a:r>
            <a:r>
              <a:rPr lang="en-US" dirty="0" err="1" smtClean="0"/>
              <a:t>Raspbian</a:t>
            </a:r>
            <a:r>
              <a:rPr lang="en-US" dirty="0" smtClean="0"/>
              <a:t> supported (e.g. </a:t>
            </a:r>
            <a:r>
              <a:rPr lang="en-US" dirty="0" err="1" smtClean="0"/>
              <a:t>gcc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Text Editor:</a:t>
            </a:r>
          </a:p>
          <a:p>
            <a:pPr lvl="1"/>
            <a:r>
              <a:rPr lang="en-US" dirty="0" smtClean="0"/>
              <a:t>GUI: </a:t>
            </a:r>
            <a:r>
              <a:rPr lang="en-US" dirty="0" err="1" smtClean="0"/>
              <a:t>Leafpad</a:t>
            </a:r>
            <a:endParaRPr lang="en-US" dirty="0" smtClean="0"/>
          </a:p>
          <a:p>
            <a:pPr lvl="1"/>
            <a:r>
              <a:rPr lang="en-US" dirty="0" smtClean="0"/>
              <a:t>Non-GUI: vim, vi, </a:t>
            </a:r>
            <a:r>
              <a:rPr lang="en-US" dirty="0" err="1" smtClean="0"/>
              <a:t>nano</a:t>
            </a:r>
            <a:r>
              <a:rPr lang="en-US" dirty="0" smtClean="0"/>
              <a:t>, 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8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Environment Settings</vt:lpstr>
      <vt:lpstr>Overview</vt:lpstr>
      <vt:lpstr>Raspberry Pi 3 Model B (Related info) </vt:lpstr>
      <vt:lpstr>Raspberry Pi 3 Model B (Related info) </vt:lpstr>
      <vt:lpstr>Operating System</vt:lpstr>
      <vt:lpstr>Source management</vt:lpstr>
      <vt:lpstr>Dev for Pi from another computer (cross compile) Windows</vt:lpstr>
      <vt:lpstr>Dev for Pi from another computer (cross compile) MacOS</vt:lpstr>
      <vt:lpstr>Dev from Pi 3</vt:lpstr>
      <vt:lpstr>Languages in this project</vt:lpstr>
      <vt:lpstr>Bluetooth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Settings</dc:title>
  <dc:creator>Adm</dc:creator>
  <cp:lastModifiedBy>Adm</cp:lastModifiedBy>
  <cp:revision>13</cp:revision>
  <dcterms:created xsi:type="dcterms:W3CDTF">2017-03-15T13:48:03Z</dcterms:created>
  <dcterms:modified xsi:type="dcterms:W3CDTF">2017-03-17T16:26:29Z</dcterms:modified>
</cp:coreProperties>
</file>