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69" r:id="rId4"/>
    <p:sldId id="271" r:id="rId5"/>
    <p:sldId id="272" r:id="rId6"/>
    <p:sldId id="258" r:id="rId7"/>
    <p:sldId id="280" r:id="rId8"/>
    <p:sldId id="279" r:id="rId9"/>
    <p:sldId id="281" r:id="rId10"/>
    <p:sldId id="277" r:id="rId11"/>
    <p:sldId id="274" r:id="rId12"/>
    <p:sldId id="276" r:id="rId13"/>
    <p:sldId id="273" r:id="rId14"/>
    <p:sldId id="275" r:id="rId15"/>
    <p:sldId id="278" r:id="rId16"/>
    <p:sldId id="282" r:id="rId17"/>
    <p:sldId id="265" r:id="rId18"/>
    <p:sldId id="285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phone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Chung + </a:t>
          </a:r>
          <a:r>
            <a:rPr lang="en-US" dirty="0" err="1" smtClean="0"/>
            <a:t>Thành</a:t>
          </a:r>
          <a:endParaRPr lang="en-US" dirty="0" smtClean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19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19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19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19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19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8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3C5B917C-366C-4D28-A826-ADEFF433915E}" type="presOf" srcId="{C10F6338-9841-4CD1-AFD1-284999EABFF2}" destId="{3ECB79BF-956F-4515-82CE-A34E2A419DED}" srcOrd="0" destOrd="0" presId="urn:microsoft.com/office/officeart/2008/layout/NameandTitleOrganizationalChart"/>
    <dgm:cxn modelId="{94ED5A11-2E61-4F19-B1DA-456EF9B8D3AE}" type="presOf" srcId="{1D77B77E-6463-40AE-9FE1-1B42CE4CE445}" destId="{B8678737-CE7A-439C-B1F9-46646F440843}" srcOrd="0" destOrd="0" presId="urn:microsoft.com/office/officeart/2008/layout/NameandTitleOrganizationalChart"/>
    <dgm:cxn modelId="{3713B88E-BA5F-4AC3-898F-DE5B5373144A}" type="presOf" srcId="{BD5928DC-A586-4D52-A77B-27128F3B96B2}" destId="{55B4F1BF-50C6-4C22-949C-BA9C1E23C5FB}" srcOrd="0" destOrd="0" presId="urn:microsoft.com/office/officeart/2008/layout/NameandTitleOrganizationalChart"/>
    <dgm:cxn modelId="{2222325D-923B-4ED1-959F-0833612D8F50}" type="presOf" srcId="{441787D9-1671-404B-ACD0-CF717B221097}" destId="{C7AEA70C-6D94-449E-9630-786CC9F377F0}" srcOrd="0" destOrd="0" presId="urn:microsoft.com/office/officeart/2008/layout/NameandTitleOrganizationalChart"/>
    <dgm:cxn modelId="{8CA1365F-3E26-4FC2-9378-CFD9EB00051A}" type="presOf" srcId="{839D0158-2D7A-439B-96A9-1BF3FE626DDC}" destId="{555700FD-AA40-4582-B659-59AC4E37F049}" srcOrd="0" destOrd="0" presId="urn:microsoft.com/office/officeart/2008/layout/NameandTitleOrganizationalChart"/>
    <dgm:cxn modelId="{119340ED-1400-443B-9E12-9F009A8762C1}" type="presOf" srcId="{EF360562-5E1C-4A81-AF60-EBAEEE7278B6}" destId="{4FC0B709-2FD3-435C-A778-E0A0FCB0CF86}" srcOrd="0" destOrd="0" presId="urn:microsoft.com/office/officeart/2008/layout/NameandTitleOrganizationalChart"/>
    <dgm:cxn modelId="{87AC8BFC-94F0-4681-9358-72734138BFDD}" type="presOf" srcId="{92479511-64C4-41C1-A900-F21D820C1777}" destId="{A6BB3BB5-F189-4A90-B369-04D4E83D3F6C}" srcOrd="0" destOrd="0" presId="urn:microsoft.com/office/officeart/2008/layout/NameandTitleOrganizationalChart"/>
    <dgm:cxn modelId="{639EC14A-F58D-4AC5-A83A-494AC91354CB}" type="presOf" srcId="{876C00F9-F4DC-460A-86FB-A95C17B0B838}" destId="{9AAEC09D-7BC5-4EE4-89C0-F7CBBA842612}" srcOrd="1" destOrd="0" presId="urn:microsoft.com/office/officeart/2008/layout/NameandTitleOrganizationalChart"/>
    <dgm:cxn modelId="{4D4CAB76-7FE2-4690-AB8E-35DBAF242697}" type="presOf" srcId="{7968A9B6-6788-4558-8319-D9450A153A57}" destId="{DF34769E-4D2F-4126-BB2D-4B4F109CD033}" srcOrd="0" destOrd="0" presId="urn:microsoft.com/office/officeart/2008/layout/NameandTitleOrganizationalChart"/>
    <dgm:cxn modelId="{C9A88214-83D2-45B5-9B83-5F9D39FB662E}" type="presOf" srcId="{DEED3D8B-AD70-47D9-8789-8CDEB3F75D86}" destId="{F53F67C0-7E76-44D4-884F-9AC6B9873796}" srcOrd="1" destOrd="0" presId="urn:microsoft.com/office/officeart/2008/layout/NameandTitleOrganizationalChart"/>
    <dgm:cxn modelId="{BE6B20C3-4CCE-48E6-8B31-5C244C760982}" type="presOf" srcId="{19127AE9-BD2E-45E1-A492-3B7C2D1C6F2D}" destId="{0515EDE4-C812-4B8D-BEEF-9837D84150D0}" srcOrd="0" destOrd="0" presId="urn:microsoft.com/office/officeart/2008/layout/NameandTitleOrganizationalChart"/>
    <dgm:cxn modelId="{8CF19449-683E-4C59-AC25-C6246773EA51}" type="presOf" srcId="{98310832-3890-459E-815F-2A4D5C2E0FA0}" destId="{70C66616-33FA-4CCF-A1A3-BCA0E7916AFC}" srcOrd="0" destOrd="0" presId="urn:microsoft.com/office/officeart/2008/layout/NameandTitleOrganizationalChart"/>
    <dgm:cxn modelId="{105133FA-0E85-403F-9EA7-97F327D896C3}" type="presOf" srcId="{A9F4D88D-4132-4EAF-B724-9AA7085ED846}" destId="{56F7B4C0-ABE6-47C3-BD17-563D7F841F63}" srcOrd="1" destOrd="0" presId="urn:microsoft.com/office/officeart/2008/layout/NameandTitleOrganizationalChart"/>
    <dgm:cxn modelId="{67A6635C-D562-4E70-9C47-656385C9F7C1}" type="presOf" srcId="{FC15B22A-B6DA-4BC6-9C69-FBCCE6130988}" destId="{CE2E4353-BD8A-4F45-A638-E6358569883D}" srcOrd="0" destOrd="0" presId="urn:microsoft.com/office/officeart/2008/layout/NameandTitleOrganizationalChart"/>
    <dgm:cxn modelId="{B15A38AD-2A52-4845-8E2B-F217A464AFE7}" type="presOf" srcId="{B4004ED0-5747-4E91-A59B-6D917C70026C}" destId="{010D3747-F6B2-4080-9FFF-0FCCED84BDC0}" srcOrd="1" destOrd="0" presId="urn:microsoft.com/office/officeart/2008/layout/NameandTitleOrganizationalChart"/>
    <dgm:cxn modelId="{F0639B5F-010C-4F15-B140-DDD5AC13C0FB}" type="presOf" srcId="{7354ABA8-9E80-429F-B1E9-156C636CA7FA}" destId="{A915B997-D069-4A8C-B1E7-D46EF803B71E}" srcOrd="0" destOrd="0" presId="urn:microsoft.com/office/officeart/2008/layout/NameandTitleOrganizationalChart"/>
    <dgm:cxn modelId="{DC67D55E-D866-4C95-98DE-1120565FAB6A}" type="presOf" srcId="{9633CF23-5BFC-4CA1-B291-0F9C5ACED95A}" destId="{4D5260ED-8E71-43CF-B018-BE752892951C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269D55A4-2083-45FC-BC48-CEB957CCCF57}" type="presOf" srcId="{A13B94FC-67E7-4CBC-8EFC-B616EF306B84}" destId="{F5E01D96-F901-42BD-8A6F-51F03A5B3052}" srcOrd="0" destOrd="0" presId="urn:microsoft.com/office/officeart/2008/layout/NameandTitleOrganizationalChart"/>
    <dgm:cxn modelId="{AB7B3292-3427-4A3C-B868-88D69C0F1BE8}" type="presOf" srcId="{4B0D2A92-7CFF-4912-8108-66562344DE63}" destId="{0FD5DF1D-EC21-4B09-AC24-AA027332DCDD}" srcOrd="0" destOrd="0" presId="urn:microsoft.com/office/officeart/2008/layout/NameandTitleOrganizationalChart"/>
    <dgm:cxn modelId="{359C9E8C-4556-41D8-9481-56768C3F9235}" type="presOf" srcId="{7968A9B6-6788-4558-8319-D9450A153A57}" destId="{03155D01-EEDA-410A-BB21-82536405A280}" srcOrd="1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61F1983F-D703-48F9-B7F7-CCE5042E9E08}" type="presOf" srcId="{A59A882A-DB75-41DB-B951-04286F711748}" destId="{4A3C919E-E6ED-4AE4-A060-6F2B545E9E90}" srcOrd="0" destOrd="0" presId="urn:microsoft.com/office/officeart/2008/layout/NameandTitleOrganizationalChart"/>
    <dgm:cxn modelId="{B9074A9D-A0B4-46F1-8497-006683399EA6}" type="presOf" srcId="{86A71A5C-84DA-47D8-98E2-97D31FE5DF8F}" destId="{A7095C8A-4BDF-4D4B-AE92-21855B2E53F7}" srcOrd="1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48E21A35-62CD-49C7-9753-782F4F195C95}" type="presOf" srcId="{3364D6F5-F7E7-49CE-B10C-C112F03EC495}" destId="{6B22B48A-0202-4F36-B2F7-FB3011BAC22B}" srcOrd="0" destOrd="0" presId="urn:microsoft.com/office/officeart/2008/layout/NameandTitleOrganizationalChart"/>
    <dgm:cxn modelId="{3DE3BCC7-86C3-40E0-BBDF-487841C344C8}" type="presOf" srcId="{452CF9BE-6602-4664-89EC-DEAFB834CB92}" destId="{ABF75C28-00CF-4ED6-9781-A854999AFAA9}" srcOrd="0" destOrd="0" presId="urn:microsoft.com/office/officeart/2008/layout/NameandTitleOrganizationalChart"/>
    <dgm:cxn modelId="{16F26708-D5C3-4902-823A-0967E1862630}" type="presOf" srcId="{BBC5FBD0-C1F6-45C5-964C-E7526E4C4A4E}" destId="{A1C40F7D-B33A-4D66-8640-9219BB096776}" srcOrd="0" destOrd="0" presId="urn:microsoft.com/office/officeart/2008/layout/NameandTitleOrganizationalChart"/>
    <dgm:cxn modelId="{9AFB1BEA-349A-4FB6-881F-CDE369196150}" type="presOf" srcId="{661C8416-2309-47AC-8FAB-6743BC342425}" destId="{8640947B-194A-47A9-B1AF-1EA261CF2D9A}" srcOrd="0" destOrd="0" presId="urn:microsoft.com/office/officeart/2008/layout/NameandTitleOrganizationalChart"/>
    <dgm:cxn modelId="{44EFE6BB-05FE-454A-AC79-9D410A37D27C}" type="presOf" srcId="{66B814A5-3D43-465C-A767-670B97E547F1}" destId="{61AB0F4D-CF14-4B60-BD1D-D6A5B82A4AE4}" srcOrd="0" destOrd="0" presId="urn:microsoft.com/office/officeart/2008/layout/NameandTitleOrganizationalChart"/>
    <dgm:cxn modelId="{502A25CD-97EC-45B6-BEFC-ABC129BC3195}" type="presOf" srcId="{2E4954EE-BF40-4C02-B746-0281CA8DF6F9}" destId="{C48C0AD5-7FDA-402D-8C54-E342ACEB9FDD}" srcOrd="0" destOrd="0" presId="urn:microsoft.com/office/officeart/2008/layout/NameandTitleOrganizationalChart"/>
    <dgm:cxn modelId="{1EBC27CB-5D64-49DF-A95C-E91344A300F4}" type="presOf" srcId="{54D5FA36-A3D8-4678-ACD4-FE4D9BECE446}" destId="{AFB9D362-2BF1-4804-8A88-816D440A7C19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BB46BF90-BE07-4C23-A31A-7994B701126E}" type="presOf" srcId="{E4D015CA-A6DE-45A8-9CA9-57F6ECA786E1}" destId="{90FBBA83-F3A2-496E-B603-5C919CDC1663}" srcOrd="0" destOrd="0" presId="urn:microsoft.com/office/officeart/2008/layout/NameandTitleOrganizationalChart"/>
    <dgm:cxn modelId="{D52E0DA1-3A99-4122-B08A-DBD1AC66890A}" type="presOf" srcId="{179106C3-F190-4BD3-BC41-BEBA58C28C4A}" destId="{D4BF0491-8AF1-4260-8571-05B457FDA218}" srcOrd="1" destOrd="0" presId="urn:microsoft.com/office/officeart/2008/layout/NameandTitleOrganizationalChart"/>
    <dgm:cxn modelId="{4C001A71-7937-4D52-833B-5DCE620F3129}" type="presOf" srcId="{F7829F92-C1D2-4A56-BD64-4CFC1900FEC0}" destId="{ACBB3B08-68C2-4344-A50D-E204FD0C0CFB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557BAECF-AD04-48B9-80C0-6E92447FA9AE}" type="presOf" srcId="{5993E7F5-AC4B-4F78-A6D1-6E6A5C300500}" destId="{4A414198-6913-4403-B86E-D9CC3557EE96}" srcOrd="0" destOrd="0" presId="urn:microsoft.com/office/officeart/2008/layout/NameandTitleOrganizationalChart"/>
    <dgm:cxn modelId="{ACF4D363-6967-4EDB-BBC7-AC9B7980FB70}" type="presOf" srcId="{2526126A-692D-4A54-91CB-3B7A87B10582}" destId="{45A787A3-FFA2-407A-BB12-A7C99D2DDA1B}" srcOrd="0" destOrd="0" presId="urn:microsoft.com/office/officeart/2008/layout/NameandTitleOrganizationalChart"/>
    <dgm:cxn modelId="{6DB9D295-F7B3-4F55-8ECE-F187A7EC7866}" type="presOf" srcId="{0B74BEE4-2FFC-4996-AF92-6CE7164FBD9A}" destId="{5869D7B0-BA87-41ED-83EA-DF4BB10E1B9B}" srcOrd="0" destOrd="0" presId="urn:microsoft.com/office/officeart/2008/layout/NameandTitleOrganizationalChart"/>
    <dgm:cxn modelId="{1701C702-F4E0-424C-8C3D-CF7B0D330D11}" type="presOf" srcId="{661C8416-2309-47AC-8FAB-6743BC342425}" destId="{1B539F46-2427-4495-B461-E8B9E90B0F50}" srcOrd="1" destOrd="0" presId="urn:microsoft.com/office/officeart/2008/layout/NameandTitleOrganizationalChart"/>
    <dgm:cxn modelId="{16713121-8851-4337-8ED0-F9968EC19052}" type="presOf" srcId="{0D1F3A8F-3F9C-46BD-8C9D-7CED5DBAE0B9}" destId="{04E9606A-0524-4A97-AE53-27041C1DD722}" srcOrd="0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7A677754-BABF-4D3B-A1DE-5445F7E8B772}" type="presOf" srcId="{A59A882A-DB75-41DB-B951-04286F711748}" destId="{2A230014-4953-407B-9C6D-3E2CCF513391}" srcOrd="1" destOrd="0" presId="urn:microsoft.com/office/officeart/2008/layout/NameandTitleOrganizationalChart"/>
    <dgm:cxn modelId="{2593650B-B614-4D95-B6C6-1767C63121FA}" type="presOf" srcId="{CA2D6A72-D640-4EB9-9F50-B58031E05322}" destId="{4933D671-7E56-43F7-8E77-31F8A7226A7E}" srcOrd="0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3E509FA4-72BB-4A30-916B-F10814F75A00}" type="presOf" srcId="{7958BAF1-AC0E-4C1B-B8C7-3A4CD7E685F1}" destId="{E40C5F05-0338-45A8-B7D0-E8A053335D38}" srcOrd="0" destOrd="0" presId="urn:microsoft.com/office/officeart/2008/layout/NameandTitleOrganizationalChart"/>
    <dgm:cxn modelId="{9E04A274-1FA9-4538-B2A3-75EDE40C2604}" type="presOf" srcId="{2DD29D65-0C80-4BD4-BEBE-6312B8FC4F32}" destId="{857C9215-7C13-4516-AC18-FD3F2C4BFD5F}" srcOrd="0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ED9CA9E1-6652-413F-A70E-49DF282CCAE8}" type="presOf" srcId="{E3496A37-7A15-4496-8852-4FCC727CF4FE}" destId="{CC3A7496-1B4D-4162-A553-EB4E0CE86024}" srcOrd="0" destOrd="0" presId="urn:microsoft.com/office/officeart/2008/layout/NameandTitleOrganizationalChart"/>
    <dgm:cxn modelId="{D5B8232D-06CF-46C8-81F6-218253B13B1F}" type="presOf" srcId="{66B814A5-3D43-465C-A767-670B97E547F1}" destId="{E647ED3E-EC79-4DD6-A13C-2DDECC481E0D}" srcOrd="1" destOrd="0" presId="urn:microsoft.com/office/officeart/2008/layout/NameandTitleOrganizationalChart"/>
    <dgm:cxn modelId="{89053D64-BC43-4D50-89E7-39ACB61D04AC}" type="presOf" srcId="{8360DCAC-8921-42E0-9DA3-F67B2920AC10}" destId="{29E9665A-8523-4979-A9A9-9985C65AD5BF}" srcOrd="0" destOrd="0" presId="urn:microsoft.com/office/officeart/2008/layout/NameandTitleOrganizationalChart"/>
    <dgm:cxn modelId="{B601A6C3-2689-40F2-8592-7A33C144D4E3}" type="presOf" srcId="{178422F2-C4EF-451F-A4AF-9E547E0A5107}" destId="{D693B454-6F4B-4970-B8B6-949289197DB8}" srcOrd="0" destOrd="0" presId="urn:microsoft.com/office/officeart/2008/layout/NameandTitleOrganizationalChart"/>
    <dgm:cxn modelId="{7CC653DA-CEC4-4DF3-B046-54880250B103}" type="presOf" srcId="{83592EB9-3381-45F0-82A0-8B6D444044AF}" destId="{CAE0588A-30B1-498D-83C1-854AB145B671}" srcOrd="1" destOrd="0" presId="urn:microsoft.com/office/officeart/2008/layout/NameandTitleOrganizationalChart"/>
    <dgm:cxn modelId="{AD8DA0E4-1854-48DC-BD00-581111CC071E}" type="presOf" srcId="{876C00F9-F4DC-460A-86FB-A95C17B0B838}" destId="{35F89F19-3BE9-457B-A320-CF709CA75AF1}" srcOrd="0" destOrd="0" presId="urn:microsoft.com/office/officeart/2008/layout/NameandTitleOrganizationalChart"/>
    <dgm:cxn modelId="{F88B79F8-199C-4156-B804-50FA6D6DBF89}" type="presOf" srcId="{A9F4D88D-4132-4EAF-B724-9AA7085ED846}" destId="{A87A984C-6CFD-4577-959C-7E3FFD394C91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016AB22E-3384-470C-B42E-C5168C0941ED}" type="presOf" srcId="{9CAABF24-0288-48A9-9D16-D93236A22541}" destId="{924AB995-52E5-4691-B0B0-CD1C97DD046B}" srcOrd="0" destOrd="0" presId="urn:microsoft.com/office/officeart/2008/layout/NameandTitleOrganizationalChart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9DD5FDF6-261A-4B75-AE98-83976C13BD44}" type="presOf" srcId="{7B73A93D-1999-4910-A10B-4A7287EC5FD2}" destId="{DF81E026-8D62-4CFD-8127-7E01BB051911}" srcOrd="0" destOrd="0" presId="urn:microsoft.com/office/officeart/2008/layout/NameandTitleOrganizationalChart"/>
    <dgm:cxn modelId="{AB94E84C-23A3-4B56-850B-2206B2E84C05}" type="presOf" srcId="{6F5B298D-7679-40B4-9A1D-1B61326E82DE}" destId="{14D029E2-857D-44DD-8D05-298004F76829}" srcOrd="0" destOrd="0" presId="urn:microsoft.com/office/officeart/2008/layout/NameandTitleOrganizationalChart"/>
    <dgm:cxn modelId="{646E4872-2E37-44C0-8344-4E11E759E759}" type="presOf" srcId="{5BFC521A-6CDA-416E-BC9B-E6C28D4631DD}" destId="{E54940C6-58E8-4CBA-B778-765232A8B46F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1AE5F7EA-674F-4C52-BE2D-5AB67E713114}" type="presOf" srcId="{7C310BC2-4A8D-4D92-B685-8EA0559FF6E9}" destId="{CDF69DB3-4B84-4537-9CD9-B425CFF0D429}" srcOrd="1" destOrd="0" presId="urn:microsoft.com/office/officeart/2008/layout/NameandTitleOrganizationalChart"/>
    <dgm:cxn modelId="{DA37EC02-56A7-4524-8B58-0706335153EE}" type="presOf" srcId="{7C310BC2-4A8D-4D92-B685-8EA0559FF6E9}" destId="{0A2CE9A4-8D25-49F6-8B49-D81B37C989C7}" srcOrd="0" destOrd="0" presId="urn:microsoft.com/office/officeart/2008/layout/NameandTitleOrganizationalChart"/>
    <dgm:cxn modelId="{B0A8BBFE-9172-443C-B248-6118225A134C}" type="presOf" srcId="{3E15AE75-C3E9-441B-9AE9-1D007AD52404}" destId="{8BA98E0A-A619-4440-8B4C-83924A4097B9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C3D9D971-6BEB-447D-BB0D-77C74E5693FA}" type="presOf" srcId="{8831E232-1DDF-4F98-A671-873C040D256E}" destId="{4996D975-3F95-46BE-839D-5AB048C8D420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25F5795D-7276-4D6A-86E6-6A8FBAFFA004}" type="presOf" srcId="{5B7FE37C-D7DA-4059-9B19-2EFB3EBB79E5}" destId="{A2DC62C8-A6EB-4BF0-A343-4B7E2267ACE8}" srcOrd="0" destOrd="0" presId="urn:microsoft.com/office/officeart/2008/layout/NameandTitleOrganizationalChart"/>
    <dgm:cxn modelId="{EBD95FC0-694C-4C78-B6DA-29A986578EA9}" type="presOf" srcId="{6F5B298D-7679-40B4-9A1D-1B61326E82DE}" destId="{E9E3F63D-5E34-4BEC-B741-6FAB9B9F6EA4}" srcOrd="1" destOrd="0" presId="urn:microsoft.com/office/officeart/2008/layout/NameandTitleOrganizationalChart"/>
    <dgm:cxn modelId="{EB32D657-1822-4829-9609-4AF163B2B488}" type="presOf" srcId="{DEED3D8B-AD70-47D9-8789-8CDEB3F75D86}" destId="{10B43682-6687-4DC5-BFA2-AB85A8D85C36}" srcOrd="0" destOrd="0" presId="urn:microsoft.com/office/officeart/2008/layout/NameandTitleOrganizationalChart"/>
    <dgm:cxn modelId="{828E553B-40BF-4385-80A0-F9AAB2B3E938}" type="presOf" srcId="{3C929C3A-6CFD-4E11-899D-9E60034B356D}" destId="{CFE89546-24BB-4E4C-B9D2-6DC5A4860191}" srcOrd="0" destOrd="0" presId="urn:microsoft.com/office/officeart/2008/layout/NameandTitleOrganizationalChart"/>
    <dgm:cxn modelId="{D2C8539C-9872-46E0-A98C-B6A78318E8F5}" type="presOf" srcId="{839D0158-2D7A-439B-96A9-1BF3FE626DDC}" destId="{6E91267B-49DE-42AE-A8CD-852EF350B49A}" srcOrd="1" destOrd="0" presId="urn:microsoft.com/office/officeart/2008/layout/NameandTitleOrganizationalChart"/>
    <dgm:cxn modelId="{F9DB33C9-6EF7-442B-BBBD-69105D17D66E}" type="presOf" srcId="{0B74BEE4-2FFC-4996-AF92-6CE7164FBD9A}" destId="{D0696D74-BB52-428D-8797-9FAAE6454F09}" srcOrd="1" destOrd="0" presId="urn:microsoft.com/office/officeart/2008/layout/NameandTitleOrganizationalChart"/>
    <dgm:cxn modelId="{47B3EDF8-9D86-4ECF-9F1A-12293DF8CCEE}" type="presOf" srcId="{7B73A93D-1999-4910-A10B-4A7287EC5FD2}" destId="{3857FA20-290F-4B1D-9230-AD8E5431E2D0}" srcOrd="1" destOrd="0" presId="urn:microsoft.com/office/officeart/2008/layout/NameandTitleOrganizationalChart"/>
    <dgm:cxn modelId="{12FBAA0D-9324-4E3B-9A03-03533E06983F}" type="presOf" srcId="{CD987D68-B29C-4128-8E18-9EA8E1C568EF}" destId="{C40F3056-348C-4839-8FB5-7532DAEAD4EB}" srcOrd="0" destOrd="0" presId="urn:microsoft.com/office/officeart/2008/layout/NameandTitleOrganizationalChart"/>
    <dgm:cxn modelId="{DDCDA5F5-BF4D-46BA-B6C3-73979D252885}" type="presOf" srcId="{8831E232-1DDF-4F98-A671-873C040D256E}" destId="{C4C2EEC8-66DD-454D-8C32-9EA356F00020}" srcOrd="1" destOrd="0" presId="urn:microsoft.com/office/officeart/2008/layout/NameandTitleOrganizationalChart"/>
    <dgm:cxn modelId="{B6D207EF-7B38-47CC-A768-240A4D2C5D5E}" type="presOf" srcId="{23A6B63E-4755-46A3-ABA9-10130745CFEB}" destId="{9F7A1D53-E16F-4AD8-AF3E-59D7C104F119}" srcOrd="0" destOrd="0" presId="urn:microsoft.com/office/officeart/2008/layout/NameandTitleOrganizationalChart"/>
    <dgm:cxn modelId="{AE3DF29B-AB54-4EAE-9C84-4D8C14BC41AE}" type="presOf" srcId="{1546509B-B051-47E7-AECB-3C64EE4630DE}" destId="{EC7D588F-274C-4279-B592-07150993AB65}" srcOrd="0" destOrd="0" presId="urn:microsoft.com/office/officeart/2008/layout/NameandTitleOrganizationalChart"/>
    <dgm:cxn modelId="{284A4E6C-6FC6-475B-AF38-0C26C8A197A8}" type="presOf" srcId="{C8740853-7ABC-4344-BDBB-CA1A0A5268B0}" destId="{1F05F368-BF99-46C6-A7E9-3EBDC2C62F57}" srcOrd="0" destOrd="0" presId="urn:microsoft.com/office/officeart/2008/layout/NameandTitleOrganizationalChart"/>
    <dgm:cxn modelId="{C7C7079F-9B8C-44BB-99C9-74FD0BE833F8}" type="presOf" srcId="{F47FB239-8961-45D2-A0CA-D58B5900A58F}" destId="{56485E68-E0FD-4042-AB19-9272D79CF94C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32AEC4C2-40F3-4A75-AD4A-FB9B9B233CE1}" type="presOf" srcId="{DDBA5183-6522-4DA5-B920-85B1D29099FC}" destId="{1C8C9553-1E22-430B-9DE4-B54B68EA990F}" srcOrd="0" destOrd="0" presId="urn:microsoft.com/office/officeart/2008/layout/NameandTitleOrganizationalChart"/>
    <dgm:cxn modelId="{3B358D86-98B0-45D6-8DE4-B28DAB726CD3}" type="presOf" srcId="{179106C3-F190-4BD3-BC41-BEBA58C28C4A}" destId="{58658A57-F34E-43CB-B848-40532E461413}" srcOrd="0" destOrd="0" presId="urn:microsoft.com/office/officeart/2008/layout/NameandTitleOrganizationalChart"/>
    <dgm:cxn modelId="{9F718F48-8F81-4F3D-B6CB-DB6DB148E83D}" type="presOf" srcId="{83592EB9-3381-45F0-82A0-8B6D444044AF}" destId="{2362714B-268E-415C-AD8D-34969D37B522}" srcOrd="0" destOrd="0" presId="urn:microsoft.com/office/officeart/2008/layout/NameandTitleOrganizationalChart"/>
    <dgm:cxn modelId="{6D5302B7-9299-4800-BC4B-17031673E746}" type="presOf" srcId="{86A71A5C-84DA-47D8-98E2-97D31FE5DF8F}" destId="{53E57540-F07D-4AD0-801A-F2AEFDAC6361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D46F34E6-B6DB-4236-82CF-32359398F5A1}" type="presOf" srcId="{D4457421-2F1E-4078-85D6-83C82A54A7EA}" destId="{544E9106-F8F5-4B6A-996B-D0DD8FAA5BC1}" srcOrd="0" destOrd="0" presId="urn:microsoft.com/office/officeart/2008/layout/NameandTitleOrganizationalChart"/>
    <dgm:cxn modelId="{54A2873C-A943-4AEB-8432-63C3EB44211C}" type="presOf" srcId="{29C78A7A-A19E-4A26-BA7E-F5DCB01B3A00}" destId="{B0382EE2-FD72-417B-AE7B-C303E355B02A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45F5603E-C7CE-4AA1-B1B6-ABCE94AB9B17}" type="presOf" srcId="{4D9DC2CA-78B9-44B8-93D7-6BE36710F151}" destId="{8845CA0E-BE2B-4F5A-855D-010C1ECEB759}" srcOrd="0" destOrd="0" presId="urn:microsoft.com/office/officeart/2008/layout/NameandTitleOrganizationalChart"/>
    <dgm:cxn modelId="{28DA9410-1F13-4CBF-9D46-A1F736FC900B}" type="presOf" srcId="{54D5FA36-A3D8-4678-ACD4-FE4D9BECE446}" destId="{57B1C94E-13F2-4F04-B8AC-E2408A4C2CE8}" srcOrd="1" destOrd="0" presId="urn:microsoft.com/office/officeart/2008/layout/NameandTitleOrganizationalChart"/>
    <dgm:cxn modelId="{1E45B512-EBAB-43B3-AEEA-A9AC264672B6}" type="presOf" srcId="{F7829F92-C1D2-4A56-BD64-4CFC1900FEC0}" destId="{85EEEA9E-9FAE-47B3-9A20-BA45C5BA6C2E}" srcOrd="1" destOrd="0" presId="urn:microsoft.com/office/officeart/2008/layout/NameandTitleOrganizationalChart"/>
    <dgm:cxn modelId="{D65CA4B0-56E9-4B9C-8F32-F9576BC3D7F6}" type="presOf" srcId="{B4004ED0-5747-4E91-A59B-6D917C70026C}" destId="{B808BE66-9B95-4F1D-AFF5-D7D093912E44}" srcOrd="0" destOrd="0" presId="urn:microsoft.com/office/officeart/2008/layout/NameandTitleOrganizationalChart"/>
    <dgm:cxn modelId="{1209604D-7614-476C-86F4-78D0470A5AED}" type="presOf" srcId="{3C929C3A-6CFD-4E11-899D-9E60034B356D}" destId="{E32E92E3-3108-403C-91EB-FD05497EC20B}" srcOrd="1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478DC1FD-A7BF-45D4-99B4-6F83A2B1AC45}" type="presParOf" srcId="{0515EDE4-C812-4B8D-BEEF-9837D84150D0}" destId="{41679268-1CA9-44EF-B555-051460466F09}" srcOrd="0" destOrd="0" presId="urn:microsoft.com/office/officeart/2008/layout/NameandTitleOrganizationalChart"/>
    <dgm:cxn modelId="{81CC4703-7FFC-4B57-92DC-70A1C0498E93}" type="presParOf" srcId="{41679268-1CA9-44EF-B555-051460466F09}" destId="{35A51423-09A5-4E46-AC5E-BBDBB1DFEEA3}" srcOrd="0" destOrd="0" presId="urn:microsoft.com/office/officeart/2008/layout/NameandTitleOrganizationalChart"/>
    <dgm:cxn modelId="{853C36D9-F911-4769-BDC6-B43AB23AF46B}" type="presParOf" srcId="{35A51423-09A5-4E46-AC5E-BBDBB1DFEEA3}" destId="{555700FD-AA40-4582-B659-59AC4E37F049}" srcOrd="0" destOrd="0" presId="urn:microsoft.com/office/officeart/2008/layout/NameandTitleOrganizationalChart"/>
    <dgm:cxn modelId="{0F47C3CF-01D2-43A8-B542-6C84A3423A50}" type="presParOf" srcId="{35A51423-09A5-4E46-AC5E-BBDBB1DFEEA3}" destId="{1F05F368-BF99-46C6-A7E9-3EBDC2C62F57}" srcOrd="1" destOrd="0" presId="urn:microsoft.com/office/officeart/2008/layout/NameandTitleOrganizationalChart"/>
    <dgm:cxn modelId="{941D3E15-7051-4AED-AE4C-5E3B31CF3EB3}" type="presParOf" srcId="{35A51423-09A5-4E46-AC5E-BBDBB1DFEEA3}" destId="{6E91267B-49DE-42AE-A8CD-852EF350B49A}" srcOrd="2" destOrd="0" presId="urn:microsoft.com/office/officeart/2008/layout/NameandTitleOrganizationalChart"/>
    <dgm:cxn modelId="{EF7F9558-2866-472D-AB34-D11EAE551D60}" type="presParOf" srcId="{41679268-1CA9-44EF-B555-051460466F09}" destId="{E4DBF0F7-9D37-49B1-AB3E-5E8D1041450A}" srcOrd="1" destOrd="0" presId="urn:microsoft.com/office/officeart/2008/layout/NameandTitleOrganizationalChart"/>
    <dgm:cxn modelId="{4AF4FEB9-0EA6-4765-9CE5-011E87BD36F2}" type="presParOf" srcId="{E4DBF0F7-9D37-49B1-AB3E-5E8D1041450A}" destId="{A6BB3BB5-F189-4A90-B369-04D4E83D3F6C}" srcOrd="0" destOrd="0" presId="urn:microsoft.com/office/officeart/2008/layout/NameandTitleOrganizationalChart"/>
    <dgm:cxn modelId="{24BF34A5-D709-45E2-B270-12664EEBCB75}" type="presParOf" srcId="{E4DBF0F7-9D37-49B1-AB3E-5E8D1041450A}" destId="{FA2DDA53-AE05-4A24-BE1D-0D1BA18C8B46}" srcOrd="1" destOrd="0" presId="urn:microsoft.com/office/officeart/2008/layout/NameandTitleOrganizationalChart"/>
    <dgm:cxn modelId="{EB69C0D0-6298-4B77-90D0-F47CBB1B086C}" type="presParOf" srcId="{FA2DDA53-AE05-4A24-BE1D-0D1BA18C8B46}" destId="{728BB34D-1891-4525-9433-E4FC1A17630F}" srcOrd="0" destOrd="0" presId="urn:microsoft.com/office/officeart/2008/layout/NameandTitleOrganizationalChart"/>
    <dgm:cxn modelId="{C8FD19EA-9AB8-45BC-8B68-A0495F2F2B1B}" type="presParOf" srcId="{728BB34D-1891-4525-9433-E4FC1A17630F}" destId="{10B43682-6687-4DC5-BFA2-AB85A8D85C36}" srcOrd="0" destOrd="0" presId="urn:microsoft.com/office/officeart/2008/layout/NameandTitleOrganizationalChart"/>
    <dgm:cxn modelId="{BD0058E3-58FD-4558-B4D0-6D33785BDE05}" type="presParOf" srcId="{728BB34D-1891-4525-9433-E4FC1A17630F}" destId="{0FD5DF1D-EC21-4B09-AC24-AA027332DCDD}" srcOrd="1" destOrd="0" presId="urn:microsoft.com/office/officeart/2008/layout/NameandTitleOrganizationalChart"/>
    <dgm:cxn modelId="{E4BE89F3-7475-473A-ADAD-E7083E4343F8}" type="presParOf" srcId="{728BB34D-1891-4525-9433-E4FC1A17630F}" destId="{F53F67C0-7E76-44D4-884F-9AC6B9873796}" srcOrd="2" destOrd="0" presId="urn:microsoft.com/office/officeart/2008/layout/NameandTitleOrganizationalChart"/>
    <dgm:cxn modelId="{91EAA20A-2BF2-40E6-AA6B-64CBEEE671AF}" type="presParOf" srcId="{FA2DDA53-AE05-4A24-BE1D-0D1BA18C8B46}" destId="{D5D005EE-9E2D-48F6-A1C9-396306805A58}" srcOrd="1" destOrd="0" presId="urn:microsoft.com/office/officeart/2008/layout/NameandTitleOrganizationalChart"/>
    <dgm:cxn modelId="{E251BF80-F2CF-47D6-B3EC-D57DE8A1B739}" type="presParOf" srcId="{FA2DDA53-AE05-4A24-BE1D-0D1BA18C8B46}" destId="{3F0B8500-1FE7-4B80-8486-0C968B4364F7}" srcOrd="2" destOrd="0" presId="urn:microsoft.com/office/officeart/2008/layout/NameandTitleOrganizationalChart"/>
    <dgm:cxn modelId="{0FB28EE4-822B-4203-9386-80290C7C5686}" type="presParOf" srcId="{E4DBF0F7-9D37-49B1-AB3E-5E8D1041450A}" destId="{45A787A3-FFA2-407A-BB12-A7C99D2DDA1B}" srcOrd="2" destOrd="0" presId="urn:microsoft.com/office/officeart/2008/layout/NameandTitleOrganizationalChart"/>
    <dgm:cxn modelId="{AFEF2683-6D88-426B-B884-0F594F6615B0}" type="presParOf" srcId="{E4DBF0F7-9D37-49B1-AB3E-5E8D1041450A}" destId="{946363A1-6EDD-4C9D-9EB7-431BE1EDC79D}" srcOrd="3" destOrd="0" presId="urn:microsoft.com/office/officeart/2008/layout/NameandTitleOrganizationalChart"/>
    <dgm:cxn modelId="{8575E090-CBF6-4620-A7B4-41D62E868E60}" type="presParOf" srcId="{946363A1-6EDD-4C9D-9EB7-431BE1EDC79D}" destId="{30982805-3EEE-4730-AE3B-A01DA94D6EEC}" srcOrd="0" destOrd="0" presId="urn:microsoft.com/office/officeart/2008/layout/NameandTitleOrganizationalChart"/>
    <dgm:cxn modelId="{2848FDBF-29C8-44F0-BF3E-58C8665397BB}" type="presParOf" srcId="{30982805-3EEE-4730-AE3B-A01DA94D6EEC}" destId="{58658A57-F34E-43CB-B848-40532E461413}" srcOrd="0" destOrd="0" presId="urn:microsoft.com/office/officeart/2008/layout/NameandTitleOrganizationalChart"/>
    <dgm:cxn modelId="{D1B7FB1C-2261-4AFF-B5EB-472270A65E18}" type="presParOf" srcId="{30982805-3EEE-4730-AE3B-A01DA94D6EEC}" destId="{D693B454-6F4B-4970-B8B6-949289197DB8}" srcOrd="1" destOrd="0" presId="urn:microsoft.com/office/officeart/2008/layout/NameandTitleOrganizationalChart"/>
    <dgm:cxn modelId="{FAA18ABA-C89D-4B05-BB05-E3E0A4AB8ECC}" type="presParOf" srcId="{30982805-3EEE-4730-AE3B-A01DA94D6EEC}" destId="{D4BF0491-8AF1-4260-8571-05B457FDA218}" srcOrd="2" destOrd="0" presId="urn:microsoft.com/office/officeart/2008/layout/NameandTitleOrganizationalChart"/>
    <dgm:cxn modelId="{AEE9E2B0-5D3C-432D-AF54-C07D879895B3}" type="presParOf" srcId="{946363A1-6EDD-4C9D-9EB7-431BE1EDC79D}" destId="{3FE27E54-4C27-49BB-A1B4-7D9B0832F4B9}" srcOrd="1" destOrd="0" presId="urn:microsoft.com/office/officeart/2008/layout/NameandTitleOrganizationalChart"/>
    <dgm:cxn modelId="{841510BC-943E-4698-934E-5130B4D78300}" type="presParOf" srcId="{3FE27E54-4C27-49BB-A1B4-7D9B0832F4B9}" destId="{544E9106-F8F5-4B6A-996B-D0DD8FAA5BC1}" srcOrd="0" destOrd="0" presId="urn:microsoft.com/office/officeart/2008/layout/NameandTitleOrganizationalChart"/>
    <dgm:cxn modelId="{E1379A49-65F1-4F7F-9755-C49655374C3D}" type="presParOf" srcId="{3FE27E54-4C27-49BB-A1B4-7D9B0832F4B9}" destId="{C7493CF4-ACD1-4280-A1D2-B89E8C39F8BB}" srcOrd="1" destOrd="0" presId="urn:microsoft.com/office/officeart/2008/layout/NameandTitleOrganizationalChart"/>
    <dgm:cxn modelId="{59CAA7D1-72BD-4F05-AB8F-405D1E810A68}" type="presParOf" srcId="{C7493CF4-ACD1-4280-A1D2-B89E8C39F8BB}" destId="{D8D8F905-498C-407E-9018-7DD375C0C869}" srcOrd="0" destOrd="0" presId="urn:microsoft.com/office/officeart/2008/layout/NameandTitleOrganizationalChart"/>
    <dgm:cxn modelId="{2CF0B603-CFF4-4111-ADAC-696316944C51}" type="presParOf" srcId="{D8D8F905-498C-407E-9018-7DD375C0C869}" destId="{ACBB3B08-68C2-4344-A50D-E204FD0C0CFB}" srcOrd="0" destOrd="0" presId="urn:microsoft.com/office/officeart/2008/layout/NameandTitleOrganizationalChart"/>
    <dgm:cxn modelId="{86BF62BA-300B-4C43-A653-C604C2EF91D5}" type="presParOf" srcId="{D8D8F905-498C-407E-9018-7DD375C0C869}" destId="{3ECB79BF-956F-4515-82CE-A34E2A419DED}" srcOrd="1" destOrd="0" presId="urn:microsoft.com/office/officeart/2008/layout/NameandTitleOrganizationalChart"/>
    <dgm:cxn modelId="{8112D7BF-C897-499C-B25A-A196BF72B6AF}" type="presParOf" srcId="{D8D8F905-498C-407E-9018-7DD375C0C869}" destId="{85EEEA9E-9FAE-47B3-9A20-BA45C5BA6C2E}" srcOrd="2" destOrd="0" presId="urn:microsoft.com/office/officeart/2008/layout/NameandTitleOrganizationalChart"/>
    <dgm:cxn modelId="{AFD01E16-2B6D-45BF-9DF6-9C7F09230D04}" type="presParOf" srcId="{C7493CF4-ACD1-4280-A1D2-B89E8C39F8BB}" destId="{737E95F7-4ECC-467D-8519-B73D920F6687}" srcOrd="1" destOrd="0" presId="urn:microsoft.com/office/officeart/2008/layout/NameandTitleOrganizationalChart"/>
    <dgm:cxn modelId="{BB6687A6-3CD5-452B-92A3-6D70FC5DAA6D}" type="presParOf" srcId="{C7493CF4-ACD1-4280-A1D2-B89E8C39F8BB}" destId="{CA818349-FBB4-4653-A46D-751EF72A58DF}" srcOrd="2" destOrd="0" presId="urn:microsoft.com/office/officeart/2008/layout/NameandTitleOrganizationalChart"/>
    <dgm:cxn modelId="{A681BC49-A05B-4A7E-BCE7-09AFE1CB192E}" type="presParOf" srcId="{946363A1-6EDD-4C9D-9EB7-431BE1EDC79D}" destId="{D87E9A05-5543-4872-8A34-5B25BEFEF8C9}" srcOrd="2" destOrd="0" presId="urn:microsoft.com/office/officeart/2008/layout/NameandTitleOrganizationalChart"/>
    <dgm:cxn modelId="{EE832DA2-C38C-4B33-8E04-B4D730004161}" type="presParOf" srcId="{E4DBF0F7-9D37-49B1-AB3E-5E8D1041450A}" destId="{6B22B48A-0202-4F36-B2F7-FB3011BAC22B}" srcOrd="4" destOrd="0" presId="urn:microsoft.com/office/officeart/2008/layout/NameandTitleOrganizationalChart"/>
    <dgm:cxn modelId="{7686475B-48B9-49F9-AAAE-CA6DB7FACBD9}" type="presParOf" srcId="{E4DBF0F7-9D37-49B1-AB3E-5E8D1041450A}" destId="{6A4AAA56-DB58-4F17-9E8A-793C0CF7B0D6}" srcOrd="5" destOrd="0" presId="urn:microsoft.com/office/officeart/2008/layout/NameandTitleOrganizationalChart"/>
    <dgm:cxn modelId="{87560CBF-592A-4B29-A296-27AA104BF930}" type="presParOf" srcId="{6A4AAA56-DB58-4F17-9E8A-793C0CF7B0D6}" destId="{1DD1B8FA-9112-4C8B-98B7-757E89ECECEB}" srcOrd="0" destOrd="0" presId="urn:microsoft.com/office/officeart/2008/layout/NameandTitleOrganizationalChart"/>
    <dgm:cxn modelId="{E7DCBC50-1DB0-40F5-B35D-A2282DF6EFBC}" type="presParOf" srcId="{1DD1B8FA-9112-4C8B-98B7-757E89ECECEB}" destId="{4A3C919E-E6ED-4AE4-A060-6F2B545E9E90}" srcOrd="0" destOrd="0" presId="urn:microsoft.com/office/officeart/2008/layout/NameandTitleOrganizationalChart"/>
    <dgm:cxn modelId="{31C7A53C-6FDF-493B-8393-E01EEA238394}" type="presParOf" srcId="{1DD1B8FA-9112-4C8B-98B7-757E89ECECEB}" destId="{4933D671-7E56-43F7-8E77-31F8A7226A7E}" srcOrd="1" destOrd="0" presId="urn:microsoft.com/office/officeart/2008/layout/NameandTitleOrganizationalChart"/>
    <dgm:cxn modelId="{C9AA6D20-242E-4A67-9E0D-19674967146B}" type="presParOf" srcId="{1DD1B8FA-9112-4C8B-98B7-757E89ECECEB}" destId="{2A230014-4953-407B-9C6D-3E2CCF513391}" srcOrd="2" destOrd="0" presId="urn:microsoft.com/office/officeart/2008/layout/NameandTitleOrganizationalChart"/>
    <dgm:cxn modelId="{8CD9A46C-6660-41BB-BE20-2910098B4D11}" type="presParOf" srcId="{6A4AAA56-DB58-4F17-9E8A-793C0CF7B0D6}" destId="{D47B46A5-AA2C-4298-A5FC-1E081607BC50}" srcOrd="1" destOrd="0" presId="urn:microsoft.com/office/officeart/2008/layout/NameandTitleOrganizationalChart"/>
    <dgm:cxn modelId="{20C4C48B-A052-49F2-983A-A3BCEEDC430E}" type="presParOf" srcId="{D47B46A5-AA2C-4298-A5FC-1E081607BC50}" destId="{A915B997-D069-4A8C-B1E7-D46EF803B71E}" srcOrd="0" destOrd="0" presId="urn:microsoft.com/office/officeart/2008/layout/NameandTitleOrganizationalChart"/>
    <dgm:cxn modelId="{2AEF32E6-C95A-4DBD-BC1F-DF698C0DE0BB}" type="presParOf" srcId="{D47B46A5-AA2C-4298-A5FC-1E081607BC50}" destId="{F5FA87FE-DF4A-4BEF-B611-643CC76A9E5E}" srcOrd="1" destOrd="0" presId="urn:microsoft.com/office/officeart/2008/layout/NameandTitleOrganizationalChart"/>
    <dgm:cxn modelId="{9E4E1E2E-26CC-4BDD-BA94-CD94E710CAD2}" type="presParOf" srcId="{F5FA87FE-DF4A-4BEF-B611-643CC76A9E5E}" destId="{5C5375EC-F438-4145-AF73-DDC770F48C03}" srcOrd="0" destOrd="0" presId="urn:microsoft.com/office/officeart/2008/layout/NameandTitleOrganizationalChart"/>
    <dgm:cxn modelId="{58687D92-FF87-4785-8337-5552D213B311}" type="presParOf" srcId="{5C5375EC-F438-4145-AF73-DDC770F48C03}" destId="{61AB0F4D-CF14-4B60-BD1D-D6A5B82A4AE4}" srcOrd="0" destOrd="0" presId="urn:microsoft.com/office/officeart/2008/layout/NameandTitleOrganizationalChart"/>
    <dgm:cxn modelId="{31F234E8-CA7C-40C2-91EC-837681539EFB}" type="presParOf" srcId="{5C5375EC-F438-4145-AF73-DDC770F48C03}" destId="{F5E01D96-F901-42BD-8A6F-51F03A5B3052}" srcOrd="1" destOrd="0" presId="urn:microsoft.com/office/officeart/2008/layout/NameandTitleOrganizationalChart"/>
    <dgm:cxn modelId="{1CEEF770-1DAA-4860-9C65-D8D72FE9E487}" type="presParOf" srcId="{5C5375EC-F438-4145-AF73-DDC770F48C03}" destId="{E647ED3E-EC79-4DD6-A13C-2DDECC481E0D}" srcOrd="2" destOrd="0" presId="urn:microsoft.com/office/officeart/2008/layout/NameandTitleOrganizationalChart"/>
    <dgm:cxn modelId="{B1AB801F-1E9E-4A2D-8AFF-E5F6D14E047C}" type="presParOf" srcId="{F5FA87FE-DF4A-4BEF-B611-643CC76A9E5E}" destId="{1D89FFB0-331C-485E-84F8-83A7B740318D}" srcOrd="1" destOrd="0" presId="urn:microsoft.com/office/officeart/2008/layout/NameandTitleOrganizationalChart"/>
    <dgm:cxn modelId="{4F29D1F6-FBCB-46F1-8237-42B411DBA11F}" type="presParOf" srcId="{F5FA87FE-DF4A-4BEF-B611-643CC76A9E5E}" destId="{6906AEA4-A31E-4868-AF4A-BA8341C6F986}" srcOrd="2" destOrd="0" presId="urn:microsoft.com/office/officeart/2008/layout/NameandTitleOrganizationalChart"/>
    <dgm:cxn modelId="{97AF889A-6C98-4E68-85A4-78501F0DC61A}" type="presParOf" srcId="{D47B46A5-AA2C-4298-A5FC-1E081607BC50}" destId="{CE2E4353-BD8A-4F45-A638-E6358569883D}" srcOrd="2" destOrd="0" presId="urn:microsoft.com/office/officeart/2008/layout/NameandTitleOrganizationalChart"/>
    <dgm:cxn modelId="{68DF5933-D2D3-4784-9A00-5D37EA47378D}" type="presParOf" srcId="{D47B46A5-AA2C-4298-A5FC-1E081607BC50}" destId="{EA4A0A70-82E7-44D7-A372-AAC17ED7FB51}" srcOrd="3" destOrd="0" presId="urn:microsoft.com/office/officeart/2008/layout/NameandTitleOrganizationalChart"/>
    <dgm:cxn modelId="{9D20B265-648E-42C7-880E-B6B2D0C74AB7}" type="presParOf" srcId="{EA4A0A70-82E7-44D7-A372-AAC17ED7FB51}" destId="{1AB4EC99-FD4F-40E8-877A-EC39EEAC4A48}" srcOrd="0" destOrd="0" presId="urn:microsoft.com/office/officeart/2008/layout/NameandTitleOrganizationalChart"/>
    <dgm:cxn modelId="{A4C15295-8C5E-491E-9C2A-8C125305920A}" type="presParOf" srcId="{1AB4EC99-FD4F-40E8-877A-EC39EEAC4A48}" destId="{0A2CE9A4-8D25-49F6-8B49-D81B37C989C7}" srcOrd="0" destOrd="0" presId="urn:microsoft.com/office/officeart/2008/layout/NameandTitleOrganizationalChart"/>
    <dgm:cxn modelId="{5D4013C9-A0FF-4C5B-95AA-1B8C50B646C8}" type="presParOf" srcId="{1AB4EC99-FD4F-40E8-877A-EC39EEAC4A48}" destId="{857C9215-7C13-4516-AC18-FD3F2C4BFD5F}" srcOrd="1" destOrd="0" presId="urn:microsoft.com/office/officeart/2008/layout/NameandTitleOrganizationalChart"/>
    <dgm:cxn modelId="{010347E2-BFE5-4A9A-9831-C73724915057}" type="presParOf" srcId="{1AB4EC99-FD4F-40E8-877A-EC39EEAC4A48}" destId="{CDF69DB3-4B84-4537-9CD9-B425CFF0D429}" srcOrd="2" destOrd="0" presId="urn:microsoft.com/office/officeart/2008/layout/NameandTitleOrganizationalChart"/>
    <dgm:cxn modelId="{91D20FC7-9A17-4380-9365-47460250F0AC}" type="presParOf" srcId="{EA4A0A70-82E7-44D7-A372-AAC17ED7FB51}" destId="{A1151F11-41F7-4F62-B5D1-16870F6FE0BA}" srcOrd="1" destOrd="0" presId="urn:microsoft.com/office/officeart/2008/layout/NameandTitleOrganizationalChart"/>
    <dgm:cxn modelId="{89F1C508-6069-4A51-BD5C-5849DEED9C05}" type="presParOf" srcId="{EA4A0A70-82E7-44D7-A372-AAC17ED7FB51}" destId="{0D807E9D-22BD-4953-A153-39A721D8D8A1}" srcOrd="2" destOrd="0" presId="urn:microsoft.com/office/officeart/2008/layout/NameandTitleOrganizationalChart"/>
    <dgm:cxn modelId="{5CD74B8D-8E3C-445F-8087-05848E12C34C}" type="presParOf" srcId="{6A4AAA56-DB58-4F17-9E8A-793C0CF7B0D6}" destId="{9A4A9C17-0923-46D4-A1A1-A636CEF4C260}" srcOrd="2" destOrd="0" presId="urn:microsoft.com/office/officeart/2008/layout/NameandTitleOrganizationalChart"/>
    <dgm:cxn modelId="{5F40D8FC-B040-4FCA-BDDE-7ECB1B2D0B21}" type="presParOf" srcId="{E4DBF0F7-9D37-49B1-AB3E-5E8D1041450A}" destId="{4A414198-6913-4403-B86E-D9CC3557EE96}" srcOrd="6" destOrd="0" presId="urn:microsoft.com/office/officeart/2008/layout/NameandTitleOrganizationalChart"/>
    <dgm:cxn modelId="{BD93EF0F-CD98-4993-A748-F922217A0B6B}" type="presParOf" srcId="{E4DBF0F7-9D37-49B1-AB3E-5E8D1041450A}" destId="{C90FCA71-8B41-4D73-98B2-044CFFBF4C8D}" srcOrd="7" destOrd="0" presId="urn:microsoft.com/office/officeart/2008/layout/NameandTitleOrganizationalChart"/>
    <dgm:cxn modelId="{20BD9B08-9F53-4587-8B72-3FC13FC30EDA}" type="presParOf" srcId="{C90FCA71-8B41-4D73-98B2-044CFFBF4C8D}" destId="{96D29FB0-2F89-432F-BE64-BF9D1D4C58DA}" srcOrd="0" destOrd="0" presId="urn:microsoft.com/office/officeart/2008/layout/NameandTitleOrganizationalChart"/>
    <dgm:cxn modelId="{ADFC6067-5560-44AE-B80D-38EBCD8BB0EA}" type="presParOf" srcId="{96D29FB0-2F89-432F-BE64-BF9D1D4C58DA}" destId="{4996D975-3F95-46BE-839D-5AB048C8D420}" srcOrd="0" destOrd="0" presId="urn:microsoft.com/office/officeart/2008/layout/NameandTitleOrganizationalChart"/>
    <dgm:cxn modelId="{3D77EA25-DD43-4E0A-B500-26A1509CD881}" type="presParOf" srcId="{96D29FB0-2F89-432F-BE64-BF9D1D4C58DA}" destId="{C7AEA70C-6D94-449E-9630-786CC9F377F0}" srcOrd="1" destOrd="0" presId="urn:microsoft.com/office/officeart/2008/layout/NameandTitleOrganizationalChart"/>
    <dgm:cxn modelId="{07692BE9-BDA3-4610-A883-78B764F7A1FB}" type="presParOf" srcId="{96D29FB0-2F89-432F-BE64-BF9D1D4C58DA}" destId="{C4C2EEC8-66DD-454D-8C32-9EA356F00020}" srcOrd="2" destOrd="0" presId="urn:microsoft.com/office/officeart/2008/layout/NameandTitleOrganizationalChart"/>
    <dgm:cxn modelId="{66954467-C2CD-45FB-956A-F71E59B2D51A}" type="presParOf" srcId="{C90FCA71-8B41-4D73-98B2-044CFFBF4C8D}" destId="{75B10FC5-9F82-4381-95DF-542A3696AF13}" srcOrd="1" destOrd="0" presId="urn:microsoft.com/office/officeart/2008/layout/NameandTitleOrganizationalChart"/>
    <dgm:cxn modelId="{A59CAE9A-EA2D-4D1B-B543-6F6404527D40}" type="presParOf" srcId="{C90FCA71-8B41-4D73-98B2-044CFFBF4C8D}" destId="{F33990BB-B9B9-48BF-8461-A97C84FC4721}" srcOrd="2" destOrd="0" presId="urn:microsoft.com/office/officeart/2008/layout/NameandTitleOrganizationalChart"/>
    <dgm:cxn modelId="{EDD61B78-5865-4288-95AE-FCBFF20622DA}" type="presParOf" srcId="{E4DBF0F7-9D37-49B1-AB3E-5E8D1041450A}" destId="{8845CA0E-BE2B-4F5A-855D-010C1ECEB759}" srcOrd="8" destOrd="0" presId="urn:microsoft.com/office/officeart/2008/layout/NameandTitleOrganizationalChart"/>
    <dgm:cxn modelId="{AFD2F8D5-2000-469B-8552-F69909657EB3}" type="presParOf" srcId="{E4DBF0F7-9D37-49B1-AB3E-5E8D1041450A}" destId="{CA0A6E9A-5559-4A4D-870A-E81EA07245C8}" srcOrd="9" destOrd="0" presId="urn:microsoft.com/office/officeart/2008/layout/NameandTitleOrganizationalChart"/>
    <dgm:cxn modelId="{4B2574A1-71A8-4B81-8A1A-95C888B92CC8}" type="presParOf" srcId="{CA0A6E9A-5559-4A4D-870A-E81EA07245C8}" destId="{4499867F-CF89-4CE6-9DB3-7E4C29BECEC5}" srcOrd="0" destOrd="0" presId="urn:microsoft.com/office/officeart/2008/layout/NameandTitleOrganizationalChart"/>
    <dgm:cxn modelId="{7AA4BAF6-F7C9-40E6-AA10-6D80C00C08D1}" type="presParOf" srcId="{4499867F-CF89-4CE6-9DB3-7E4C29BECEC5}" destId="{CFE89546-24BB-4E4C-B9D2-6DC5A4860191}" srcOrd="0" destOrd="0" presId="urn:microsoft.com/office/officeart/2008/layout/NameandTitleOrganizationalChart"/>
    <dgm:cxn modelId="{EBD3B205-E91B-4F3F-A268-0E97314B4E67}" type="presParOf" srcId="{4499867F-CF89-4CE6-9DB3-7E4C29BECEC5}" destId="{90FBBA83-F3A2-496E-B603-5C919CDC1663}" srcOrd="1" destOrd="0" presId="urn:microsoft.com/office/officeart/2008/layout/NameandTitleOrganizationalChart"/>
    <dgm:cxn modelId="{C561140D-7ADB-49A5-9715-80A79D20D87D}" type="presParOf" srcId="{4499867F-CF89-4CE6-9DB3-7E4C29BECEC5}" destId="{E32E92E3-3108-403C-91EB-FD05497EC20B}" srcOrd="2" destOrd="0" presId="urn:microsoft.com/office/officeart/2008/layout/NameandTitleOrganizationalChart"/>
    <dgm:cxn modelId="{A4BE51D0-8EA7-4370-B5D4-F85A5F55A5BB}" type="presParOf" srcId="{CA0A6E9A-5559-4A4D-870A-E81EA07245C8}" destId="{5A5BF3B2-5022-4F1A-87C3-C7FF3E9CA9AE}" srcOrd="1" destOrd="0" presId="urn:microsoft.com/office/officeart/2008/layout/NameandTitleOrganizationalChart"/>
    <dgm:cxn modelId="{69DF3C1A-CB80-49B5-B4AC-A1F15C8772D8}" type="presParOf" srcId="{CA0A6E9A-5559-4A4D-870A-E81EA07245C8}" destId="{EB97D95B-9D82-4A01-9BAC-550BF369A03E}" srcOrd="2" destOrd="0" presId="urn:microsoft.com/office/officeart/2008/layout/NameandTitleOrganizationalChart"/>
    <dgm:cxn modelId="{00336985-DF68-4F37-BAAA-14E7A37BE24A}" type="presParOf" srcId="{E4DBF0F7-9D37-49B1-AB3E-5E8D1041450A}" destId="{4FC0B709-2FD3-435C-A778-E0A0FCB0CF86}" srcOrd="10" destOrd="0" presId="urn:microsoft.com/office/officeart/2008/layout/NameandTitleOrganizationalChart"/>
    <dgm:cxn modelId="{24B8371B-87D0-45B8-B5CC-55F1669B6923}" type="presParOf" srcId="{E4DBF0F7-9D37-49B1-AB3E-5E8D1041450A}" destId="{D78CE677-D61E-468A-8478-7536B3828CDB}" srcOrd="11" destOrd="0" presId="urn:microsoft.com/office/officeart/2008/layout/NameandTitleOrganizationalChart"/>
    <dgm:cxn modelId="{9CE078BF-82C5-41EE-B8CD-A5769DD3EDAF}" type="presParOf" srcId="{D78CE677-D61E-468A-8478-7536B3828CDB}" destId="{C156DF43-7073-483A-B4B6-12A2D35FC15B}" srcOrd="0" destOrd="0" presId="urn:microsoft.com/office/officeart/2008/layout/NameandTitleOrganizationalChart"/>
    <dgm:cxn modelId="{BFF8640A-5C67-478E-A5C7-DB1D86A530BF}" type="presParOf" srcId="{C156DF43-7073-483A-B4B6-12A2D35FC15B}" destId="{AFB9D362-2BF1-4804-8A88-816D440A7C19}" srcOrd="0" destOrd="0" presId="urn:microsoft.com/office/officeart/2008/layout/NameandTitleOrganizationalChart"/>
    <dgm:cxn modelId="{00E2AA27-C57A-4A89-8925-FABA628CCAA5}" type="presParOf" srcId="{C156DF43-7073-483A-B4B6-12A2D35FC15B}" destId="{55B4F1BF-50C6-4C22-949C-BA9C1E23C5FB}" srcOrd="1" destOrd="0" presId="urn:microsoft.com/office/officeart/2008/layout/NameandTitleOrganizationalChart"/>
    <dgm:cxn modelId="{CD8D0A42-5109-481C-918E-DB27CDC88064}" type="presParOf" srcId="{C156DF43-7073-483A-B4B6-12A2D35FC15B}" destId="{57B1C94E-13F2-4F04-B8AC-E2408A4C2CE8}" srcOrd="2" destOrd="0" presId="urn:microsoft.com/office/officeart/2008/layout/NameandTitleOrganizationalChart"/>
    <dgm:cxn modelId="{1F3BFC19-F6FB-4D3E-9FF2-F20D58D04982}" type="presParOf" srcId="{D78CE677-D61E-468A-8478-7536B3828CDB}" destId="{F80724BA-76B4-4167-86BE-01CD4E2E464F}" srcOrd="1" destOrd="0" presId="urn:microsoft.com/office/officeart/2008/layout/NameandTitleOrganizationalChart"/>
    <dgm:cxn modelId="{E4AFB301-75D6-44F8-8089-0A853E209B55}" type="presParOf" srcId="{D78CE677-D61E-468A-8478-7536B3828CDB}" destId="{6F8C32EF-9735-45BE-B20B-68DFDFC6BB5F}" srcOrd="2" destOrd="0" presId="urn:microsoft.com/office/officeart/2008/layout/NameandTitleOrganizationalChart"/>
    <dgm:cxn modelId="{BD0F692E-AAF2-4344-AD2B-77FA9F5D259D}" type="presParOf" srcId="{E4DBF0F7-9D37-49B1-AB3E-5E8D1041450A}" destId="{8BA98E0A-A619-4440-8B4C-83924A4097B9}" srcOrd="12" destOrd="0" presId="urn:microsoft.com/office/officeart/2008/layout/NameandTitleOrganizationalChart"/>
    <dgm:cxn modelId="{2F1FEDE0-3807-409A-AAAF-ABCF9755051A}" type="presParOf" srcId="{E4DBF0F7-9D37-49B1-AB3E-5E8D1041450A}" destId="{EB36179F-7601-496A-9E95-05435F0A5EC3}" srcOrd="13" destOrd="0" presId="urn:microsoft.com/office/officeart/2008/layout/NameandTitleOrganizationalChart"/>
    <dgm:cxn modelId="{1681742A-288F-4395-A486-0311DDC398EC}" type="presParOf" srcId="{EB36179F-7601-496A-9E95-05435F0A5EC3}" destId="{B49845F0-2044-4198-9483-59633974C04A}" srcOrd="0" destOrd="0" presId="urn:microsoft.com/office/officeart/2008/layout/NameandTitleOrganizationalChart"/>
    <dgm:cxn modelId="{6956A283-E8DE-4C7F-A69A-17BEC55164F0}" type="presParOf" srcId="{B49845F0-2044-4198-9483-59633974C04A}" destId="{DF34769E-4D2F-4126-BB2D-4B4F109CD033}" srcOrd="0" destOrd="0" presId="urn:microsoft.com/office/officeart/2008/layout/NameandTitleOrganizationalChart"/>
    <dgm:cxn modelId="{5E6800CB-3052-4F68-A7C5-6A5F8BB27F77}" type="presParOf" srcId="{B49845F0-2044-4198-9483-59633974C04A}" destId="{1C8C9553-1E22-430B-9DE4-B54B68EA990F}" srcOrd="1" destOrd="0" presId="urn:microsoft.com/office/officeart/2008/layout/NameandTitleOrganizationalChart"/>
    <dgm:cxn modelId="{098CEA8F-E51C-4272-A027-DFC673D0249E}" type="presParOf" srcId="{B49845F0-2044-4198-9483-59633974C04A}" destId="{03155D01-EEDA-410A-BB21-82536405A280}" srcOrd="2" destOrd="0" presId="urn:microsoft.com/office/officeart/2008/layout/NameandTitleOrganizationalChart"/>
    <dgm:cxn modelId="{8AB5DAEA-5459-437C-AAAF-2C6244DDEA9C}" type="presParOf" srcId="{EB36179F-7601-496A-9E95-05435F0A5EC3}" destId="{2390C930-0C43-41E4-A40A-B02B0962D4D0}" srcOrd="1" destOrd="0" presId="urn:microsoft.com/office/officeart/2008/layout/NameandTitleOrganizationalChart"/>
    <dgm:cxn modelId="{7B8E4F46-5794-419F-B8FD-614455C80948}" type="presParOf" srcId="{EB36179F-7601-496A-9E95-05435F0A5EC3}" destId="{016DED57-B8F2-4D16-B1BD-350AD927A22F}" srcOrd="2" destOrd="0" presId="urn:microsoft.com/office/officeart/2008/layout/NameandTitleOrganizationalChart"/>
    <dgm:cxn modelId="{AB1B7790-36B9-4176-B3B2-0ECDC35928A3}" type="presParOf" srcId="{E4DBF0F7-9D37-49B1-AB3E-5E8D1041450A}" destId="{A2DC62C8-A6EB-4BF0-A343-4B7E2267ACE8}" srcOrd="14" destOrd="0" presId="urn:microsoft.com/office/officeart/2008/layout/NameandTitleOrganizationalChart"/>
    <dgm:cxn modelId="{9817CA22-93A2-4E05-8CD1-0D1058A2F776}" type="presParOf" srcId="{E4DBF0F7-9D37-49B1-AB3E-5E8D1041450A}" destId="{2DEAD533-39AE-4A4B-BAC3-B7DFE4E9C5F6}" srcOrd="15" destOrd="0" presId="urn:microsoft.com/office/officeart/2008/layout/NameandTitleOrganizationalChart"/>
    <dgm:cxn modelId="{FF6057E8-AC49-45EC-97DD-ECAB3296AD6D}" type="presParOf" srcId="{2DEAD533-39AE-4A4B-BAC3-B7DFE4E9C5F6}" destId="{844C1298-442D-4D34-90F9-31A251F9533B}" srcOrd="0" destOrd="0" presId="urn:microsoft.com/office/officeart/2008/layout/NameandTitleOrganizationalChart"/>
    <dgm:cxn modelId="{9C6DC433-3620-4129-B134-F41AE957F43D}" type="presParOf" srcId="{844C1298-442D-4D34-90F9-31A251F9533B}" destId="{2362714B-268E-415C-AD8D-34969D37B522}" srcOrd="0" destOrd="0" presId="urn:microsoft.com/office/officeart/2008/layout/NameandTitleOrganizationalChart"/>
    <dgm:cxn modelId="{D0665C5E-B150-4B19-8A6E-F58E1BB28303}" type="presParOf" srcId="{844C1298-442D-4D34-90F9-31A251F9533B}" destId="{56485E68-E0FD-4042-AB19-9272D79CF94C}" srcOrd="1" destOrd="0" presId="urn:microsoft.com/office/officeart/2008/layout/NameandTitleOrganizationalChart"/>
    <dgm:cxn modelId="{9CF50B1C-6DFD-433E-8F4D-48AAABCD6238}" type="presParOf" srcId="{844C1298-442D-4D34-90F9-31A251F9533B}" destId="{CAE0588A-30B1-498D-83C1-854AB145B671}" srcOrd="2" destOrd="0" presId="urn:microsoft.com/office/officeart/2008/layout/NameandTitleOrganizationalChart"/>
    <dgm:cxn modelId="{ED808504-FC44-4293-9DCD-33AF3AF83082}" type="presParOf" srcId="{2DEAD533-39AE-4A4B-BAC3-B7DFE4E9C5F6}" destId="{39D43151-C966-4E88-9952-D319C8BECDCB}" srcOrd="1" destOrd="0" presId="urn:microsoft.com/office/officeart/2008/layout/NameandTitleOrganizationalChart"/>
    <dgm:cxn modelId="{5B1731DB-C282-463D-AC87-705A4CC90D0E}" type="presParOf" srcId="{2DEAD533-39AE-4A4B-BAC3-B7DFE4E9C5F6}" destId="{43BD9F14-C937-4316-A5CF-1ECB079150E0}" srcOrd="2" destOrd="0" presId="urn:microsoft.com/office/officeart/2008/layout/NameandTitleOrganizationalChart"/>
    <dgm:cxn modelId="{DF479623-34C9-4801-9945-2FD612A55B51}" type="presParOf" srcId="{E4DBF0F7-9D37-49B1-AB3E-5E8D1041450A}" destId="{CC3A7496-1B4D-4162-A553-EB4E0CE86024}" srcOrd="16" destOrd="0" presId="urn:microsoft.com/office/officeart/2008/layout/NameandTitleOrganizationalChart"/>
    <dgm:cxn modelId="{913C7EF7-05B9-4DA8-9786-CB4B6382E321}" type="presParOf" srcId="{E4DBF0F7-9D37-49B1-AB3E-5E8D1041450A}" destId="{019DDFBE-EDB2-4BA1-9B22-45AB7E1B1879}" srcOrd="17" destOrd="0" presId="urn:microsoft.com/office/officeart/2008/layout/NameandTitleOrganizationalChart"/>
    <dgm:cxn modelId="{2029C5E5-F886-4A03-A57A-FE9EB75873A5}" type="presParOf" srcId="{019DDFBE-EDB2-4BA1-9B22-45AB7E1B1879}" destId="{1D9983F8-872C-431B-A93C-57BD9D9748D7}" srcOrd="0" destOrd="0" presId="urn:microsoft.com/office/officeart/2008/layout/NameandTitleOrganizationalChart"/>
    <dgm:cxn modelId="{72B9116F-34D0-4AD6-BA1D-12CD6281F784}" type="presParOf" srcId="{1D9983F8-872C-431B-A93C-57BD9D9748D7}" destId="{5869D7B0-BA87-41ED-83EA-DF4BB10E1B9B}" srcOrd="0" destOrd="0" presId="urn:microsoft.com/office/officeart/2008/layout/NameandTitleOrganizationalChart"/>
    <dgm:cxn modelId="{F44BE8D0-D015-4AD3-956F-1C003D224678}" type="presParOf" srcId="{1D9983F8-872C-431B-A93C-57BD9D9748D7}" destId="{E54940C6-58E8-4CBA-B778-765232A8B46F}" srcOrd="1" destOrd="0" presId="urn:microsoft.com/office/officeart/2008/layout/NameandTitleOrganizationalChart"/>
    <dgm:cxn modelId="{1003AB7A-7EE9-4D64-9ADB-A556D66F86D5}" type="presParOf" srcId="{1D9983F8-872C-431B-A93C-57BD9D9748D7}" destId="{D0696D74-BB52-428D-8797-9FAAE6454F09}" srcOrd="2" destOrd="0" presId="urn:microsoft.com/office/officeart/2008/layout/NameandTitleOrganizationalChart"/>
    <dgm:cxn modelId="{7F3C0170-E86B-434A-AA12-6B35562C9A0D}" type="presParOf" srcId="{019DDFBE-EDB2-4BA1-9B22-45AB7E1B1879}" destId="{4106926B-5851-4E90-A9B4-FB11CE570337}" srcOrd="1" destOrd="0" presId="urn:microsoft.com/office/officeart/2008/layout/NameandTitleOrganizationalChart"/>
    <dgm:cxn modelId="{C1EACC9D-726D-4A67-9F92-BAE196323640}" type="presParOf" srcId="{4106926B-5851-4E90-A9B4-FB11CE570337}" destId="{29E9665A-8523-4979-A9A9-9985C65AD5BF}" srcOrd="0" destOrd="0" presId="urn:microsoft.com/office/officeart/2008/layout/NameandTitleOrganizationalChart"/>
    <dgm:cxn modelId="{3338D7A0-099A-4E37-A6BB-CC062A4E3E2D}" type="presParOf" srcId="{4106926B-5851-4E90-A9B4-FB11CE570337}" destId="{5DF05FAD-D6CD-47CD-9470-F457B48991BC}" srcOrd="1" destOrd="0" presId="urn:microsoft.com/office/officeart/2008/layout/NameandTitleOrganizationalChart"/>
    <dgm:cxn modelId="{85A66BB2-D5B1-4DCA-9E6D-E1C7B148CEFB}" type="presParOf" srcId="{5DF05FAD-D6CD-47CD-9470-F457B48991BC}" destId="{B687C91A-E190-40EA-A503-69F24E65523C}" srcOrd="0" destOrd="0" presId="urn:microsoft.com/office/officeart/2008/layout/NameandTitleOrganizationalChart"/>
    <dgm:cxn modelId="{988620BF-6137-4F69-A7C5-A35DFC81770E}" type="presParOf" srcId="{B687C91A-E190-40EA-A503-69F24E65523C}" destId="{A87A984C-6CFD-4577-959C-7E3FFD394C91}" srcOrd="0" destOrd="0" presId="urn:microsoft.com/office/officeart/2008/layout/NameandTitleOrganizationalChart"/>
    <dgm:cxn modelId="{7EA5428E-65E1-4920-8C87-7D566B394210}" type="presParOf" srcId="{B687C91A-E190-40EA-A503-69F24E65523C}" destId="{B8678737-CE7A-439C-B1F9-46646F440843}" srcOrd="1" destOrd="0" presId="urn:microsoft.com/office/officeart/2008/layout/NameandTitleOrganizationalChart"/>
    <dgm:cxn modelId="{8A41A9FA-17B7-496C-BCD8-568C11048047}" type="presParOf" srcId="{B687C91A-E190-40EA-A503-69F24E65523C}" destId="{56F7B4C0-ABE6-47C3-BD17-563D7F841F63}" srcOrd="2" destOrd="0" presId="urn:microsoft.com/office/officeart/2008/layout/NameandTitleOrganizationalChart"/>
    <dgm:cxn modelId="{C1A1B39C-AB2E-436E-B63F-8EA1984FBAD7}" type="presParOf" srcId="{5DF05FAD-D6CD-47CD-9470-F457B48991BC}" destId="{30FBA2A0-4357-44BA-A6C1-E0E7AF2D8A3D}" srcOrd="1" destOrd="0" presId="urn:microsoft.com/office/officeart/2008/layout/NameandTitleOrganizationalChart"/>
    <dgm:cxn modelId="{8026C576-609C-4FAE-8484-F385C6CEF22C}" type="presParOf" srcId="{5DF05FAD-D6CD-47CD-9470-F457B48991BC}" destId="{3813A127-F70F-40D1-BB28-9EDCD985A33F}" srcOrd="2" destOrd="0" presId="urn:microsoft.com/office/officeart/2008/layout/NameandTitleOrganizationalChart"/>
    <dgm:cxn modelId="{C12977EC-5EE4-4A45-9253-34B893C29AA1}" type="presParOf" srcId="{4106926B-5851-4E90-A9B4-FB11CE570337}" destId="{04E9606A-0524-4A97-AE53-27041C1DD722}" srcOrd="2" destOrd="0" presId="urn:microsoft.com/office/officeart/2008/layout/NameandTitleOrganizationalChart"/>
    <dgm:cxn modelId="{BD9A1D60-F35F-4A51-BA54-21F403273609}" type="presParOf" srcId="{4106926B-5851-4E90-A9B4-FB11CE570337}" destId="{DE9B2AF6-EEE0-4781-A733-B1B66F2BA1F0}" srcOrd="3" destOrd="0" presId="urn:microsoft.com/office/officeart/2008/layout/NameandTitleOrganizationalChart"/>
    <dgm:cxn modelId="{266E14F1-A05F-48D6-9326-942783EDBB89}" type="presParOf" srcId="{DE9B2AF6-EEE0-4781-A733-B1B66F2BA1F0}" destId="{DD7C174E-B72B-40DE-A707-C31DBF1A1E97}" srcOrd="0" destOrd="0" presId="urn:microsoft.com/office/officeart/2008/layout/NameandTitleOrganizationalChart"/>
    <dgm:cxn modelId="{54A442AE-6832-4E7F-B77B-37D0F61FBF97}" type="presParOf" srcId="{DD7C174E-B72B-40DE-A707-C31DBF1A1E97}" destId="{8640947B-194A-47A9-B1AF-1EA261CF2D9A}" srcOrd="0" destOrd="0" presId="urn:microsoft.com/office/officeart/2008/layout/NameandTitleOrganizationalChart"/>
    <dgm:cxn modelId="{A3358E63-F4CC-43A5-A5EF-509627379F8A}" type="presParOf" srcId="{DD7C174E-B72B-40DE-A707-C31DBF1A1E97}" destId="{C48C0AD5-7FDA-402D-8C54-E342ACEB9FDD}" srcOrd="1" destOrd="0" presId="urn:microsoft.com/office/officeart/2008/layout/NameandTitleOrganizationalChart"/>
    <dgm:cxn modelId="{CA5763B9-6719-4DC6-9B10-F5AE05975936}" type="presParOf" srcId="{DD7C174E-B72B-40DE-A707-C31DBF1A1E97}" destId="{1B539F46-2427-4495-B461-E8B9E90B0F50}" srcOrd="2" destOrd="0" presId="urn:microsoft.com/office/officeart/2008/layout/NameandTitleOrganizationalChart"/>
    <dgm:cxn modelId="{510FADC1-45CB-4045-960E-2E7B7AA10BBC}" type="presParOf" srcId="{DE9B2AF6-EEE0-4781-A733-B1B66F2BA1F0}" destId="{6DB86B61-DCBD-4E99-A863-EA6BB33052E8}" srcOrd="1" destOrd="0" presId="urn:microsoft.com/office/officeart/2008/layout/NameandTitleOrganizationalChart"/>
    <dgm:cxn modelId="{7E7BE052-B494-4D3F-A428-9CED6A0F158A}" type="presParOf" srcId="{DE9B2AF6-EEE0-4781-A733-B1B66F2BA1F0}" destId="{C9F7098C-4E81-4722-A0A9-6558D99F4449}" srcOrd="2" destOrd="0" presId="urn:microsoft.com/office/officeart/2008/layout/NameandTitleOrganizationalChart"/>
    <dgm:cxn modelId="{521F06DE-14CB-46B2-B757-ED723E3F0423}" type="presParOf" srcId="{019DDFBE-EDB2-4BA1-9B22-45AB7E1B1879}" destId="{72816C32-EDB6-4583-8DE8-AF407075BDB0}" srcOrd="2" destOrd="0" presId="urn:microsoft.com/office/officeart/2008/layout/NameandTitleOrganizationalChart"/>
    <dgm:cxn modelId="{CE7B61CB-984F-4056-99DF-C47313E5C173}" type="presParOf" srcId="{E4DBF0F7-9D37-49B1-AB3E-5E8D1041450A}" destId="{C40F3056-348C-4839-8FB5-7532DAEAD4EB}" srcOrd="18" destOrd="0" presId="urn:microsoft.com/office/officeart/2008/layout/NameandTitleOrganizationalChart"/>
    <dgm:cxn modelId="{38AC61D7-4E3A-404E-B8E1-FB682A03A022}" type="presParOf" srcId="{E4DBF0F7-9D37-49B1-AB3E-5E8D1041450A}" destId="{BE485F89-E3AE-48B4-BF70-DF50F422C8FF}" srcOrd="19" destOrd="0" presId="urn:microsoft.com/office/officeart/2008/layout/NameandTitleOrganizationalChart"/>
    <dgm:cxn modelId="{9107FEE1-BB97-4556-9A22-84D068F7DD62}" type="presParOf" srcId="{BE485F89-E3AE-48B4-BF70-DF50F422C8FF}" destId="{6F148AAD-143B-4DCB-AB18-88920253630E}" srcOrd="0" destOrd="0" presId="urn:microsoft.com/office/officeart/2008/layout/NameandTitleOrganizationalChart"/>
    <dgm:cxn modelId="{964099D4-8DA8-4668-8EAE-E1A2376F545D}" type="presParOf" srcId="{6F148AAD-143B-4DCB-AB18-88920253630E}" destId="{14D029E2-857D-44DD-8D05-298004F76829}" srcOrd="0" destOrd="0" presId="urn:microsoft.com/office/officeart/2008/layout/NameandTitleOrganizationalChart"/>
    <dgm:cxn modelId="{473B2107-A838-4AC0-9081-F5AD13C72420}" type="presParOf" srcId="{6F148AAD-143B-4DCB-AB18-88920253630E}" destId="{B0382EE2-FD72-417B-AE7B-C303E355B02A}" srcOrd="1" destOrd="0" presId="urn:microsoft.com/office/officeart/2008/layout/NameandTitleOrganizationalChart"/>
    <dgm:cxn modelId="{A6E76F31-5FF8-4B36-B156-4EE84EDC4CD3}" type="presParOf" srcId="{6F148AAD-143B-4DCB-AB18-88920253630E}" destId="{E9E3F63D-5E34-4BEC-B741-6FAB9B9F6EA4}" srcOrd="2" destOrd="0" presId="urn:microsoft.com/office/officeart/2008/layout/NameandTitleOrganizationalChart"/>
    <dgm:cxn modelId="{4727B609-5DD1-4BC8-9FD1-D1DE57B2CFE9}" type="presParOf" srcId="{BE485F89-E3AE-48B4-BF70-DF50F422C8FF}" destId="{CD115D9F-A7EF-45E1-BE54-3E28CC0A7A95}" srcOrd="1" destOrd="0" presId="urn:microsoft.com/office/officeart/2008/layout/NameandTitleOrganizationalChart"/>
    <dgm:cxn modelId="{23813365-B6A7-47C5-BE51-51691513889B}" type="presParOf" srcId="{CD115D9F-A7EF-45E1-BE54-3E28CC0A7A95}" destId="{4D5260ED-8E71-43CF-B018-BE752892951C}" srcOrd="0" destOrd="0" presId="urn:microsoft.com/office/officeart/2008/layout/NameandTitleOrganizationalChart"/>
    <dgm:cxn modelId="{4F957E7F-6280-4CD7-BC4A-994596FF374A}" type="presParOf" srcId="{CD115D9F-A7EF-45E1-BE54-3E28CC0A7A95}" destId="{64854FA1-8E12-4796-BC4E-127F0E5F8D34}" srcOrd="1" destOrd="0" presId="urn:microsoft.com/office/officeart/2008/layout/NameandTitleOrganizationalChart"/>
    <dgm:cxn modelId="{DB41A041-2883-4A6D-981F-E51167B25A5F}" type="presParOf" srcId="{64854FA1-8E12-4796-BC4E-127F0E5F8D34}" destId="{0AE43D37-ABBE-4F38-B0EB-D6F8F5B3DFAC}" srcOrd="0" destOrd="0" presId="urn:microsoft.com/office/officeart/2008/layout/NameandTitleOrganizationalChart"/>
    <dgm:cxn modelId="{78A6C97B-C230-4017-A587-B0DB827D6C06}" type="presParOf" srcId="{0AE43D37-ABBE-4F38-B0EB-D6F8F5B3DFAC}" destId="{B808BE66-9B95-4F1D-AFF5-D7D093912E44}" srcOrd="0" destOrd="0" presId="urn:microsoft.com/office/officeart/2008/layout/NameandTitleOrganizationalChart"/>
    <dgm:cxn modelId="{98FB7CB9-2444-481A-A3F5-F3AC53490E54}" type="presParOf" srcId="{0AE43D37-ABBE-4F38-B0EB-D6F8F5B3DFAC}" destId="{70C66616-33FA-4CCF-A1A3-BCA0E7916AFC}" srcOrd="1" destOrd="0" presId="urn:microsoft.com/office/officeart/2008/layout/NameandTitleOrganizationalChart"/>
    <dgm:cxn modelId="{45E2B5B7-84DB-4596-9C6A-D05762278B5C}" type="presParOf" srcId="{0AE43D37-ABBE-4F38-B0EB-D6F8F5B3DFAC}" destId="{010D3747-F6B2-4080-9FFF-0FCCED84BDC0}" srcOrd="2" destOrd="0" presId="urn:microsoft.com/office/officeart/2008/layout/NameandTitleOrganizationalChart"/>
    <dgm:cxn modelId="{7AD66B8C-8CA3-4700-B29E-68D99FFB65E4}" type="presParOf" srcId="{64854FA1-8E12-4796-BC4E-127F0E5F8D34}" destId="{19380D9D-FE4F-4F1A-A7CF-8D5CA8D0D95A}" srcOrd="1" destOrd="0" presId="urn:microsoft.com/office/officeart/2008/layout/NameandTitleOrganizationalChart"/>
    <dgm:cxn modelId="{BE5ABE4F-1486-4D41-835F-3437501EE03B}" type="presParOf" srcId="{19380D9D-FE4F-4F1A-A7CF-8D5CA8D0D95A}" destId="{A1C40F7D-B33A-4D66-8640-9219BB096776}" srcOrd="0" destOrd="0" presId="urn:microsoft.com/office/officeart/2008/layout/NameandTitleOrganizationalChart"/>
    <dgm:cxn modelId="{1B9DD26B-136F-499C-A6DE-588035D1EB30}" type="presParOf" srcId="{19380D9D-FE4F-4F1A-A7CF-8D5CA8D0D95A}" destId="{5278B25A-9CF5-4932-813D-A353DF26F83A}" srcOrd="1" destOrd="0" presId="urn:microsoft.com/office/officeart/2008/layout/NameandTitleOrganizationalChart"/>
    <dgm:cxn modelId="{F142CA1B-5776-42FF-96A5-F0F94B14DE45}" type="presParOf" srcId="{5278B25A-9CF5-4932-813D-A353DF26F83A}" destId="{2E7AE60F-6836-4854-A2ED-3E828822C620}" srcOrd="0" destOrd="0" presId="urn:microsoft.com/office/officeart/2008/layout/NameandTitleOrganizationalChart"/>
    <dgm:cxn modelId="{0295BE1A-C303-4B6F-AEA9-DD3A69FA3E75}" type="presParOf" srcId="{2E7AE60F-6836-4854-A2ED-3E828822C620}" destId="{35F89F19-3BE9-457B-A320-CF709CA75AF1}" srcOrd="0" destOrd="0" presId="urn:microsoft.com/office/officeart/2008/layout/NameandTitleOrganizationalChart"/>
    <dgm:cxn modelId="{9F1383C9-728D-461B-A04C-5B862929DB98}" type="presParOf" srcId="{2E7AE60F-6836-4854-A2ED-3E828822C620}" destId="{EC7D588F-274C-4279-B592-07150993AB65}" srcOrd="1" destOrd="0" presId="urn:microsoft.com/office/officeart/2008/layout/NameandTitleOrganizationalChart"/>
    <dgm:cxn modelId="{78F3A974-31E6-46B9-BE8D-6F2AD8D2E258}" type="presParOf" srcId="{2E7AE60F-6836-4854-A2ED-3E828822C620}" destId="{9AAEC09D-7BC5-4EE4-89C0-F7CBBA842612}" srcOrd="2" destOrd="0" presId="urn:microsoft.com/office/officeart/2008/layout/NameandTitleOrganizationalChart"/>
    <dgm:cxn modelId="{B96E866A-330E-4FDF-AA60-499BC044C2D6}" type="presParOf" srcId="{5278B25A-9CF5-4932-813D-A353DF26F83A}" destId="{55405D0C-C2F0-4C9E-A6F8-3CC4CC048EB9}" srcOrd="1" destOrd="0" presId="urn:microsoft.com/office/officeart/2008/layout/NameandTitleOrganizationalChart"/>
    <dgm:cxn modelId="{C5A2900E-CEFE-4EAD-B1AE-EF3712A8B2DE}" type="presParOf" srcId="{5278B25A-9CF5-4932-813D-A353DF26F83A}" destId="{8C5DB784-A4E5-4447-9C1D-81AD78D00DDC}" srcOrd="2" destOrd="0" presId="urn:microsoft.com/office/officeart/2008/layout/NameandTitleOrganizationalChart"/>
    <dgm:cxn modelId="{359A387D-C8E7-4D16-A2A4-659B0C01E28C}" type="presParOf" srcId="{19380D9D-FE4F-4F1A-A7CF-8D5CA8D0D95A}" destId="{E40C5F05-0338-45A8-B7D0-E8A053335D38}" srcOrd="2" destOrd="0" presId="urn:microsoft.com/office/officeart/2008/layout/NameandTitleOrganizationalChart"/>
    <dgm:cxn modelId="{20EE184A-CA4A-4151-AB28-447B3AC946F4}" type="presParOf" srcId="{19380D9D-FE4F-4F1A-A7CF-8D5CA8D0D95A}" destId="{F0ADC0FF-1D65-4715-BCE0-E40AEA6E2BB2}" srcOrd="3" destOrd="0" presId="urn:microsoft.com/office/officeart/2008/layout/NameandTitleOrganizationalChart"/>
    <dgm:cxn modelId="{6B5388BF-CC32-4EEE-BCBA-3483E9AFE3EF}" type="presParOf" srcId="{F0ADC0FF-1D65-4715-BCE0-E40AEA6E2BB2}" destId="{6BE5A288-7BB9-4702-B134-0621A6C673E1}" srcOrd="0" destOrd="0" presId="urn:microsoft.com/office/officeart/2008/layout/NameandTitleOrganizationalChart"/>
    <dgm:cxn modelId="{FFD3992A-F814-4B18-A671-F6D7210A1E04}" type="presParOf" srcId="{6BE5A288-7BB9-4702-B134-0621A6C673E1}" destId="{DF81E026-8D62-4CFD-8127-7E01BB051911}" srcOrd="0" destOrd="0" presId="urn:microsoft.com/office/officeart/2008/layout/NameandTitleOrganizationalChart"/>
    <dgm:cxn modelId="{BC52FA98-6422-4D8C-8144-8373377D5DEA}" type="presParOf" srcId="{6BE5A288-7BB9-4702-B134-0621A6C673E1}" destId="{924AB995-52E5-4691-B0B0-CD1C97DD046B}" srcOrd="1" destOrd="0" presId="urn:microsoft.com/office/officeart/2008/layout/NameandTitleOrganizationalChart"/>
    <dgm:cxn modelId="{73D6D652-2C31-4779-9EFE-959CE88205DC}" type="presParOf" srcId="{6BE5A288-7BB9-4702-B134-0621A6C673E1}" destId="{3857FA20-290F-4B1D-9230-AD8E5431E2D0}" srcOrd="2" destOrd="0" presId="urn:microsoft.com/office/officeart/2008/layout/NameandTitleOrganizationalChart"/>
    <dgm:cxn modelId="{7E863207-2D96-403D-A0F3-CD14C4BFA321}" type="presParOf" srcId="{F0ADC0FF-1D65-4715-BCE0-E40AEA6E2BB2}" destId="{80EB5E84-D5B5-4381-9A6F-E5F4A02F98C7}" srcOrd="1" destOrd="0" presId="urn:microsoft.com/office/officeart/2008/layout/NameandTitleOrganizationalChart"/>
    <dgm:cxn modelId="{7A918E95-B8B1-4830-938E-0962F4B2E19F}" type="presParOf" srcId="{F0ADC0FF-1D65-4715-BCE0-E40AEA6E2BB2}" destId="{69D9C748-D251-45AC-AD63-903854A6D29E}" srcOrd="2" destOrd="0" presId="urn:microsoft.com/office/officeart/2008/layout/NameandTitleOrganizationalChart"/>
    <dgm:cxn modelId="{7B3C949E-40C6-42E3-9633-2BFE744E8414}" type="presParOf" srcId="{64854FA1-8E12-4796-BC4E-127F0E5F8D34}" destId="{1F49B298-AC83-450C-ABC1-F265ED0A9434}" srcOrd="2" destOrd="0" presId="urn:microsoft.com/office/officeart/2008/layout/NameandTitleOrganizationalChart"/>
    <dgm:cxn modelId="{8FA474FB-CFB6-42C8-907B-DB6A6FC83174}" type="presParOf" srcId="{CD115D9F-A7EF-45E1-BE54-3E28CC0A7A95}" destId="{ABF75C28-00CF-4ED6-9781-A854999AFAA9}" srcOrd="2" destOrd="0" presId="urn:microsoft.com/office/officeart/2008/layout/NameandTitleOrganizationalChart"/>
    <dgm:cxn modelId="{3F4BCD38-F263-46CB-BF14-A3784580DA02}" type="presParOf" srcId="{CD115D9F-A7EF-45E1-BE54-3E28CC0A7A95}" destId="{9DEAA6D4-7A23-4C31-950D-FBF7C9A639A6}" srcOrd="3" destOrd="0" presId="urn:microsoft.com/office/officeart/2008/layout/NameandTitleOrganizationalChart"/>
    <dgm:cxn modelId="{7DE3AF2C-0219-4D02-9A2F-0B5083930D67}" type="presParOf" srcId="{9DEAA6D4-7A23-4C31-950D-FBF7C9A639A6}" destId="{0BABB5B1-2395-45B2-B62E-67B001E336CC}" srcOrd="0" destOrd="0" presId="urn:microsoft.com/office/officeart/2008/layout/NameandTitleOrganizationalChart"/>
    <dgm:cxn modelId="{11E8AE60-093A-4C17-86FE-811AA76AC3A6}" type="presParOf" srcId="{0BABB5B1-2395-45B2-B62E-67B001E336CC}" destId="{53E57540-F07D-4AD0-801A-F2AEFDAC6361}" srcOrd="0" destOrd="0" presId="urn:microsoft.com/office/officeart/2008/layout/NameandTitleOrganizationalChart"/>
    <dgm:cxn modelId="{3EF93FB4-4534-4473-BA1C-B170115280D1}" type="presParOf" srcId="{0BABB5B1-2395-45B2-B62E-67B001E336CC}" destId="{9F7A1D53-E16F-4AD8-AF3E-59D7C104F119}" srcOrd="1" destOrd="0" presId="urn:microsoft.com/office/officeart/2008/layout/NameandTitleOrganizationalChart"/>
    <dgm:cxn modelId="{E7BF78E4-08BE-41CC-AFD3-7163B916EEB6}" type="presParOf" srcId="{0BABB5B1-2395-45B2-B62E-67B001E336CC}" destId="{A7095C8A-4BDF-4D4B-AE92-21855B2E53F7}" srcOrd="2" destOrd="0" presId="urn:microsoft.com/office/officeart/2008/layout/NameandTitleOrganizationalChart"/>
    <dgm:cxn modelId="{B4A3EF2E-48B7-4657-ADAF-D824B02BBDE5}" type="presParOf" srcId="{9DEAA6D4-7A23-4C31-950D-FBF7C9A639A6}" destId="{BAC2743A-D85B-446F-A5A7-0DA935523883}" srcOrd="1" destOrd="0" presId="urn:microsoft.com/office/officeart/2008/layout/NameandTitleOrganizationalChart"/>
    <dgm:cxn modelId="{EE7A91A5-DB77-4544-8F3D-665DBD130E90}" type="presParOf" srcId="{9DEAA6D4-7A23-4C31-950D-FBF7C9A639A6}" destId="{D10B273E-4728-4FD5-9319-EBF7B14BD71C}" srcOrd="2" destOrd="0" presId="urn:microsoft.com/office/officeart/2008/layout/NameandTitleOrganizationalChart"/>
    <dgm:cxn modelId="{8961CA8D-5FA8-4D1D-A3EE-5C8ED066C70C}" type="presParOf" srcId="{BE485F89-E3AE-48B4-BF70-DF50F422C8FF}" destId="{947EA1D2-DD85-433E-A4C3-EC29EB572E52}" srcOrd="2" destOrd="0" presId="urn:microsoft.com/office/officeart/2008/layout/NameandTitleOrganizationalChart"/>
    <dgm:cxn modelId="{6602C9E8-697C-4B7A-BD25-067C5A35B3B1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9E6E-DD2C-44A8-96E3-DAEB06EBC0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B0E3-8743-4939-B11F-528463168E2A}">
      <dgm:prSet phldrT="[Text]"/>
      <dgm:spPr/>
      <dgm:t>
        <a:bodyPr/>
        <a:lstStyle/>
        <a:p>
          <a:r>
            <a:rPr lang="en-US" dirty="0" smtClean="0"/>
            <a:t>main() start</a:t>
          </a:r>
          <a:endParaRPr lang="en-US" dirty="0"/>
        </a:p>
      </dgm:t>
    </dgm:pt>
    <dgm:pt modelId="{AAB7FF21-EBB3-4589-853C-64AEFF5CB37C}" type="parTrans" cxnId="{F12BEC8D-F482-4DFF-98C9-B2A773153546}">
      <dgm:prSet/>
      <dgm:spPr/>
      <dgm:t>
        <a:bodyPr/>
        <a:lstStyle/>
        <a:p>
          <a:endParaRPr lang="en-US"/>
        </a:p>
      </dgm:t>
    </dgm:pt>
    <dgm:pt modelId="{CC576BF7-D0C4-45C0-8742-81D00CDE3EDA}" type="sibTrans" cxnId="{F12BEC8D-F482-4DFF-98C9-B2A773153546}">
      <dgm:prSet/>
      <dgm:spPr/>
      <dgm:t>
        <a:bodyPr/>
        <a:lstStyle/>
        <a:p>
          <a:endParaRPr lang="en-US"/>
        </a:p>
      </dgm:t>
    </dgm:pt>
    <dgm:pt modelId="{2F8C4D08-CEAE-4B58-A0D0-64795F5C59C7}">
      <dgm:prSet phldrT="[Text]"/>
      <dgm:spPr/>
      <dgm:t>
        <a:bodyPr/>
        <a:lstStyle/>
        <a:p>
          <a:r>
            <a:rPr lang="en-US" dirty="0" smtClean="0"/>
            <a:t>Setup touch </a:t>
          </a:r>
        </a:p>
      </dgm:t>
    </dgm:pt>
    <dgm:pt modelId="{26EB697A-87DA-4349-B732-3735A40D88AA}" type="parTrans" cxnId="{62E71F3D-3D7F-41D5-9B1D-87BAF0BED455}">
      <dgm:prSet/>
      <dgm:spPr/>
      <dgm:t>
        <a:bodyPr/>
        <a:lstStyle/>
        <a:p>
          <a:endParaRPr lang="en-US"/>
        </a:p>
      </dgm:t>
    </dgm:pt>
    <dgm:pt modelId="{82FE3047-50CF-40C0-939B-38F880054397}" type="sibTrans" cxnId="{62E71F3D-3D7F-41D5-9B1D-87BAF0BED455}">
      <dgm:prSet/>
      <dgm:spPr/>
      <dgm:t>
        <a:bodyPr/>
        <a:lstStyle/>
        <a:p>
          <a:endParaRPr lang="en-US"/>
        </a:p>
      </dgm:t>
    </dgm:pt>
    <dgm:pt modelId="{6079760F-3BEB-448E-8C4C-D07379A5E46D}">
      <dgm:prSet phldrT="[Text]"/>
      <dgm:spPr/>
      <dgm:t>
        <a:bodyPr/>
        <a:lstStyle/>
        <a:p>
          <a:r>
            <a:rPr lang="en-US" dirty="0" smtClean="0"/>
            <a:t>Uno measures height</a:t>
          </a:r>
        </a:p>
      </dgm:t>
    </dgm:pt>
    <dgm:pt modelId="{3F15C46F-5BC4-4346-8681-CE05BF6A8676}" type="parTrans" cxnId="{38C7846C-A3D6-4079-970D-4790872C6BDF}">
      <dgm:prSet/>
      <dgm:spPr/>
      <dgm:t>
        <a:bodyPr/>
        <a:lstStyle/>
        <a:p>
          <a:endParaRPr lang="en-US"/>
        </a:p>
      </dgm:t>
    </dgm:pt>
    <dgm:pt modelId="{64943D96-19D2-4F2F-AB9D-7FACCD83237E}" type="sibTrans" cxnId="{38C7846C-A3D6-4079-970D-4790872C6BDF}">
      <dgm:prSet/>
      <dgm:spPr/>
      <dgm:t>
        <a:bodyPr/>
        <a:lstStyle/>
        <a:p>
          <a:endParaRPr lang="en-US"/>
        </a:p>
      </dgm:t>
    </dgm:pt>
    <dgm:pt modelId="{E7A50803-F364-4CD4-AD78-41B1FBFF1BA8}">
      <dgm:prSet phldrT="[Text]"/>
      <dgm:spPr/>
      <dgm:t>
        <a:bodyPr/>
        <a:lstStyle/>
        <a:p>
          <a:r>
            <a:rPr lang="en-US" dirty="0" smtClean="0"/>
            <a:t>Pi measures</a:t>
          </a:r>
        </a:p>
      </dgm:t>
    </dgm:pt>
    <dgm:pt modelId="{407CD609-00D6-48E0-AA13-550B24BE3F19}" type="parTrans" cxnId="{40EF2476-88D6-4D65-A834-7B8200D87526}">
      <dgm:prSet/>
      <dgm:spPr/>
      <dgm:t>
        <a:bodyPr/>
        <a:lstStyle/>
        <a:p>
          <a:endParaRPr lang="en-US"/>
        </a:p>
      </dgm:t>
    </dgm:pt>
    <dgm:pt modelId="{DA4329DA-20FA-4C38-857D-B35ED56ACC55}" type="sibTrans" cxnId="{40EF2476-88D6-4D65-A834-7B8200D87526}">
      <dgm:prSet/>
      <dgm:spPr/>
      <dgm:t>
        <a:bodyPr/>
        <a:lstStyle/>
        <a:p>
          <a:endParaRPr lang="en-US"/>
        </a:p>
      </dgm:t>
    </dgm:pt>
    <dgm:pt modelId="{4F55A451-EEAC-4794-AD1A-88C08A1F61E7}">
      <dgm:prSet phldrT="[Text]"/>
      <dgm:spPr/>
      <dgm:t>
        <a:bodyPr/>
        <a:lstStyle/>
        <a:p>
          <a:r>
            <a:rPr lang="en-US" dirty="0" smtClean="0"/>
            <a:t>Prepare outputs</a:t>
          </a:r>
        </a:p>
      </dgm:t>
    </dgm:pt>
    <dgm:pt modelId="{57EFACCD-38DF-41A4-BB5E-FED8CF177E2E}" type="parTrans" cxnId="{316A43C6-60ED-43E3-BF7B-3451CFE4A015}">
      <dgm:prSet/>
      <dgm:spPr/>
      <dgm:t>
        <a:bodyPr/>
        <a:lstStyle/>
        <a:p>
          <a:endParaRPr lang="en-US"/>
        </a:p>
      </dgm:t>
    </dgm:pt>
    <dgm:pt modelId="{7A900D74-D999-4C0D-903D-9385AF28B32A}" type="sibTrans" cxnId="{316A43C6-60ED-43E3-BF7B-3451CFE4A015}">
      <dgm:prSet/>
      <dgm:spPr/>
      <dgm:t>
        <a:bodyPr/>
        <a:lstStyle/>
        <a:p>
          <a:endParaRPr lang="en-US"/>
        </a:p>
      </dgm:t>
    </dgm:pt>
    <dgm:pt modelId="{7C7B550B-1B4D-42E2-ACFC-728546073CB1}">
      <dgm:prSet phldrT="[Text]"/>
      <dgm:spPr/>
      <dgm:t>
        <a:bodyPr/>
        <a:lstStyle/>
        <a:p>
          <a:r>
            <a:rPr lang="en-US" dirty="0" smtClean="0"/>
            <a:t>Send data to server</a:t>
          </a:r>
        </a:p>
      </dgm:t>
    </dgm:pt>
    <dgm:pt modelId="{1232A2E5-A2F1-4B11-BB50-2442B9B6E618}" type="parTrans" cxnId="{C1F3C3A4-473F-4899-9359-ABF785E5521F}">
      <dgm:prSet/>
      <dgm:spPr/>
      <dgm:t>
        <a:bodyPr/>
        <a:lstStyle/>
        <a:p>
          <a:endParaRPr lang="en-US"/>
        </a:p>
      </dgm:t>
    </dgm:pt>
    <dgm:pt modelId="{645BB4AE-23C8-4363-BE6C-2366BFD3FAE5}" type="sibTrans" cxnId="{C1F3C3A4-473F-4899-9359-ABF785E5521F}">
      <dgm:prSet/>
      <dgm:spPr/>
      <dgm:t>
        <a:bodyPr/>
        <a:lstStyle/>
        <a:p>
          <a:endParaRPr lang="en-US"/>
        </a:p>
      </dgm:t>
    </dgm:pt>
    <dgm:pt modelId="{C385F31E-C6F1-41EB-A744-6A3BF2E406F6}">
      <dgm:prSet phldrT="[Text]"/>
      <dgm:spPr/>
      <dgm:t>
        <a:bodyPr/>
        <a:lstStyle/>
        <a:p>
          <a:r>
            <a:rPr lang="en-US" dirty="0" smtClean="0"/>
            <a:t>END</a:t>
          </a:r>
        </a:p>
      </dgm:t>
    </dgm:pt>
    <dgm:pt modelId="{D43C4031-2516-4EC0-BAAF-D4081E65232B}" type="parTrans" cxnId="{14580366-1FBC-4C21-8C8C-ECCEFC03B8D9}">
      <dgm:prSet/>
      <dgm:spPr/>
      <dgm:t>
        <a:bodyPr/>
        <a:lstStyle/>
        <a:p>
          <a:endParaRPr lang="en-US"/>
        </a:p>
      </dgm:t>
    </dgm:pt>
    <dgm:pt modelId="{4B6C20F8-6B52-45DF-9F97-26B7A319589B}" type="sibTrans" cxnId="{14580366-1FBC-4C21-8C8C-ECCEFC03B8D9}">
      <dgm:prSet/>
      <dgm:spPr/>
      <dgm:t>
        <a:bodyPr/>
        <a:lstStyle/>
        <a:p>
          <a:endParaRPr lang="en-US"/>
        </a:p>
      </dgm:t>
    </dgm:pt>
    <dgm:pt modelId="{11759023-B539-4A9D-9148-695A907123CF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CB27E4A7-A152-416A-AE74-8BAADA362E30}" type="parTrans" cxnId="{1A1864AA-6C88-4A72-A88A-383848E48098}">
      <dgm:prSet/>
      <dgm:spPr/>
      <dgm:t>
        <a:bodyPr/>
        <a:lstStyle/>
        <a:p>
          <a:endParaRPr lang="en-US"/>
        </a:p>
      </dgm:t>
    </dgm:pt>
    <dgm:pt modelId="{B49C4D2D-FBEB-4D1C-B75F-C3DE01451527}" type="sibTrans" cxnId="{1A1864AA-6C88-4A72-A88A-383848E48098}">
      <dgm:prSet/>
      <dgm:spPr/>
      <dgm:t>
        <a:bodyPr/>
        <a:lstStyle/>
        <a:p>
          <a:endParaRPr lang="en-US"/>
        </a:p>
      </dgm:t>
    </dgm:pt>
    <dgm:pt modelId="{3D9A5FDC-149F-4871-AC0B-41FE9D85C64C}">
      <dgm:prSet phldrT="[Text]"/>
      <dgm:spPr/>
      <dgm:t>
        <a:bodyPr/>
        <a:lstStyle/>
        <a:p>
          <a:r>
            <a:rPr lang="en-US" dirty="0" smtClean="0"/>
            <a:t>Power BP Machine on</a:t>
          </a:r>
          <a:endParaRPr lang="en-US" dirty="0"/>
        </a:p>
      </dgm:t>
    </dgm:pt>
    <dgm:pt modelId="{4648DA37-ADCA-4572-A170-AFF1D6B8114C}" type="parTrans" cxnId="{656A6730-4775-4A3E-936E-91899811DB25}">
      <dgm:prSet/>
      <dgm:spPr/>
      <dgm:t>
        <a:bodyPr/>
        <a:lstStyle/>
        <a:p>
          <a:endParaRPr lang="en-US"/>
        </a:p>
      </dgm:t>
    </dgm:pt>
    <dgm:pt modelId="{252A868E-1D7A-4BD9-B234-19B2E62E0B3A}" type="sibTrans" cxnId="{656A6730-4775-4A3E-936E-91899811DB25}">
      <dgm:prSet/>
      <dgm:spPr/>
      <dgm:t>
        <a:bodyPr/>
        <a:lstStyle/>
        <a:p>
          <a:endParaRPr lang="en-US"/>
        </a:p>
      </dgm:t>
    </dgm:pt>
    <dgm:pt modelId="{E0D73B0D-2B54-4BB7-837B-A02C9C860C3A}">
      <dgm:prSet phldrT="[Text]"/>
      <dgm:spPr/>
      <dgm:t>
        <a:bodyPr/>
        <a:lstStyle/>
        <a:p>
          <a:r>
            <a:rPr lang="en-US" dirty="0" smtClean="0"/>
            <a:t>Initialize SpO2, Scale, Temperature module</a:t>
          </a:r>
          <a:endParaRPr lang="en-US" dirty="0"/>
        </a:p>
      </dgm:t>
    </dgm:pt>
    <dgm:pt modelId="{5071B9E3-6C8F-4439-8171-3AC63096F4CB}" type="parTrans" cxnId="{86FA6E9F-4A50-4531-90B7-D4D57815292D}">
      <dgm:prSet/>
      <dgm:spPr/>
      <dgm:t>
        <a:bodyPr/>
        <a:lstStyle/>
        <a:p>
          <a:endParaRPr lang="en-US"/>
        </a:p>
      </dgm:t>
    </dgm:pt>
    <dgm:pt modelId="{E0319071-DA33-4CEE-AEED-77BDB96D497A}" type="sibTrans" cxnId="{86FA6E9F-4A50-4531-90B7-D4D57815292D}">
      <dgm:prSet/>
      <dgm:spPr/>
      <dgm:t>
        <a:bodyPr/>
        <a:lstStyle/>
        <a:p>
          <a:endParaRPr lang="en-US"/>
        </a:p>
      </dgm:t>
    </dgm:pt>
    <dgm:pt modelId="{F6634B8D-E0A8-4CF8-9547-DC651A569B35}">
      <dgm:prSet phldrT="[Text]"/>
      <dgm:spPr/>
      <dgm:t>
        <a:bodyPr/>
        <a:lstStyle/>
        <a:p>
          <a:r>
            <a:rPr lang="en-US" dirty="0" smtClean="0"/>
            <a:t>Pi measures SpO2</a:t>
          </a:r>
        </a:p>
      </dgm:t>
    </dgm:pt>
    <dgm:pt modelId="{CB1A9436-E5CF-4701-988D-B3D56913BC7A}" type="parTrans" cxnId="{BE42C264-C53A-49FE-9239-12E6223C6359}">
      <dgm:prSet/>
      <dgm:spPr/>
      <dgm:t>
        <a:bodyPr/>
        <a:lstStyle/>
        <a:p>
          <a:endParaRPr lang="en-US"/>
        </a:p>
      </dgm:t>
    </dgm:pt>
    <dgm:pt modelId="{0A0E999D-969B-45C8-AFE8-AA11F26815D4}" type="sibTrans" cxnId="{BE42C264-C53A-49FE-9239-12E6223C6359}">
      <dgm:prSet/>
      <dgm:spPr/>
      <dgm:t>
        <a:bodyPr/>
        <a:lstStyle/>
        <a:p>
          <a:endParaRPr lang="en-US"/>
        </a:p>
      </dgm:t>
    </dgm:pt>
    <dgm:pt modelId="{798A6FF1-55B3-448B-9510-4CF912534081}">
      <dgm:prSet phldrT="[Text]"/>
      <dgm:spPr/>
      <dgm:t>
        <a:bodyPr/>
        <a:lstStyle/>
        <a:p>
          <a:r>
            <a:rPr lang="en-US" dirty="0" smtClean="0"/>
            <a:t>Get blood pressure result</a:t>
          </a:r>
        </a:p>
      </dgm:t>
    </dgm:pt>
    <dgm:pt modelId="{CAB4B1F3-FE0C-444F-AC74-499063FC8A54}" type="parTrans" cxnId="{2627E517-3229-46DC-9924-5AF64DCBE471}">
      <dgm:prSet/>
      <dgm:spPr/>
      <dgm:t>
        <a:bodyPr/>
        <a:lstStyle/>
        <a:p>
          <a:endParaRPr lang="en-US"/>
        </a:p>
      </dgm:t>
    </dgm:pt>
    <dgm:pt modelId="{84C407B1-5E4A-476A-B92D-CCF3FF3AAA46}" type="sibTrans" cxnId="{2627E517-3229-46DC-9924-5AF64DCBE471}">
      <dgm:prSet/>
      <dgm:spPr/>
      <dgm:t>
        <a:bodyPr/>
        <a:lstStyle/>
        <a:p>
          <a:endParaRPr lang="en-US"/>
        </a:p>
      </dgm:t>
    </dgm:pt>
    <dgm:pt modelId="{DD9F15A9-DA4A-4D14-9588-AA60C7521CFE}">
      <dgm:prSet phldrT="[Text]"/>
      <dgm:spPr/>
      <dgm:t>
        <a:bodyPr/>
        <a:lstStyle/>
        <a:p>
          <a:r>
            <a:rPr lang="en-US" dirty="0" smtClean="0"/>
            <a:t>Scale</a:t>
          </a:r>
        </a:p>
      </dgm:t>
    </dgm:pt>
    <dgm:pt modelId="{479FDE72-7A42-42BE-9DC8-20498FF7B4A7}" type="parTrans" cxnId="{381362CE-EA91-4DC6-AA83-039080D7D497}">
      <dgm:prSet/>
      <dgm:spPr/>
      <dgm:t>
        <a:bodyPr/>
        <a:lstStyle/>
        <a:p>
          <a:endParaRPr lang="en-US"/>
        </a:p>
      </dgm:t>
    </dgm:pt>
    <dgm:pt modelId="{300F9D5C-0CF9-4756-8C02-37299F1620C7}" type="sibTrans" cxnId="{381362CE-EA91-4DC6-AA83-039080D7D497}">
      <dgm:prSet/>
      <dgm:spPr/>
      <dgm:t>
        <a:bodyPr/>
        <a:lstStyle/>
        <a:p>
          <a:endParaRPr lang="en-US"/>
        </a:p>
      </dgm:t>
    </dgm:pt>
    <dgm:pt modelId="{0D096DC1-5A8B-4ADE-A057-0F5D5950C77F}">
      <dgm:prSet phldrT="[Text]"/>
      <dgm:spPr/>
      <dgm:t>
        <a:bodyPr/>
        <a:lstStyle/>
        <a:p>
          <a:r>
            <a:rPr lang="en-US" dirty="0" smtClean="0"/>
            <a:t>Temperature</a:t>
          </a:r>
        </a:p>
      </dgm:t>
    </dgm:pt>
    <dgm:pt modelId="{3B29BF6D-8309-45FC-BAB5-34109509ECCA}" type="parTrans" cxnId="{9A4536DF-DA56-497F-A81B-7850E8220D4B}">
      <dgm:prSet/>
      <dgm:spPr/>
      <dgm:t>
        <a:bodyPr/>
        <a:lstStyle/>
        <a:p>
          <a:endParaRPr lang="en-US"/>
        </a:p>
      </dgm:t>
    </dgm:pt>
    <dgm:pt modelId="{AF508A93-BE0D-45D4-93D1-F78FB8325E97}" type="sibTrans" cxnId="{9A4536DF-DA56-497F-A81B-7850E8220D4B}">
      <dgm:prSet/>
      <dgm:spPr/>
      <dgm:t>
        <a:bodyPr/>
        <a:lstStyle/>
        <a:p>
          <a:endParaRPr lang="en-US"/>
        </a:p>
      </dgm:t>
    </dgm:pt>
    <dgm:pt modelId="{C7808C6A-1DE8-43E2-A730-B64DDB015688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FE65013A-12E9-4023-BCF8-23FFE3C22F40}" type="parTrans" cxnId="{C6D66385-2E42-4D46-B355-5E76D582C027}">
      <dgm:prSet/>
      <dgm:spPr/>
      <dgm:t>
        <a:bodyPr/>
        <a:lstStyle/>
        <a:p>
          <a:endParaRPr lang="en-US"/>
        </a:p>
      </dgm:t>
    </dgm:pt>
    <dgm:pt modelId="{028CFA6C-EFD8-4C34-8F15-0E9A206101A7}" type="sibTrans" cxnId="{C6D66385-2E42-4D46-B355-5E76D582C027}">
      <dgm:prSet/>
      <dgm:spPr/>
      <dgm:t>
        <a:bodyPr/>
        <a:lstStyle/>
        <a:p>
          <a:endParaRPr lang="en-US"/>
        </a:p>
      </dgm:t>
    </dgm:pt>
    <dgm:pt modelId="{F2C8586D-E9EC-49DE-A6E1-7395CCE564B6}">
      <dgm:prSet phldrT="[Text]"/>
      <dgm:spPr/>
      <dgm:t>
        <a:bodyPr/>
        <a:lstStyle/>
        <a:p>
          <a:r>
            <a:rPr lang="en-US" dirty="0" smtClean="0"/>
            <a:t>Bluetooth </a:t>
          </a:r>
          <a:endParaRPr lang="en-US" dirty="0"/>
        </a:p>
      </dgm:t>
    </dgm:pt>
    <dgm:pt modelId="{A79A6D4F-3843-4AB0-A812-5BD82272AA28}" type="parTrans" cxnId="{EF5C2330-6761-4CAD-96F8-71D82ACC91E2}">
      <dgm:prSet/>
      <dgm:spPr/>
      <dgm:t>
        <a:bodyPr/>
        <a:lstStyle/>
        <a:p>
          <a:endParaRPr lang="en-US"/>
        </a:p>
      </dgm:t>
    </dgm:pt>
    <dgm:pt modelId="{631743A5-1AC9-4D0A-B8C1-BF03301D7154}" type="sibTrans" cxnId="{EF5C2330-6761-4CAD-96F8-71D82ACC91E2}">
      <dgm:prSet/>
      <dgm:spPr/>
      <dgm:t>
        <a:bodyPr/>
        <a:lstStyle/>
        <a:p>
          <a:endParaRPr lang="en-US"/>
        </a:p>
      </dgm:t>
    </dgm:pt>
    <dgm:pt modelId="{22D37AD1-831C-40F0-8FB9-6F8698F28185}">
      <dgm:prSet phldrT="[Text]"/>
      <dgm:spPr/>
      <dgm:t>
        <a:bodyPr/>
        <a:lstStyle/>
        <a:p>
          <a:endParaRPr lang="en-US" dirty="0" smtClean="0"/>
        </a:p>
      </dgm:t>
    </dgm:pt>
    <dgm:pt modelId="{A25D6232-A6E1-4103-AEFA-7192B95A97C0}" type="parTrans" cxnId="{E5C7CD86-EC86-4052-8490-293639201F0A}">
      <dgm:prSet/>
      <dgm:spPr/>
      <dgm:t>
        <a:bodyPr/>
        <a:lstStyle/>
        <a:p>
          <a:endParaRPr lang="en-US"/>
        </a:p>
      </dgm:t>
    </dgm:pt>
    <dgm:pt modelId="{F7E4BF3C-DD43-4FBE-8890-CB2C899CFBEE}" type="sibTrans" cxnId="{E5C7CD86-EC86-4052-8490-293639201F0A}">
      <dgm:prSet/>
      <dgm:spPr/>
      <dgm:t>
        <a:bodyPr/>
        <a:lstStyle/>
        <a:p>
          <a:endParaRPr lang="en-US"/>
        </a:p>
      </dgm:t>
    </dgm:pt>
    <dgm:pt modelId="{9233F2E0-5E4E-4D44-8197-09E76C5F6FEB}" type="pres">
      <dgm:prSet presAssocID="{2EB99E6E-DD2C-44A8-96E3-DAEB06EBC0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5559E-BD30-4C5E-8244-E975DFD4D66A}" type="pres">
      <dgm:prSet presAssocID="{4B69B0E3-8743-4939-B11F-528463168E2A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52DD-DCDB-41B0-B094-2281FBAA8726}" type="pres">
      <dgm:prSet presAssocID="{CC576BF7-D0C4-45C0-8742-81D00CDE3EDA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AE9BFCD7-65E9-4042-93B3-00254295DFC1}" type="pres">
      <dgm:prSet presAssocID="{CC576BF7-D0C4-45C0-8742-81D00CDE3ED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C552C226-DCF4-4C0B-9226-C4DC76870D11}" type="pres">
      <dgm:prSet presAssocID="{11759023-B539-4A9D-9148-695A907123CF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82C98-6EFA-4C20-AE49-96BEB2724FA0}" type="pres">
      <dgm:prSet presAssocID="{B49C4D2D-FBEB-4D1C-B75F-C3DE01451527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B7AFCB0A-375A-421B-BDCD-3F97A815491D}" type="pres">
      <dgm:prSet presAssocID="{B49C4D2D-FBEB-4D1C-B75F-C3DE01451527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6F5FD8B-2420-4FD2-A968-06EB999D45F8}" type="pres">
      <dgm:prSet presAssocID="{3D9A5FDC-149F-4871-AC0B-41FE9D85C64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2FC1D-D3EB-4076-A80F-B80B5AAC7ABB}" type="pres">
      <dgm:prSet presAssocID="{252A868E-1D7A-4BD9-B234-19B2E62E0B3A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425C393F-DC73-4F76-B412-3A9100D3169A}" type="pres">
      <dgm:prSet presAssocID="{252A868E-1D7A-4BD9-B234-19B2E62E0B3A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0631316F-807F-4C68-B220-03577B1939F8}" type="pres">
      <dgm:prSet presAssocID="{E0D73B0D-2B54-4BB7-837B-A02C9C860C3A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B6EAB-4890-41DE-90EE-B031032C219C}" type="pres">
      <dgm:prSet presAssocID="{E0319071-DA33-4CEE-AEED-77BDB96D497A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B3D31688-DAC1-45E7-8B67-DB84E8ED7C7F}" type="pres">
      <dgm:prSet presAssocID="{E0319071-DA33-4CEE-AEED-77BDB96D497A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DCBE7C4-77E3-4D84-882B-7F8484E636DC}" type="pres">
      <dgm:prSet presAssocID="{2F8C4D08-CEAE-4B58-A0D0-64795F5C59C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6DDC-F963-4B90-A0A4-7D9FCD4D5E46}" type="pres">
      <dgm:prSet presAssocID="{82FE3047-50CF-40C0-939B-38F880054397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0448F131-E2C7-4E83-90A6-258E21432E6A}" type="pres">
      <dgm:prSet presAssocID="{82FE3047-50CF-40C0-939B-38F880054397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9038EBA2-D570-4040-AD91-DE80216ABD27}" type="pres">
      <dgm:prSet presAssocID="{22D37AD1-831C-40F0-8FB9-6F8698F2818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B6F34-710D-40C8-8805-5FC71845512E}" type="pres">
      <dgm:prSet presAssocID="{F7E4BF3C-DD43-4FBE-8890-CB2C899CFBEE}" presName="sibTrans" presStyleLbl="sibTrans2D1" presStyleIdx="5" presStyleCnt="10"/>
      <dgm:spPr/>
    </dgm:pt>
    <dgm:pt modelId="{5573A9C5-32E3-4FB7-A8A8-AA74B345325A}" type="pres">
      <dgm:prSet presAssocID="{F7E4BF3C-DD43-4FBE-8890-CB2C899CFBEE}" presName="connectorText" presStyleLbl="sibTrans2D1" presStyleIdx="5" presStyleCnt="10"/>
      <dgm:spPr/>
    </dgm:pt>
    <dgm:pt modelId="{99A2F953-EC43-4E7D-895E-E6CCB05BF9AC}" type="pres">
      <dgm:prSet presAssocID="{F6634B8D-E0A8-4CF8-9547-DC651A569B35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05081-2CC9-4157-A707-056A7E67F165}" type="pres">
      <dgm:prSet presAssocID="{0A0E999D-969B-45C8-AFE8-AA11F26815D4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6C3D7124-8CE6-43EF-B903-996C1AE4DCA8}" type="pres">
      <dgm:prSet presAssocID="{0A0E999D-969B-45C8-AFE8-AA11F26815D4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56040DE5-8429-4ADC-872E-25108EC0DBDB}" type="pres">
      <dgm:prSet presAssocID="{798A6FF1-55B3-448B-9510-4CF912534081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B72C-833D-4C06-88C7-8621517377BC}" type="pres">
      <dgm:prSet presAssocID="{84C407B1-5E4A-476A-B92D-CCF3FF3AAA46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6FC24B80-D800-4BB8-8862-1A8D3268A0E7}" type="pres">
      <dgm:prSet presAssocID="{84C407B1-5E4A-476A-B92D-CCF3FF3AAA46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202B8E42-56EC-4F6F-B287-6BFE3E8911D1}" type="pres">
      <dgm:prSet presAssocID="{4F55A451-EEAC-4794-AD1A-88C08A1F61E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7131-9131-47E0-91C7-C2708EA7DF4E}" type="pres">
      <dgm:prSet presAssocID="{7A900D74-D999-4C0D-903D-9385AF28B32A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FA657519-C910-4034-B3AB-F451068D97BB}" type="pres">
      <dgm:prSet presAssocID="{7A900D74-D999-4C0D-903D-9385AF28B32A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89DADE2F-0EC1-44A0-92D9-021DF56E312B}" type="pres">
      <dgm:prSet presAssocID="{7C7B550B-1B4D-42E2-ACFC-728546073CB1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EDB8-BCC7-4F7B-BCF9-F14D929D684E}" type="pres">
      <dgm:prSet presAssocID="{645BB4AE-23C8-4363-BE6C-2366BFD3FAE5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427AD9CF-C940-4EE9-9DB4-80E286518A29}" type="pres">
      <dgm:prSet presAssocID="{645BB4AE-23C8-4363-BE6C-2366BFD3FAE5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C269A2E3-8621-4697-96C7-19DDAF8DBEF2}" type="pres">
      <dgm:prSet presAssocID="{C385F31E-C6F1-41EB-A744-6A3BF2E406F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B18EC-FCB6-4AE2-8D02-2CC9FC63F21C}" type="presOf" srcId="{84C407B1-5E4A-476A-B92D-CCF3FF3AAA46}" destId="{8875B72C-833D-4C06-88C7-8621517377BC}" srcOrd="0" destOrd="0" presId="urn:microsoft.com/office/officeart/2005/8/layout/process5"/>
    <dgm:cxn modelId="{0DD00EE7-B9D6-49DA-BAB7-2D58B6D259CF}" type="presOf" srcId="{6079760F-3BEB-448E-8C4C-D07379A5E46D}" destId="{9038EBA2-D570-4040-AD91-DE80216ABD27}" srcOrd="0" destOrd="1" presId="urn:microsoft.com/office/officeart/2005/8/layout/process5"/>
    <dgm:cxn modelId="{14580366-1FBC-4C21-8C8C-ECCEFC03B8D9}" srcId="{2EB99E6E-DD2C-44A8-96E3-DAEB06EBC057}" destId="{C385F31E-C6F1-41EB-A744-6A3BF2E406F6}" srcOrd="10" destOrd="0" parTransId="{D43C4031-2516-4EC0-BAAF-D4081E65232B}" sibTransId="{4B6C20F8-6B52-45DF-9F97-26B7A319589B}"/>
    <dgm:cxn modelId="{1206516C-55F3-49A0-A66D-800032056FEF}" type="presOf" srcId="{3D9A5FDC-149F-4871-AC0B-41FE9D85C64C}" destId="{B6F5FD8B-2420-4FD2-A968-06EB999D45F8}" srcOrd="0" destOrd="0" presId="urn:microsoft.com/office/officeart/2005/8/layout/process5"/>
    <dgm:cxn modelId="{5820A6EF-4FC6-431B-AD2F-DCD004992DA4}" type="presOf" srcId="{11759023-B539-4A9D-9148-695A907123CF}" destId="{C552C226-DCF4-4C0B-9226-C4DC76870D11}" srcOrd="0" destOrd="0" presId="urn:microsoft.com/office/officeart/2005/8/layout/process5"/>
    <dgm:cxn modelId="{C9D9C90E-4623-4921-81B9-E98F68171228}" type="presOf" srcId="{C7808C6A-1DE8-43E2-A730-B64DDB015688}" destId="{C552C226-DCF4-4C0B-9226-C4DC76870D11}" srcOrd="0" destOrd="1" presId="urn:microsoft.com/office/officeart/2005/8/layout/process5"/>
    <dgm:cxn modelId="{9A4536DF-DA56-497F-A81B-7850E8220D4B}" srcId="{E7A50803-F364-4CD4-AD78-41B1FBFF1BA8}" destId="{0D096DC1-5A8B-4ADE-A057-0F5D5950C77F}" srcOrd="1" destOrd="0" parTransId="{3B29BF6D-8309-45FC-BAB5-34109509ECCA}" sibTransId="{AF508A93-BE0D-45D4-93D1-F78FB8325E97}"/>
    <dgm:cxn modelId="{1A321DBF-BEC3-46BE-A3EB-5EA08D0916E6}" type="presOf" srcId="{E7A50803-F364-4CD4-AD78-41B1FBFF1BA8}" destId="{9038EBA2-D570-4040-AD91-DE80216ABD27}" srcOrd="0" destOrd="2" presId="urn:microsoft.com/office/officeart/2005/8/layout/process5"/>
    <dgm:cxn modelId="{EF5C2330-6761-4CAD-96F8-71D82ACC91E2}" srcId="{11759023-B539-4A9D-9148-695A907123CF}" destId="{F2C8586D-E9EC-49DE-A6E1-7395CCE564B6}" srcOrd="1" destOrd="0" parTransId="{A79A6D4F-3843-4AB0-A812-5BD82272AA28}" sibTransId="{631743A5-1AC9-4D0A-B8C1-BF03301D7154}"/>
    <dgm:cxn modelId="{25F3AEA8-686B-48D8-97BC-DCBF531305D5}" type="presOf" srcId="{0D096DC1-5A8B-4ADE-A057-0F5D5950C77F}" destId="{9038EBA2-D570-4040-AD91-DE80216ABD27}" srcOrd="0" destOrd="4" presId="urn:microsoft.com/office/officeart/2005/8/layout/process5"/>
    <dgm:cxn modelId="{1A1864AA-6C88-4A72-A88A-383848E48098}" srcId="{2EB99E6E-DD2C-44A8-96E3-DAEB06EBC057}" destId="{11759023-B539-4A9D-9148-695A907123CF}" srcOrd="1" destOrd="0" parTransId="{CB27E4A7-A152-416A-AE74-8BAADA362E30}" sibTransId="{B49C4D2D-FBEB-4D1C-B75F-C3DE01451527}"/>
    <dgm:cxn modelId="{00BFEED2-4380-4B91-BE00-4AB756214262}" type="presOf" srcId="{4B69B0E3-8743-4939-B11F-528463168E2A}" destId="{3AD5559E-BD30-4C5E-8244-E975DFD4D66A}" srcOrd="0" destOrd="0" presId="urn:microsoft.com/office/officeart/2005/8/layout/process5"/>
    <dgm:cxn modelId="{16044BBF-FDB1-4A67-B668-E257BEB1AE15}" type="presOf" srcId="{645BB4AE-23C8-4363-BE6C-2366BFD3FAE5}" destId="{CD0FEDB8-BCC7-4F7B-BCF9-F14D929D684E}" srcOrd="0" destOrd="0" presId="urn:microsoft.com/office/officeart/2005/8/layout/process5"/>
    <dgm:cxn modelId="{DB6C55F8-08FF-41FB-994F-539D302E509A}" type="presOf" srcId="{252A868E-1D7A-4BD9-B234-19B2E62E0B3A}" destId="{425C393F-DC73-4F76-B412-3A9100D3169A}" srcOrd="1" destOrd="0" presId="urn:microsoft.com/office/officeart/2005/8/layout/process5"/>
    <dgm:cxn modelId="{8DED5335-A554-47BE-B0F1-84C02E919B4D}" type="presOf" srcId="{645BB4AE-23C8-4363-BE6C-2366BFD3FAE5}" destId="{427AD9CF-C940-4EE9-9DB4-80E286518A29}" srcOrd="1" destOrd="0" presId="urn:microsoft.com/office/officeart/2005/8/layout/process5"/>
    <dgm:cxn modelId="{30FCE3CE-082F-413D-915C-01C2BFBB09FB}" type="presOf" srcId="{F2C8586D-E9EC-49DE-A6E1-7395CCE564B6}" destId="{C552C226-DCF4-4C0B-9226-C4DC76870D11}" srcOrd="0" destOrd="2" presId="urn:microsoft.com/office/officeart/2005/8/layout/process5"/>
    <dgm:cxn modelId="{86FA6E9F-4A50-4531-90B7-D4D57815292D}" srcId="{2EB99E6E-DD2C-44A8-96E3-DAEB06EBC057}" destId="{E0D73B0D-2B54-4BB7-837B-A02C9C860C3A}" srcOrd="3" destOrd="0" parTransId="{5071B9E3-6C8F-4439-8171-3AC63096F4CB}" sibTransId="{E0319071-DA33-4CEE-AEED-77BDB96D497A}"/>
    <dgm:cxn modelId="{BE42C264-C53A-49FE-9239-12E6223C6359}" srcId="{2EB99E6E-DD2C-44A8-96E3-DAEB06EBC057}" destId="{F6634B8D-E0A8-4CF8-9547-DC651A569B35}" srcOrd="6" destOrd="0" parTransId="{CB1A9436-E5CF-4701-988D-B3D56913BC7A}" sibTransId="{0A0E999D-969B-45C8-AFE8-AA11F26815D4}"/>
    <dgm:cxn modelId="{62E71F3D-3D7F-41D5-9B1D-87BAF0BED455}" srcId="{2EB99E6E-DD2C-44A8-96E3-DAEB06EBC057}" destId="{2F8C4D08-CEAE-4B58-A0D0-64795F5C59C7}" srcOrd="4" destOrd="0" parTransId="{26EB697A-87DA-4349-B732-3735A40D88AA}" sibTransId="{82FE3047-50CF-40C0-939B-38F880054397}"/>
    <dgm:cxn modelId="{5621462F-3CC6-4EEE-9D33-46219A504E6D}" type="presOf" srcId="{F6634B8D-E0A8-4CF8-9547-DC651A569B35}" destId="{99A2F953-EC43-4E7D-895E-E6CCB05BF9AC}" srcOrd="0" destOrd="0" presId="urn:microsoft.com/office/officeart/2005/8/layout/process5"/>
    <dgm:cxn modelId="{F0B76648-D1DB-4962-BD86-92DA1CE3EB0D}" type="presOf" srcId="{B49C4D2D-FBEB-4D1C-B75F-C3DE01451527}" destId="{B7AFCB0A-375A-421B-BDCD-3F97A815491D}" srcOrd="1" destOrd="0" presId="urn:microsoft.com/office/officeart/2005/8/layout/process5"/>
    <dgm:cxn modelId="{F021AE25-EB30-48EA-B612-B9F39466FE4B}" type="presOf" srcId="{E0319071-DA33-4CEE-AEED-77BDB96D497A}" destId="{9FEB6EAB-4890-41DE-90EE-B031032C219C}" srcOrd="0" destOrd="0" presId="urn:microsoft.com/office/officeart/2005/8/layout/process5"/>
    <dgm:cxn modelId="{654C0E2D-9F02-4D0F-914E-7E3A5D6B9BCF}" type="presOf" srcId="{22D37AD1-831C-40F0-8FB9-6F8698F28185}" destId="{9038EBA2-D570-4040-AD91-DE80216ABD27}" srcOrd="0" destOrd="0" presId="urn:microsoft.com/office/officeart/2005/8/layout/process5"/>
    <dgm:cxn modelId="{DD3B0ACD-011D-4B17-9D61-04D4BD2785B7}" type="presOf" srcId="{252A868E-1D7A-4BD9-B234-19B2E62E0B3A}" destId="{FE02FC1D-D3EB-4076-A80F-B80B5AAC7ABB}" srcOrd="0" destOrd="0" presId="urn:microsoft.com/office/officeart/2005/8/layout/process5"/>
    <dgm:cxn modelId="{9EAB0024-D98F-496E-984F-8C71C8342C04}" type="presOf" srcId="{82FE3047-50CF-40C0-939B-38F880054397}" destId="{0448F131-E2C7-4E83-90A6-258E21432E6A}" srcOrd="1" destOrd="0" presId="urn:microsoft.com/office/officeart/2005/8/layout/process5"/>
    <dgm:cxn modelId="{B4AA1D32-C979-436A-B940-B55501354F8A}" type="presOf" srcId="{E0D73B0D-2B54-4BB7-837B-A02C9C860C3A}" destId="{0631316F-807F-4C68-B220-03577B1939F8}" srcOrd="0" destOrd="0" presId="urn:microsoft.com/office/officeart/2005/8/layout/process5"/>
    <dgm:cxn modelId="{27B89C57-F4CB-468C-8E55-610CA3C79895}" type="presOf" srcId="{0A0E999D-969B-45C8-AFE8-AA11F26815D4}" destId="{B0605081-2CC9-4157-A707-056A7E67F165}" srcOrd="0" destOrd="0" presId="urn:microsoft.com/office/officeart/2005/8/layout/process5"/>
    <dgm:cxn modelId="{BF503448-2551-4E50-A12E-D6096D13B8D4}" type="presOf" srcId="{7A900D74-D999-4C0D-903D-9385AF28B32A}" destId="{F5157131-9131-47E0-91C7-C2708EA7DF4E}" srcOrd="0" destOrd="0" presId="urn:microsoft.com/office/officeart/2005/8/layout/process5"/>
    <dgm:cxn modelId="{3AB88BB3-706E-4D03-9A46-4EF26D7248CD}" type="presOf" srcId="{798A6FF1-55B3-448B-9510-4CF912534081}" destId="{56040DE5-8429-4ADC-872E-25108EC0DBDB}" srcOrd="0" destOrd="0" presId="urn:microsoft.com/office/officeart/2005/8/layout/process5"/>
    <dgm:cxn modelId="{C6D66385-2E42-4D46-B355-5E76D582C027}" srcId="{11759023-B539-4A9D-9148-695A907123CF}" destId="{C7808C6A-1DE8-43E2-A730-B64DDB015688}" srcOrd="0" destOrd="0" parTransId="{FE65013A-12E9-4023-BCF8-23FFE3C22F40}" sibTransId="{028CFA6C-EFD8-4C34-8F15-0E9A206101A7}"/>
    <dgm:cxn modelId="{C1F3C3A4-473F-4899-9359-ABF785E5521F}" srcId="{2EB99E6E-DD2C-44A8-96E3-DAEB06EBC057}" destId="{7C7B550B-1B4D-42E2-ACFC-728546073CB1}" srcOrd="9" destOrd="0" parTransId="{1232A2E5-A2F1-4B11-BB50-2442B9B6E618}" sibTransId="{645BB4AE-23C8-4363-BE6C-2366BFD3FAE5}"/>
    <dgm:cxn modelId="{0CF353D1-1F18-4E3E-AE22-6BA9BA857BF4}" type="presOf" srcId="{E0319071-DA33-4CEE-AEED-77BDB96D497A}" destId="{B3D31688-DAC1-45E7-8B67-DB84E8ED7C7F}" srcOrd="1" destOrd="0" presId="urn:microsoft.com/office/officeart/2005/8/layout/process5"/>
    <dgm:cxn modelId="{38C7846C-A3D6-4079-970D-4790872C6BDF}" srcId="{22D37AD1-831C-40F0-8FB9-6F8698F28185}" destId="{6079760F-3BEB-448E-8C4C-D07379A5E46D}" srcOrd="0" destOrd="0" parTransId="{3F15C46F-5BC4-4346-8681-CE05BF6A8676}" sibTransId="{64943D96-19D2-4F2F-AB9D-7FACCD83237E}"/>
    <dgm:cxn modelId="{1BDF8DBC-AD08-4BE6-B455-50F9C8AB0C47}" type="presOf" srcId="{7C7B550B-1B4D-42E2-ACFC-728546073CB1}" destId="{89DADE2F-0EC1-44A0-92D9-021DF56E312B}" srcOrd="0" destOrd="0" presId="urn:microsoft.com/office/officeart/2005/8/layout/process5"/>
    <dgm:cxn modelId="{E5C7CD86-EC86-4052-8490-293639201F0A}" srcId="{2EB99E6E-DD2C-44A8-96E3-DAEB06EBC057}" destId="{22D37AD1-831C-40F0-8FB9-6F8698F28185}" srcOrd="5" destOrd="0" parTransId="{A25D6232-A6E1-4103-AEFA-7192B95A97C0}" sibTransId="{F7E4BF3C-DD43-4FBE-8890-CB2C899CFBEE}"/>
    <dgm:cxn modelId="{8D3E1448-D30F-46E4-88BA-A5A85580627D}" type="presOf" srcId="{2F8C4D08-CEAE-4B58-A0D0-64795F5C59C7}" destId="{9DCBE7C4-77E3-4D84-882B-7F8484E636DC}" srcOrd="0" destOrd="0" presId="urn:microsoft.com/office/officeart/2005/8/layout/process5"/>
    <dgm:cxn modelId="{3B90CBB8-3BB1-4937-AEAB-B48FD617DB9A}" type="presOf" srcId="{B49C4D2D-FBEB-4D1C-B75F-C3DE01451527}" destId="{4E482C98-6EFA-4C20-AE49-96BEB2724FA0}" srcOrd="0" destOrd="0" presId="urn:microsoft.com/office/officeart/2005/8/layout/process5"/>
    <dgm:cxn modelId="{BBE56D49-1FE7-4E1E-8678-125662576E0F}" type="presOf" srcId="{F7E4BF3C-DD43-4FBE-8890-CB2C899CFBEE}" destId="{604B6F34-710D-40C8-8805-5FC71845512E}" srcOrd="0" destOrd="0" presId="urn:microsoft.com/office/officeart/2005/8/layout/process5"/>
    <dgm:cxn modelId="{381362CE-EA91-4DC6-AA83-039080D7D497}" srcId="{E7A50803-F364-4CD4-AD78-41B1FBFF1BA8}" destId="{DD9F15A9-DA4A-4D14-9588-AA60C7521CFE}" srcOrd="0" destOrd="0" parTransId="{479FDE72-7A42-42BE-9DC8-20498FF7B4A7}" sibTransId="{300F9D5C-0CF9-4756-8C02-37299F1620C7}"/>
    <dgm:cxn modelId="{C75AF5CD-407B-4999-AA02-3D3C6183FB81}" type="presOf" srcId="{84C407B1-5E4A-476A-B92D-CCF3FF3AAA46}" destId="{6FC24B80-D800-4BB8-8862-1A8D3268A0E7}" srcOrd="1" destOrd="0" presId="urn:microsoft.com/office/officeart/2005/8/layout/process5"/>
    <dgm:cxn modelId="{06C594FE-5AFA-48DB-8E09-4DE0E4DD2E92}" type="presOf" srcId="{4F55A451-EEAC-4794-AD1A-88C08A1F61E7}" destId="{202B8E42-56EC-4F6F-B287-6BFE3E8911D1}" srcOrd="0" destOrd="0" presId="urn:microsoft.com/office/officeart/2005/8/layout/process5"/>
    <dgm:cxn modelId="{2627E517-3229-46DC-9924-5AF64DCBE471}" srcId="{2EB99E6E-DD2C-44A8-96E3-DAEB06EBC057}" destId="{798A6FF1-55B3-448B-9510-4CF912534081}" srcOrd="7" destOrd="0" parTransId="{CAB4B1F3-FE0C-444F-AC74-499063FC8A54}" sibTransId="{84C407B1-5E4A-476A-B92D-CCF3FF3AAA46}"/>
    <dgm:cxn modelId="{40EF2476-88D6-4D65-A834-7B8200D87526}" srcId="{22D37AD1-831C-40F0-8FB9-6F8698F28185}" destId="{E7A50803-F364-4CD4-AD78-41B1FBFF1BA8}" srcOrd="1" destOrd="0" parTransId="{407CD609-00D6-48E0-AA13-550B24BE3F19}" sibTransId="{DA4329DA-20FA-4C38-857D-B35ED56ACC55}"/>
    <dgm:cxn modelId="{8DACDA3E-740D-4DF1-8F8A-6ACAC57731CD}" type="presOf" srcId="{2EB99E6E-DD2C-44A8-96E3-DAEB06EBC057}" destId="{9233F2E0-5E4E-4D44-8197-09E76C5F6FEB}" srcOrd="0" destOrd="0" presId="urn:microsoft.com/office/officeart/2005/8/layout/process5"/>
    <dgm:cxn modelId="{06EBD534-FC6D-42BB-8C8C-3F427933A1E4}" type="presOf" srcId="{DD9F15A9-DA4A-4D14-9588-AA60C7521CFE}" destId="{9038EBA2-D570-4040-AD91-DE80216ABD27}" srcOrd="0" destOrd="3" presId="urn:microsoft.com/office/officeart/2005/8/layout/process5"/>
    <dgm:cxn modelId="{316A43C6-60ED-43E3-BF7B-3451CFE4A015}" srcId="{2EB99E6E-DD2C-44A8-96E3-DAEB06EBC057}" destId="{4F55A451-EEAC-4794-AD1A-88C08A1F61E7}" srcOrd="8" destOrd="0" parTransId="{57EFACCD-38DF-41A4-BB5E-FED8CF177E2E}" sibTransId="{7A900D74-D999-4C0D-903D-9385AF28B32A}"/>
    <dgm:cxn modelId="{149B82F1-F9D5-4B8C-AE0C-61CC7E7717A3}" type="presOf" srcId="{F7E4BF3C-DD43-4FBE-8890-CB2C899CFBEE}" destId="{5573A9C5-32E3-4FB7-A8A8-AA74B345325A}" srcOrd="1" destOrd="0" presId="urn:microsoft.com/office/officeart/2005/8/layout/process5"/>
    <dgm:cxn modelId="{36375326-BE41-4699-AA2A-CF8DF5938E42}" type="presOf" srcId="{C385F31E-C6F1-41EB-A744-6A3BF2E406F6}" destId="{C269A2E3-8621-4697-96C7-19DDAF8DBEF2}" srcOrd="0" destOrd="0" presId="urn:microsoft.com/office/officeart/2005/8/layout/process5"/>
    <dgm:cxn modelId="{D6BAC6BD-42CA-42C2-B1EB-80649B7B100A}" type="presOf" srcId="{7A900D74-D999-4C0D-903D-9385AF28B32A}" destId="{FA657519-C910-4034-B3AB-F451068D97BB}" srcOrd="1" destOrd="0" presId="urn:microsoft.com/office/officeart/2005/8/layout/process5"/>
    <dgm:cxn modelId="{E6A9C202-5048-4AEE-908F-517DA2F11E0F}" type="presOf" srcId="{CC576BF7-D0C4-45C0-8742-81D00CDE3EDA}" destId="{7E7752DD-DCDB-41B0-B094-2281FBAA8726}" srcOrd="0" destOrd="0" presId="urn:microsoft.com/office/officeart/2005/8/layout/process5"/>
    <dgm:cxn modelId="{78EFCC25-2FFB-4294-BBDB-069F5F18EAC1}" type="presOf" srcId="{0A0E999D-969B-45C8-AFE8-AA11F26815D4}" destId="{6C3D7124-8CE6-43EF-B903-996C1AE4DCA8}" srcOrd="1" destOrd="0" presId="urn:microsoft.com/office/officeart/2005/8/layout/process5"/>
    <dgm:cxn modelId="{656A6730-4775-4A3E-936E-91899811DB25}" srcId="{2EB99E6E-DD2C-44A8-96E3-DAEB06EBC057}" destId="{3D9A5FDC-149F-4871-AC0B-41FE9D85C64C}" srcOrd="2" destOrd="0" parTransId="{4648DA37-ADCA-4572-A170-AFF1D6B8114C}" sibTransId="{252A868E-1D7A-4BD9-B234-19B2E62E0B3A}"/>
    <dgm:cxn modelId="{63C128B9-6057-440A-967F-A62863682B62}" type="presOf" srcId="{82FE3047-50CF-40C0-939B-38F880054397}" destId="{B96C6DDC-F963-4B90-A0A4-7D9FCD4D5E46}" srcOrd="0" destOrd="0" presId="urn:microsoft.com/office/officeart/2005/8/layout/process5"/>
    <dgm:cxn modelId="{F12BEC8D-F482-4DFF-98C9-B2A773153546}" srcId="{2EB99E6E-DD2C-44A8-96E3-DAEB06EBC057}" destId="{4B69B0E3-8743-4939-B11F-528463168E2A}" srcOrd="0" destOrd="0" parTransId="{AAB7FF21-EBB3-4589-853C-64AEFF5CB37C}" sibTransId="{CC576BF7-D0C4-45C0-8742-81D00CDE3EDA}"/>
    <dgm:cxn modelId="{A5148013-A7A8-45B2-8CAC-EFAA8FDF5023}" type="presOf" srcId="{CC576BF7-D0C4-45C0-8742-81D00CDE3EDA}" destId="{AE9BFCD7-65E9-4042-93B3-00254295DFC1}" srcOrd="1" destOrd="0" presId="urn:microsoft.com/office/officeart/2005/8/layout/process5"/>
    <dgm:cxn modelId="{B62D6CEA-E566-49A8-9360-9E22CAFF7C74}" type="presParOf" srcId="{9233F2E0-5E4E-4D44-8197-09E76C5F6FEB}" destId="{3AD5559E-BD30-4C5E-8244-E975DFD4D66A}" srcOrd="0" destOrd="0" presId="urn:microsoft.com/office/officeart/2005/8/layout/process5"/>
    <dgm:cxn modelId="{C4516AC8-7530-4F67-B32A-650F2C487011}" type="presParOf" srcId="{9233F2E0-5E4E-4D44-8197-09E76C5F6FEB}" destId="{7E7752DD-DCDB-41B0-B094-2281FBAA8726}" srcOrd="1" destOrd="0" presId="urn:microsoft.com/office/officeart/2005/8/layout/process5"/>
    <dgm:cxn modelId="{66E99241-817B-4AAF-9854-58A965611DAB}" type="presParOf" srcId="{7E7752DD-DCDB-41B0-B094-2281FBAA8726}" destId="{AE9BFCD7-65E9-4042-93B3-00254295DFC1}" srcOrd="0" destOrd="0" presId="urn:microsoft.com/office/officeart/2005/8/layout/process5"/>
    <dgm:cxn modelId="{CD0BE34B-31D9-4868-88C5-8D3C805FD222}" type="presParOf" srcId="{9233F2E0-5E4E-4D44-8197-09E76C5F6FEB}" destId="{C552C226-DCF4-4C0B-9226-C4DC76870D11}" srcOrd="2" destOrd="0" presId="urn:microsoft.com/office/officeart/2005/8/layout/process5"/>
    <dgm:cxn modelId="{5BA9F720-456E-41CC-B80B-9D8FF9BC955F}" type="presParOf" srcId="{9233F2E0-5E4E-4D44-8197-09E76C5F6FEB}" destId="{4E482C98-6EFA-4C20-AE49-96BEB2724FA0}" srcOrd="3" destOrd="0" presId="urn:microsoft.com/office/officeart/2005/8/layout/process5"/>
    <dgm:cxn modelId="{D6AA9F57-E820-473E-B117-229236D35355}" type="presParOf" srcId="{4E482C98-6EFA-4C20-AE49-96BEB2724FA0}" destId="{B7AFCB0A-375A-421B-BDCD-3F97A815491D}" srcOrd="0" destOrd="0" presId="urn:microsoft.com/office/officeart/2005/8/layout/process5"/>
    <dgm:cxn modelId="{26888EA0-6522-4DE1-BAA6-2106BD7A9997}" type="presParOf" srcId="{9233F2E0-5E4E-4D44-8197-09E76C5F6FEB}" destId="{B6F5FD8B-2420-4FD2-A968-06EB999D45F8}" srcOrd="4" destOrd="0" presId="urn:microsoft.com/office/officeart/2005/8/layout/process5"/>
    <dgm:cxn modelId="{AF3E6915-9F08-432C-AD00-8B04F76F17AD}" type="presParOf" srcId="{9233F2E0-5E4E-4D44-8197-09E76C5F6FEB}" destId="{FE02FC1D-D3EB-4076-A80F-B80B5AAC7ABB}" srcOrd="5" destOrd="0" presId="urn:microsoft.com/office/officeart/2005/8/layout/process5"/>
    <dgm:cxn modelId="{7D121A95-DCB2-4605-8540-2D566AE5705A}" type="presParOf" srcId="{FE02FC1D-D3EB-4076-A80F-B80B5AAC7ABB}" destId="{425C393F-DC73-4F76-B412-3A9100D3169A}" srcOrd="0" destOrd="0" presId="urn:microsoft.com/office/officeart/2005/8/layout/process5"/>
    <dgm:cxn modelId="{FD1C3680-1628-4C3B-A3BB-D1174817D1E1}" type="presParOf" srcId="{9233F2E0-5E4E-4D44-8197-09E76C5F6FEB}" destId="{0631316F-807F-4C68-B220-03577B1939F8}" srcOrd="6" destOrd="0" presId="urn:microsoft.com/office/officeart/2005/8/layout/process5"/>
    <dgm:cxn modelId="{B5D5D76E-80A7-46CC-8341-5970451DB774}" type="presParOf" srcId="{9233F2E0-5E4E-4D44-8197-09E76C5F6FEB}" destId="{9FEB6EAB-4890-41DE-90EE-B031032C219C}" srcOrd="7" destOrd="0" presId="urn:microsoft.com/office/officeart/2005/8/layout/process5"/>
    <dgm:cxn modelId="{1B908ACA-9551-45CE-B863-813F5DE0DB04}" type="presParOf" srcId="{9FEB6EAB-4890-41DE-90EE-B031032C219C}" destId="{B3D31688-DAC1-45E7-8B67-DB84E8ED7C7F}" srcOrd="0" destOrd="0" presId="urn:microsoft.com/office/officeart/2005/8/layout/process5"/>
    <dgm:cxn modelId="{8EE0C477-9797-4D0B-9B8F-8C40ABDFFEDA}" type="presParOf" srcId="{9233F2E0-5E4E-4D44-8197-09E76C5F6FEB}" destId="{9DCBE7C4-77E3-4D84-882B-7F8484E636DC}" srcOrd="8" destOrd="0" presId="urn:microsoft.com/office/officeart/2005/8/layout/process5"/>
    <dgm:cxn modelId="{7D4637DD-40BA-434B-A3C9-AC7732F39937}" type="presParOf" srcId="{9233F2E0-5E4E-4D44-8197-09E76C5F6FEB}" destId="{B96C6DDC-F963-4B90-A0A4-7D9FCD4D5E46}" srcOrd="9" destOrd="0" presId="urn:microsoft.com/office/officeart/2005/8/layout/process5"/>
    <dgm:cxn modelId="{DADD0E1B-08B9-4C92-A292-57B8483F9A84}" type="presParOf" srcId="{B96C6DDC-F963-4B90-A0A4-7D9FCD4D5E46}" destId="{0448F131-E2C7-4E83-90A6-258E21432E6A}" srcOrd="0" destOrd="0" presId="urn:microsoft.com/office/officeart/2005/8/layout/process5"/>
    <dgm:cxn modelId="{68ACADCE-3068-4753-9DFD-A5D8B22BEFAA}" type="presParOf" srcId="{9233F2E0-5E4E-4D44-8197-09E76C5F6FEB}" destId="{9038EBA2-D570-4040-AD91-DE80216ABD27}" srcOrd="10" destOrd="0" presId="urn:microsoft.com/office/officeart/2005/8/layout/process5"/>
    <dgm:cxn modelId="{3BF79FEA-4E2E-4B5C-B526-5EDFC6F0C7F5}" type="presParOf" srcId="{9233F2E0-5E4E-4D44-8197-09E76C5F6FEB}" destId="{604B6F34-710D-40C8-8805-5FC71845512E}" srcOrd="11" destOrd="0" presId="urn:microsoft.com/office/officeart/2005/8/layout/process5"/>
    <dgm:cxn modelId="{26DE5AFA-C111-481F-AA8A-A26BD8FD9AB5}" type="presParOf" srcId="{604B6F34-710D-40C8-8805-5FC71845512E}" destId="{5573A9C5-32E3-4FB7-A8A8-AA74B345325A}" srcOrd="0" destOrd="0" presId="urn:microsoft.com/office/officeart/2005/8/layout/process5"/>
    <dgm:cxn modelId="{1B1287E2-4A64-4B89-8CF0-AFB162A7749C}" type="presParOf" srcId="{9233F2E0-5E4E-4D44-8197-09E76C5F6FEB}" destId="{99A2F953-EC43-4E7D-895E-E6CCB05BF9AC}" srcOrd="12" destOrd="0" presId="urn:microsoft.com/office/officeart/2005/8/layout/process5"/>
    <dgm:cxn modelId="{008430AD-FEFD-448D-9348-1FCDBAD75A45}" type="presParOf" srcId="{9233F2E0-5E4E-4D44-8197-09E76C5F6FEB}" destId="{B0605081-2CC9-4157-A707-056A7E67F165}" srcOrd="13" destOrd="0" presId="urn:microsoft.com/office/officeart/2005/8/layout/process5"/>
    <dgm:cxn modelId="{53B7158D-261B-4EED-BBD7-9E2AFD1A0F81}" type="presParOf" srcId="{B0605081-2CC9-4157-A707-056A7E67F165}" destId="{6C3D7124-8CE6-43EF-B903-996C1AE4DCA8}" srcOrd="0" destOrd="0" presId="urn:microsoft.com/office/officeart/2005/8/layout/process5"/>
    <dgm:cxn modelId="{58780A94-6DD1-4137-90A6-629DF6F5B462}" type="presParOf" srcId="{9233F2E0-5E4E-4D44-8197-09E76C5F6FEB}" destId="{56040DE5-8429-4ADC-872E-25108EC0DBDB}" srcOrd="14" destOrd="0" presId="urn:microsoft.com/office/officeart/2005/8/layout/process5"/>
    <dgm:cxn modelId="{DC731686-FAF4-4475-8093-BE84B88D5727}" type="presParOf" srcId="{9233F2E0-5E4E-4D44-8197-09E76C5F6FEB}" destId="{8875B72C-833D-4C06-88C7-8621517377BC}" srcOrd="15" destOrd="0" presId="urn:microsoft.com/office/officeart/2005/8/layout/process5"/>
    <dgm:cxn modelId="{5CDBA868-6174-489B-9862-DC5E32FB9815}" type="presParOf" srcId="{8875B72C-833D-4C06-88C7-8621517377BC}" destId="{6FC24B80-D800-4BB8-8862-1A8D3268A0E7}" srcOrd="0" destOrd="0" presId="urn:microsoft.com/office/officeart/2005/8/layout/process5"/>
    <dgm:cxn modelId="{85541CC5-001B-4C62-A758-654A846446DB}" type="presParOf" srcId="{9233F2E0-5E4E-4D44-8197-09E76C5F6FEB}" destId="{202B8E42-56EC-4F6F-B287-6BFE3E8911D1}" srcOrd="16" destOrd="0" presId="urn:microsoft.com/office/officeart/2005/8/layout/process5"/>
    <dgm:cxn modelId="{285310E5-E73C-4C00-9ECB-7C52CCE5AA58}" type="presParOf" srcId="{9233F2E0-5E4E-4D44-8197-09E76C5F6FEB}" destId="{F5157131-9131-47E0-91C7-C2708EA7DF4E}" srcOrd="17" destOrd="0" presId="urn:microsoft.com/office/officeart/2005/8/layout/process5"/>
    <dgm:cxn modelId="{9371B60F-0F90-4A97-8717-F42AE7B5D63F}" type="presParOf" srcId="{F5157131-9131-47E0-91C7-C2708EA7DF4E}" destId="{FA657519-C910-4034-B3AB-F451068D97BB}" srcOrd="0" destOrd="0" presId="urn:microsoft.com/office/officeart/2005/8/layout/process5"/>
    <dgm:cxn modelId="{D56F87DC-F6A9-444A-9DF6-B213F401C961}" type="presParOf" srcId="{9233F2E0-5E4E-4D44-8197-09E76C5F6FEB}" destId="{89DADE2F-0EC1-44A0-92D9-021DF56E312B}" srcOrd="18" destOrd="0" presId="urn:microsoft.com/office/officeart/2005/8/layout/process5"/>
    <dgm:cxn modelId="{4139F66E-07BD-42F2-A09C-85C067D92204}" type="presParOf" srcId="{9233F2E0-5E4E-4D44-8197-09E76C5F6FEB}" destId="{CD0FEDB8-BCC7-4F7B-BCF9-F14D929D684E}" srcOrd="19" destOrd="0" presId="urn:microsoft.com/office/officeart/2005/8/layout/process5"/>
    <dgm:cxn modelId="{1EC03459-C0DE-41D6-B841-0BE5ACCC3345}" type="presParOf" srcId="{CD0FEDB8-BCC7-4F7B-BCF9-F14D929D684E}" destId="{427AD9CF-C940-4EE9-9DB4-80E286518A29}" srcOrd="0" destOrd="0" presId="urn:microsoft.com/office/officeart/2005/8/layout/process5"/>
    <dgm:cxn modelId="{6038D219-3EA9-4963-80A5-324F5D4A8FBB}" type="presParOf" srcId="{9233F2E0-5E4E-4D44-8197-09E76C5F6FEB}" destId="{C269A2E3-8621-4697-96C7-19DDAF8DBEF2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4EC85-F1E5-4032-84A2-C3E3136266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E07A-26B0-4F19-BCA8-D94633B9448A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E256E60-9A03-4FD1-9638-8C7135534B6E}" type="parTrans" cxnId="{D75F270E-966A-43D6-A5FB-27A54D1BCC20}">
      <dgm:prSet/>
      <dgm:spPr/>
      <dgm:t>
        <a:bodyPr/>
        <a:lstStyle/>
        <a:p>
          <a:endParaRPr lang="en-US"/>
        </a:p>
      </dgm:t>
    </dgm:pt>
    <dgm:pt modelId="{98D52B40-EA7C-485F-94C2-DC8E376F17C3}" type="sibTrans" cxnId="{D75F270E-966A-43D6-A5FB-27A54D1BCC20}">
      <dgm:prSet/>
      <dgm:spPr/>
      <dgm:t>
        <a:bodyPr/>
        <a:lstStyle/>
        <a:p>
          <a:endParaRPr lang="en-US"/>
        </a:p>
      </dgm:t>
    </dgm:pt>
    <dgm:pt modelId="{F52BFB74-2CD7-4C74-942A-25DBB9AA2915}">
      <dgm:prSet phldrT="[Text]"/>
      <dgm:spPr/>
      <dgm:t>
        <a:bodyPr/>
        <a:lstStyle/>
        <a:p>
          <a:r>
            <a:rPr lang="en-US" dirty="0" smtClean="0"/>
            <a:t>Handle result from Pi</a:t>
          </a:r>
          <a:endParaRPr lang="en-US" dirty="0"/>
        </a:p>
      </dgm:t>
    </dgm:pt>
    <dgm:pt modelId="{7EE2005B-0347-4C41-970F-386028A902AF}" type="parTrans" cxnId="{BB96F571-A4B0-48E9-B733-11137284A1DD}">
      <dgm:prSet/>
      <dgm:spPr/>
      <dgm:t>
        <a:bodyPr/>
        <a:lstStyle/>
        <a:p>
          <a:endParaRPr lang="en-US"/>
        </a:p>
      </dgm:t>
    </dgm:pt>
    <dgm:pt modelId="{BAD5C154-7427-4718-92D3-CB67EC4C474A}" type="sibTrans" cxnId="{BB96F571-A4B0-48E9-B733-11137284A1DD}">
      <dgm:prSet/>
      <dgm:spPr/>
      <dgm:t>
        <a:bodyPr/>
        <a:lstStyle/>
        <a:p>
          <a:endParaRPr lang="en-US"/>
        </a:p>
      </dgm:t>
    </dgm:pt>
    <dgm:pt modelId="{7B91D573-4516-4398-AC21-E97983630C8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BFEB490F-D67B-48D8-BC0D-C584E0DAE5E0}" type="parTrans" cxnId="{E6C948B5-A426-4EBF-9943-C13D91396084}">
      <dgm:prSet/>
      <dgm:spPr/>
      <dgm:t>
        <a:bodyPr/>
        <a:lstStyle/>
        <a:p>
          <a:endParaRPr lang="en-US"/>
        </a:p>
      </dgm:t>
    </dgm:pt>
    <dgm:pt modelId="{AC820163-9D0E-4EE1-98AE-C7302AA8B33A}" type="sibTrans" cxnId="{E6C948B5-A426-4EBF-9943-C13D91396084}">
      <dgm:prSet/>
      <dgm:spPr/>
      <dgm:t>
        <a:bodyPr/>
        <a:lstStyle/>
        <a:p>
          <a:endParaRPr lang="en-US"/>
        </a:p>
      </dgm:t>
    </dgm:pt>
    <dgm:pt modelId="{49BF5DAA-0FAC-4602-AC74-6941C6C6BCB2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57DC9F04-AC4D-488B-BB59-45E5CCCF917C}" type="parTrans" cxnId="{74DE30A7-7B45-4B85-BDE7-CD2844F85521}">
      <dgm:prSet/>
      <dgm:spPr/>
      <dgm:t>
        <a:bodyPr/>
        <a:lstStyle/>
        <a:p>
          <a:endParaRPr lang="en-US"/>
        </a:p>
      </dgm:t>
    </dgm:pt>
    <dgm:pt modelId="{753F3472-AC31-4F18-8873-69D6054131BB}" type="sibTrans" cxnId="{74DE30A7-7B45-4B85-BDE7-CD2844F85521}">
      <dgm:prSet/>
      <dgm:spPr/>
      <dgm:t>
        <a:bodyPr/>
        <a:lstStyle/>
        <a:p>
          <a:endParaRPr lang="en-US"/>
        </a:p>
      </dgm:t>
    </dgm:pt>
    <dgm:pt modelId="{CC188287-CD1B-4AE3-B643-6625EE0595E2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9F02A0D3-7DCB-4C7F-9383-5F0AA6A9DEB3}" type="parTrans" cxnId="{12ACC441-522A-477E-8645-0E0D8BFF106B}">
      <dgm:prSet/>
      <dgm:spPr/>
      <dgm:t>
        <a:bodyPr/>
        <a:lstStyle/>
        <a:p>
          <a:endParaRPr lang="en-US"/>
        </a:p>
      </dgm:t>
    </dgm:pt>
    <dgm:pt modelId="{012BF67A-5197-4E3A-9F05-CCDAF62B8E03}" type="sibTrans" cxnId="{12ACC441-522A-477E-8645-0E0D8BFF106B}">
      <dgm:prSet/>
      <dgm:spPr/>
      <dgm:t>
        <a:bodyPr/>
        <a:lstStyle/>
        <a:p>
          <a:endParaRPr lang="en-US"/>
        </a:p>
      </dgm:t>
    </dgm:pt>
    <dgm:pt modelId="{7A0D024E-9346-4D86-AE79-A76B5DE1129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759FBE9B-1D42-48A1-9C91-E68085B34278}" type="parTrans" cxnId="{ECE93681-D5D5-430E-B97E-B90A7A9306DD}">
      <dgm:prSet/>
      <dgm:spPr/>
      <dgm:t>
        <a:bodyPr/>
        <a:lstStyle/>
        <a:p>
          <a:endParaRPr lang="en-US"/>
        </a:p>
      </dgm:t>
    </dgm:pt>
    <dgm:pt modelId="{084210F4-93C8-41E4-BF32-E5ACF87DD51E}" type="sibTrans" cxnId="{ECE93681-D5D5-430E-B97E-B90A7A9306DD}">
      <dgm:prSet/>
      <dgm:spPr/>
      <dgm:t>
        <a:bodyPr/>
        <a:lstStyle/>
        <a:p>
          <a:endParaRPr lang="en-US"/>
        </a:p>
      </dgm:t>
    </dgm:pt>
    <dgm:pt modelId="{06EA3AF0-5233-4148-9570-436A9FB37A06}">
      <dgm:prSet phldrT="[Text]"/>
      <dgm:spPr/>
      <dgm:t>
        <a:bodyPr/>
        <a:lstStyle/>
        <a:p>
          <a:r>
            <a:rPr lang="en-US" dirty="0" smtClean="0"/>
            <a:t>Store user data (ID, name, mac </a:t>
          </a:r>
          <a:r>
            <a:rPr lang="en-US" dirty="0" err="1" smtClean="0"/>
            <a:t>addr</a:t>
          </a:r>
          <a:r>
            <a:rPr lang="en-US" dirty="0" smtClean="0"/>
            <a:t>…) </a:t>
          </a:r>
          <a:endParaRPr lang="en-US" dirty="0"/>
        </a:p>
      </dgm:t>
    </dgm:pt>
    <dgm:pt modelId="{C4150BD0-7C72-4425-BE50-8E2E1494AA50}" type="parTrans" cxnId="{4D1507DC-139B-4BB8-BACB-51F027E639B7}">
      <dgm:prSet/>
      <dgm:spPr/>
    </dgm:pt>
    <dgm:pt modelId="{4430DFA8-FE44-4822-BFCF-208E40DA80C6}" type="sibTrans" cxnId="{4D1507DC-139B-4BB8-BACB-51F027E639B7}">
      <dgm:prSet/>
      <dgm:spPr/>
    </dgm:pt>
    <dgm:pt modelId="{3FD5FD37-C24E-4E56-866F-E5E0D0B08D92}">
      <dgm:prSet phldrT="[Text]"/>
      <dgm:spPr/>
      <dgm:t>
        <a:bodyPr/>
        <a:lstStyle/>
        <a:p>
          <a:r>
            <a:rPr lang="en-US" dirty="0" smtClean="0"/>
            <a:t>Store user result (height, weight, spo2, blood pressure, temperature)</a:t>
          </a:r>
          <a:endParaRPr lang="en-US" dirty="0"/>
        </a:p>
      </dgm:t>
    </dgm:pt>
    <dgm:pt modelId="{16E373D1-DAA2-4926-BA36-D2F081291FE6}" type="parTrans" cxnId="{EA3E8B52-D139-4E4D-BB4D-E8CA1CD064D7}">
      <dgm:prSet/>
      <dgm:spPr/>
    </dgm:pt>
    <dgm:pt modelId="{74D36994-9E69-49F0-B998-7A8B264C09C7}" type="sibTrans" cxnId="{EA3E8B52-D139-4E4D-BB4D-E8CA1CD064D7}">
      <dgm:prSet/>
      <dgm:spPr/>
    </dgm:pt>
    <dgm:pt modelId="{EF911249-EFB7-4DB9-98A0-C13852BB19B8}">
      <dgm:prSet phldrT="[Text]"/>
      <dgm:spPr/>
      <dgm:t>
        <a:bodyPr/>
        <a:lstStyle/>
        <a:p>
          <a:r>
            <a:rPr lang="en-US" dirty="0" smtClean="0"/>
            <a:t>See above Bluetooth slide</a:t>
          </a:r>
          <a:endParaRPr lang="en-US" dirty="0"/>
        </a:p>
      </dgm:t>
    </dgm:pt>
    <dgm:pt modelId="{74D9BC2E-F670-4955-983B-8686934B59EE}" type="parTrans" cxnId="{9E52BF4E-5081-4487-AD70-5E3F2A961E94}">
      <dgm:prSet/>
      <dgm:spPr/>
    </dgm:pt>
    <dgm:pt modelId="{B2464F11-6DAF-4F34-94F9-0F5F5A2BCE95}" type="sibTrans" cxnId="{9E52BF4E-5081-4487-AD70-5E3F2A961E94}">
      <dgm:prSet/>
      <dgm:spPr/>
    </dgm:pt>
    <dgm:pt modelId="{426348B9-E1D6-4CC9-BAFD-F5EAED8DF95B}">
      <dgm:prSet phldrT="[Text]"/>
      <dgm:spPr/>
      <dgm:t>
        <a:bodyPr/>
        <a:lstStyle/>
        <a:p>
          <a:r>
            <a:rPr lang="en-US" dirty="0" smtClean="0"/>
            <a:t>Ask mentor &amp; server team for more information </a:t>
          </a:r>
          <a:r>
            <a:rPr lang="en-US" dirty="0" smtClean="0">
              <a:sym typeface="Wingdings" panose="05000000000000000000" pitchFamily="2" charset="2"/>
            </a:rPr>
            <a:t>)</a:t>
          </a:r>
          <a:endParaRPr lang="en-US" dirty="0"/>
        </a:p>
      </dgm:t>
    </dgm:pt>
    <dgm:pt modelId="{5A21C07E-9EC6-4DFA-ACC0-204EC1E432A4}" type="parTrans" cxnId="{6E625A12-EBCC-487A-B702-1E7A952792BF}">
      <dgm:prSet/>
      <dgm:spPr/>
    </dgm:pt>
    <dgm:pt modelId="{C2A3E1DF-7533-496D-839F-C898EB0B826A}" type="sibTrans" cxnId="{6E625A12-EBCC-487A-B702-1E7A952792BF}">
      <dgm:prSet/>
      <dgm:spPr/>
    </dgm:pt>
    <dgm:pt modelId="{1774C1E4-38D9-40AA-BAE9-62EB7CD55B3A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D4AA96CD-EAD3-4AD7-8293-6C645B8D93C4}" type="parTrans" cxnId="{7927F737-F19B-4CA2-B3E9-32443BB1D33D}">
      <dgm:prSet/>
      <dgm:spPr/>
    </dgm:pt>
    <dgm:pt modelId="{C73F7DBF-5147-43FF-98E2-6281B13A0C25}" type="sibTrans" cxnId="{7927F737-F19B-4CA2-B3E9-32443BB1D33D}">
      <dgm:prSet/>
      <dgm:spPr/>
    </dgm:pt>
    <dgm:pt modelId="{B953EC99-2FAD-432C-8610-2624B43118BA}">
      <dgm:prSet phldrT="[Text]"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673ABCBF-B973-4429-9531-FB0EEDF83DA9}" type="parTrans" cxnId="{DEAD5086-F938-480F-B325-D0F221C408D9}">
      <dgm:prSet/>
      <dgm:spPr/>
    </dgm:pt>
    <dgm:pt modelId="{13BB8E77-DF78-4F88-835C-8FBEB125F631}" type="sibTrans" cxnId="{DEAD5086-F938-480F-B325-D0F221C408D9}">
      <dgm:prSet/>
      <dgm:spPr/>
    </dgm:pt>
    <dgm:pt modelId="{72951E78-9611-4A63-A78F-41828E41683A}" type="pres">
      <dgm:prSet presAssocID="{B174EC85-F1E5-4032-84A2-C3E313626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03553-972F-49EF-AC20-CF11AFEACBE4}" type="pres">
      <dgm:prSet presAssocID="{B793E07A-26B0-4F19-BCA8-D94633B9448A}" presName="composite" presStyleCnt="0"/>
      <dgm:spPr/>
    </dgm:pt>
    <dgm:pt modelId="{F2EE8185-ADDA-40B5-821D-4079A686539F}" type="pres">
      <dgm:prSet presAssocID="{B793E07A-26B0-4F19-BCA8-D94633B944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32A4-B919-46A5-AF1A-30702345ECD3}" type="pres">
      <dgm:prSet presAssocID="{B793E07A-26B0-4F19-BCA8-D94633B944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EF99F-D721-43FB-9ED8-13497CD2F968}" type="pres">
      <dgm:prSet presAssocID="{98D52B40-EA7C-485F-94C2-DC8E376F17C3}" presName="space" presStyleCnt="0"/>
      <dgm:spPr/>
    </dgm:pt>
    <dgm:pt modelId="{075D64F5-BDA1-4824-94CC-60B8EE9796F6}" type="pres">
      <dgm:prSet presAssocID="{49BF5DAA-0FAC-4602-AC74-6941C6C6BCB2}" presName="composite" presStyleCnt="0"/>
      <dgm:spPr/>
    </dgm:pt>
    <dgm:pt modelId="{417FE0C0-F440-47BD-874B-4AAC1FE68571}" type="pres">
      <dgm:prSet presAssocID="{49BF5DAA-0FAC-4602-AC74-6941C6C6BC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16B2-FB80-4CA8-AFB5-B752ADED21DE}" type="pres">
      <dgm:prSet presAssocID="{49BF5DAA-0FAC-4602-AC74-6941C6C6BC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CC441-522A-477E-8645-0E0D8BFF106B}" srcId="{49BF5DAA-0FAC-4602-AC74-6941C6C6BCB2}" destId="{CC188287-CD1B-4AE3-B643-6625EE0595E2}" srcOrd="0" destOrd="0" parTransId="{9F02A0D3-7DCB-4C7F-9383-5F0AA6A9DEB3}" sibTransId="{012BF67A-5197-4E3A-9F05-CCDAF62B8E03}"/>
    <dgm:cxn modelId="{9E52BF4E-5081-4487-AD70-5E3F2A961E94}" srcId="{CC188287-CD1B-4AE3-B643-6625EE0595E2}" destId="{EF911249-EFB7-4DB9-98A0-C13852BB19B8}" srcOrd="0" destOrd="0" parTransId="{74D9BC2E-F670-4955-983B-8686934B59EE}" sibTransId="{B2464F11-6DAF-4F34-94F9-0F5F5A2BCE95}"/>
    <dgm:cxn modelId="{DEAD5086-F938-480F-B325-D0F221C408D9}" srcId="{7A0D024E-9346-4D86-AE79-A76B5DE11293}" destId="{B953EC99-2FAD-432C-8610-2624B43118BA}" srcOrd="1" destOrd="0" parTransId="{673ABCBF-B973-4429-9531-FB0EEDF83DA9}" sibTransId="{13BB8E77-DF78-4F88-835C-8FBEB125F631}"/>
    <dgm:cxn modelId="{E29847E8-88CC-4511-B76D-A5E683A57296}" type="presOf" srcId="{F52BFB74-2CD7-4C74-942A-25DBB9AA2915}" destId="{50C632A4-B919-46A5-AF1A-30702345ECD3}" srcOrd="0" destOrd="0" presId="urn:microsoft.com/office/officeart/2005/8/layout/hList1"/>
    <dgm:cxn modelId="{59DC7577-159C-4BD7-88ED-0045B8F704D0}" type="presOf" srcId="{49BF5DAA-0FAC-4602-AC74-6941C6C6BCB2}" destId="{417FE0C0-F440-47BD-874B-4AAC1FE68571}" srcOrd="0" destOrd="0" presId="urn:microsoft.com/office/officeart/2005/8/layout/hList1"/>
    <dgm:cxn modelId="{ECE93681-D5D5-430E-B97E-B90A7A9306DD}" srcId="{49BF5DAA-0FAC-4602-AC74-6941C6C6BCB2}" destId="{7A0D024E-9346-4D86-AE79-A76B5DE11293}" srcOrd="1" destOrd="0" parTransId="{759FBE9B-1D42-48A1-9C91-E68085B34278}" sibTransId="{084210F4-93C8-41E4-BF32-E5ACF87DD51E}"/>
    <dgm:cxn modelId="{95602727-A80B-4113-A0B0-F470B44B41DF}" type="presOf" srcId="{B793E07A-26B0-4F19-BCA8-D94633B9448A}" destId="{F2EE8185-ADDA-40B5-821D-4079A686539F}" srcOrd="0" destOrd="0" presId="urn:microsoft.com/office/officeart/2005/8/layout/hList1"/>
    <dgm:cxn modelId="{D75F270E-966A-43D6-A5FB-27A54D1BCC20}" srcId="{B174EC85-F1E5-4032-84A2-C3E31362664E}" destId="{B793E07A-26B0-4F19-BCA8-D94633B9448A}" srcOrd="0" destOrd="0" parTransId="{0E256E60-9A03-4FD1-9638-8C7135534B6E}" sibTransId="{98D52B40-EA7C-485F-94C2-DC8E376F17C3}"/>
    <dgm:cxn modelId="{BB96F571-A4B0-48E9-B733-11137284A1DD}" srcId="{B793E07A-26B0-4F19-BCA8-D94633B9448A}" destId="{F52BFB74-2CD7-4C74-942A-25DBB9AA2915}" srcOrd="0" destOrd="0" parTransId="{7EE2005B-0347-4C41-970F-386028A902AF}" sibTransId="{BAD5C154-7427-4718-92D3-CB67EC4C474A}"/>
    <dgm:cxn modelId="{4D1507DC-139B-4BB8-BACB-51F027E639B7}" srcId="{B793E07A-26B0-4F19-BCA8-D94633B9448A}" destId="{06EA3AF0-5233-4148-9570-436A9FB37A06}" srcOrd="1" destOrd="0" parTransId="{C4150BD0-7C72-4425-BE50-8E2E1494AA50}" sibTransId="{4430DFA8-FE44-4822-BFCF-208E40DA80C6}"/>
    <dgm:cxn modelId="{126A475F-6C9D-41F0-A441-E3CE3E392A53}" type="presOf" srcId="{B174EC85-F1E5-4032-84A2-C3E31362664E}" destId="{72951E78-9611-4A63-A78F-41828E41683A}" srcOrd="0" destOrd="0" presId="urn:microsoft.com/office/officeart/2005/8/layout/hList1"/>
    <dgm:cxn modelId="{15FF536B-2F2A-4078-B3D4-8EBA49615735}" type="presOf" srcId="{3FD5FD37-C24E-4E56-866F-E5E0D0B08D92}" destId="{50C632A4-B919-46A5-AF1A-30702345ECD3}" srcOrd="0" destOrd="2" presId="urn:microsoft.com/office/officeart/2005/8/layout/hList1"/>
    <dgm:cxn modelId="{1320CA3D-52CD-42EE-8EE2-E551D5519892}" type="presOf" srcId="{426348B9-E1D6-4CC9-BAFD-F5EAED8DF95B}" destId="{ABB216B2-FB80-4CA8-AFB5-B752ADED21DE}" srcOrd="0" destOrd="4" presId="urn:microsoft.com/office/officeart/2005/8/layout/hList1"/>
    <dgm:cxn modelId="{0F236EB5-1589-42C9-8163-8A3D37818710}" type="presOf" srcId="{06EA3AF0-5233-4148-9570-436A9FB37A06}" destId="{50C632A4-B919-46A5-AF1A-30702345ECD3}" srcOrd="0" destOrd="1" presId="urn:microsoft.com/office/officeart/2005/8/layout/hList1"/>
    <dgm:cxn modelId="{AEA1ECAB-FFB5-4042-BD5A-ED93B0C842AB}" type="presOf" srcId="{7A0D024E-9346-4D86-AE79-A76B5DE11293}" destId="{ABB216B2-FB80-4CA8-AFB5-B752ADED21DE}" srcOrd="0" destOrd="3" presId="urn:microsoft.com/office/officeart/2005/8/layout/hList1"/>
    <dgm:cxn modelId="{E2FCF012-64E6-43A0-AEAC-ECC241A7BEEE}" type="presOf" srcId="{B953EC99-2FAD-432C-8610-2624B43118BA}" destId="{ABB216B2-FB80-4CA8-AFB5-B752ADED21DE}" srcOrd="0" destOrd="5" presId="urn:microsoft.com/office/officeart/2005/8/layout/hList1"/>
    <dgm:cxn modelId="{D57DDBA6-82CF-453E-A996-496D9A39B274}" type="presOf" srcId="{7B91D573-4516-4398-AC21-E97983630C85}" destId="{50C632A4-B919-46A5-AF1A-30702345ECD3}" srcOrd="0" destOrd="3" presId="urn:microsoft.com/office/officeart/2005/8/layout/hList1"/>
    <dgm:cxn modelId="{EA3E8B52-D139-4E4D-BB4D-E8CA1CD064D7}" srcId="{B793E07A-26B0-4F19-BCA8-D94633B9448A}" destId="{3FD5FD37-C24E-4E56-866F-E5E0D0B08D92}" srcOrd="2" destOrd="0" parTransId="{16E373D1-DAA2-4926-BA36-D2F081291FE6}" sibTransId="{74D36994-9E69-49F0-B998-7A8B264C09C7}"/>
    <dgm:cxn modelId="{C9AD8D43-E431-4E4C-851D-A00062BA5937}" type="presOf" srcId="{EF911249-EFB7-4DB9-98A0-C13852BB19B8}" destId="{ABB216B2-FB80-4CA8-AFB5-B752ADED21DE}" srcOrd="0" destOrd="1" presId="urn:microsoft.com/office/officeart/2005/8/layout/hList1"/>
    <dgm:cxn modelId="{74DE30A7-7B45-4B85-BDE7-CD2844F85521}" srcId="{B174EC85-F1E5-4032-84A2-C3E31362664E}" destId="{49BF5DAA-0FAC-4602-AC74-6941C6C6BCB2}" srcOrd="1" destOrd="0" parTransId="{57DC9F04-AC4D-488B-BB59-45E5CCCF917C}" sibTransId="{753F3472-AC31-4F18-8873-69D6054131BB}"/>
    <dgm:cxn modelId="{E6C948B5-A426-4EBF-9943-C13D91396084}" srcId="{B793E07A-26B0-4F19-BCA8-D94633B9448A}" destId="{7B91D573-4516-4398-AC21-E97983630C85}" srcOrd="3" destOrd="0" parTransId="{BFEB490F-D67B-48D8-BC0D-C584E0DAE5E0}" sibTransId="{AC820163-9D0E-4EE1-98AE-C7302AA8B33A}"/>
    <dgm:cxn modelId="{1382359F-884A-4331-B9FD-2F41C63B71BC}" type="presOf" srcId="{1774C1E4-38D9-40AA-BAE9-62EB7CD55B3A}" destId="{ABB216B2-FB80-4CA8-AFB5-B752ADED21DE}" srcOrd="0" destOrd="2" presId="urn:microsoft.com/office/officeart/2005/8/layout/hList1"/>
    <dgm:cxn modelId="{C65ADBED-4F79-4FFB-A418-B1B45A918221}" type="presOf" srcId="{CC188287-CD1B-4AE3-B643-6625EE0595E2}" destId="{ABB216B2-FB80-4CA8-AFB5-B752ADED21DE}" srcOrd="0" destOrd="0" presId="urn:microsoft.com/office/officeart/2005/8/layout/hList1"/>
    <dgm:cxn modelId="{6E625A12-EBCC-487A-B702-1E7A952792BF}" srcId="{7A0D024E-9346-4D86-AE79-A76B5DE11293}" destId="{426348B9-E1D6-4CC9-BAFD-F5EAED8DF95B}" srcOrd="0" destOrd="0" parTransId="{5A21C07E-9EC6-4DFA-ACC0-204EC1E432A4}" sibTransId="{C2A3E1DF-7533-496D-839F-C898EB0B826A}"/>
    <dgm:cxn modelId="{7927F737-F19B-4CA2-B3E9-32443BB1D33D}" srcId="{CC188287-CD1B-4AE3-B643-6625EE0595E2}" destId="{1774C1E4-38D9-40AA-BAE9-62EB7CD55B3A}" srcOrd="1" destOrd="0" parTransId="{D4AA96CD-EAD3-4AD7-8293-6C645B8D93C4}" sibTransId="{C73F7DBF-5147-43FF-98E2-6281B13A0C25}"/>
    <dgm:cxn modelId="{F495AC81-13AE-4439-83AA-A3365C1A7B32}" type="presParOf" srcId="{72951E78-9611-4A63-A78F-41828E41683A}" destId="{EE103553-972F-49EF-AC20-CF11AFEACBE4}" srcOrd="0" destOrd="0" presId="urn:microsoft.com/office/officeart/2005/8/layout/hList1"/>
    <dgm:cxn modelId="{A0DF0C9C-CC9C-4932-B76A-B67E20B6B73E}" type="presParOf" srcId="{EE103553-972F-49EF-AC20-CF11AFEACBE4}" destId="{F2EE8185-ADDA-40B5-821D-4079A686539F}" srcOrd="0" destOrd="0" presId="urn:microsoft.com/office/officeart/2005/8/layout/hList1"/>
    <dgm:cxn modelId="{AB31EDE0-208E-4F52-A4AA-372AE694CE20}" type="presParOf" srcId="{EE103553-972F-49EF-AC20-CF11AFEACBE4}" destId="{50C632A4-B919-46A5-AF1A-30702345ECD3}" srcOrd="1" destOrd="0" presId="urn:microsoft.com/office/officeart/2005/8/layout/hList1"/>
    <dgm:cxn modelId="{6FEF0AD5-C839-4219-8ED2-FF67003B591A}" type="presParOf" srcId="{72951E78-9611-4A63-A78F-41828E41683A}" destId="{7E4EF99F-D721-43FB-9ED8-13497CD2F968}" srcOrd="1" destOrd="0" presId="urn:microsoft.com/office/officeart/2005/8/layout/hList1"/>
    <dgm:cxn modelId="{732C4D1F-E4A1-4C51-98AC-A61D708B26B2}" type="presParOf" srcId="{72951E78-9611-4A63-A78F-41828E41683A}" destId="{075D64F5-BDA1-4824-94CC-60B8EE9796F6}" srcOrd="2" destOrd="0" presId="urn:microsoft.com/office/officeart/2005/8/layout/hList1"/>
    <dgm:cxn modelId="{75AE7E43-3BE6-4AA0-A0E7-D53FBF99AD93}" type="presParOf" srcId="{075D64F5-BDA1-4824-94CC-60B8EE9796F6}" destId="{417FE0C0-F440-47BD-874B-4AAC1FE68571}" srcOrd="0" destOrd="0" presId="urn:microsoft.com/office/officeart/2005/8/layout/hList1"/>
    <dgm:cxn modelId="{39D3AABB-4A76-4A9F-89FB-C4C47B59E869}" type="presParOf" srcId="{075D64F5-BDA1-4824-94CC-60B8EE9796F6}" destId="{ABB216B2-FB80-4CA8-AFB5-B752ADED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61210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1010612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phone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 + </a:t>
          </a:r>
          <a:r>
            <a:rPr lang="en-US" sz="800" kern="1200" dirty="0" err="1" smtClean="0"/>
            <a:t>Thành</a:t>
          </a:r>
          <a:endParaRPr lang="en-US" sz="800" kern="1200" dirty="0" smtClean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72898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72898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87984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87984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74094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74094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89180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89180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559E-BD30-4C5E-8244-E975DFD4D66A}">
      <dsp:nvSpPr>
        <dsp:cNvPr id="0" name=""/>
        <dsp:cNvSpPr/>
      </dsp:nvSpPr>
      <dsp:spPr>
        <a:xfrm>
          <a:off x="674682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main() start</a:t>
          </a:r>
          <a:endParaRPr lang="en-US" sz="1300" kern="1200" dirty="0"/>
        </a:p>
      </dsp:txBody>
      <dsp:txXfrm>
        <a:off x="707659" y="33940"/>
        <a:ext cx="1810573" cy="1059962"/>
      </dsp:txXfrm>
    </dsp:sp>
    <dsp:sp modelId="{7E7752DD-DCDB-41B0-B094-2281FBAA8726}">
      <dsp:nvSpPr>
        <dsp:cNvPr id="0" name=""/>
        <dsp:cNvSpPr/>
      </dsp:nvSpPr>
      <dsp:spPr>
        <a:xfrm>
          <a:off x="2716344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16344" y="424308"/>
        <a:ext cx="278476" cy="279226"/>
      </dsp:txXfrm>
    </dsp:sp>
    <dsp:sp modelId="{C552C226-DCF4-4C0B-9226-C4DC76870D11}">
      <dsp:nvSpPr>
        <dsp:cNvPr id="0" name=""/>
        <dsp:cNvSpPr/>
      </dsp:nvSpPr>
      <dsp:spPr>
        <a:xfrm>
          <a:off x="3301821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Audio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Bluetooth </a:t>
          </a:r>
          <a:endParaRPr lang="en-US" sz="1000" kern="1200" dirty="0"/>
        </a:p>
      </dsp:txBody>
      <dsp:txXfrm>
        <a:off x="3334798" y="33940"/>
        <a:ext cx="1810573" cy="1059962"/>
      </dsp:txXfrm>
    </dsp:sp>
    <dsp:sp modelId="{4E482C98-6EFA-4C20-AE49-96BEB2724FA0}">
      <dsp:nvSpPr>
        <dsp:cNvPr id="0" name=""/>
        <dsp:cNvSpPr/>
      </dsp:nvSpPr>
      <dsp:spPr>
        <a:xfrm>
          <a:off x="534348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3483" y="424308"/>
        <a:ext cx="278476" cy="279226"/>
      </dsp:txXfrm>
    </dsp:sp>
    <dsp:sp modelId="{B6F5FD8B-2420-4FD2-A968-06EB999D45F8}">
      <dsp:nvSpPr>
        <dsp:cNvPr id="0" name=""/>
        <dsp:cNvSpPr/>
      </dsp:nvSpPr>
      <dsp:spPr>
        <a:xfrm>
          <a:off x="5928960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Power BP Machine on</a:t>
          </a:r>
          <a:endParaRPr lang="en-US" sz="1300" kern="1200" dirty="0"/>
        </a:p>
      </dsp:txBody>
      <dsp:txXfrm>
        <a:off x="5961937" y="33940"/>
        <a:ext cx="1810573" cy="1059962"/>
      </dsp:txXfrm>
    </dsp:sp>
    <dsp:sp modelId="{FE02FC1D-D3EB-4076-A80F-B80B5AAC7ABB}">
      <dsp:nvSpPr>
        <dsp:cNvPr id="0" name=""/>
        <dsp:cNvSpPr/>
      </dsp:nvSpPr>
      <dsp:spPr>
        <a:xfrm>
          <a:off x="797062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970623" y="424308"/>
        <a:ext cx="278476" cy="279226"/>
      </dsp:txXfrm>
    </dsp:sp>
    <dsp:sp modelId="{0631316F-807F-4C68-B220-03577B1939F8}">
      <dsp:nvSpPr>
        <dsp:cNvPr id="0" name=""/>
        <dsp:cNvSpPr/>
      </dsp:nvSpPr>
      <dsp:spPr>
        <a:xfrm>
          <a:off x="8556099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Initialize SpO2, Scale, Temperature module</a:t>
          </a:r>
          <a:endParaRPr lang="en-US" sz="1300" kern="1200" dirty="0"/>
        </a:p>
      </dsp:txBody>
      <dsp:txXfrm>
        <a:off x="8589076" y="33940"/>
        <a:ext cx="1810573" cy="1059962"/>
      </dsp:txXfrm>
    </dsp:sp>
    <dsp:sp modelId="{9FEB6EAB-4890-41DE-90EE-B031032C219C}">
      <dsp:nvSpPr>
        <dsp:cNvPr id="0" name=""/>
        <dsp:cNvSpPr/>
      </dsp:nvSpPr>
      <dsp:spPr>
        <a:xfrm rot="5400000">
          <a:off x="9295451" y="1258237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9354750" y="1292015"/>
        <a:ext cx="279226" cy="278476"/>
      </dsp:txXfrm>
    </dsp:sp>
    <dsp:sp modelId="{9DCBE7C4-77E3-4D84-882B-7F8484E636DC}">
      <dsp:nvSpPr>
        <dsp:cNvPr id="0" name=""/>
        <dsp:cNvSpPr/>
      </dsp:nvSpPr>
      <dsp:spPr>
        <a:xfrm>
          <a:off x="8556099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 touch </a:t>
          </a:r>
        </a:p>
      </dsp:txBody>
      <dsp:txXfrm>
        <a:off x="8589076" y="1910468"/>
        <a:ext cx="1810573" cy="1059962"/>
      </dsp:txXfrm>
    </dsp:sp>
    <dsp:sp modelId="{B96C6DDC-F963-4B90-A0A4-7D9FCD4D5E46}">
      <dsp:nvSpPr>
        <dsp:cNvPr id="0" name=""/>
        <dsp:cNvSpPr/>
      </dsp:nvSpPr>
      <dsp:spPr>
        <a:xfrm rot="10800000">
          <a:off x="7993141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112488" y="2300836"/>
        <a:ext cx="278476" cy="279226"/>
      </dsp:txXfrm>
    </dsp:sp>
    <dsp:sp modelId="{9038EBA2-D570-4040-AD91-DE80216ABD27}">
      <dsp:nvSpPr>
        <dsp:cNvPr id="0" name=""/>
        <dsp:cNvSpPr/>
      </dsp:nvSpPr>
      <dsp:spPr>
        <a:xfrm>
          <a:off x="5928960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Uno measures height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Pi measures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Scale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Temperature</a:t>
          </a:r>
        </a:p>
      </dsp:txBody>
      <dsp:txXfrm>
        <a:off x="5961937" y="1910468"/>
        <a:ext cx="1810573" cy="1059962"/>
      </dsp:txXfrm>
    </dsp:sp>
    <dsp:sp modelId="{604B6F34-710D-40C8-8805-5FC71845512E}">
      <dsp:nvSpPr>
        <dsp:cNvPr id="0" name=""/>
        <dsp:cNvSpPr/>
      </dsp:nvSpPr>
      <dsp:spPr>
        <a:xfrm rot="10800000">
          <a:off x="5366002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85349" y="2300836"/>
        <a:ext cx="278476" cy="279226"/>
      </dsp:txXfrm>
    </dsp:sp>
    <dsp:sp modelId="{99A2F953-EC43-4E7D-895E-E6CCB05BF9AC}">
      <dsp:nvSpPr>
        <dsp:cNvPr id="0" name=""/>
        <dsp:cNvSpPr/>
      </dsp:nvSpPr>
      <dsp:spPr>
        <a:xfrm>
          <a:off x="3301821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 measures SpO2</a:t>
          </a:r>
        </a:p>
      </dsp:txBody>
      <dsp:txXfrm>
        <a:off x="3334798" y="1910468"/>
        <a:ext cx="1810573" cy="1059962"/>
      </dsp:txXfrm>
    </dsp:sp>
    <dsp:sp modelId="{B0605081-2CC9-4157-A707-056A7E67F165}">
      <dsp:nvSpPr>
        <dsp:cNvPr id="0" name=""/>
        <dsp:cNvSpPr/>
      </dsp:nvSpPr>
      <dsp:spPr>
        <a:xfrm rot="10800000">
          <a:off x="2738863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58210" y="2300836"/>
        <a:ext cx="278476" cy="279226"/>
      </dsp:txXfrm>
    </dsp:sp>
    <dsp:sp modelId="{56040DE5-8429-4ADC-872E-25108EC0DBDB}">
      <dsp:nvSpPr>
        <dsp:cNvPr id="0" name=""/>
        <dsp:cNvSpPr/>
      </dsp:nvSpPr>
      <dsp:spPr>
        <a:xfrm>
          <a:off x="674682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blood pressure result</a:t>
          </a:r>
        </a:p>
      </dsp:txBody>
      <dsp:txXfrm>
        <a:off x="707659" y="1910468"/>
        <a:ext cx="1810573" cy="1059962"/>
      </dsp:txXfrm>
    </dsp:sp>
    <dsp:sp modelId="{8875B72C-833D-4C06-88C7-8621517377BC}">
      <dsp:nvSpPr>
        <dsp:cNvPr id="0" name=""/>
        <dsp:cNvSpPr/>
      </dsp:nvSpPr>
      <dsp:spPr>
        <a:xfrm rot="5400000">
          <a:off x="1414034" y="3134765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3333" y="3168543"/>
        <a:ext cx="279226" cy="278476"/>
      </dsp:txXfrm>
    </dsp:sp>
    <dsp:sp modelId="{202B8E42-56EC-4F6F-B287-6BFE3E8911D1}">
      <dsp:nvSpPr>
        <dsp:cNvPr id="0" name=""/>
        <dsp:cNvSpPr/>
      </dsp:nvSpPr>
      <dsp:spPr>
        <a:xfrm>
          <a:off x="674682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Prepare outputs</a:t>
          </a:r>
        </a:p>
      </dsp:txBody>
      <dsp:txXfrm>
        <a:off x="707659" y="3786996"/>
        <a:ext cx="1810573" cy="1059962"/>
      </dsp:txXfrm>
    </dsp:sp>
    <dsp:sp modelId="{F5157131-9131-47E0-91C7-C2708EA7DF4E}">
      <dsp:nvSpPr>
        <dsp:cNvPr id="0" name=""/>
        <dsp:cNvSpPr/>
      </dsp:nvSpPr>
      <dsp:spPr>
        <a:xfrm>
          <a:off x="2716344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16344" y="4177364"/>
        <a:ext cx="278476" cy="279226"/>
      </dsp:txXfrm>
    </dsp:sp>
    <dsp:sp modelId="{89DADE2F-0EC1-44A0-92D9-021DF56E312B}">
      <dsp:nvSpPr>
        <dsp:cNvPr id="0" name=""/>
        <dsp:cNvSpPr/>
      </dsp:nvSpPr>
      <dsp:spPr>
        <a:xfrm>
          <a:off x="3301821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Send data to server</a:t>
          </a:r>
        </a:p>
      </dsp:txBody>
      <dsp:txXfrm>
        <a:off x="3334798" y="3786996"/>
        <a:ext cx="1810573" cy="1059962"/>
      </dsp:txXfrm>
    </dsp:sp>
    <dsp:sp modelId="{CD0FEDB8-BCC7-4F7B-BCF9-F14D929D684E}">
      <dsp:nvSpPr>
        <dsp:cNvPr id="0" name=""/>
        <dsp:cNvSpPr/>
      </dsp:nvSpPr>
      <dsp:spPr>
        <a:xfrm>
          <a:off x="5343483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3483" y="4177364"/>
        <a:ext cx="278476" cy="279226"/>
      </dsp:txXfrm>
    </dsp:sp>
    <dsp:sp modelId="{C269A2E3-8621-4697-96C7-19DDAF8DBEF2}">
      <dsp:nvSpPr>
        <dsp:cNvPr id="0" name=""/>
        <dsp:cNvSpPr/>
      </dsp:nvSpPr>
      <dsp:spPr>
        <a:xfrm>
          <a:off x="5928960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END</a:t>
          </a:r>
        </a:p>
      </dsp:txBody>
      <dsp:txXfrm>
        <a:off x="5961937" y="3786996"/>
        <a:ext cx="1810573" cy="1059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261899"/>
            <a:ext cx="9144000" cy="2085229"/>
          </a:xfrm>
        </p:spPr>
        <p:txBody>
          <a:bodyPr numCol="2"/>
          <a:lstStyle/>
          <a:p>
            <a:pPr lvl="1" algn="l"/>
            <a:r>
              <a:rPr lang="en-US" dirty="0" smtClean="0"/>
              <a:t>This file includes: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General rules for coding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main flow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desired features, desired output for each module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Module code</a:t>
            </a:r>
          </a:p>
          <a:p>
            <a:pPr lvl="1" algn="r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	</a:t>
            </a:r>
          </a:p>
          <a:p>
            <a:pPr lvl="1" algn="r"/>
            <a:r>
              <a:rPr lang="en-US" dirty="0" smtClean="0"/>
              <a:t>Date: 16</a:t>
            </a:r>
            <a:r>
              <a:rPr lang="en-US" baseline="30000" dirty="0" smtClean="0"/>
              <a:t>th</a:t>
            </a:r>
            <a:r>
              <a:rPr lang="en-US" dirty="0" smtClean="0"/>
              <a:t> Mar, 2017	</a:t>
            </a: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6396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then wait for a file name </a:t>
            </a:r>
            <a:r>
              <a:rPr lang="en-US" dirty="0" err="1" smtClean="0"/>
              <a:t>touch_finish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uno_start</a:t>
            </a:r>
            <a:r>
              <a:rPr lang="en-US" dirty="0" smtClean="0"/>
              <a:t>), then send START signal to Uno.</a:t>
            </a:r>
          </a:p>
          <a:p>
            <a:pPr lvl="1"/>
            <a:r>
              <a:rPr lang="en-US" dirty="0" smtClean="0"/>
              <a:t>Uno will drive the motor, measure height, then send back to Pi</a:t>
            </a:r>
          </a:p>
          <a:p>
            <a:pPr lvl="1"/>
            <a:r>
              <a:rPr lang="en-US" dirty="0" smtClean="0"/>
              <a:t>Pi store that result in a file name </a:t>
            </a:r>
            <a:r>
              <a:rPr lang="en-US" dirty="0" err="1" smtClean="0"/>
              <a:t>height_result</a:t>
            </a:r>
            <a:r>
              <a:rPr lang="en-US" dirty="0" smtClean="0"/>
              <a:t>, generate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uno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height_result</a:t>
            </a:r>
            <a:r>
              <a:rPr lang="en-US" dirty="0" smtClean="0"/>
              <a:t>, </a:t>
            </a:r>
            <a:r>
              <a:rPr lang="en-US" dirty="0" err="1" smtClean="0"/>
              <a:t>uno_finish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3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Le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</a:t>
            </a:r>
            <a:r>
              <a:rPr lang="en-US" dirty="0" smtClean="0"/>
              <a:t> wait for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pPr lvl="1"/>
            <a:r>
              <a:rPr lang="en-US" dirty="0" smtClean="0"/>
              <a:t>Measure weight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scale_result</a:t>
            </a:r>
            <a:r>
              <a:rPr lang="en-US" dirty="0" smtClean="0"/>
              <a:t>, generate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scale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scale_result</a:t>
            </a:r>
            <a:r>
              <a:rPr lang="en-US" dirty="0" smtClean="0"/>
              <a:t>,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Initialize then </a:t>
            </a:r>
            <a:r>
              <a:rPr lang="en-US" dirty="0" smtClean="0"/>
              <a:t>wait </a:t>
            </a:r>
            <a:r>
              <a:rPr lang="en-US" dirty="0"/>
              <a:t>for a file name </a:t>
            </a:r>
            <a:r>
              <a:rPr lang="en-US" dirty="0" err="1"/>
              <a:t>uno_finish</a:t>
            </a:r>
            <a:endParaRPr lang="en-US" dirty="0"/>
          </a:p>
          <a:p>
            <a:pPr lvl="1"/>
            <a:r>
              <a:rPr lang="en-US" dirty="0"/>
              <a:t>Measure </a:t>
            </a:r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/>
              <a:t>Store result in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/>
              <a:t>generate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  <a:p>
            <a:pPr lvl="1"/>
            <a:r>
              <a:rPr lang="en-US" dirty="0"/>
              <a:t>Program: </a:t>
            </a:r>
            <a:r>
              <a:rPr lang="en-US" dirty="0" smtClean="0"/>
              <a:t>temp</a:t>
            </a:r>
            <a:endParaRPr lang="en-US" dirty="0"/>
          </a:p>
          <a:p>
            <a:pPr lvl="1"/>
            <a:r>
              <a:rPr lang="en-US" dirty="0"/>
              <a:t>File: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 err="1" smtClean="0"/>
              <a:t>temp_finish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 wait </a:t>
            </a:r>
            <a:r>
              <a:rPr lang="en-US" dirty="0" smtClean="0"/>
              <a:t>for a file name </a:t>
            </a:r>
            <a:r>
              <a:rPr lang="en-US" dirty="0" err="1" smtClean="0"/>
              <a:t>scale_finish</a:t>
            </a:r>
            <a:r>
              <a:rPr lang="en-US" dirty="0" smtClean="0"/>
              <a:t> AND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pPr lvl="1"/>
            <a:r>
              <a:rPr lang="en-US" dirty="0" smtClean="0"/>
              <a:t>Measure the SpO2</a:t>
            </a:r>
          </a:p>
          <a:p>
            <a:pPr lvl="1"/>
            <a:r>
              <a:rPr lang="en-US" dirty="0" smtClean="0"/>
              <a:t>Store that result in file name spo2_result, generate spo2_finish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spo2</a:t>
            </a:r>
          </a:p>
          <a:p>
            <a:pPr lvl="1"/>
            <a:r>
              <a:rPr lang="en-US" dirty="0" smtClean="0"/>
              <a:t>File: spo2_result, spo2_finish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Has two 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err="1" smtClean="0"/>
              <a:t>bpressure_poweron</a:t>
            </a:r>
            <a:r>
              <a:rPr lang="en-US" dirty="0" smtClean="0"/>
              <a:t> will power on the </a:t>
            </a:r>
            <a:r>
              <a:rPr lang="en-US" dirty="0" err="1" smtClean="0"/>
              <a:t>bpressure</a:t>
            </a:r>
            <a:r>
              <a:rPr lang="en-US" dirty="0" smtClean="0"/>
              <a:t> machine, initialize the auto-mechanical </a:t>
            </a:r>
          </a:p>
          <a:p>
            <a:pPr lvl="1"/>
            <a:r>
              <a:rPr lang="en-US" dirty="0" smtClean="0"/>
              <a:t>after that, generate file </a:t>
            </a:r>
            <a:r>
              <a:rPr lang="en-US" dirty="0" err="1" smtClean="0"/>
              <a:t>bpressure_poweron_finish</a:t>
            </a:r>
            <a:endParaRPr lang="en-US" dirty="0" smtClean="0"/>
          </a:p>
          <a:p>
            <a:pPr lvl="1"/>
            <a:r>
              <a:rPr lang="en-US" dirty="0" err="1" smtClean="0"/>
              <a:t>bpressure</a:t>
            </a:r>
            <a:r>
              <a:rPr lang="en-US" dirty="0" smtClean="0"/>
              <a:t> will measure when spo2_finish exists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bpressure_result</a:t>
            </a:r>
            <a:r>
              <a:rPr lang="en-US" dirty="0" smtClean="0"/>
              <a:t>, generate </a:t>
            </a:r>
            <a:r>
              <a:rPr lang="en-US" dirty="0" err="1" smtClean="0"/>
              <a:t>bpressure_finish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err="1" smtClean="0"/>
              <a:t>bpressure_result</a:t>
            </a:r>
            <a:r>
              <a:rPr lang="en-US" dirty="0" smtClean="0"/>
              <a:t>, </a:t>
            </a:r>
            <a:r>
              <a:rPr lang="en-US" dirty="0" err="1"/>
              <a:t>bpressure_finish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Connect server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 +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Send data to server when </a:t>
            </a:r>
            <a:r>
              <a:rPr lang="en-US" dirty="0" err="1" smtClean="0"/>
              <a:t>wifi_start</a:t>
            </a:r>
            <a:r>
              <a:rPr lang="en-US" dirty="0" smtClean="0"/>
              <a:t> exists</a:t>
            </a:r>
          </a:p>
          <a:p>
            <a:pPr lvl="1"/>
            <a:r>
              <a:rPr lang="en-US" dirty="0" smtClean="0"/>
              <a:t>Generate file </a:t>
            </a:r>
            <a:r>
              <a:rPr lang="en-US" dirty="0" err="1" smtClean="0"/>
              <a:t>wifi_finish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wifi_finish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90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8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90957"/>
              </p:ext>
            </p:extLst>
          </p:nvPr>
        </p:nvGraphicFramePr>
        <p:xfrm>
          <a:off x="1898650" y="21388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server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7562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Module code (for implementing)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62750"/>
              </p:ext>
            </p:extLst>
          </p:nvPr>
        </p:nvGraphicFramePr>
        <p:xfrm>
          <a:off x="1898650" y="2138891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Pressure, Uno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72" y="2981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file can be updated by any member’s request.</a:t>
            </a:r>
            <a:br>
              <a:rPr lang="en-US" dirty="0" smtClean="0"/>
            </a:br>
            <a:r>
              <a:rPr lang="en-US" dirty="0" smtClean="0"/>
              <a:t>This is not final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7820420"/>
              </p:ext>
            </p:extLst>
          </p:nvPr>
        </p:nvGraphicFramePr>
        <p:xfrm>
          <a:off x="-409575" y="1399994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corrections, suggestions, contributions are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module-code&gt;_</a:t>
            </a:r>
            <a:r>
              <a:rPr lang="en-US" dirty="0"/>
              <a:t>&lt;</a:t>
            </a:r>
            <a:r>
              <a:rPr lang="en-US" dirty="0" err="1" smtClean="0"/>
              <a:t>functionname</a:t>
            </a:r>
            <a:r>
              <a:rPr lang="en-US" dirty="0" smtClean="0"/>
              <a:t>&gt;(arg1, arg2…)</a:t>
            </a:r>
          </a:p>
          <a:p>
            <a:pPr lvl="2"/>
            <a:r>
              <a:rPr lang="en-US" dirty="0" smtClean="0"/>
              <a:t>The name should be meaningful</a:t>
            </a:r>
          </a:p>
          <a:p>
            <a:pPr lvl="2"/>
            <a:r>
              <a:rPr lang="en-US" dirty="0" smtClean="0"/>
              <a:t>The module name is lower case</a:t>
            </a:r>
          </a:p>
          <a:p>
            <a:pPr lvl="2"/>
            <a:r>
              <a:rPr lang="en-US" dirty="0" smtClean="0"/>
              <a:t>Ex: spo2_init(); </a:t>
            </a:r>
            <a:r>
              <a:rPr lang="en-US" dirty="0" err="1" smtClean="0"/>
              <a:t>scale_calibration</a:t>
            </a:r>
            <a:r>
              <a:rPr lang="en-US" dirty="0" smtClean="0"/>
              <a:t>(); …</a:t>
            </a:r>
          </a:p>
          <a:p>
            <a:r>
              <a:rPr lang="en-US" dirty="0" smtClean="0"/>
              <a:t>Variable name:</a:t>
            </a:r>
          </a:p>
          <a:p>
            <a:pPr lvl="1"/>
            <a:r>
              <a:rPr lang="en-US" dirty="0" smtClean="0"/>
              <a:t>Meaningful</a:t>
            </a:r>
          </a:p>
          <a:p>
            <a:r>
              <a:rPr lang="en-US" dirty="0" smtClean="0"/>
              <a:t>Remember to comment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9784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program will be written in Python, reasons:</a:t>
            </a:r>
          </a:p>
          <a:p>
            <a:pPr lvl="1"/>
            <a:r>
              <a:rPr lang="en-US" dirty="0" smtClean="0"/>
              <a:t>Add new module easily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and most </a:t>
            </a:r>
            <a:r>
              <a:rPr lang="en-US" dirty="0" err="1" smtClean="0"/>
              <a:t>unix</a:t>
            </a:r>
            <a:r>
              <a:rPr lang="en-US" dirty="0" smtClean="0"/>
              <a:t> distros support python natively</a:t>
            </a:r>
          </a:p>
          <a:p>
            <a:pPr lvl="1"/>
            <a:r>
              <a:rPr lang="en-US" dirty="0" smtClean="0"/>
              <a:t>Merge whole project easily</a:t>
            </a:r>
          </a:p>
          <a:p>
            <a:r>
              <a:rPr lang="en-US" dirty="0" smtClean="0"/>
              <a:t>Other modules can be written in any language, the output of each module is an executable file and some file used for communication</a:t>
            </a:r>
          </a:p>
          <a:p>
            <a:r>
              <a:rPr lang="en-US" dirty="0" smtClean="0"/>
              <a:t>inter-process communication: via files</a:t>
            </a:r>
          </a:p>
        </p:txBody>
      </p:sp>
    </p:spTree>
    <p:extLst>
      <p:ext uri="{BB962C8B-B14F-4D97-AF65-F5344CB8AC3E}">
        <p14:creationId xmlns:p14="http://schemas.microsoft.com/office/powerpoint/2010/main" val="326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19378"/>
              </p:ext>
            </p:extLst>
          </p:nvPr>
        </p:nvGraphicFramePr>
        <p:xfrm>
          <a:off x="246490" y="1296063"/>
          <a:ext cx="11107310" cy="488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8847" y="3927564"/>
            <a:ext cx="724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Uno</a:t>
            </a:r>
          </a:p>
          <a:p>
            <a:r>
              <a:rPr lang="en-US" sz="1400" dirty="0" smtClean="0"/>
              <a:t>Sends </a:t>
            </a:r>
            <a:endParaRPr lang="en-US" sz="1400" dirty="0" smtClean="0"/>
          </a:p>
          <a:p>
            <a:r>
              <a:rPr lang="en-US" sz="1400" dirty="0" smtClean="0"/>
              <a:t>output </a:t>
            </a:r>
          </a:p>
          <a:p>
            <a:r>
              <a:rPr lang="en-US" sz="1400" dirty="0" smtClean="0"/>
              <a:t>to 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3806" y="3931730"/>
            <a:ext cx="75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+</a:t>
            </a:r>
          </a:p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14023" y="5115900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14023" y="1382911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053806" y="5115901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8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Huy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Pi</a:t>
            </a:r>
          </a:p>
          <a:p>
            <a:pPr lvl="1"/>
            <a:r>
              <a:rPr lang="en-US" dirty="0" smtClean="0"/>
              <a:t>Call modules according to system flow</a:t>
            </a:r>
          </a:p>
          <a:p>
            <a:pPr lvl="1"/>
            <a:r>
              <a:rPr lang="en-US" dirty="0" smtClean="0"/>
              <a:t>Handling inter-process communication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main.py, main_class.py (header file)</a:t>
            </a:r>
          </a:p>
        </p:txBody>
      </p:sp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Vu &gt;&gt; This module will be implemented in python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Input: some mp3 files</a:t>
            </a:r>
          </a:p>
          <a:p>
            <a:pPr lvl="1"/>
            <a:r>
              <a:rPr lang="en-US" dirty="0" smtClean="0"/>
              <a:t>Initialize audio, then generate </a:t>
            </a:r>
            <a:r>
              <a:rPr lang="en-US" dirty="0" err="1" smtClean="0"/>
              <a:t>audio_finish</a:t>
            </a:r>
            <a:endParaRPr lang="en-US" dirty="0" smtClean="0"/>
          </a:p>
          <a:p>
            <a:pPr lvl="1"/>
            <a:r>
              <a:rPr lang="en-US" dirty="0" smtClean="0"/>
              <a:t>Play mp3 according to current step.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audio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audio_finish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Pair Pi and the connecting Android phone</a:t>
            </a:r>
          </a:p>
          <a:p>
            <a:pPr lvl="1"/>
            <a:r>
              <a:rPr lang="en-US" dirty="0" smtClean="0"/>
              <a:t>Get android phone mac address, store in </a:t>
            </a:r>
            <a:r>
              <a:rPr lang="en-US" dirty="0" err="1" smtClean="0"/>
              <a:t>bluetooth_result</a:t>
            </a:r>
            <a:endParaRPr lang="en-US" dirty="0" smtClean="0"/>
          </a:p>
          <a:p>
            <a:pPr lvl="1"/>
            <a:r>
              <a:rPr lang="en-US" dirty="0" smtClean="0"/>
              <a:t>When finish, generate </a:t>
            </a:r>
            <a:r>
              <a:rPr lang="en-US" dirty="0" err="1"/>
              <a:t>b</a:t>
            </a:r>
            <a:r>
              <a:rPr lang="en-US" dirty="0" err="1" smtClean="0"/>
              <a:t>luetooth_finish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Initialize and control the hand-placing platform </a:t>
            </a:r>
          </a:p>
          <a:p>
            <a:pPr lvl="1"/>
            <a:r>
              <a:rPr lang="en-US" dirty="0" smtClean="0"/>
              <a:t>After initialize, generate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touch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touch_finish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771</Words>
  <Application>Microsoft Office PowerPoint</Application>
  <PresentationFormat>Widescreen</PresentationFormat>
  <Paragraphs>232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Function Specification</vt:lpstr>
      <vt:lpstr>Design &amp; Assigned Task</vt:lpstr>
      <vt:lpstr>General rules</vt:lpstr>
      <vt:lpstr>General rules</vt:lpstr>
      <vt:lpstr>Main flow</vt:lpstr>
      <vt:lpstr>Main</vt:lpstr>
      <vt:lpstr>Audio</vt:lpstr>
      <vt:lpstr>Bluetooth</vt:lpstr>
      <vt:lpstr>Touch</vt:lpstr>
      <vt:lpstr>Uno</vt:lpstr>
      <vt:lpstr>Scale</vt:lpstr>
      <vt:lpstr>Temperature</vt:lpstr>
      <vt:lpstr>SpO2</vt:lpstr>
      <vt:lpstr>Blood pressure</vt:lpstr>
      <vt:lpstr>Pi Connect server via WiFi</vt:lpstr>
      <vt:lpstr>Utilities</vt:lpstr>
      <vt:lpstr>PowerPoint Presentation</vt:lpstr>
      <vt:lpstr>PowerPoint Presentation</vt:lpstr>
      <vt:lpstr>This file can be updated by any member’s request. This is not final version.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70</cp:revision>
  <dcterms:created xsi:type="dcterms:W3CDTF">2017-03-15T12:11:29Z</dcterms:created>
  <dcterms:modified xsi:type="dcterms:W3CDTF">2017-03-20T15:04:30Z</dcterms:modified>
</cp:coreProperties>
</file>