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Inter" panose="020B0604020202020204" charset="0"/>
      <p:regular r:id="rId24"/>
      <p:bold r:id="rId25"/>
      <p:italic r:id="rId26"/>
      <p:boldItalic r:id="rId27"/>
    </p:embeddedFont>
    <p:embeddedFont>
      <p:font typeface="Plus Jakarta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98cdb67fd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f98cdb67fd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f98cdb67fd_2_1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g2f98cdb67fd_2_1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2f98cdb67fd_2_1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g2f98cdb67fd_2_1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2f98cdb67fd_2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g2f98cdb67fd_2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f98cdb67fd_2_1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g2f98cdb67fd_2_1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f98cdb67fd_2_2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g2f98cdb67fd_2_2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f98cdb67fd_2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g2f98cdb67fd_2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f98cdb67fd_2_2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g2f98cdb67fd_2_2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f98cdb67fd_2_2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g2f98cdb67fd_2_2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2f98cdb67fd_2_2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g2f98cdb67fd_2_2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2f98cdb67fd_2_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g2f98cdb67fd_2_2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98cdb67fd_2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f98cdb67fd_2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2f98cdb67fd_2_2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g2f98cdb67fd_2_2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98cdb67fd_2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2f98cdb67fd_2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f98cdb67fd_2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g2f98cdb67fd_2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f98cdb67fd_2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g2f98cdb67fd_2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f98cdb67fd_2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g2f98cdb67fd_2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f98cdb67fd_2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g2f98cdb67fd_2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f98cdb67fd_2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g2f98cdb67fd_2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f98cdb67fd_2_1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g2f98cdb67fd_2_1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93915" y="4789715"/>
            <a:ext cx="2100575" cy="1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 i="0" u="none" strike="noStrike" cap="none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Flat Education </a:t>
            </a:r>
            <a:r>
              <a:rPr lang="id" sz="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Infographic Presentation</a:t>
            </a:r>
            <a:endParaRPr sz="1100"/>
          </a:p>
        </p:txBody>
      </p:sp>
      <p:sp>
        <p:nvSpPr>
          <p:cNvPr id="52" name="Google Shape;52;p13"/>
          <p:cNvSpPr txBox="1"/>
          <p:nvPr/>
        </p:nvSpPr>
        <p:spPr>
          <a:xfrm>
            <a:off x="8539664" y="4789715"/>
            <a:ext cx="310422" cy="19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800" b="1">
                <a:solidFill>
                  <a:srgbClr val="BFBFB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800" b="1">
              <a:solidFill>
                <a:srgbClr val="BFBFB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1">
          <p15:clr>
            <a:srgbClr val="F26B43"/>
          </p15:clr>
        </p15:guide>
        <p15:guide id="2" pos="379">
          <p15:clr>
            <a:srgbClr val="F26B43"/>
          </p15:clr>
        </p15:guide>
        <p15:guide id="3" pos="5381">
          <p15:clr>
            <a:srgbClr val="F26B43"/>
          </p15:clr>
        </p15:guide>
        <p15:guide id="4" orient="horz" pos="2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67058" y="582507"/>
            <a:ext cx="7831932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Flat Educations Infographic</a:t>
            </a:r>
            <a:endParaRPr sz="3600" b="1" dirty="0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2824669" y="1199095"/>
            <a:ext cx="349466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Infographic Presentation Assets</a:t>
            </a:r>
            <a:endParaRPr sz="11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2572285" y="5409436"/>
            <a:ext cx="3999430" cy="520931"/>
          </a:xfrm>
          <a:custGeom>
            <a:avLst/>
            <a:gdLst/>
            <a:ahLst/>
            <a:cxnLst/>
            <a:rect l="l" t="t" r="r" b="b"/>
            <a:pathLst>
              <a:path w="5332573" h="694574" extrusionOk="0">
                <a:moveTo>
                  <a:pt x="5332574" y="347287"/>
                </a:moveTo>
                <a:cubicBezTo>
                  <a:pt x="5332574" y="539089"/>
                  <a:pt x="4138836" y="694574"/>
                  <a:pt x="2666287" y="694574"/>
                </a:cubicBezTo>
                <a:cubicBezTo>
                  <a:pt x="1193738" y="694574"/>
                  <a:pt x="0" y="539088"/>
                  <a:pt x="0" y="347287"/>
                </a:cubicBezTo>
                <a:cubicBezTo>
                  <a:pt x="0" y="155486"/>
                  <a:pt x="1193738" y="0"/>
                  <a:pt x="2666287" y="0"/>
                </a:cubicBezTo>
                <a:cubicBezTo>
                  <a:pt x="4138837" y="0"/>
                  <a:pt x="5332574" y="155486"/>
                  <a:pt x="5332574" y="347287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2353189" y="4996154"/>
            <a:ext cx="4437514" cy="111658"/>
          </a:xfrm>
          <a:custGeom>
            <a:avLst/>
            <a:gdLst/>
            <a:ahLst/>
            <a:cxnLst/>
            <a:rect l="l" t="t" r="r" b="b"/>
            <a:pathLst>
              <a:path w="5916685" h="148877" extrusionOk="0">
                <a:moveTo>
                  <a:pt x="0" y="0"/>
                </a:moveTo>
                <a:lnTo>
                  <a:pt x="5916686" y="0"/>
                </a:lnTo>
                <a:lnTo>
                  <a:pt x="5916686" y="148877"/>
                </a:lnTo>
                <a:lnTo>
                  <a:pt x="0" y="148877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2659035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3005936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3353047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3699630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046425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393325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4740119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087019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433814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780398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27509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474409" y="4996154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097542" y="4635850"/>
            <a:ext cx="848623" cy="360303"/>
          </a:xfrm>
          <a:custGeom>
            <a:avLst/>
            <a:gdLst/>
            <a:ahLst/>
            <a:cxnLst/>
            <a:rect l="l" t="t" r="r" b="b"/>
            <a:pathLst>
              <a:path w="1131497" h="480404" extrusionOk="0">
                <a:moveTo>
                  <a:pt x="1131497" y="480405"/>
                </a:moveTo>
                <a:lnTo>
                  <a:pt x="0" y="480405"/>
                </a:lnTo>
                <a:cubicBezTo>
                  <a:pt x="0" y="480405"/>
                  <a:pt x="2533" y="311545"/>
                  <a:pt x="113839" y="267360"/>
                </a:cubicBezTo>
                <a:cubicBezTo>
                  <a:pt x="175740" y="240302"/>
                  <a:pt x="248076" y="257525"/>
                  <a:pt x="291141" y="309575"/>
                </a:cubicBezTo>
                <a:cubicBezTo>
                  <a:pt x="291141" y="309575"/>
                  <a:pt x="336452" y="0"/>
                  <a:pt x="544430" y="0"/>
                </a:cubicBezTo>
                <a:cubicBezTo>
                  <a:pt x="752408" y="0"/>
                  <a:pt x="850910" y="267360"/>
                  <a:pt x="850910" y="267360"/>
                </a:cubicBezTo>
                <a:cubicBezTo>
                  <a:pt x="850910" y="267360"/>
                  <a:pt x="897346" y="186590"/>
                  <a:pt x="1012311" y="201646"/>
                </a:cubicBezTo>
                <a:cubicBezTo>
                  <a:pt x="1127276" y="216703"/>
                  <a:pt x="1131497" y="480405"/>
                  <a:pt x="1131497" y="48040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808999" y="4630362"/>
            <a:ext cx="867936" cy="365791"/>
          </a:xfrm>
          <a:custGeom>
            <a:avLst/>
            <a:gdLst/>
            <a:ahLst/>
            <a:cxnLst/>
            <a:rect l="l" t="t" r="r" b="b"/>
            <a:pathLst>
              <a:path w="1157248" h="487721" extrusionOk="0">
                <a:moveTo>
                  <a:pt x="1157249" y="487722"/>
                </a:moveTo>
                <a:cubicBezTo>
                  <a:pt x="1157249" y="487722"/>
                  <a:pt x="1122492" y="325898"/>
                  <a:pt x="1053259" y="300991"/>
                </a:cubicBezTo>
                <a:cubicBezTo>
                  <a:pt x="984027" y="276085"/>
                  <a:pt x="941813" y="348694"/>
                  <a:pt x="941813" y="348694"/>
                </a:cubicBezTo>
                <a:cubicBezTo>
                  <a:pt x="941813" y="348694"/>
                  <a:pt x="925489" y="193907"/>
                  <a:pt x="827270" y="147752"/>
                </a:cubicBezTo>
                <a:cubicBezTo>
                  <a:pt x="729050" y="101597"/>
                  <a:pt x="655315" y="196158"/>
                  <a:pt x="655315" y="196158"/>
                </a:cubicBezTo>
                <a:cubicBezTo>
                  <a:pt x="655315" y="196158"/>
                  <a:pt x="580031" y="0"/>
                  <a:pt x="445366" y="0"/>
                </a:cubicBezTo>
                <a:cubicBezTo>
                  <a:pt x="310701" y="0"/>
                  <a:pt x="242735" y="287061"/>
                  <a:pt x="242735" y="287061"/>
                </a:cubicBezTo>
                <a:cubicBezTo>
                  <a:pt x="242735" y="287061"/>
                  <a:pt x="163231" y="201787"/>
                  <a:pt x="81475" y="249771"/>
                </a:cubicBezTo>
                <a:cubicBezTo>
                  <a:pt x="-281" y="297755"/>
                  <a:pt x="0" y="487722"/>
                  <a:pt x="0" y="487722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467064" y="4737935"/>
            <a:ext cx="782557" cy="258218"/>
          </a:xfrm>
          <a:custGeom>
            <a:avLst/>
            <a:gdLst/>
            <a:ahLst/>
            <a:cxnLst/>
            <a:rect l="l" t="t" r="r" b="b"/>
            <a:pathLst>
              <a:path w="1043409" h="344291" extrusionOk="0">
                <a:moveTo>
                  <a:pt x="1043409" y="344292"/>
                </a:moveTo>
                <a:lnTo>
                  <a:pt x="0" y="344292"/>
                </a:lnTo>
                <a:cubicBezTo>
                  <a:pt x="0" y="344292"/>
                  <a:pt x="34335" y="197243"/>
                  <a:pt x="103567" y="186830"/>
                </a:cubicBezTo>
                <a:cubicBezTo>
                  <a:pt x="172799" y="176417"/>
                  <a:pt x="204883" y="244524"/>
                  <a:pt x="204883" y="244524"/>
                </a:cubicBezTo>
                <a:cubicBezTo>
                  <a:pt x="204883" y="244524"/>
                  <a:pt x="201787" y="39360"/>
                  <a:pt x="331527" y="4462"/>
                </a:cubicBezTo>
                <a:cubicBezTo>
                  <a:pt x="461267" y="-30435"/>
                  <a:pt x="569196" y="150807"/>
                  <a:pt x="569196" y="150807"/>
                </a:cubicBezTo>
                <a:cubicBezTo>
                  <a:pt x="569196" y="150807"/>
                  <a:pt x="650249" y="47381"/>
                  <a:pt x="760570" y="53994"/>
                </a:cubicBezTo>
                <a:cubicBezTo>
                  <a:pt x="870891" y="60608"/>
                  <a:pt x="899035" y="231437"/>
                  <a:pt x="899035" y="231437"/>
                </a:cubicBezTo>
                <a:cubicBezTo>
                  <a:pt x="899035" y="231437"/>
                  <a:pt x="998943" y="172196"/>
                  <a:pt x="1043409" y="344292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384635" y="4792256"/>
            <a:ext cx="480721" cy="203897"/>
          </a:xfrm>
          <a:custGeom>
            <a:avLst/>
            <a:gdLst/>
            <a:ahLst/>
            <a:cxnLst/>
            <a:rect l="l" t="t" r="r" b="b"/>
            <a:pathLst>
              <a:path w="640961" h="271863" extrusionOk="0">
                <a:moveTo>
                  <a:pt x="640961" y="271863"/>
                </a:moveTo>
                <a:lnTo>
                  <a:pt x="0" y="271863"/>
                </a:lnTo>
                <a:cubicBezTo>
                  <a:pt x="0" y="271863"/>
                  <a:pt x="1548" y="176458"/>
                  <a:pt x="64589" y="151129"/>
                </a:cubicBezTo>
                <a:cubicBezTo>
                  <a:pt x="99697" y="135841"/>
                  <a:pt x="140686" y="145658"/>
                  <a:pt x="165060" y="175191"/>
                </a:cubicBezTo>
                <a:cubicBezTo>
                  <a:pt x="165060" y="175192"/>
                  <a:pt x="190530" y="0"/>
                  <a:pt x="308028" y="0"/>
                </a:cubicBezTo>
                <a:cubicBezTo>
                  <a:pt x="425525" y="0"/>
                  <a:pt x="481671" y="151270"/>
                  <a:pt x="481671" y="151270"/>
                </a:cubicBezTo>
                <a:cubicBezTo>
                  <a:pt x="502016" y="121737"/>
                  <a:pt x="537943" y="107090"/>
                  <a:pt x="573136" y="113980"/>
                </a:cubicBezTo>
                <a:cubicBezTo>
                  <a:pt x="638288" y="122423"/>
                  <a:pt x="640961" y="271863"/>
                  <a:pt x="640961" y="27186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392830" y="1717224"/>
            <a:ext cx="82108" cy="3278929"/>
          </a:xfrm>
          <a:custGeom>
            <a:avLst/>
            <a:gdLst/>
            <a:ahLst/>
            <a:cxnLst/>
            <a:rect l="l" t="t" r="r" b="b"/>
            <a:pathLst>
              <a:path w="109477" h="4371905" extrusionOk="0">
                <a:moveTo>
                  <a:pt x="0" y="0"/>
                </a:moveTo>
                <a:lnTo>
                  <a:pt x="109477" y="0"/>
                </a:lnTo>
                <a:lnTo>
                  <a:pt x="109477" y="4371906"/>
                </a:lnTo>
                <a:lnTo>
                  <a:pt x="0" y="4371906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6392882" y="4701863"/>
            <a:ext cx="82108" cy="506260"/>
          </a:xfrm>
          <a:custGeom>
            <a:avLst/>
            <a:gdLst/>
            <a:ahLst/>
            <a:cxnLst/>
            <a:rect l="l" t="t" r="r" b="b"/>
            <a:pathLst>
              <a:path w="109477" h="675014" extrusionOk="0">
                <a:moveTo>
                  <a:pt x="0" y="0"/>
                </a:moveTo>
                <a:lnTo>
                  <a:pt x="109477" y="0"/>
                </a:lnTo>
                <a:lnTo>
                  <a:pt x="109477" y="675015"/>
                </a:lnTo>
                <a:lnTo>
                  <a:pt x="0" y="67501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094582" y="1778014"/>
            <a:ext cx="678708" cy="793005"/>
          </a:xfrm>
          <a:custGeom>
            <a:avLst/>
            <a:gdLst/>
            <a:ahLst/>
            <a:cxnLst/>
            <a:rect l="l" t="t" r="r" b="b"/>
            <a:pathLst>
              <a:path w="904944" h="1057340" extrusionOk="0">
                <a:moveTo>
                  <a:pt x="904945" y="452543"/>
                </a:moveTo>
                <a:lnTo>
                  <a:pt x="904945" y="1057340"/>
                </a:lnTo>
                <a:lnTo>
                  <a:pt x="0" y="1057340"/>
                </a:lnTo>
                <a:lnTo>
                  <a:pt x="0" y="452543"/>
                </a:lnTo>
                <a:lnTo>
                  <a:pt x="452543" y="0"/>
                </a:lnTo>
                <a:lnTo>
                  <a:pt x="904945" y="4525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129515" y="1826666"/>
            <a:ext cx="608948" cy="709419"/>
          </a:xfrm>
          <a:custGeom>
            <a:avLst/>
            <a:gdLst/>
            <a:ahLst/>
            <a:cxnLst/>
            <a:rect l="l" t="t" r="r" b="b"/>
            <a:pathLst>
              <a:path w="811931" h="945892" extrusionOk="0">
                <a:moveTo>
                  <a:pt x="811932" y="945893"/>
                </a:moveTo>
                <a:lnTo>
                  <a:pt x="0" y="945893"/>
                </a:lnTo>
                <a:lnTo>
                  <a:pt x="0" y="405262"/>
                </a:lnTo>
                <a:lnTo>
                  <a:pt x="405966" y="0"/>
                </a:lnTo>
                <a:lnTo>
                  <a:pt x="811932" y="405966"/>
                </a:lnTo>
                <a:close/>
                <a:moveTo>
                  <a:pt x="11961" y="933791"/>
                </a:moveTo>
                <a:lnTo>
                  <a:pt x="799971" y="933791"/>
                </a:lnTo>
                <a:lnTo>
                  <a:pt x="799971" y="410187"/>
                </a:lnTo>
                <a:lnTo>
                  <a:pt x="405966" y="16182"/>
                </a:lnTo>
                <a:lnTo>
                  <a:pt x="11961" y="4101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263863" y="2007557"/>
            <a:ext cx="233553" cy="233659"/>
          </a:xfrm>
          <a:custGeom>
            <a:avLst/>
            <a:gdLst/>
            <a:ahLst/>
            <a:cxnLst/>
            <a:rect l="l" t="t" r="r" b="b"/>
            <a:pathLst>
              <a:path w="311404" h="311545" extrusionOk="0">
                <a:moveTo>
                  <a:pt x="311405" y="311545"/>
                </a:moveTo>
                <a:lnTo>
                  <a:pt x="0" y="311545"/>
                </a:lnTo>
                <a:lnTo>
                  <a:pt x="0" y="176317"/>
                </a:lnTo>
                <a:lnTo>
                  <a:pt x="27299" y="0"/>
                </a:lnTo>
                <a:lnTo>
                  <a:pt x="284106" y="0"/>
                </a:lnTo>
                <a:lnTo>
                  <a:pt x="311405" y="176317"/>
                </a:lnTo>
                <a:lnTo>
                  <a:pt x="311405" y="3115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279800" y="2241215"/>
            <a:ext cx="25328" cy="46963"/>
          </a:xfrm>
          <a:custGeom>
            <a:avLst/>
            <a:gdLst/>
            <a:ahLst/>
            <a:cxnLst/>
            <a:rect l="l" t="t" r="r" b="b"/>
            <a:pathLst>
              <a:path w="33771" h="62618" extrusionOk="0">
                <a:moveTo>
                  <a:pt x="0" y="0"/>
                </a:moveTo>
                <a:lnTo>
                  <a:pt x="33772" y="0"/>
                </a:lnTo>
                <a:lnTo>
                  <a:pt x="33772" y="62619"/>
                </a:lnTo>
                <a:lnTo>
                  <a:pt x="0" y="62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456257" y="2241215"/>
            <a:ext cx="25328" cy="46963"/>
          </a:xfrm>
          <a:custGeom>
            <a:avLst/>
            <a:gdLst/>
            <a:ahLst/>
            <a:cxnLst/>
            <a:rect l="l" t="t" r="r" b="b"/>
            <a:pathLst>
              <a:path w="33771" h="62618" extrusionOk="0">
                <a:moveTo>
                  <a:pt x="0" y="0"/>
                </a:moveTo>
                <a:lnTo>
                  <a:pt x="33772" y="0"/>
                </a:lnTo>
                <a:lnTo>
                  <a:pt x="33772" y="62619"/>
                </a:lnTo>
                <a:lnTo>
                  <a:pt x="0" y="62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280116" y="2178420"/>
            <a:ext cx="24485" cy="24485"/>
          </a:xfrm>
          <a:custGeom>
            <a:avLst/>
            <a:gdLst/>
            <a:ahLst/>
            <a:cxnLst/>
            <a:rect l="l" t="t" r="r" b="b"/>
            <a:pathLst>
              <a:path w="32646" h="32646" extrusionOk="0">
                <a:moveTo>
                  <a:pt x="32646" y="16324"/>
                </a:moveTo>
                <a:cubicBezTo>
                  <a:pt x="32646" y="25339"/>
                  <a:pt x="25338" y="32647"/>
                  <a:pt x="16323" y="32647"/>
                </a:cubicBezTo>
                <a:cubicBezTo>
                  <a:pt x="7308" y="32647"/>
                  <a:pt x="0" y="25339"/>
                  <a:pt x="0" y="16324"/>
                </a:cubicBezTo>
                <a:cubicBezTo>
                  <a:pt x="0" y="7309"/>
                  <a:pt x="7308" y="1"/>
                  <a:pt x="16323" y="1"/>
                </a:cubicBezTo>
                <a:cubicBezTo>
                  <a:pt x="25260" y="-77"/>
                  <a:pt x="32568" y="7104"/>
                  <a:pt x="32646" y="16041"/>
                </a:cubicBezTo>
                <a:cubicBezTo>
                  <a:pt x="32647" y="16135"/>
                  <a:pt x="32647" y="16229"/>
                  <a:pt x="32646" y="163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456680" y="2178420"/>
            <a:ext cx="24485" cy="24485"/>
          </a:xfrm>
          <a:custGeom>
            <a:avLst/>
            <a:gdLst/>
            <a:ahLst/>
            <a:cxnLst/>
            <a:rect l="l" t="t" r="r" b="b"/>
            <a:pathLst>
              <a:path w="32646" h="32646" extrusionOk="0">
                <a:moveTo>
                  <a:pt x="32646" y="16324"/>
                </a:moveTo>
                <a:cubicBezTo>
                  <a:pt x="32646" y="25339"/>
                  <a:pt x="25338" y="32647"/>
                  <a:pt x="16323" y="32647"/>
                </a:cubicBezTo>
                <a:cubicBezTo>
                  <a:pt x="7308" y="32647"/>
                  <a:pt x="0" y="25339"/>
                  <a:pt x="0" y="16324"/>
                </a:cubicBezTo>
                <a:cubicBezTo>
                  <a:pt x="0" y="7309"/>
                  <a:pt x="7308" y="1"/>
                  <a:pt x="16323" y="1"/>
                </a:cubicBezTo>
                <a:cubicBezTo>
                  <a:pt x="25260" y="-77"/>
                  <a:pt x="32568" y="7104"/>
                  <a:pt x="32646" y="16041"/>
                </a:cubicBezTo>
                <a:cubicBezTo>
                  <a:pt x="32647" y="16135"/>
                  <a:pt x="32647" y="16229"/>
                  <a:pt x="32646" y="163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291092" y="2053360"/>
            <a:ext cx="179096" cy="86435"/>
          </a:xfrm>
          <a:custGeom>
            <a:avLst/>
            <a:gdLst/>
            <a:ahLst/>
            <a:cxnLst/>
            <a:rect l="l" t="t" r="r" b="b"/>
            <a:pathLst>
              <a:path w="238794" h="115246" extrusionOk="0">
                <a:moveTo>
                  <a:pt x="220783" y="0"/>
                </a:moveTo>
                <a:lnTo>
                  <a:pt x="18012" y="0"/>
                </a:lnTo>
                <a:lnTo>
                  <a:pt x="0" y="115246"/>
                </a:lnTo>
                <a:lnTo>
                  <a:pt x="238795" y="115246"/>
                </a:lnTo>
                <a:lnTo>
                  <a:pt x="2207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337000" y="2019060"/>
            <a:ext cx="87279" cy="16780"/>
          </a:xfrm>
          <a:custGeom>
            <a:avLst/>
            <a:gdLst/>
            <a:ahLst/>
            <a:cxnLst/>
            <a:rect l="l" t="t" r="r" b="b"/>
            <a:pathLst>
              <a:path w="116372" h="22373" extrusionOk="0">
                <a:moveTo>
                  <a:pt x="0" y="0"/>
                </a:moveTo>
                <a:lnTo>
                  <a:pt x="116372" y="0"/>
                </a:lnTo>
                <a:lnTo>
                  <a:pt x="116372" y="22374"/>
                </a:lnTo>
                <a:lnTo>
                  <a:pt x="0" y="22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538787" y="2117210"/>
            <a:ext cx="35882" cy="35882"/>
          </a:xfrm>
          <a:custGeom>
            <a:avLst/>
            <a:gdLst/>
            <a:ahLst/>
            <a:cxnLst/>
            <a:rect l="l" t="t" r="r" b="b"/>
            <a:pathLst>
              <a:path w="47843" h="47843" extrusionOk="0">
                <a:moveTo>
                  <a:pt x="47844" y="23922"/>
                </a:moveTo>
                <a:cubicBezTo>
                  <a:pt x="47844" y="10710"/>
                  <a:pt x="37134" y="0"/>
                  <a:pt x="23922" y="0"/>
                </a:cubicBezTo>
                <a:cubicBezTo>
                  <a:pt x="10710" y="0"/>
                  <a:pt x="0" y="10710"/>
                  <a:pt x="0" y="23922"/>
                </a:cubicBezTo>
                <a:cubicBezTo>
                  <a:pt x="0" y="37133"/>
                  <a:pt x="10710" y="47843"/>
                  <a:pt x="23922" y="47843"/>
                </a:cubicBezTo>
                <a:cubicBezTo>
                  <a:pt x="37133" y="47843"/>
                  <a:pt x="47844" y="37133"/>
                  <a:pt x="47844" y="239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497742" y="2155961"/>
            <a:ext cx="106373" cy="131188"/>
          </a:xfrm>
          <a:custGeom>
            <a:avLst/>
            <a:gdLst/>
            <a:ahLst/>
            <a:cxnLst/>
            <a:rect l="l" t="t" r="r" b="b"/>
            <a:pathLst>
              <a:path w="141830" h="174918" extrusionOk="0">
                <a:moveTo>
                  <a:pt x="141407" y="36842"/>
                </a:moveTo>
                <a:lnTo>
                  <a:pt x="141407" y="38812"/>
                </a:lnTo>
                <a:lnTo>
                  <a:pt x="141407" y="38812"/>
                </a:lnTo>
                <a:cubicBezTo>
                  <a:pt x="141407" y="38812"/>
                  <a:pt x="137749" y="63578"/>
                  <a:pt x="134372" y="76805"/>
                </a:cubicBezTo>
                <a:cubicBezTo>
                  <a:pt x="132527" y="80972"/>
                  <a:pt x="127966" y="83223"/>
                  <a:pt x="123537" y="82152"/>
                </a:cubicBezTo>
                <a:cubicBezTo>
                  <a:pt x="118447" y="80257"/>
                  <a:pt x="115472" y="74961"/>
                  <a:pt x="116501" y="69628"/>
                </a:cubicBezTo>
                <a:cubicBezTo>
                  <a:pt x="118330" y="59356"/>
                  <a:pt x="119878" y="49225"/>
                  <a:pt x="121426" y="38952"/>
                </a:cubicBezTo>
                <a:cubicBezTo>
                  <a:pt x="121787" y="38147"/>
                  <a:pt x="121787" y="37225"/>
                  <a:pt x="121426" y="36419"/>
                </a:cubicBezTo>
                <a:cubicBezTo>
                  <a:pt x="117767" y="32198"/>
                  <a:pt x="113827" y="28399"/>
                  <a:pt x="109887" y="24318"/>
                </a:cubicBezTo>
                <a:cubicBezTo>
                  <a:pt x="109887" y="24318"/>
                  <a:pt x="109887" y="24318"/>
                  <a:pt x="109887" y="24318"/>
                </a:cubicBezTo>
                <a:lnTo>
                  <a:pt x="109887" y="26007"/>
                </a:lnTo>
                <a:cubicBezTo>
                  <a:pt x="111294" y="35857"/>
                  <a:pt x="112983" y="45707"/>
                  <a:pt x="114249" y="55557"/>
                </a:cubicBezTo>
                <a:cubicBezTo>
                  <a:pt x="115094" y="62311"/>
                  <a:pt x="115375" y="69628"/>
                  <a:pt x="115938" y="75961"/>
                </a:cubicBezTo>
                <a:cubicBezTo>
                  <a:pt x="115938" y="77649"/>
                  <a:pt x="115938" y="79338"/>
                  <a:pt x="115938" y="81026"/>
                </a:cubicBezTo>
                <a:cubicBezTo>
                  <a:pt x="115938" y="88344"/>
                  <a:pt x="117064" y="95098"/>
                  <a:pt x="117908" y="102837"/>
                </a:cubicBezTo>
                <a:cubicBezTo>
                  <a:pt x="118028" y="108931"/>
                  <a:pt x="118926" y="114984"/>
                  <a:pt x="120582" y="120849"/>
                </a:cubicBezTo>
                <a:cubicBezTo>
                  <a:pt x="124803" y="132810"/>
                  <a:pt x="128462" y="144771"/>
                  <a:pt x="132543" y="156872"/>
                </a:cubicBezTo>
                <a:cubicBezTo>
                  <a:pt x="133088" y="158699"/>
                  <a:pt x="133372" y="160594"/>
                  <a:pt x="133387" y="162501"/>
                </a:cubicBezTo>
                <a:cubicBezTo>
                  <a:pt x="132433" y="168179"/>
                  <a:pt x="127730" y="172476"/>
                  <a:pt x="121989" y="172914"/>
                </a:cubicBezTo>
                <a:cubicBezTo>
                  <a:pt x="116587" y="173673"/>
                  <a:pt x="111463" y="170297"/>
                  <a:pt x="110028" y="165034"/>
                </a:cubicBezTo>
                <a:cubicBezTo>
                  <a:pt x="105384" y="150962"/>
                  <a:pt x="100741" y="136891"/>
                  <a:pt x="95956" y="122819"/>
                </a:cubicBezTo>
                <a:cubicBezTo>
                  <a:pt x="95654" y="121519"/>
                  <a:pt x="95419" y="120204"/>
                  <a:pt x="95253" y="118879"/>
                </a:cubicBezTo>
                <a:cubicBezTo>
                  <a:pt x="95253" y="113532"/>
                  <a:pt x="94268" y="108185"/>
                  <a:pt x="93986" y="102837"/>
                </a:cubicBezTo>
                <a:cubicBezTo>
                  <a:pt x="93986" y="101149"/>
                  <a:pt x="93986" y="100305"/>
                  <a:pt x="91594" y="100445"/>
                </a:cubicBezTo>
                <a:cubicBezTo>
                  <a:pt x="89774" y="100512"/>
                  <a:pt x="87958" y="100226"/>
                  <a:pt x="86247" y="99601"/>
                </a:cubicBezTo>
                <a:cubicBezTo>
                  <a:pt x="84699" y="99601"/>
                  <a:pt x="83995" y="99601"/>
                  <a:pt x="83151" y="101008"/>
                </a:cubicBezTo>
                <a:cubicBezTo>
                  <a:pt x="79774" y="106637"/>
                  <a:pt x="76115" y="112265"/>
                  <a:pt x="72738" y="117894"/>
                </a:cubicBezTo>
                <a:cubicBezTo>
                  <a:pt x="71971" y="119213"/>
                  <a:pt x="71628" y="120736"/>
                  <a:pt x="71753" y="122256"/>
                </a:cubicBezTo>
                <a:cubicBezTo>
                  <a:pt x="73160" y="135202"/>
                  <a:pt x="74427" y="148007"/>
                  <a:pt x="76538" y="160812"/>
                </a:cubicBezTo>
                <a:cubicBezTo>
                  <a:pt x="77870" y="167124"/>
                  <a:pt x="73833" y="173320"/>
                  <a:pt x="67522" y="174652"/>
                </a:cubicBezTo>
                <a:cubicBezTo>
                  <a:pt x="66508" y="174866"/>
                  <a:pt x="65470" y="174944"/>
                  <a:pt x="64436" y="174884"/>
                </a:cubicBezTo>
                <a:cubicBezTo>
                  <a:pt x="58914" y="175327"/>
                  <a:pt x="53968" y="171480"/>
                  <a:pt x="53038" y="166019"/>
                </a:cubicBezTo>
                <a:cubicBezTo>
                  <a:pt x="51068" y="150118"/>
                  <a:pt x="49239" y="134358"/>
                  <a:pt x="47268" y="118598"/>
                </a:cubicBezTo>
                <a:cubicBezTo>
                  <a:pt x="46963" y="116081"/>
                  <a:pt x="47561" y="113537"/>
                  <a:pt x="48957" y="111421"/>
                </a:cubicBezTo>
                <a:cubicBezTo>
                  <a:pt x="55008" y="101993"/>
                  <a:pt x="60918" y="92284"/>
                  <a:pt x="66828" y="83278"/>
                </a:cubicBezTo>
                <a:cubicBezTo>
                  <a:pt x="67360" y="82434"/>
                  <a:pt x="67652" y="81461"/>
                  <a:pt x="67672" y="80464"/>
                </a:cubicBezTo>
                <a:lnTo>
                  <a:pt x="64295" y="58934"/>
                </a:lnTo>
                <a:cubicBezTo>
                  <a:pt x="63451" y="53868"/>
                  <a:pt x="62747" y="48662"/>
                  <a:pt x="61903" y="43033"/>
                </a:cubicBezTo>
                <a:cubicBezTo>
                  <a:pt x="60211" y="44985"/>
                  <a:pt x="58659" y="47054"/>
                  <a:pt x="57260" y="49225"/>
                </a:cubicBezTo>
                <a:cubicBezTo>
                  <a:pt x="55039" y="53191"/>
                  <a:pt x="50211" y="54880"/>
                  <a:pt x="46002" y="53165"/>
                </a:cubicBezTo>
                <a:lnTo>
                  <a:pt x="7446" y="43596"/>
                </a:lnTo>
                <a:cubicBezTo>
                  <a:pt x="2355" y="42500"/>
                  <a:pt x="-882" y="37485"/>
                  <a:pt x="213" y="32395"/>
                </a:cubicBezTo>
                <a:cubicBezTo>
                  <a:pt x="268" y="32139"/>
                  <a:pt x="334" y="31886"/>
                  <a:pt x="410" y="31635"/>
                </a:cubicBezTo>
                <a:cubicBezTo>
                  <a:pt x="1423" y="26448"/>
                  <a:pt x="6448" y="23064"/>
                  <a:pt x="11635" y="24077"/>
                </a:cubicBezTo>
                <a:cubicBezTo>
                  <a:pt x="11787" y="24107"/>
                  <a:pt x="11939" y="24140"/>
                  <a:pt x="12089" y="24177"/>
                </a:cubicBezTo>
                <a:lnTo>
                  <a:pt x="41359" y="31354"/>
                </a:lnTo>
                <a:cubicBezTo>
                  <a:pt x="42679" y="31849"/>
                  <a:pt x="44158" y="31233"/>
                  <a:pt x="44736" y="29947"/>
                </a:cubicBezTo>
                <a:lnTo>
                  <a:pt x="59511" y="10387"/>
                </a:lnTo>
                <a:cubicBezTo>
                  <a:pt x="60171" y="9377"/>
                  <a:pt x="61033" y="8514"/>
                  <a:pt x="62044" y="7854"/>
                </a:cubicBezTo>
                <a:cubicBezTo>
                  <a:pt x="70065" y="3347"/>
                  <a:pt x="79161" y="1109"/>
                  <a:pt x="88358" y="1381"/>
                </a:cubicBezTo>
                <a:cubicBezTo>
                  <a:pt x="94669" y="1591"/>
                  <a:pt x="100986" y="1166"/>
                  <a:pt x="107214" y="115"/>
                </a:cubicBezTo>
                <a:cubicBezTo>
                  <a:pt x="110009" y="-347"/>
                  <a:pt x="112853" y="601"/>
                  <a:pt x="114812" y="2648"/>
                </a:cubicBezTo>
                <a:cubicBezTo>
                  <a:pt x="122552" y="10528"/>
                  <a:pt x="130432" y="18408"/>
                  <a:pt x="138452" y="26147"/>
                </a:cubicBezTo>
                <a:cubicBezTo>
                  <a:pt x="141383" y="28865"/>
                  <a:pt x="142527" y="33005"/>
                  <a:pt x="141407" y="368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6194483" y="2327645"/>
            <a:ext cx="39725" cy="52141"/>
          </a:xfrm>
          <a:custGeom>
            <a:avLst/>
            <a:gdLst/>
            <a:ahLst/>
            <a:cxnLst/>
            <a:rect l="l" t="t" r="r" b="b"/>
            <a:pathLst>
              <a:path w="52967" h="69521" extrusionOk="0">
                <a:moveTo>
                  <a:pt x="1746" y="51931"/>
                </a:moveTo>
                <a:cubicBezTo>
                  <a:pt x="3709" y="50037"/>
                  <a:pt x="6819" y="50037"/>
                  <a:pt x="8782" y="51931"/>
                </a:cubicBezTo>
                <a:cubicBezTo>
                  <a:pt x="13933" y="56386"/>
                  <a:pt x="20415" y="59008"/>
                  <a:pt x="27215" y="59389"/>
                </a:cubicBezTo>
                <a:cubicBezTo>
                  <a:pt x="31512" y="59467"/>
                  <a:pt x="35732" y="58241"/>
                  <a:pt x="39317" y="55871"/>
                </a:cubicBezTo>
                <a:cubicBezTo>
                  <a:pt x="41719" y="54309"/>
                  <a:pt x="43234" y="51696"/>
                  <a:pt x="43398" y="48835"/>
                </a:cubicBezTo>
                <a:cubicBezTo>
                  <a:pt x="43423" y="47744"/>
                  <a:pt x="43129" y="46668"/>
                  <a:pt x="42553" y="45740"/>
                </a:cubicBezTo>
                <a:cubicBezTo>
                  <a:pt x="41882" y="44568"/>
                  <a:pt x="40910" y="43597"/>
                  <a:pt x="39739" y="42925"/>
                </a:cubicBezTo>
                <a:cubicBezTo>
                  <a:pt x="35632" y="40624"/>
                  <a:pt x="31156" y="39052"/>
                  <a:pt x="26512" y="38282"/>
                </a:cubicBezTo>
                <a:lnTo>
                  <a:pt x="26512" y="38282"/>
                </a:lnTo>
                <a:cubicBezTo>
                  <a:pt x="22209" y="37552"/>
                  <a:pt x="18007" y="36324"/>
                  <a:pt x="13988" y="34623"/>
                </a:cubicBezTo>
                <a:cubicBezTo>
                  <a:pt x="10381" y="32968"/>
                  <a:pt x="7310" y="30335"/>
                  <a:pt x="5123" y="27024"/>
                </a:cubicBezTo>
                <a:cubicBezTo>
                  <a:pt x="3607" y="24679"/>
                  <a:pt x="2823" y="21936"/>
                  <a:pt x="2871" y="19144"/>
                </a:cubicBezTo>
                <a:cubicBezTo>
                  <a:pt x="3102" y="13500"/>
                  <a:pt x="5967" y="8290"/>
                  <a:pt x="10611" y="5073"/>
                </a:cubicBezTo>
                <a:cubicBezTo>
                  <a:pt x="15512" y="1648"/>
                  <a:pt x="21378" y="-126"/>
                  <a:pt x="27356" y="7"/>
                </a:cubicBezTo>
                <a:cubicBezTo>
                  <a:pt x="34973" y="374"/>
                  <a:pt x="42294" y="3076"/>
                  <a:pt x="48322" y="7746"/>
                </a:cubicBezTo>
                <a:cubicBezTo>
                  <a:pt x="50572" y="9291"/>
                  <a:pt x="51194" y="12339"/>
                  <a:pt x="49730" y="14641"/>
                </a:cubicBezTo>
                <a:cubicBezTo>
                  <a:pt x="48253" y="16926"/>
                  <a:pt x="45205" y="17581"/>
                  <a:pt x="42920" y="16105"/>
                </a:cubicBezTo>
                <a:cubicBezTo>
                  <a:pt x="42891" y="16087"/>
                  <a:pt x="42863" y="16068"/>
                  <a:pt x="42835" y="16049"/>
                </a:cubicBezTo>
                <a:cubicBezTo>
                  <a:pt x="38419" y="12469"/>
                  <a:pt x="33023" y="10310"/>
                  <a:pt x="27356" y="9857"/>
                </a:cubicBezTo>
                <a:cubicBezTo>
                  <a:pt x="23499" y="9811"/>
                  <a:pt x="19720" y="10940"/>
                  <a:pt x="16521" y="13094"/>
                </a:cubicBezTo>
                <a:cubicBezTo>
                  <a:pt x="14340" y="14413"/>
                  <a:pt x="12966" y="16738"/>
                  <a:pt x="12862" y="19285"/>
                </a:cubicBezTo>
                <a:cubicBezTo>
                  <a:pt x="12636" y="20162"/>
                  <a:pt x="12636" y="21082"/>
                  <a:pt x="12862" y="21959"/>
                </a:cubicBezTo>
                <a:cubicBezTo>
                  <a:pt x="13614" y="22939"/>
                  <a:pt x="14516" y="23794"/>
                  <a:pt x="15536" y="24492"/>
                </a:cubicBezTo>
                <a:cubicBezTo>
                  <a:pt x="19276" y="26631"/>
                  <a:pt x="23378" y="28062"/>
                  <a:pt x="27637" y="28713"/>
                </a:cubicBezTo>
                <a:lnTo>
                  <a:pt x="27638" y="28713"/>
                </a:lnTo>
                <a:cubicBezTo>
                  <a:pt x="32239" y="29544"/>
                  <a:pt x="36726" y="30913"/>
                  <a:pt x="41006" y="32794"/>
                </a:cubicBezTo>
                <a:cubicBezTo>
                  <a:pt x="44935" y="34496"/>
                  <a:pt x="48302" y="37277"/>
                  <a:pt x="50716" y="40815"/>
                </a:cubicBezTo>
                <a:cubicBezTo>
                  <a:pt x="52196" y="43279"/>
                  <a:pt x="52975" y="46101"/>
                  <a:pt x="52967" y="48976"/>
                </a:cubicBezTo>
                <a:cubicBezTo>
                  <a:pt x="52759" y="55032"/>
                  <a:pt x="49675" y="60625"/>
                  <a:pt x="44665" y="64033"/>
                </a:cubicBezTo>
                <a:cubicBezTo>
                  <a:pt x="39416" y="67660"/>
                  <a:pt x="33174" y="69577"/>
                  <a:pt x="26794" y="69521"/>
                </a:cubicBezTo>
                <a:cubicBezTo>
                  <a:pt x="17708" y="69038"/>
                  <a:pt x="9021" y="65632"/>
                  <a:pt x="2028" y="59811"/>
                </a:cubicBezTo>
                <a:cubicBezTo>
                  <a:pt x="-211" y="58133"/>
                  <a:pt x="-665" y="54958"/>
                  <a:pt x="1012" y="52720"/>
                </a:cubicBezTo>
                <a:cubicBezTo>
                  <a:pt x="1228" y="52431"/>
                  <a:pt x="1474" y="52167"/>
                  <a:pt x="1746" y="519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243388" y="2326975"/>
            <a:ext cx="44909" cy="52218"/>
          </a:xfrm>
          <a:custGeom>
            <a:avLst/>
            <a:gdLst/>
            <a:ahLst/>
            <a:cxnLst/>
            <a:rect l="l" t="t" r="r" b="b"/>
            <a:pathLst>
              <a:path w="59879" h="69624" extrusionOk="0">
                <a:moveTo>
                  <a:pt x="0" y="34813"/>
                </a:moveTo>
                <a:cubicBezTo>
                  <a:pt x="513" y="15080"/>
                  <a:pt x="16926" y="-501"/>
                  <a:pt x="36659" y="12"/>
                </a:cubicBezTo>
                <a:cubicBezTo>
                  <a:pt x="44356" y="212"/>
                  <a:pt x="51783" y="2893"/>
                  <a:pt x="57835" y="7655"/>
                </a:cubicBezTo>
                <a:cubicBezTo>
                  <a:pt x="60122" y="9588"/>
                  <a:pt x="60550" y="12950"/>
                  <a:pt x="58820" y="15395"/>
                </a:cubicBezTo>
                <a:cubicBezTo>
                  <a:pt x="56886" y="17682"/>
                  <a:pt x="53525" y="18110"/>
                  <a:pt x="51080" y="16380"/>
                </a:cubicBezTo>
                <a:cubicBezTo>
                  <a:pt x="46674" y="12800"/>
                  <a:pt x="41137" y="10905"/>
                  <a:pt x="35461" y="11032"/>
                </a:cubicBezTo>
                <a:cubicBezTo>
                  <a:pt x="29012" y="11115"/>
                  <a:pt x="22831" y="13627"/>
                  <a:pt x="18153" y="18068"/>
                </a:cubicBezTo>
                <a:cubicBezTo>
                  <a:pt x="8866" y="27245"/>
                  <a:pt x="8777" y="42213"/>
                  <a:pt x="17954" y="51500"/>
                </a:cubicBezTo>
                <a:cubicBezTo>
                  <a:pt x="18020" y="51567"/>
                  <a:pt x="18086" y="51633"/>
                  <a:pt x="18153" y="51699"/>
                </a:cubicBezTo>
                <a:cubicBezTo>
                  <a:pt x="22844" y="56101"/>
                  <a:pt x="29028" y="58564"/>
                  <a:pt x="35461" y="58594"/>
                </a:cubicBezTo>
                <a:cubicBezTo>
                  <a:pt x="41133" y="58698"/>
                  <a:pt x="46662" y="56805"/>
                  <a:pt x="51080" y="53247"/>
                </a:cubicBezTo>
                <a:cubicBezTo>
                  <a:pt x="53575" y="51618"/>
                  <a:pt x="56893" y="52100"/>
                  <a:pt x="58820" y="54373"/>
                </a:cubicBezTo>
                <a:cubicBezTo>
                  <a:pt x="60482" y="56834"/>
                  <a:pt x="60061" y="60147"/>
                  <a:pt x="57835" y="62112"/>
                </a:cubicBezTo>
                <a:cubicBezTo>
                  <a:pt x="42165" y="74245"/>
                  <a:pt x="19627" y="71378"/>
                  <a:pt x="7494" y="55708"/>
                </a:cubicBezTo>
                <a:cubicBezTo>
                  <a:pt x="2851" y="49710"/>
                  <a:pt x="227" y="42395"/>
                  <a:pt x="0" y="348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301538" y="2329232"/>
            <a:ext cx="34830" cy="50132"/>
          </a:xfrm>
          <a:custGeom>
            <a:avLst/>
            <a:gdLst/>
            <a:ahLst/>
            <a:cxnLst/>
            <a:rect l="l" t="t" r="r" b="b"/>
            <a:pathLst>
              <a:path w="46440" h="66843" extrusionOk="0">
                <a:moveTo>
                  <a:pt x="2" y="61636"/>
                </a:moveTo>
                <a:lnTo>
                  <a:pt x="2" y="5349"/>
                </a:ln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cubicBezTo>
                  <a:pt x="8223" y="-77"/>
                  <a:pt x="10617" y="2190"/>
                  <a:pt x="10696" y="5064"/>
                </a:cubicBezTo>
                <a:cubicBezTo>
                  <a:pt x="10699" y="5159"/>
                  <a:pt x="10699" y="5254"/>
                  <a:pt x="10696" y="5349"/>
                </a:cubicBezTo>
                <a:lnTo>
                  <a:pt x="10697" y="28427"/>
                </a:lnTo>
                <a:lnTo>
                  <a:pt x="35744" y="28427"/>
                </a:lnTo>
                <a:lnTo>
                  <a:pt x="35744" y="5349"/>
                </a:lnTo>
                <a:cubicBezTo>
                  <a:pt x="35665" y="2475"/>
                  <a:pt x="37931" y="81"/>
                  <a:pt x="40806" y="2"/>
                </a:cubicBezTo>
                <a:cubicBezTo>
                  <a:pt x="40901" y="-1"/>
                  <a:pt x="40996" y="-1"/>
                  <a:pt x="41091" y="2"/>
                </a:cubicBezTo>
                <a:cubicBezTo>
                  <a:pt x="43965" y="-77"/>
                  <a:pt x="46359" y="2190"/>
                  <a:pt x="46438" y="5064"/>
                </a:cubicBezTo>
                <a:cubicBezTo>
                  <a:pt x="46441" y="5159"/>
                  <a:pt x="46441" y="5254"/>
                  <a:pt x="46438" y="5349"/>
                </a:cubicBezTo>
                <a:lnTo>
                  <a:pt x="46438" y="61636"/>
                </a:lnTo>
                <a:cubicBezTo>
                  <a:pt x="46439" y="64511"/>
                  <a:pt x="44109" y="66843"/>
                  <a:pt x="41233" y="66844"/>
                </a:cubicBezTo>
                <a:cubicBezTo>
                  <a:pt x="41186" y="66844"/>
                  <a:pt x="41138" y="66843"/>
                  <a:pt x="41091" y="66842"/>
                </a:cubicBezTo>
                <a:cubicBezTo>
                  <a:pt x="38216" y="66920"/>
                  <a:pt x="35823" y="64653"/>
                  <a:pt x="35746" y="61778"/>
                </a:cubicBezTo>
                <a:cubicBezTo>
                  <a:pt x="35744" y="61731"/>
                  <a:pt x="35744" y="61683"/>
                  <a:pt x="35744" y="61636"/>
                </a:cubicBezTo>
                <a:lnTo>
                  <a:pt x="35744" y="38417"/>
                </a:lnTo>
                <a:lnTo>
                  <a:pt x="10697" y="38417"/>
                </a:lnTo>
                <a:lnTo>
                  <a:pt x="10697" y="61636"/>
                </a:lnTo>
                <a:cubicBezTo>
                  <a:pt x="10697" y="64511"/>
                  <a:pt x="8367" y="66843"/>
                  <a:pt x="5492" y="66844"/>
                </a:cubicBezTo>
                <a:cubicBezTo>
                  <a:pt x="5444" y="66844"/>
                  <a:pt x="5397" y="66843"/>
                  <a:pt x="5349" y="66842"/>
                </a:cubicBezTo>
                <a:cubicBezTo>
                  <a:pt x="2475" y="66920"/>
                  <a:pt x="82" y="64653"/>
                  <a:pt x="4" y="61778"/>
                </a:cubicBezTo>
                <a:cubicBezTo>
                  <a:pt x="3" y="61731"/>
                  <a:pt x="2" y="61683"/>
                  <a:pt x="2" y="616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348498" y="2327017"/>
            <a:ext cx="49487" cy="52135"/>
          </a:xfrm>
          <a:custGeom>
            <a:avLst/>
            <a:gdLst/>
            <a:ahLst/>
            <a:cxnLst/>
            <a:rect l="l" t="t" r="r" b="b"/>
            <a:pathLst>
              <a:path w="65983" h="69513" extrusionOk="0">
                <a:moveTo>
                  <a:pt x="56294" y="10413"/>
                </a:moveTo>
                <a:cubicBezTo>
                  <a:pt x="69214" y="24125"/>
                  <a:pt x="69214" y="45529"/>
                  <a:pt x="56294" y="59241"/>
                </a:cubicBezTo>
                <a:cubicBezTo>
                  <a:pt x="50370" y="65733"/>
                  <a:pt x="42004" y="69457"/>
                  <a:pt x="33216" y="69514"/>
                </a:cubicBezTo>
                <a:cubicBezTo>
                  <a:pt x="24212" y="69516"/>
                  <a:pt x="15606" y="65799"/>
                  <a:pt x="9435" y="59241"/>
                </a:cubicBezTo>
                <a:cubicBezTo>
                  <a:pt x="-3145" y="45396"/>
                  <a:pt x="-3145" y="24258"/>
                  <a:pt x="9435" y="10413"/>
                </a:cubicBezTo>
                <a:cubicBezTo>
                  <a:pt x="15552" y="3761"/>
                  <a:pt x="24180" y="-17"/>
                  <a:pt x="33216" y="0"/>
                </a:cubicBezTo>
                <a:cubicBezTo>
                  <a:pt x="42038" y="41"/>
                  <a:pt x="50426" y="3826"/>
                  <a:pt x="56294" y="10413"/>
                </a:cubicBezTo>
                <a:close/>
                <a:moveTo>
                  <a:pt x="55027" y="34757"/>
                </a:moveTo>
                <a:cubicBezTo>
                  <a:pt x="54996" y="28502"/>
                  <a:pt x="52638" y="22483"/>
                  <a:pt x="48414" y="17871"/>
                </a:cubicBezTo>
                <a:cubicBezTo>
                  <a:pt x="40792" y="9361"/>
                  <a:pt x="27714" y="8641"/>
                  <a:pt x="19205" y="16263"/>
                </a:cubicBezTo>
                <a:cubicBezTo>
                  <a:pt x="18640" y="16769"/>
                  <a:pt x="18103" y="17306"/>
                  <a:pt x="17597" y="17871"/>
                </a:cubicBezTo>
                <a:cubicBezTo>
                  <a:pt x="13324" y="22453"/>
                  <a:pt x="10960" y="28492"/>
                  <a:pt x="10983" y="34757"/>
                </a:cubicBezTo>
                <a:cubicBezTo>
                  <a:pt x="10931" y="41027"/>
                  <a:pt x="13300" y="47076"/>
                  <a:pt x="17597" y="51643"/>
                </a:cubicBezTo>
                <a:cubicBezTo>
                  <a:pt x="25219" y="60153"/>
                  <a:pt x="38296" y="60872"/>
                  <a:pt x="46806" y="53250"/>
                </a:cubicBezTo>
                <a:cubicBezTo>
                  <a:pt x="47371" y="52744"/>
                  <a:pt x="47907" y="52208"/>
                  <a:pt x="48414" y="51643"/>
                </a:cubicBezTo>
                <a:cubicBezTo>
                  <a:pt x="52662" y="47045"/>
                  <a:pt x="55023" y="41017"/>
                  <a:pt x="55027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409280" y="2327017"/>
            <a:ext cx="49615" cy="52135"/>
          </a:xfrm>
          <a:custGeom>
            <a:avLst/>
            <a:gdLst/>
            <a:ahLst/>
            <a:cxnLst/>
            <a:rect l="l" t="t" r="r" b="b"/>
            <a:pathLst>
              <a:path w="66154" h="69513" extrusionOk="0">
                <a:moveTo>
                  <a:pt x="56304" y="10413"/>
                </a:moveTo>
                <a:cubicBezTo>
                  <a:pt x="69439" y="24039"/>
                  <a:pt x="69439" y="45615"/>
                  <a:pt x="56304" y="59241"/>
                </a:cubicBezTo>
                <a:cubicBezTo>
                  <a:pt x="50401" y="65762"/>
                  <a:pt x="42022" y="69491"/>
                  <a:pt x="33226" y="69514"/>
                </a:cubicBezTo>
                <a:cubicBezTo>
                  <a:pt x="24260" y="69528"/>
                  <a:pt x="15694" y="65805"/>
                  <a:pt x="9586" y="59241"/>
                </a:cubicBezTo>
                <a:cubicBezTo>
                  <a:pt x="-3195" y="45475"/>
                  <a:pt x="-3195" y="24180"/>
                  <a:pt x="9586" y="10413"/>
                </a:cubicBezTo>
                <a:cubicBezTo>
                  <a:pt x="15649" y="3768"/>
                  <a:pt x="24232" y="-12"/>
                  <a:pt x="33226" y="0"/>
                </a:cubicBezTo>
                <a:cubicBezTo>
                  <a:pt x="42052" y="23"/>
                  <a:pt x="50447" y="3811"/>
                  <a:pt x="56304" y="10413"/>
                </a:cubicBezTo>
                <a:close/>
                <a:moveTo>
                  <a:pt x="55038" y="34757"/>
                </a:moveTo>
                <a:cubicBezTo>
                  <a:pt x="55044" y="28521"/>
                  <a:pt x="52738" y="22504"/>
                  <a:pt x="48565" y="17871"/>
                </a:cubicBezTo>
                <a:cubicBezTo>
                  <a:pt x="40870" y="9322"/>
                  <a:pt x="27702" y="8630"/>
                  <a:pt x="19153" y="16325"/>
                </a:cubicBezTo>
                <a:cubicBezTo>
                  <a:pt x="18611" y="16813"/>
                  <a:pt x="18095" y="17329"/>
                  <a:pt x="17607" y="17871"/>
                </a:cubicBezTo>
                <a:cubicBezTo>
                  <a:pt x="13335" y="22453"/>
                  <a:pt x="10970" y="28492"/>
                  <a:pt x="10993" y="34757"/>
                </a:cubicBezTo>
                <a:cubicBezTo>
                  <a:pt x="10941" y="41027"/>
                  <a:pt x="13310" y="47076"/>
                  <a:pt x="17607" y="51643"/>
                </a:cubicBezTo>
                <a:cubicBezTo>
                  <a:pt x="25302" y="60191"/>
                  <a:pt x="38470" y="60883"/>
                  <a:pt x="47019" y="53188"/>
                </a:cubicBezTo>
                <a:cubicBezTo>
                  <a:pt x="47561" y="52701"/>
                  <a:pt x="48077" y="52185"/>
                  <a:pt x="48565" y="51643"/>
                </a:cubicBezTo>
                <a:cubicBezTo>
                  <a:pt x="52762" y="47024"/>
                  <a:pt x="55072" y="40998"/>
                  <a:pt x="55038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472699" y="2329233"/>
            <a:ext cx="31685" cy="50657"/>
          </a:xfrm>
          <a:custGeom>
            <a:avLst/>
            <a:gdLst/>
            <a:ahLst/>
            <a:cxnLst/>
            <a:rect l="l" t="t" r="r" b="b"/>
            <a:pathLst>
              <a:path w="42246" h="67543" extrusionOk="0">
                <a:moveTo>
                  <a:pt x="30" y="61634"/>
                </a:moveTo>
                <a:lnTo>
                  <a:pt x="30" y="5347"/>
                </a:lnTo>
                <a:cubicBezTo>
                  <a:pt x="30" y="2394"/>
                  <a:pt x="2424" y="0"/>
                  <a:pt x="5377" y="0"/>
                </a:cubicBezTo>
                <a:cubicBezTo>
                  <a:pt x="8354" y="-1"/>
                  <a:pt x="10789" y="2371"/>
                  <a:pt x="10865" y="5347"/>
                </a:cubicBezTo>
                <a:lnTo>
                  <a:pt x="10865" y="56849"/>
                </a:lnTo>
                <a:lnTo>
                  <a:pt x="37038" y="56849"/>
                </a:lnTo>
                <a:cubicBezTo>
                  <a:pt x="39990" y="56926"/>
                  <a:pt x="42321" y="59381"/>
                  <a:pt x="42245" y="62334"/>
                </a:cubicBezTo>
                <a:cubicBezTo>
                  <a:pt x="42245" y="62335"/>
                  <a:pt x="42245" y="62336"/>
                  <a:pt x="42245" y="62337"/>
                </a:cubicBezTo>
                <a:cubicBezTo>
                  <a:pt x="42171" y="65182"/>
                  <a:pt x="39882" y="67470"/>
                  <a:pt x="37038" y="67544"/>
                </a:cubicBezTo>
                <a:lnTo>
                  <a:pt x="5377" y="67544"/>
                </a:lnTo>
                <a:cubicBezTo>
                  <a:pt x="2424" y="67560"/>
                  <a:pt x="16" y="65179"/>
                  <a:pt x="0" y="62226"/>
                </a:cubicBezTo>
                <a:cubicBezTo>
                  <a:pt x="-1" y="62028"/>
                  <a:pt x="9" y="61830"/>
                  <a:pt x="30" y="616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534965" y="2329233"/>
            <a:ext cx="32845" cy="50665"/>
          </a:xfrm>
          <a:custGeom>
            <a:avLst/>
            <a:gdLst/>
            <a:ahLst/>
            <a:cxnLst/>
            <a:rect l="l" t="t" r="r" b="b"/>
            <a:pathLst>
              <a:path w="43793" h="67553" extrusionOk="0">
                <a:moveTo>
                  <a:pt x="31" y="61634"/>
                </a:moveTo>
                <a:lnTo>
                  <a:pt x="31" y="5347"/>
                </a:lnTo>
                <a:cubicBezTo>
                  <a:pt x="-47" y="2473"/>
                  <a:pt x="2220" y="80"/>
                  <a:pt x="5094" y="2"/>
                </a:cubicBezTo>
                <a:cubicBezTo>
                  <a:pt x="5142" y="1"/>
                  <a:pt x="5189" y="0"/>
                  <a:pt x="5237" y="0"/>
                </a:cubicBezTo>
                <a:lnTo>
                  <a:pt x="19309" y="0"/>
                </a:lnTo>
                <a:cubicBezTo>
                  <a:pt x="29411" y="0"/>
                  <a:pt x="37601" y="8190"/>
                  <a:pt x="37601" y="18293"/>
                </a:cubicBezTo>
                <a:cubicBezTo>
                  <a:pt x="37664" y="22304"/>
                  <a:pt x="36375" y="26220"/>
                  <a:pt x="33943" y="29410"/>
                </a:cubicBezTo>
                <a:cubicBezTo>
                  <a:pt x="39992" y="33161"/>
                  <a:pt x="43707" y="39741"/>
                  <a:pt x="43793" y="46859"/>
                </a:cubicBezTo>
                <a:cubicBezTo>
                  <a:pt x="43793" y="58283"/>
                  <a:pt x="34532" y="67544"/>
                  <a:pt x="23108" y="67544"/>
                </a:cubicBezTo>
                <a:lnTo>
                  <a:pt x="5659" y="67544"/>
                </a:lnTo>
                <a:cubicBezTo>
                  <a:pt x="2711" y="67716"/>
                  <a:pt x="181" y="65466"/>
                  <a:pt x="9" y="62518"/>
                </a:cubicBezTo>
                <a:cubicBezTo>
                  <a:pt x="-8" y="62223"/>
                  <a:pt x="-1" y="61927"/>
                  <a:pt x="31" y="61634"/>
                </a:cubicBezTo>
                <a:close/>
                <a:moveTo>
                  <a:pt x="10725" y="25470"/>
                </a:moveTo>
                <a:lnTo>
                  <a:pt x="19027" y="25470"/>
                </a:lnTo>
                <a:cubicBezTo>
                  <a:pt x="23269" y="25318"/>
                  <a:pt x="26629" y="21834"/>
                  <a:pt x="26626" y="17590"/>
                </a:cubicBezTo>
                <a:cubicBezTo>
                  <a:pt x="26626" y="13393"/>
                  <a:pt x="23224" y="9991"/>
                  <a:pt x="19027" y="9991"/>
                </a:cubicBezTo>
                <a:lnTo>
                  <a:pt x="10725" y="9991"/>
                </a:lnTo>
                <a:close/>
                <a:moveTo>
                  <a:pt x="10725" y="56146"/>
                </a:moveTo>
                <a:lnTo>
                  <a:pt x="22826" y="56146"/>
                </a:lnTo>
                <a:cubicBezTo>
                  <a:pt x="28266" y="56146"/>
                  <a:pt x="32677" y="51737"/>
                  <a:pt x="32678" y="46297"/>
                </a:cubicBezTo>
                <a:cubicBezTo>
                  <a:pt x="32678" y="46249"/>
                  <a:pt x="32677" y="46202"/>
                  <a:pt x="32677" y="46155"/>
                </a:cubicBezTo>
                <a:cubicBezTo>
                  <a:pt x="32677" y="40692"/>
                  <a:pt x="28289" y="36241"/>
                  <a:pt x="22826" y="36164"/>
                </a:cubicBezTo>
                <a:lnTo>
                  <a:pt x="10725" y="361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578151" y="2328282"/>
            <a:ext cx="41900" cy="50869"/>
          </a:xfrm>
          <a:custGeom>
            <a:avLst/>
            <a:gdLst/>
            <a:ahLst/>
            <a:cxnLst/>
            <a:rect l="l" t="t" r="r" b="b"/>
            <a:pathLst>
              <a:path w="55867" h="67826" extrusionOk="0">
                <a:moveTo>
                  <a:pt x="28145" y="67827"/>
                </a:moveTo>
                <a:cubicBezTo>
                  <a:pt x="12602" y="67827"/>
                  <a:pt x="2" y="55227"/>
                  <a:pt x="2" y="39684"/>
                </a:cubicBezTo>
                <a:lnTo>
                  <a:pt x="2" y="5349"/>
                </a:ln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cubicBezTo>
                  <a:pt x="8302" y="2"/>
                  <a:pt x="10696" y="2396"/>
                  <a:pt x="10696" y="5349"/>
                </a:cubicBezTo>
                <a:lnTo>
                  <a:pt x="10697" y="39684"/>
                </a:lnTo>
                <a:cubicBezTo>
                  <a:pt x="11558" y="49204"/>
                  <a:pt x="19973" y="56224"/>
                  <a:pt x="29493" y="55362"/>
                </a:cubicBezTo>
                <a:cubicBezTo>
                  <a:pt x="37820" y="54609"/>
                  <a:pt x="44419" y="48011"/>
                  <a:pt x="45172" y="39684"/>
                </a:cubicBezTo>
                <a:lnTo>
                  <a:pt x="45172" y="5349"/>
                </a:lnTo>
                <a:cubicBezTo>
                  <a:pt x="45093" y="2475"/>
                  <a:pt x="47359" y="81"/>
                  <a:pt x="50233" y="2"/>
                </a:cubicBezTo>
                <a:cubicBezTo>
                  <a:pt x="50328" y="-1"/>
                  <a:pt x="50424" y="-1"/>
                  <a:pt x="50519" y="2"/>
                </a:cubicBezTo>
                <a:cubicBezTo>
                  <a:pt x="53393" y="-77"/>
                  <a:pt x="55787" y="2190"/>
                  <a:pt x="55866" y="5064"/>
                </a:cubicBezTo>
                <a:cubicBezTo>
                  <a:pt x="55868" y="5159"/>
                  <a:pt x="55868" y="5254"/>
                  <a:pt x="55866" y="5349"/>
                </a:cubicBezTo>
                <a:lnTo>
                  <a:pt x="55866" y="39684"/>
                </a:lnTo>
                <a:cubicBezTo>
                  <a:pt x="55868" y="55063"/>
                  <a:pt x="43523" y="67596"/>
                  <a:pt x="28145" y="678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634541" y="2327645"/>
            <a:ext cx="39967" cy="52142"/>
          </a:xfrm>
          <a:custGeom>
            <a:avLst/>
            <a:gdLst/>
            <a:ahLst/>
            <a:cxnLst/>
            <a:rect l="l" t="t" r="r" b="b"/>
            <a:pathLst>
              <a:path w="53289" h="69522" extrusionOk="0">
                <a:moveTo>
                  <a:pt x="1506" y="51931"/>
                </a:moveTo>
                <a:cubicBezTo>
                  <a:pt x="3469" y="50037"/>
                  <a:pt x="6579" y="50037"/>
                  <a:pt x="8542" y="51931"/>
                </a:cubicBezTo>
                <a:cubicBezTo>
                  <a:pt x="13704" y="56368"/>
                  <a:pt x="20180" y="58988"/>
                  <a:pt x="26976" y="59389"/>
                </a:cubicBezTo>
                <a:cubicBezTo>
                  <a:pt x="31275" y="59485"/>
                  <a:pt x="35499" y="58257"/>
                  <a:pt x="39077" y="55871"/>
                </a:cubicBezTo>
                <a:cubicBezTo>
                  <a:pt x="41568" y="54375"/>
                  <a:pt x="43151" y="51737"/>
                  <a:pt x="43298" y="48835"/>
                </a:cubicBezTo>
                <a:cubicBezTo>
                  <a:pt x="43341" y="47720"/>
                  <a:pt x="42993" y="46625"/>
                  <a:pt x="42313" y="45740"/>
                </a:cubicBezTo>
                <a:cubicBezTo>
                  <a:pt x="41642" y="44568"/>
                  <a:pt x="40670" y="43597"/>
                  <a:pt x="39499" y="42925"/>
                </a:cubicBezTo>
                <a:cubicBezTo>
                  <a:pt x="35392" y="40624"/>
                  <a:pt x="30916" y="39052"/>
                  <a:pt x="26271" y="38282"/>
                </a:cubicBezTo>
                <a:lnTo>
                  <a:pt x="26272" y="38282"/>
                </a:lnTo>
                <a:cubicBezTo>
                  <a:pt x="22011" y="37570"/>
                  <a:pt x="17852" y="36341"/>
                  <a:pt x="13889" y="34623"/>
                </a:cubicBezTo>
                <a:cubicBezTo>
                  <a:pt x="10242" y="32971"/>
                  <a:pt x="7125" y="30341"/>
                  <a:pt x="4883" y="27024"/>
                </a:cubicBezTo>
                <a:cubicBezTo>
                  <a:pt x="3425" y="24653"/>
                  <a:pt x="2646" y="21928"/>
                  <a:pt x="2631" y="19144"/>
                </a:cubicBezTo>
                <a:cubicBezTo>
                  <a:pt x="2861" y="13500"/>
                  <a:pt x="5727" y="8290"/>
                  <a:pt x="10370" y="5073"/>
                </a:cubicBezTo>
                <a:cubicBezTo>
                  <a:pt x="15272" y="1648"/>
                  <a:pt x="21138" y="-126"/>
                  <a:pt x="27116" y="7"/>
                </a:cubicBezTo>
                <a:cubicBezTo>
                  <a:pt x="34776" y="372"/>
                  <a:pt x="42142" y="3073"/>
                  <a:pt x="48223" y="7746"/>
                </a:cubicBezTo>
                <a:cubicBezTo>
                  <a:pt x="50424" y="9334"/>
                  <a:pt x="50983" y="12375"/>
                  <a:pt x="49489" y="14641"/>
                </a:cubicBezTo>
                <a:cubicBezTo>
                  <a:pt x="48013" y="16926"/>
                  <a:pt x="44965" y="17581"/>
                  <a:pt x="42680" y="16105"/>
                </a:cubicBezTo>
                <a:cubicBezTo>
                  <a:pt x="42651" y="16087"/>
                  <a:pt x="42623" y="16068"/>
                  <a:pt x="42594" y="16049"/>
                </a:cubicBezTo>
                <a:cubicBezTo>
                  <a:pt x="38179" y="12469"/>
                  <a:pt x="32782" y="10310"/>
                  <a:pt x="27116" y="9857"/>
                </a:cubicBezTo>
                <a:cubicBezTo>
                  <a:pt x="23259" y="9811"/>
                  <a:pt x="19480" y="10940"/>
                  <a:pt x="16281" y="13094"/>
                </a:cubicBezTo>
                <a:cubicBezTo>
                  <a:pt x="14100" y="14413"/>
                  <a:pt x="12726" y="16738"/>
                  <a:pt x="12622" y="19285"/>
                </a:cubicBezTo>
                <a:cubicBezTo>
                  <a:pt x="12550" y="20230"/>
                  <a:pt x="12798" y="21172"/>
                  <a:pt x="13325" y="21959"/>
                </a:cubicBezTo>
                <a:cubicBezTo>
                  <a:pt x="13979" y="22974"/>
                  <a:pt x="14842" y="23838"/>
                  <a:pt x="15858" y="24492"/>
                </a:cubicBezTo>
                <a:cubicBezTo>
                  <a:pt x="19598" y="26631"/>
                  <a:pt x="23700" y="28062"/>
                  <a:pt x="27959" y="28713"/>
                </a:cubicBezTo>
                <a:lnTo>
                  <a:pt x="27961" y="28713"/>
                </a:lnTo>
                <a:cubicBezTo>
                  <a:pt x="32566" y="29524"/>
                  <a:pt x="37056" y="30894"/>
                  <a:pt x="41329" y="32794"/>
                </a:cubicBezTo>
                <a:cubicBezTo>
                  <a:pt x="45258" y="34496"/>
                  <a:pt x="48625" y="37277"/>
                  <a:pt x="51038" y="40815"/>
                </a:cubicBezTo>
                <a:cubicBezTo>
                  <a:pt x="52519" y="43279"/>
                  <a:pt x="53298" y="46101"/>
                  <a:pt x="53290" y="48976"/>
                </a:cubicBezTo>
                <a:cubicBezTo>
                  <a:pt x="53152" y="55051"/>
                  <a:pt x="50051" y="60674"/>
                  <a:pt x="44988" y="64033"/>
                </a:cubicBezTo>
                <a:cubicBezTo>
                  <a:pt x="39747" y="67677"/>
                  <a:pt x="33500" y="69595"/>
                  <a:pt x="27117" y="69521"/>
                </a:cubicBezTo>
                <a:cubicBezTo>
                  <a:pt x="18031" y="69038"/>
                  <a:pt x="9344" y="65632"/>
                  <a:pt x="2351" y="59811"/>
                </a:cubicBezTo>
                <a:cubicBezTo>
                  <a:pt x="-11" y="58311"/>
                  <a:pt x="-710" y="55181"/>
                  <a:pt x="790" y="52819"/>
                </a:cubicBezTo>
                <a:cubicBezTo>
                  <a:pt x="995" y="52497"/>
                  <a:pt x="1235" y="52199"/>
                  <a:pt x="1506" y="519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315788" y="2414930"/>
            <a:ext cx="34927" cy="50763"/>
          </a:xfrm>
          <a:custGeom>
            <a:avLst/>
            <a:gdLst/>
            <a:ahLst/>
            <a:cxnLst/>
            <a:rect l="l" t="t" r="r" b="b"/>
            <a:pathLst>
              <a:path w="46569" h="67684" extrusionOk="0">
                <a:moveTo>
                  <a:pt x="46296" y="59945"/>
                </a:moveTo>
                <a:cubicBezTo>
                  <a:pt x="47224" y="62743"/>
                  <a:pt x="45713" y="65763"/>
                  <a:pt x="42919" y="66699"/>
                </a:cubicBezTo>
                <a:lnTo>
                  <a:pt x="40808" y="66699"/>
                </a:lnTo>
                <a:lnTo>
                  <a:pt x="40808" y="66699"/>
                </a:lnTo>
                <a:cubicBezTo>
                  <a:pt x="39475" y="66723"/>
                  <a:pt x="38162" y="66383"/>
                  <a:pt x="37009" y="65714"/>
                </a:cubicBezTo>
                <a:cubicBezTo>
                  <a:pt x="35766" y="64801"/>
                  <a:pt x="34715" y="63654"/>
                  <a:pt x="33913" y="62337"/>
                </a:cubicBezTo>
                <a:cubicBezTo>
                  <a:pt x="32435" y="58628"/>
                  <a:pt x="31764" y="54646"/>
                  <a:pt x="31943" y="50658"/>
                </a:cubicBezTo>
                <a:cubicBezTo>
                  <a:pt x="31947" y="49220"/>
                  <a:pt x="31558" y="47809"/>
                  <a:pt x="30817" y="46577"/>
                </a:cubicBezTo>
                <a:cubicBezTo>
                  <a:pt x="30086" y="45404"/>
                  <a:pt x="29069" y="44435"/>
                  <a:pt x="27862" y="43763"/>
                </a:cubicBezTo>
                <a:cubicBezTo>
                  <a:pt x="26210" y="42701"/>
                  <a:pt x="24408" y="41895"/>
                  <a:pt x="22515" y="41370"/>
                </a:cubicBezTo>
                <a:lnTo>
                  <a:pt x="10835" y="41370"/>
                </a:lnTo>
                <a:lnTo>
                  <a:pt x="10835" y="62337"/>
                </a:lnTo>
                <a:cubicBezTo>
                  <a:pt x="10759" y="65313"/>
                  <a:pt x="8324" y="67685"/>
                  <a:pt x="5347" y="67684"/>
                </a:cubicBezTo>
                <a:cubicBezTo>
                  <a:pt x="2394" y="67684"/>
                  <a:pt x="0" y="65290"/>
                  <a:pt x="0" y="62337"/>
                </a:cubicBezTo>
                <a:lnTo>
                  <a:pt x="0" y="5347"/>
                </a:lnTo>
                <a:cubicBezTo>
                  <a:pt x="0" y="2394"/>
                  <a:pt x="2395" y="0"/>
                  <a:pt x="5348" y="0"/>
                </a:cubicBezTo>
                <a:lnTo>
                  <a:pt x="22656" y="0"/>
                </a:lnTo>
                <a:cubicBezTo>
                  <a:pt x="34080" y="-15"/>
                  <a:pt x="43353" y="9234"/>
                  <a:pt x="43368" y="20658"/>
                </a:cubicBezTo>
                <a:cubicBezTo>
                  <a:pt x="43376" y="26889"/>
                  <a:pt x="40574" y="32793"/>
                  <a:pt x="35742" y="36727"/>
                </a:cubicBezTo>
                <a:cubicBezTo>
                  <a:pt x="37064" y="37694"/>
                  <a:pt x="38207" y="38884"/>
                  <a:pt x="39119" y="40245"/>
                </a:cubicBezTo>
                <a:cubicBezTo>
                  <a:pt x="41248" y="43298"/>
                  <a:pt x="42378" y="46936"/>
                  <a:pt x="42356" y="50658"/>
                </a:cubicBezTo>
                <a:cubicBezTo>
                  <a:pt x="42131" y="52574"/>
                  <a:pt x="42131" y="54511"/>
                  <a:pt x="42356" y="56427"/>
                </a:cubicBezTo>
                <a:cubicBezTo>
                  <a:pt x="44240" y="56737"/>
                  <a:pt x="45775" y="58108"/>
                  <a:pt x="46296" y="59945"/>
                </a:cubicBezTo>
                <a:close/>
                <a:moveTo>
                  <a:pt x="32224" y="21108"/>
                </a:moveTo>
                <a:cubicBezTo>
                  <a:pt x="32224" y="15590"/>
                  <a:pt x="27751" y="11117"/>
                  <a:pt x="22233" y="11117"/>
                </a:cubicBezTo>
                <a:lnTo>
                  <a:pt x="10835" y="11117"/>
                </a:lnTo>
                <a:lnTo>
                  <a:pt x="10835" y="31802"/>
                </a:lnTo>
                <a:lnTo>
                  <a:pt x="22656" y="31802"/>
                </a:lnTo>
                <a:cubicBezTo>
                  <a:pt x="28093" y="31966"/>
                  <a:pt x="32635" y="27692"/>
                  <a:pt x="32799" y="22254"/>
                </a:cubicBezTo>
                <a:cubicBezTo>
                  <a:pt x="32808" y="21966"/>
                  <a:pt x="32804" y="21677"/>
                  <a:pt x="32787" y="213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358755" y="2413979"/>
            <a:ext cx="49598" cy="52135"/>
          </a:xfrm>
          <a:custGeom>
            <a:avLst/>
            <a:gdLst/>
            <a:ahLst/>
            <a:cxnLst/>
            <a:rect l="l" t="t" r="r" b="b"/>
            <a:pathLst>
              <a:path w="66131" h="69513" extrusionOk="0">
                <a:moveTo>
                  <a:pt x="56267" y="10272"/>
                </a:moveTo>
                <a:cubicBezTo>
                  <a:pt x="69419" y="23946"/>
                  <a:pt x="69419" y="45568"/>
                  <a:pt x="56267" y="59241"/>
                </a:cubicBezTo>
                <a:cubicBezTo>
                  <a:pt x="50323" y="65705"/>
                  <a:pt x="41971" y="69423"/>
                  <a:pt x="33190" y="69514"/>
                </a:cubicBezTo>
                <a:cubicBezTo>
                  <a:pt x="24238" y="69461"/>
                  <a:pt x="15697" y="65749"/>
                  <a:pt x="9549" y="59241"/>
                </a:cubicBezTo>
                <a:cubicBezTo>
                  <a:pt x="-3183" y="45401"/>
                  <a:pt x="-3183" y="24112"/>
                  <a:pt x="9549" y="10272"/>
                </a:cubicBezTo>
                <a:cubicBezTo>
                  <a:pt x="15657" y="3708"/>
                  <a:pt x="24224" y="-14"/>
                  <a:pt x="33190" y="0"/>
                </a:cubicBezTo>
                <a:cubicBezTo>
                  <a:pt x="41985" y="23"/>
                  <a:pt x="50364" y="3752"/>
                  <a:pt x="56267" y="10272"/>
                </a:cubicBezTo>
                <a:close/>
                <a:moveTo>
                  <a:pt x="55001" y="34757"/>
                </a:moveTo>
                <a:cubicBezTo>
                  <a:pt x="55035" y="28516"/>
                  <a:pt x="52725" y="22490"/>
                  <a:pt x="48528" y="17871"/>
                </a:cubicBezTo>
                <a:cubicBezTo>
                  <a:pt x="40833" y="9322"/>
                  <a:pt x="27665" y="8630"/>
                  <a:pt x="19116" y="16325"/>
                </a:cubicBezTo>
                <a:cubicBezTo>
                  <a:pt x="18574" y="16813"/>
                  <a:pt x="18058" y="17329"/>
                  <a:pt x="17570" y="17871"/>
                </a:cubicBezTo>
                <a:cubicBezTo>
                  <a:pt x="13274" y="22438"/>
                  <a:pt x="10904" y="28486"/>
                  <a:pt x="10957" y="34757"/>
                </a:cubicBezTo>
                <a:cubicBezTo>
                  <a:pt x="10882" y="40990"/>
                  <a:pt x="13256" y="47003"/>
                  <a:pt x="17570" y="51502"/>
                </a:cubicBezTo>
                <a:cubicBezTo>
                  <a:pt x="25031" y="60051"/>
                  <a:pt x="38009" y="60933"/>
                  <a:pt x="46558" y="53472"/>
                </a:cubicBezTo>
                <a:cubicBezTo>
                  <a:pt x="47258" y="52861"/>
                  <a:pt x="47917" y="52202"/>
                  <a:pt x="48528" y="51502"/>
                </a:cubicBezTo>
                <a:cubicBezTo>
                  <a:pt x="52753" y="46957"/>
                  <a:pt x="55070" y="40962"/>
                  <a:pt x="55001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418898" y="2415139"/>
            <a:ext cx="41900" cy="50975"/>
          </a:xfrm>
          <a:custGeom>
            <a:avLst/>
            <a:gdLst/>
            <a:ahLst/>
            <a:cxnLst/>
            <a:rect l="l" t="t" r="r" b="b"/>
            <a:pathLst>
              <a:path w="55866" h="67967" extrusionOk="0">
                <a:moveTo>
                  <a:pt x="28143" y="67968"/>
                </a:moveTo>
                <a:cubicBezTo>
                  <a:pt x="12600" y="67968"/>
                  <a:pt x="0" y="55368"/>
                  <a:pt x="0" y="39824"/>
                </a:cubicBezTo>
                <a:lnTo>
                  <a:pt x="0" y="5349"/>
                </a:lnTo>
                <a:cubicBezTo>
                  <a:pt x="0" y="2396"/>
                  <a:pt x="2394" y="2"/>
                  <a:pt x="5347" y="2"/>
                </a:cubicBezTo>
                <a:cubicBezTo>
                  <a:pt x="8324" y="1"/>
                  <a:pt x="10759" y="2373"/>
                  <a:pt x="10835" y="5349"/>
                </a:cubicBezTo>
                <a:lnTo>
                  <a:pt x="10835" y="39824"/>
                </a:lnTo>
                <a:cubicBezTo>
                  <a:pt x="10835" y="49306"/>
                  <a:pt x="18521" y="56992"/>
                  <a:pt x="28002" y="56992"/>
                </a:cubicBezTo>
                <a:cubicBezTo>
                  <a:pt x="37484" y="56992"/>
                  <a:pt x="45170" y="49306"/>
                  <a:pt x="45170" y="39824"/>
                </a:cubicBezTo>
                <a:lnTo>
                  <a:pt x="45170" y="5349"/>
                </a:lnTo>
                <a:cubicBezTo>
                  <a:pt x="45169" y="2396"/>
                  <a:pt x="47562" y="1"/>
                  <a:pt x="50515" y="0"/>
                </a:cubicBezTo>
                <a:cubicBezTo>
                  <a:pt x="50563" y="0"/>
                  <a:pt x="50610" y="1"/>
                  <a:pt x="50658" y="2"/>
                </a:cubicBezTo>
                <a:cubicBezTo>
                  <a:pt x="53533" y="1"/>
                  <a:pt x="55865" y="2331"/>
                  <a:pt x="55866" y="5206"/>
                </a:cubicBezTo>
                <a:cubicBezTo>
                  <a:pt x="55866" y="5254"/>
                  <a:pt x="55866" y="5301"/>
                  <a:pt x="55865" y="5349"/>
                </a:cubicBezTo>
                <a:lnTo>
                  <a:pt x="55864" y="39824"/>
                </a:lnTo>
                <a:cubicBezTo>
                  <a:pt x="55866" y="55204"/>
                  <a:pt x="43521" y="67737"/>
                  <a:pt x="28143" y="679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472192" y="2415350"/>
            <a:ext cx="38944" cy="50765"/>
          </a:xfrm>
          <a:custGeom>
            <a:avLst/>
            <a:gdLst/>
            <a:ahLst/>
            <a:cxnLst/>
            <a:rect l="l" t="t" r="r" b="b"/>
            <a:pathLst>
              <a:path w="51926" h="67686" extrusionOk="0">
                <a:moveTo>
                  <a:pt x="46579" y="10837"/>
                </a:moveTo>
                <a:lnTo>
                  <a:pt x="31241" y="10837"/>
                </a:lnTo>
                <a:lnTo>
                  <a:pt x="31241" y="62339"/>
                </a:lnTo>
                <a:cubicBezTo>
                  <a:pt x="31241" y="65292"/>
                  <a:pt x="28847" y="67686"/>
                  <a:pt x="25894" y="67686"/>
                </a:cubicBezTo>
                <a:cubicBezTo>
                  <a:pt x="22940" y="67686"/>
                  <a:pt x="20546" y="65292"/>
                  <a:pt x="20546" y="62339"/>
                </a:cubicBezTo>
                <a:lnTo>
                  <a:pt x="20547" y="10837"/>
                </a:lnTo>
                <a:lnTo>
                  <a:pt x="5349" y="10837"/>
                </a:lnTo>
                <a:cubicBezTo>
                  <a:pt x="2396" y="10838"/>
                  <a:pt x="1" y="8445"/>
                  <a:pt x="0" y="5492"/>
                </a:cubicBezTo>
                <a:cubicBezTo>
                  <a:pt x="0" y="5444"/>
                  <a:pt x="1" y="5397"/>
                  <a:pt x="2" y="5349"/>
                </a:cubicBez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lnTo>
                  <a:pt x="46579" y="2"/>
                </a:lnTo>
                <a:cubicBezTo>
                  <a:pt x="49501" y="76"/>
                  <a:pt x="51852" y="2427"/>
                  <a:pt x="51926" y="5349"/>
                </a:cubicBezTo>
                <a:cubicBezTo>
                  <a:pt x="51856" y="8297"/>
                  <a:pt x="49524" y="10690"/>
                  <a:pt x="46579" y="108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523061" y="2415352"/>
            <a:ext cx="31662" cy="50763"/>
          </a:xfrm>
          <a:custGeom>
            <a:avLst/>
            <a:gdLst/>
            <a:ahLst/>
            <a:cxnLst/>
            <a:rect l="l" t="t" r="r" b="b"/>
            <a:pathLst>
              <a:path w="42216" h="67684" extrusionOk="0">
                <a:moveTo>
                  <a:pt x="2" y="62337"/>
                </a:moveTo>
                <a:lnTo>
                  <a:pt x="2" y="5347"/>
                </a:lnTo>
                <a:cubicBezTo>
                  <a:pt x="-76" y="2473"/>
                  <a:pt x="2192" y="80"/>
                  <a:pt x="5066" y="2"/>
                </a:cubicBezTo>
                <a:cubicBezTo>
                  <a:pt x="5114" y="1"/>
                  <a:pt x="5161" y="0"/>
                  <a:pt x="5209" y="0"/>
                </a:cubicBezTo>
                <a:lnTo>
                  <a:pt x="36870" y="0"/>
                </a:lnTo>
                <a:cubicBezTo>
                  <a:pt x="39862" y="484"/>
                  <a:pt x="41895" y="3301"/>
                  <a:pt x="41411" y="6294"/>
                </a:cubicBezTo>
                <a:cubicBezTo>
                  <a:pt x="41034" y="8628"/>
                  <a:pt x="39204" y="10458"/>
                  <a:pt x="36870" y="10835"/>
                </a:cubicBezTo>
                <a:lnTo>
                  <a:pt x="10697" y="10835"/>
                </a:lnTo>
                <a:lnTo>
                  <a:pt x="10697" y="28425"/>
                </a:lnTo>
                <a:lnTo>
                  <a:pt x="33211" y="28425"/>
                </a:lnTo>
                <a:cubicBezTo>
                  <a:pt x="36203" y="28908"/>
                  <a:pt x="38237" y="31726"/>
                  <a:pt x="37753" y="34718"/>
                </a:cubicBezTo>
                <a:cubicBezTo>
                  <a:pt x="37376" y="37052"/>
                  <a:pt x="35546" y="38882"/>
                  <a:pt x="33211" y="39260"/>
                </a:cubicBezTo>
                <a:lnTo>
                  <a:pt x="10697" y="39260"/>
                </a:lnTo>
                <a:lnTo>
                  <a:pt x="10697" y="56990"/>
                </a:lnTo>
                <a:lnTo>
                  <a:pt x="36870" y="56990"/>
                </a:lnTo>
                <a:cubicBezTo>
                  <a:pt x="39823" y="56990"/>
                  <a:pt x="42217" y="59384"/>
                  <a:pt x="42217" y="62337"/>
                </a:cubicBezTo>
                <a:cubicBezTo>
                  <a:pt x="42217" y="65290"/>
                  <a:pt x="39823" y="67685"/>
                  <a:pt x="36870" y="67685"/>
                </a:cubicBezTo>
                <a:lnTo>
                  <a:pt x="5209" y="67684"/>
                </a:lnTo>
                <a:cubicBezTo>
                  <a:pt x="2333" y="67685"/>
                  <a:pt x="1" y="65355"/>
                  <a:pt x="0" y="62480"/>
                </a:cubicBezTo>
                <a:cubicBezTo>
                  <a:pt x="0" y="62432"/>
                  <a:pt x="0" y="62385"/>
                  <a:pt x="2" y="623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418265" y="1893470"/>
            <a:ext cx="32294" cy="32294"/>
          </a:xfrm>
          <a:custGeom>
            <a:avLst/>
            <a:gdLst/>
            <a:ahLst/>
            <a:cxnLst/>
            <a:rect l="l" t="t" r="r" b="b"/>
            <a:pathLst>
              <a:path w="43059" h="43059" extrusionOk="0">
                <a:moveTo>
                  <a:pt x="43059" y="21389"/>
                </a:moveTo>
                <a:cubicBezTo>
                  <a:pt x="43136" y="33279"/>
                  <a:pt x="33561" y="42981"/>
                  <a:pt x="21670" y="43059"/>
                </a:cubicBezTo>
                <a:cubicBezTo>
                  <a:pt x="9780" y="43137"/>
                  <a:pt x="78" y="33561"/>
                  <a:pt x="0" y="21671"/>
                </a:cubicBezTo>
                <a:cubicBezTo>
                  <a:pt x="-77" y="9781"/>
                  <a:pt x="9499" y="79"/>
                  <a:pt x="21389" y="1"/>
                </a:cubicBezTo>
                <a:cubicBezTo>
                  <a:pt x="21436" y="1"/>
                  <a:pt x="21482" y="0"/>
                  <a:pt x="21529" y="0"/>
                </a:cubicBezTo>
                <a:cubicBezTo>
                  <a:pt x="33342" y="-77"/>
                  <a:pt x="42981" y="9436"/>
                  <a:pt x="43058" y="21248"/>
                </a:cubicBezTo>
                <a:cubicBezTo>
                  <a:pt x="43059" y="21295"/>
                  <a:pt x="43059" y="21342"/>
                  <a:pt x="43059" y="21389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418264" y="2482578"/>
            <a:ext cx="32294" cy="32294"/>
          </a:xfrm>
          <a:custGeom>
            <a:avLst/>
            <a:gdLst/>
            <a:ahLst/>
            <a:cxnLst/>
            <a:rect l="l" t="t" r="r" b="b"/>
            <a:pathLst>
              <a:path w="43059" h="43059" extrusionOk="0">
                <a:moveTo>
                  <a:pt x="43059" y="21530"/>
                </a:moveTo>
                <a:cubicBezTo>
                  <a:pt x="43059" y="33421"/>
                  <a:pt x="33420" y="43060"/>
                  <a:pt x="21530" y="43060"/>
                </a:cubicBezTo>
                <a:cubicBezTo>
                  <a:pt x="9639" y="43060"/>
                  <a:pt x="0" y="33421"/>
                  <a:pt x="0" y="21530"/>
                </a:cubicBezTo>
                <a:cubicBezTo>
                  <a:pt x="0" y="9639"/>
                  <a:pt x="9639" y="0"/>
                  <a:pt x="21530" y="0"/>
                </a:cubicBezTo>
                <a:cubicBezTo>
                  <a:pt x="33342" y="-77"/>
                  <a:pt x="42981" y="9435"/>
                  <a:pt x="43059" y="21248"/>
                </a:cubicBezTo>
                <a:cubicBezTo>
                  <a:pt x="43059" y="21342"/>
                  <a:pt x="43059" y="21436"/>
                  <a:pt x="43059" y="2153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5379932" y="3458174"/>
            <a:ext cx="450106" cy="720515"/>
          </a:xfrm>
          <a:custGeom>
            <a:avLst/>
            <a:gdLst/>
            <a:ahLst/>
            <a:cxnLst/>
            <a:rect l="l" t="t" r="r" b="b"/>
            <a:pathLst>
              <a:path w="600141" h="960687" extrusionOk="0">
                <a:moveTo>
                  <a:pt x="1065" y="93841"/>
                </a:moveTo>
                <a:cubicBezTo>
                  <a:pt x="16262" y="234557"/>
                  <a:pt x="72970" y="485032"/>
                  <a:pt x="125176" y="588036"/>
                </a:cubicBezTo>
                <a:cubicBezTo>
                  <a:pt x="159511" y="655721"/>
                  <a:pt x="324711" y="913653"/>
                  <a:pt x="381420" y="959245"/>
                </a:cubicBezTo>
                <a:cubicBezTo>
                  <a:pt x="411252" y="983167"/>
                  <a:pt x="631754" y="701875"/>
                  <a:pt x="596293" y="681612"/>
                </a:cubicBezTo>
                <a:cubicBezTo>
                  <a:pt x="558581" y="660224"/>
                  <a:pt x="333154" y="478278"/>
                  <a:pt x="321194" y="449994"/>
                </a:cubicBezTo>
                <a:cubicBezTo>
                  <a:pt x="309233" y="421710"/>
                  <a:pt x="194549" y="224848"/>
                  <a:pt x="123487" y="92434"/>
                </a:cubicBezTo>
                <a:cubicBezTo>
                  <a:pt x="39199" y="-65730"/>
                  <a:pt x="-7801" y="9412"/>
                  <a:pt x="1065" y="9384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614244" y="3949901"/>
            <a:ext cx="377207" cy="307040"/>
          </a:xfrm>
          <a:custGeom>
            <a:avLst/>
            <a:gdLst/>
            <a:ahLst/>
            <a:cxnLst/>
            <a:rect l="l" t="t" r="r" b="b"/>
            <a:pathLst>
              <a:path w="502943" h="409387" extrusionOk="0">
                <a:moveTo>
                  <a:pt x="178057" y="404363"/>
                </a:moveTo>
                <a:cubicBezTo>
                  <a:pt x="115016" y="369888"/>
                  <a:pt x="13701" y="248872"/>
                  <a:pt x="614" y="210175"/>
                </a:cubicBezTo>
                <a:cubicBezTo>
                  <a:pt x="-12472" y="171478"/>
                  <a:pt x="187485" y="-7231"/>
                  <a:pt x="228574" y="227"/>
                </a:cubicBezTo>
                <a:cubicBezTo>
                  <a:pt x="269663" y="7685"/>
                  <a:pt x="472857" y="140943"/>
                  <a:pt x="501000" y="208345"/>
                </a:cubicBezTo>
                <a:cubicBezTo>
                  <a:pt x="529143" y="275749"/>
                  <a:pt x="243349" y="440105"/>
                  <a:pt x="178057" y="40436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725699" y="3953765"/>
            <a:ext cx="282986" cy="121895"/>
          </a:xfrm>
          <a:custGeom>
            <a:avLst/>
            <a:gdLst/>
            <a:ahLst/>
            <a:cxnLst/>
            <a:rect l="l" t="t" r="r" b="b"/>
            <a:pathLst>
              <a:path w="377314" h="162527" extrusionOk="0">
                <a:moveTo>
                  <a:pt x="38878" y="162527"/>
                </a:moveTo>
                <a:cubicBezTo>
                  <a:pt x="92370" y="139906"/>
                  <a:pt x="148876" y="125211"/>
                  <a:pt x="206611" y="118905"/>
                </a:cubicBezTo>
                <a:cubicBezTo>
                  <a:pt x="275562" y="113699"/>
                  <a:pt x="378707" y="113840"/>
                  <a:pt x="377300" y="76690"/>
                </a:cubicBezTo>
                <a:cubicBezTo>
                  <a:pt x="374486" y="282"/>
                  <a:pt x="117398" y="0"/>
                  <a:pt x="117398" y="0"/>
                </a:cubicBezTo>
                <a:cubicBezTo>
                  <a:pt x="117398" y="0"/>
                  <a:pt x="3980" y="18012"/>
                  <a:pt x="40" y="93999"/>
                </a:cubicBezTo>
                <a:cubicBezTo>
                  <a:pt x="-885" y="122316"/>
                  <a:pt x="14109" y="148772"/>
                  <a:pt x="38878" y="16252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5"/>
          <p:cNvSpPr/>
          <p:nvPr/>
        </p:nvSpPr>
        <p:spPr>
          <a:xfrm rot="-2053800">
            <a:off x="5733488" y="4199683"/>
            <a:ext cx="536233" cy="409588"/>
          </a:xfrm>
          <a:custGeom>
            <a:avLst/>
            <a:gdLst/>
            <a:ahLst/>
            <a:cxnLst/>
            <a:rect l="l" t="t" r="r" b="b"/>
            <a:pathLst>
              <a:path w="714977" h="546118" extrusionOk="0">
                <a:moveTo>
                  <a:pt x="0" y="0"/>
                </a:moveTo>
                <a:lnTo>
                  <a:pt x="714978" y="0"/>
                </a:lnTo>
                <a:lnTo>
                  <a:pt x="714978" y="546119"/>
                </a:lnTo>
                <a:lnTo>
                  <a:pt x="0" y="546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5"/>
          <p:cNvSpPr/>
          <p:nvPr/>
        </p:nvSpPr>
        <p:spPr>
          <a:xfrm rot="-2053800">
            <a:off x="5780980" y="4241897"/>
            <a:ext cx="441250" cy="325159"/>
          </a:xfrm>
          <a:custGeom>
            <a:avLst/>
            <a:gdLst/>
            <a:ahLst/>
            <a:cxnLst/>
            <a:rect l="l" t="t" r="r" b="b"/>
            <a:pathLst>
              <a:path w="588333" h="433545" extrusionOk="0">
                <a:moveTo>
                  <a:pt x="0" y="0"/>
                </a:moveTo>
                <a:lnTo>
                  <a:pt x="588334" y="0"/>
                </a:lnTo>
                <a:lnTo>
                  <a:pt x="588334" y="433546"/>
                </a:lnTo>
                <a:lnTo>
                  <a:pt x="0" y="433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791475" y="4302113"/>
            <a:ext cx="215014" cy="213988"/>
          </a:xfrm>
          <a:custGeom>
            <a:avLst/>
            <a:gdLst/>
            <a:ahLst/>
            <a:cxnLst/>
            <a:rect l="l" t="t" r="r" b="b"/>
            <a:pathLst>
              <a:path w="286685" h="285317" extrusionOk="0">
                <a:moveTo>
                  <a:pt x="265398" y="87000"/>
                </a:moveTo>
                <a:cubicBezTo>
                  <a:pt x="294666" y="158343"/>
                  <a:pt x="285239" y="264584"/>
                  <a:pt x="285239" y="264584"/>
                </a:cubicBezTo>
                <a:cubicBezTo>
                  <a:pt x="285239" y="264584"/>
                  <a:pt x="183219" y="295823"/>
                  <a:pt x="107514" y="281611"/>
                </a:cubicBezTo>
                <a:cubicBezTo>
                  <a:pt x="21959" y="265851"/>
                  <a:pt x="-24478" y="198729"/>
                  <a:pt x="13234" y="152152"/>
                </a:cubicBezTo>
                <a:cubicBezTo>
                  <a:pt x="55449" y="100368"/>
                  <a:pt x="130873" y="139347"/>
                  <a:pt x="130873" y="139347"/>
                </a:cubicBezTo>
                <a:cubicBezTo>
                  <a:pt x="130873" y="139347"/>
                  <a:pt x="77260" y="73351"/>
                  <a:pt x="119053" y="21708"/>
                </a:cubicBezTo>
                <a:cubicBezTo>
                  <a:pt x="156765" y="-24728"/>
                  <a:pt x="232329" y="6229"/>
                  <a:pt x="265398" y="87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969591" y="4226594"/>
            <a:ext cx="177833" cy="181506"/>
          </a:xfrm>
          <a:custGeom>
            <a:avLst/>
            <a:gdLst/>
            <a:ahLst/>
            <a:cxnLst/>
            <a:rect l="l" t="t" r="r" b="b"/>
            <a:pathLst>
              <a:path w="237111" h="242008" extrusionOk="0">
                <a:moveTo>
                  <a:pt x="234199" y="112410"/>
                </a:moveTo>
                <a:cubicBezTo>
                  <a:pt x="221957" y="174043"/>
                  <a:pt x="167781" y="242009"/>
                  <a:pt x="167781" y="242009"/>
                </a:cubicBezTo>
                <a:cubicBezTo>
                  <a:pt x="167781" y="242009"/>
                  <a:pt x="84477" y="217243"/>
                  <a:pt x="39448" y="173480"/>
                </a:cubicBezTo>
                <a:cubicBezTo>
                  <a:pt x="-11491" y="124230"/>
                  <a:pt x="-12758" y="57812"/>
                  <a:pt x="33679" y="43177"/>
                </a:cubicBezTo>
                <a:cubicBezTo>
                  <a:pt x="85603" y="26995"/>
                  <a:pt x="119375" y="87503"/>
                  <a:pt x="119375" y="87503"/>
                </a:cubicBezTo>
                <a:cubicBezTo>
                  <a:pt x="119375" y="87503"/>
                  <a:pt x="112620" y="18552"/>
                  <a:pt x="164263" y="2370"/>
                </a:cubicBezTo>
                <a:cubicBezTo>
                  <a:pt x="210840" y="-12265"/>
                  <a:pt x="247989" y="42896"/>
                  <a:pt x="234199" y="11241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014855" y="4364323"/>
            <a:ext cx="127033" cy="128639"/>
          </a:xfrm>
          <a:custGeom>
            <a:avLst/>
            <a:gdLst/>
            <a:ahLst/>
            <a:cxnLst/>
            <a:rect l="l" t="t" r="r" b="b"/>
            <a:pathLst>
              <a:path w="169378" h="171518" extrusionOk="0">
                <a:moveTo>
                  <a:pt x="168640" y="67377"/>
                </a:moveTo>
                <a:cubicBezTo>
                  <a:pt x="173705" y="112688"/>
                  <a:pt x="151050" y="171507"/>
                  <a:pt x="151050" y="171507"/>
                </a:cubicBezTo>
                <a:cubicBezTo>
                  <a:pt x="151050" y="171507"/>
                  <a:pt x="88009" y="172633"/>
                  <a:pt x="47202" y="152370"/>
                </a:cubicBezTo>
                <a:cubicBezTo>
                  <a:pt x="1187" y="129433"/>
                  <a:pt x="-14291" y="83700"/>
                  <a:pt x="14696" y="63297"/>
                </a:cubicBezTo>
                <a:cubicBezTo>
                  <a:pt x="47061" y="40782"/>
                  <a:pt x="83647" y="75257"/>
                  <a:pt x="83647" y="75257"/>
                </a:cubicBezTo>
                <a:cubicBezTo>
                  <a:pt x="83647" y="75257"/>
                  <a:pt x="63947" y="28962"/>
                  <a:pt x="96171" y="6447"/>
                </a:cubicBezTo>
                <a:cubicBezTo>
                  <a:pt x="125158" y="-13957"/>
                  <a:pt x="162870" y="16157"/>
                  <a:pt x="168640" y="673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5"/>
          <p:cNvSpPr/>
          <p:nvPr/>
        </p:nvSpPr>
        <p:spPr>
          <a:xfrm rot="-2053800">
            <a:off x="5721970" y="4293967"/>
            <a:ext cx="75458" cy="24801"/>
          </a:xfrm>
          <a:custGeom>
            <a:avLst/>
            <a:gdLst/>
            <a:ahLst/>
            <a:cxnLst/>
            <a:rect l="l" t="t" r="r" b="b"/>
            <a:pathLst>
              <a:path w="100611" h="33068" extrusionOk="0">
                <a:moveTo>
                  <a:pt x="0" y="0"/>
                </a:moveTo>
                <a:lnTo>
                  <a:pt x="100612" y="0"/>
                </a:lnTo>
                <a:lnTo>
                  <a:pt x="100612" y="33068"/>
                </a:lnTo>
                <a:lnTo>
                  <a:pt x="0" y="3306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5"/>
          <p:cNvSpPr/>
          <p:nvPr/>
        </p:nvSpPr>
        <p:spPr>
          <a:xfrm rot="-2053800">
            <a:off x="5957360" y="4133905"/>
            <a:ext cx="75458" cy="24801"/>
          </a:xfrm>
          <a:custGeom>
            <a:avLst/>
            <a:gdLst/>
            <a:ahLst/>
            <a:cxnLst/>
            <a:rect l="l" t="t" r="r" b="b"/>
            <a:pathLst>
              <a:path w="100611" h="33068" extrusionOk="0">
                <a:moveTo>
                  <a:pt x="0" y="0"/>
                </a:moveTo>
                <a:lnTo>
                  <a:pt x="100612" y="0"/>
                </a:lnTo>
                <a:lnTo>
                  <a:pt x="100612" y="33068"/>
                </a:lnTo>
                <a:lnTo>
                  <a:pt x="0" y="3306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680138" y="4042838"/>
            <a:ext cx="332441" cy="275240"/>
          </a:xfrm>
          <a:custGeom>
            <a:avLst/>
            <a:gdLst/>
            <a:ahLst/>
            <a:cxnLst/>
            <a:rect l="l" t="t" r="r" b="b"/>
            <a:pathLst>
              <a:path w="443255" h="366987" extrusionOk="0">
                <a:moveTo>
                  <a:pt x="82882" y="366988"/>
                </a:moveTo>
                <a:lnTo>
                  <a:pt x="0" y="245268"/>
                </a:lnTo>
                <a:lnTo>
                  <a:pt x="360373" y="0"/>
                </a:lnTo>
                <a:lnTo>
                  <a:pt x="443255" y="121860"/>
                </a:lnTo>
                <a:lnTo>
                  <a:pt x="396678" y="153521"/>
                </a:lnTo>
                <a:lnTo>
                  <a:pt x="345458" y="78238"/>
                </a:lnTo>
                <a:lnTo>
                  <a:pt x="78238" y="260043"/>
                </a:lnTo>
                <a:lnTo>
                  <a:pt x="129459" y="335326"/>
                </a:lnTo>
                <a:lnTo>
                  <a:pt x="82882" y="36698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738600" y="4034477"/>
            <a:ext cx="309735" cy="257971"/>
          </a:xfrm>
          <a:custGeom>
            <a:avLst/>
            <a:gdLst/>
            <a:ahLst/>
            <a:cxnLst/>
            <a:rect l="l" t="t" r="r" b="b"/>
            <a:pathLst>
              <a:path w="412980" h="343962" extrusionOk="0">
                <a:moveTo>
                  <a:pt x="271027" y="32"/>
                </a:moveTo>
                <a:cubicBezTo>
                  <a:pt x="232893" y="1720"/>
                  <a:pt x="256955" y="45624"/>
                  <a:pt x="256955" y="45624"/>
                </a:cubicBezTo>
                <a:cubicBezTo>
                  <a:pt x="256955" y="45624"/>
                  <a:pt x="207564" y="-9396"/>
                  <a:pt x="169008" y="7490"/>
                </a:cubicBezTo>
                <a:cubicBezTo>
                  <a:pt x="130452" y="24375"/>
                  <a:pt x="162394" y="75737"/>
                  <a:pt x="164505" y="79536"/>
                </a:cubicBezTo>
                <a:cubicBezTo>
                  <a:pt x="161831" y="76722"/>
                  <a:pt x="115255" y="27331"/>
                  <a:pt x="78246" y="48297"/>
                </a:cubicBezTo>
                <a:cubicBezTo>
                  <a:pt x="41238" y="69264"/>
                  <a:pt x="79372" y="116967"/>
                  <a:pt x="81904" y="120063"/>
                </a:cubicBezTo>
                <a:cubicBezTo>
                  <a:pt x="78527" y="118092"/>
                  <a:pt x="33921" y="93045"/>
                  <a:pt x="9436" y="115419"/>
                </a:cubicBezTo>
                <a:cubicBezTo>
                  <a:pt x="-32779" y="153694"/>
                  <a:pt x="79794" y="220674"/>
                  <a:pt x="89081" y="265703"/>
                </a:cubicBezTo>
                <a:cubicBezTo>
                  <a:pt x="89081" y="265703"/>
                  <a:pt x="14502" y="290470"/>
                  <a:pt x="12532" y="291595"/>
                </a:cubicBezTo>
                <a:cubicBezTo>
                  <a:pt x="10562" y="292721"/>
                  <a:pt x="118069" y="357450"/>
                  <a:pt x="178155" y="341409"/>
                </a:cubicBezTo>
                <a:cubicBezTo>
                  <a:pt x="196279" y="336914"/>
                  <a:pt x="208817" y="320391"/>
                  <a:pt x="208268" y="301727"/>
                </a:cubicBezTo>
                <a:cubicBezTo>
                  <a:pt x="208268" y="301727"/>
                  <a:pt x="239929" y="326634"/>
                  <a:pt x="269620" y="311155"/>
                </a:cubicBezTo>
                <a:cubicBezTo>
                  <a:pt x="284817" y="303134"/>
                  <a:pt x="285521" y="271614"/>
                  <a:pt x="285521" y="271614"/>
                </a:cubicBezTo>
                <a:cubicBezTo>
                  <a:pt x="300759" y="282397"/>
                  <a:pt x="320747" y="283754"/>
                  <a:pt x="337304" y="275132"/>
                </a:cubicBezTo>
                <a:cubicBezTo>
                  <a:pt x="357708" y="262889"/>
                  <a:pt x="355175" y="232917"/>
                  <a:pt x="355175" y="232917"/>
                </a:cubicBezTo>
                <a:cubicBezTo>
                  <a:pt x="355175" y="232917"/>
                  <a:pt x="388806" y="239530"/>
                  <a:pt x="405551" y="220111"/>
                </a:cubicBezTo>
                <a:cubicBezTo>
                  <a:pt x="439183" y="181555"/>
                  <a:pt x="352361" y="-2783"/>
                  <a:pt x="271027" y="3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927422" y="4066436"/>
            <a:ext cx="78411" cy="139585"/>
          </a:xfrm>
          <a:custGeom>
            <a:avLst/>
            <a:gdLst/>
            <a:ahLst/>
            <a:cxnLst/>
            <a:rect l="l" t="t" r="r" b="b"/>
            <a:pathLst>
              <a:path w="104548" h="186113" extrusionOk="0">
                <a:moveTo>
                  <a:pt x="103412" y="185801"/>
                </a:moveTo>
                <a:cubicBezTo>
                  <a:pt x="103412" y="186505"/>
                  <a:pt x="104678" y="185801"/>
                  <a:pt x="104538" y="185801"/>
                </a:cubicBezTo>
                <a:cubicBezTo>
                  <a:pt x="90512" y="115284"/>
                  <a:pt x="55373" y="50699"/>
                  <a:pt x="3785" y="618"/>
                </a:cubicBezTo>
                <a:cubicBezTo>
                  <a:pt x="2096" y="-929"/>
                  <a:pt x="-1140" y="618"/>
                  <a:pt x="408" y="3152"/>
                </a:cubicBezTo>
                <a:cubicBezTo>
                  <a:pt x="43436" y="58706"/>
                  <a:pt x="78136" y="120236"/>
                  <a:pt x="103412" y="1858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859176" y="4091813"/>
            <a:ext cx="94943" cy="147241"/>
          </a:xfrm>
          <a:custGeom>
            <a:avLst/>
            <a:gdLst/>
            <a:ahLst/>
            <a:cxnLst/>
            <a:rect l="l" t="t" r="r" b="b"/>
            <a:pathLst>
              <a:path w="126591" h="196321" extrusionOk="0">
                <a:moveTo>
                  <a:pt x="125315" y="196009"/>
                </a:moveTo>
                <a:cubicBezTo>
                  <a:pt x="125315" y="196713"/>
                  <a:pt x="126722" y="196009"/>
                  <a:pt x="126581" y="196009"/>
                </a:cubicBezTo>
                <a:cubicBezTo>
                  <a:pt x="110419" y="118443"/>
                  <a:pt x="67046" y="49216"/>
                  <a:pt x="4299" y="836"/>
                </a:cubicBezTo>
                <a:cubicBezTo>
                  <a:pt x="2047" y="-712"/>
                  <a:pt x="-1611" y="-8"/>
                  <a:pt x="781" y="2103"/>
                </a:cubicBezTo>
                <a:cubicBezTo>
                  <a:pt x="41870" y="36297"/>
                  <a:pt x="102378" y="133954"/>
                  <a:pt x="125315" y="1960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795255" y="4121413"/>
            <a:ext cx="100184" cy="137407"/>
          </a:xfrm>
          <a:custGeom>
            <a:avLst/>
            <a:gdLst/>
            <a:ahLst/>
            <a:cxnLst/>
            <a:rect l="l" t="t" r="r" b="b"/>
            <a:pathLst>
              <a:path w="133579" h="183209" extrusionOk="0">
                <a:moveTo>
                  <a:pt x="454" y="2318"/>
                </a:moveTo>
                <a:cubicBezTo>
                  <a:pt x="61243" y="50161"/>
                  <a:pt x="100784" y="112780"/>
                  <a:pt x="132023" y="182856"/>
                </a:cubicBezTo>
                <a:cubicBezTo>
                  <a:pt x="132023" y="183701"/>
                  <a:pt x="133712" y="182856"/>
                  <a:pt x="133571" y="182153"/>
                </a:cubicBezTo>
                <a:cubicBezTo>
                  <a:pt x="127520" y="143737"/>
                  <a:pt x="103036" y="101241"/>
                  <a:pt x="81084" y="69580"/>
                </a:cubicBezTo>
                <a:cubicBezTo>
                  <a:pt x="61274" y="39876"/>
                  <a:pt x="34001" y="15903"/>
                  <a:pt x="2002" y="66"/>
                </a:cubicBezTo>
                <a:cubicBezTo>
                  <a:pt x="1298" y="-356"/>
                  <a:pt x="-954" y="1333"/>
                  <a:pt x="454" y="23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5736179" y="4031917"/>
            <a:ext cx="195032" cy="201943"/>
          </a:xfrm>
          <a:custGeom>
            <a:avLst/>
            <a:gdLst/>
            <a:ahLst/>
            <a:cxnLst/>
            <a:rect l="l" t="t" r="r" b="b"/>
            <a:pathLst>
              <a:path w="260043" h="269257" extrusionOk="0">
                <a:moveTo>
                  <a:pt x="260043" y="47770"/>
                </a:moveTo>
                <a:cubicBezTo>
                  <a:pt x="257933" y="45941"/>
                  <a:pt x="257510" y="50866"/>
                  <a:pt x="255399" y="49037"/>
                </a:cubicBezTo>
                <a:cubicBezTo>
                  <a:pt x="246675" y="41579"/>
                  <a:pt x="190389" y="771"/>
                  <a:pt x="170970" y="15687"/>
                </a:cubicBezTo>
                <a:cubicBezTo>
                  <a:pt x="155210" y="27648"/>
                  <a:pt x="160276" y="57902"/>
                  <a:pt x="166608" y="67893"/>
                </a:cubicBezTo>
                <a:lnTo>
                  <a:pt x="182790" y="94629"/>
                </a:lnTo>
                <a:lnTo>
                  <a:pt x="158306" y="75210"/>
                </a:lnTo>
                <a:cubicBezTo>
                  <a:pt x="147568" y="66416"/>
                  <a:pt x="135442" y="59473"/>
                  <a:pt x="122423" y="54665"/>
                </a:cubicBezTo>
                <a:cubicBezTo>
                  <a:pt x="110521" y="49308"/>
                  <a:pt x="96894" y="49308"/>
                  <a:pt x="84993" y="54665"/>
                </a:cubicBezTo>
                <a:cubicBezTo>
                  <a:pt x="73922" y="59966"/>
                  <a:pt x="68058" y="72280"/>
                  <a:pt x="70921" y="84216"/>
                </a:cubicBezTo>
                <a:cubicBezTo>
                  <a:pt x="74206" y="97212"/>
                  <a:pt x="80799" y="109138"/>
                  <a:pt x="90058" y="118832"/>
                </a:cubicBezTo>
                <a:lnTo>
                  <a:pt x="114543" y="146975"/>
                </a:lnTo>
                <a:lnTo>
                  <a:pt x="82460" y="128822"/>
                </a:lnTo>
                <a:cubicBezTo>
                  <a:pt x="73581" y="123850"/>
                  <a:pt x="64131" y="119975"/>
                  <a:pt x="54317" y="117284"/>
                </a:cubicBezTo>
                <a:cubicBezTo>
                  <a:pt x="45128" y="114595"/>
                  <a:pt x="35362" y="114595"/>
                  <a:pt x="26173" y="117284"/>
                </a:cubicBezTo>
                <a:cubicBezTo>
                  <a:pt x="17689" y="120119"/>
                  <a:pt x="11569" y="127550"/>
                  <a:pt x="10413" y="136421"/>
                </a:cubicBezTo>
                <a:cubicBezTo>
                  <a:pt x="10616" y="146415"/>
                  <a:pt x="13588" y="156157"/>
                  <a:pt x="18997" y="164564"/>
                </a:cubicBezTo>
                <a:cubicBezTo>
                  <a:pt x="30554" y="182567"/>
                  <a:pt x="43492" y="199645"/>
                  <a:pt x="57694" y="215644"/>
                </a:cubicBezTo>
                <a:cubicBezTo>
                  <a:pt x="64589" y="223947"/>
                  <a:pt x="71765" y="232390"/>
                  <a:pt x="78097" y="241114"/>
                </a:cubicBezTo>
                <a:cubicBezTo>
                  <a:pt x="85106" y="249308"/>
                  <a:pt x="90287" y="258902"/>
                  <a:pt x="93294" y="269257"/>
                </a:cubicBezTo>
                <a:cubicBezTo>
                  <a:pt x="89283" y="259256"/>
                  <a:pt x="83301" y="250163"/>
                  <a:pt x="75705" y="242521"/>
                </a:cubicBezTo>
                <a:cubicBezTo>
                  <a:pt x="68669" y="234359"/>
                  <a:pt x="61634" y="226620"/>
                  <a:pt x="53613" y="218881"/>
                </a:cubicBezTo>
                <a:cubicBezTo>
                  <a:pt x="37985" y="203507"/>
                  <a:pt x="23851" y="186687"/>
                  <a:pt x="11398" y="168645"/>
                </a:cubicBezTo>
                <a:cubicBezTo>
                  <a:pt x="4415" y="159044"/>
                  <a:pt x="447" y="147582"/>
                  <a:pt x="0" y="135718"/>
                </a:cubicBezTo>
                <a:cubicBezTo>
                  <a:pt x="876" y="122464"/>
                  <a:pt x="9566" y="111007"/>
                  <a:pt x="22093" y="106590"/>
                </a:cubicBezTo>
                <a:cubicBezTo>
                  <a:pt x="33509" y="102740"/>
                  <a:pt x="45825" y="102446"/>
                  <a:pt x="57412" y="105745"/>
                </a:cubicBezTo>
                <a:cubicBezTo>
                  <a:pt x="68514" y="108516"/>
                  <a:pt x="79205" y="112727"/>
                  <a:pt x="89214" y="118269"/>
                </a:cubicBezTo>
                <a:lnTo>
                  <a:pt x="80067" y="127275"/>
                </a:lnTo>
                <a:cubicBezTo>
                  <a:pt x="68996" y="115959"/>
                  <a:pt x="61087" y="101937"/>
                  <a:pt x="57131" y="86608"/>
                </a:cubicBezTo>
                <a:cubicBezTo>
                  <a:pt x="55154" y="78017"/>
                  <a:pt x="56249" y="69005"/>
                  <a:pt x="60226" y="61138"/>
                </a:cubicBezTo>
                <a:cubicBezTo>
                  <a:pt x="64302" y="53579"/>
                  <a:pt x="70585" y="47444"/>
                  <a:pt x="78238" y="43549"/>
                </a:cubicBezTo>
                <a:cubicBezTo>
                  <a:pt x="93259" y="36721"/>
                  <a:pt x="110498" y="36721"/>
                  <a:pt x="125518" y="43549"/>
                </a:cubicBezTo>
                <a:cubicBezTo>
                  <a:pt x="139782" y="49035"/>
                  <a:pt x="153046" y="56832"/>
                  <a:pt x="164778" y="66626"/>
                </a:cubicBezTo>
                <a:lnTo>
                  <a:pt x="156336" y="73943"/>
                </a:lnTo>
                <a:cubicBezTo>
                  <a:pt x="148737" y="59872"/>
                  <a:pt x="139450" y="27648"/>
                  <a:pt x="161683" y="5978"/>
                </a:cubicBezTo>
                <a:cubicBezTo>
                  <a:pt x="195314" y="-17944"/>
                  <a:pt x="250615" y="36935"/>
                  <a:pt x="260043" y="477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922052" y="4030019"/>
            <a:ext cx="45991" cy="38675"/>
          </a:xfrm>
          <a:custGeom>
            <a:avLst/>
            <a:gdLst/>
            <a:ahLst/>
            <a:cxnLst/>
            <a:rect l="l" t="t" r="r" b="b"/>
            <a:pathLst>
              <a:path w="61321" h="51567" extrusionOk="0">
                <a:moveTo>
                  <a:pt x="12071" y="51567"/>
                </a:moveTo>
                <a:cubicBezTo>
                  <a:pt x="9739" y="44097"/>
                  <a:pt x="8552" y="36316"/>
                  <a:pt x="8553" y="28490"/>
                </a:cubicBezTo>
                <a:cubicBezTo>
                  <a:pt x="8458" y="22061"/>
                  <a:pt x="11850" y="16084"/>
                  <a:pt x="17418" y="12870"/>
                </a:cubicBezTo>
                <a:cubicBezTo>
                  <a:pt x="23813" y="10167"/>
                  <a:pt x="30868" y="9432"/>
                  <a:pt x="37682" y="10760"/>
                </a:cubicBezTo>
                <a:cubicBezTo>
                  <a:pt x="45280" y="11885"/>
                  <a:pt x="53160" y="13292"/>
                  <a:pt x="61322" y="15262"/>
                </a:cubicBezTo>
                <a:cubicBezTo>
                  <a:pt x="55050" y="9549"/>
                  <a:pt x="47606" y="5275"/>
                  <a:pt x="39511" y="2738"/>
                </a:cubicBezTo>
                <a:cubicBezTo>
                  <a:pt x="30826" y="-913"/>
                  <a:pt x="21037" y="-913"/>
                  <a:pt x="12353" y="2738"/>
                </a:cubicBezTo>
                <a:cubicBezTo>
                  <a:pt x="7841" y="5266"/>
                  <a:pt x="4245" y="9157"/>
                  <a:pt x="2080" y="13855"/>
                </a:cubicBezTo>
                <a:cubicBezTo>
                  <a:pt x="228" y="18299"/>
                  <a:pt x="-404" y="23157"/>
                  <a:pt x="251" y="27927"/>
                </a:cubicBezTo>
                <a:cubicBezTo>
                  <a:pt x="1559" y="36869"/>
                  <a:pt x="5702" y="45155"/>
                  <a:pt x="12071" y="5156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395188" y="3669131"/>
            <a:ext cx="176202" cy="51215"/>
          </a:xfrm>
          <a:custGeom>
            <a:avLst/>
            <a:gdLst/>
            <a:ahLst/>
            <a:cxnLst/>
            <a:rect l="l" t="t" r="r" b="b"/>
            <a:pathLst>
              <a:path w="234936" h="68287" extrusionOk="0">
                <a:moveTo>
                  <a:pt x="0" y="36727"/>
                </a:moveTo>
                <a:lnTo>
                  <a:pt x="234574" y="0"/>
                </a:lnTo>
                <a:cubicBezTo>
                  <a:pt x="234574" y="0"/>
                  <a:pt x="238936" y="30395"/>
                  <a:pt x="217406" y="36727"/>
                </a:cubicBezTo>
                <a:cubicBezTo>
                  <a:pt x="195877" y="43059"/>
                  <a:pt x="182368" y="19137"/>
                  <a:pt x="182368" y="19137"/>
                </a:cubicBezTo>
                <a:cubicBezTo>
                  <a:pt x="181948" y="32616"/>
                  <a:pt x="172927" y="44304"/>
                  <a:pt x="159994" y="48125"/>
                </a:cubicBezTo>
                <a:cubicBezTo>
                  <a:pt x="138183" y="53331"/>
                  <a:pt x="128896" y="26455"/>
                  <a:pt x="128896" y="26455"/>
                </a:cubicBezTo>
                <a:cubicBezTo>
                  <a:pt x="128896" y="26455"/>
                  <a:pt x="125378" y="55723"/>
                  <a:pt x="102582" y="59382"/>
                </a:cubicBezTo>
                <a:cubicBezTo>
                  <a:pt x="79786" y="63041"/>
                  <a:pt x="69092" y="35883"/>
                  <a:pt x="69092" y="35883"/>
                </a:cubicBezTo>
                <a:cubicBezTo>
                  <a:pt x="69989" y="51663"/>
                  <a:pt x="58696" y="65520"/>
                  <a:pt x="43059" y="67825"/>
                </a:cubicBezTo>
                <a:cubicBezTo>
                  <a:pt x="10272" y="72750"/>
                  <a:pt x="0" y="36727"/>
                  <a:pt x="0" y="367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367081" y="3457068"/>
            <a:ext cx="210264" cy="244568"/>
          </a:xfrm>
          <a:custGeom>
            <a:avLst/>
            <a:gdLst/>
            <a:ahLst/>
            <a:cxnLst/>
            <a:rect l="l" t="t" r="r" b="b"/>
            <a:pathLst>
              <a:path w="280352" h="326091" extrusionOk="0">
                <a:moveTo>
                  <a:pt x="280352" y="285846"/>
                </a:moveTo>
                <a:lnTo>
                  <a:pt x="33536" y="326091"/>
                </a:lnTo>
                <a:cubicBezTo>
                  <a:pt x="33536" y="326091"/>
                  <a:pt x="-2909" y="173696"/>
                  <a:pt x="187" y="74631"/>
                </a:cubicBezTo>
                <a:cubicBezTo>
                  <a:pt x="3282" y="-24433"/>
                  <a:pt x="76877" y="-28795"/>
                  <a:pt x="152160" y="85185"/>
                </a:cubicBezTo>
                <a:cubicBezTo>
                  <a:pt x="227443" y="199165"/>
                  <a:pt x="280352" y="285846"/>
                  <a:pt x="280352" y="2858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374609" y="3457213"/>
            <a:ext cx="27017" cy="18785"/>
          </a:xfrm>
          <a:custGeom>
            <a:avLst/>
            <a:gdLst/>
            <a:ahLst/>
            <a:cxnLst/>
            <a:rect l="l" t="t" r="r" b="b"/>
            <a:pathLst>
              <a:path w="36023" h="25047" extrusionOk="0">
                <a:moveTo>
                  <a:pt x="36023" y="0"/>
                </a:moveTo>
                <a:lnTo>
                  <a:pt x="28143" y="10976"/>
                </a:lnTo>
                <a:lnTo>
                  <a:pt x="28143" y="25047"/>
                </a:lnTo>
                <a:lnTo>
                  <a:pt x="14072" y="20685"/>
                </a:lnTo>
                <a:lnTo>
                  <a:pt x="0" y="25047"/>
                </a:lnTo>
                <a:lnTo>
                  <a:pt x="0" y="25047"/>
                </a:lnTo>
                <a:cubicBezTo>
                  <a:pt x="6059" y="10358"/>
                  <a:pt x="20143" y="565"/>
                  <a:pt x="360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379041" y="3628605"/>
            <a:ext cx="22901" cy="31872"/>
          </a:xfrm>
          <a:custGeom>
            <a:avLst/>
            <a:gdLst/>
            <a:ahLst/>
            <a:cxnLst/>
            <a:rect l="l" t="t" r="r" b="b"/>
            <a:pathLst>
              <a:path w="30535" h="42496" extrusionOk="0">
                <a:moveTo>
                  <a:pt x="30536" y="16886"/>
                </a:moveTo>
                <a:lnTo>
                  <a:pt x="22233" y="28424"/>
                </a:lnTo>
                <a:lnTo>
                  <a:pt x="22233" y="42496"/>
                </a:lnTo>
                <a:lnTo>
                  <a:pt x="8161" y="38134"/>
                </a:lnTo>
                <a:lnTo>
                  <a:pt x="5066" y="39119"/>
                </a:lnTo>
                <a:cubicBezTo>
                  <a:pt x="3377" y="30535"/>
                  <a:pt x="1689" y="21248"/>
                  <a:pt x="0" y="10976"/>
                </a:cubicBezTo>
                <a:lnTo>
                  <a:pt x="8161" y="0"/>
                </a:lnTo>
                <a:lnTo>
                  <a:pt x="16604" y="11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519933" y="3629238"/>
            <a:ext cx="33033" cy="31450"/>
          </a:xfrm>
          <a:custGeom>
            <a:avLst/>
            <a:gdLst/>
            <a:ahLst/>
            <a:cxnLst/>
            <a:rect l="l" t="t" r="r" b="b"/>
            <a:pathLst>
              <a:path w="44044" h="41933" extrusionOk="0">
                <a:moveTo>
                  <a:pt x="21952" y="0"/>
                </a:moveTo>
                <a:lnTo>
                  <a:pt x="30535" y="11539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443" y="4193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444369" y="3536154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839537" y="3409567"/>
            <a:ext cx="592075" cy="618542"/>
          </a:xfrm>
          <a:custGeom>
            <a:avLst/>
            <a:gdLst/>
            <a:ahLst/>
            <a:cxnLst/>
            <a:rect l="l" t="t" r="r" b="b"/>
            <a:pathLst>
              <a:path w="789434" h="824723" extrusionOk="0">
                <a:moveTo>
                  <a:pt x="695557" y="784838"/>
                </a:moveTo>
                <a:cubicBezTo>
                  <a:pt x="690070" y="792296"/>
                  <a:pt x="206147" y="830008"/>
                  <a:pt x="182788" y="824098"/>
                </a:cubicBezTo>
                <a:cubicBezTo>
                  <a:pt x="181648" y="823855"/>
                  <a:pt x="180554" y="823427"/>
                  <a:pt x="179552" y="822831"/>
                </a:cubicBezTo>
                <a:cubicBezTo>
                  <a:pt x="150564" y="810448"/>
                  <a:pt x="14492" y="693513"/>
                  <a:pt x="4220" y="683663"/>
                </a:cubicBezTo>
                <a:cubicBezTo>
                  <a:pt x="-21109" y="659319"/>
                  <a:pt x="74578" y="479484"/>
                  <a:pt x="105535" y="449231"/>
                </a:cubicBezTo>
                <a:cubicBezTo>
                  <a:pt x="123224" y="435155"/>
                  <a:pt x="143858" y="425247"/>
                  <a:pt x="165903" y="420243"/>
                </a:cubicBezTo>
                <a:cubicBezTo>
                  <a:pt x="165903" y="420243"/>
                  <a:pt x="267499" y="92515"/>
                  <a:pt x="334762" y="22439"/>
                </a:cubicBezTo>
                <a:cubicBezTo>
                  <a:pt x="351507" y="4849"/>
                  <a:pt x="651795" y="-11614"/>
                  <a:pt x="706392" y="11041"/>
                </a:cubicBezTo>
                <a:cubicBezTo>
                  <a:pt x="729611" y="20750"/>
                  <a:pt x="787445" y="76052"/>
                  <a:pt x="789415" y="86324"/>
                </a:cubicBezTo>
                <a:lnTo>
                  <a:pt x="789415" y="86324"/>
                </a:lnTo>
                <a:cubicBezTo>
                  <a:pt x="790963" y="101240"/>
                  <a:pt x="701046" y="777099"/>
                  <a:pt x="695557" y="784838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974201" y="3473903"/>
            <a:ext cx="457105" cy="554206"/>
          </a:xfrm>
          <a:custGeom>
            <a:avLst/>
            <a:gdLst/>
            <a:ahLst/>
            <a:cxnLst/>
            <a:rect l="l" t="t" r="r" b="b"/>
            <a:pathLst>
              <a:path w="609473" h="738941" extrusionOk="0">
                <a:moveTo>
                  <a:pt x="516006" y="699057"/>
                </a:moveTo>
                <a:cubicBezTo>
                  <a:pt x="510518" y="706515"/>
                  <a:pt x="26596" y="744226"/>
                  <a:pt x="3237" y="738316"/>
                </a:cubicBezTo>
                <a:cubicBezTo>
                  <a:pt x="2096" y="738073"/>
                  <a:pt x="1003" y="737645"/>
                  <a:pt x="0" y="737050"/>
                </a:cubicBezTo>
                <a:cubicBezTo>
                  <a:pt x="42215" y="610405"/>
                  <a:pt x="241187" y="13629"/>
                  <a:pt x="247238" y="9689"/>
                </a:cubicBezTo>
                <a:cubicBezTo>
                  <a:pt x="253289" y="5749"/>
                  <a:pt x="540631" y="-2132"/>
                  <a:pt x="609441" y="542"/>
                </a:cubicBezTo>
                <a:cubicBezTo>
                  <a:pt x="611411" y="15458"/>
                  <a:pt x="521494" y="691317"/>
                  <a:pt x="516006" y="6990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204432" y="3370840"/>
            <a:ext cx="109724" cy="71086"/>
          </a:xfrm>
          <a:custGeom>
            <a:avLst/>
            <a:gdLst/>
            <a:ahLst/>
            <a:cxnLst/>
            <a:rect l="l" t="t" r="r" b="b"/>
            <a:pathLst>
              <a:path w="146299" h="94781" extrusionOk="0">
                <a:moveTo>
                  <a:pt x="6260" y="92791"/>
                </a:moveTo>
                <a:cubicBezTo>
                  <a:pt x="1335" y="88428"/>
                  <a:pt x="-4012" y="22433"/>
                  <a:pt x="4431" y="9205"/>
                </a:cubicBezTo>
                <a:cubicBezTo>
                  <a:pt x="12874" y="-4022"/>
                  <a:pt x="129387" y="-2334"/>
                  <a:pt x="136563" y="10049"/>
                </a:cubicBezTo>
                <a:cubicBezTo>
                  <a:pt x="144408" y="36116"/>
                  <a:pt x="147553" y="63371"/>
                  <a:pt x="145851" y="90539"/>
                </a:cubicBezTo>
                <a:cubicBezTo>
                  <a:pt x="142473" y="92931"/>
                  <a:pt x="123336" y="95886"/>
                  <a:pt x="120522" y="91805"/>
                </a:cubicBezTo>
                <a:cubicBezTo>
                  <a:pt x="117707" y="87725"/>
                  <a:pt x="116159" y="33127"/>
                  <a:pt x="114049" y="30453"/>
                </a:cubicBezTo>
                <a:cubicBezTo>
                  <a:pt x="111938" y="27780"/>
                  <a:pt x="31026" y="24965"/>
                  <a:pt x="28494" y="29187"/>
                </a:cubicBezTo>
                <a:cubicBezTo>
                  <a:pt x="25960" y="33408"/>
                  <a:pt x="34403" y="88288"/>
                  <a:pt x="31167" y="90821"/>
                </a:cubicBezTo>
                <a:cubicBezTo>
                  <a:pt x="27931" y="93353"/>
                  <a:pt x="11185" y="97153"/>
                  <a:pt x="6260" y="9279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397932" y="5182426"/>
            <a:ext cx="617897" cy="507225"/>
          </a:xfrm>
          <a:custGeom>
            <a:avLst/>
            <a:gdLst/>
            <a:ahLst/>
            <a:cxnLst/>
            <a:rect l="l" t="t" r="r" b="b"/>
            <a:pathLst>
              <a:path w="823863" h="676300" extrusionOk="0">
                <a:moveTo>
                  <a:pt x="813338" y="672622"/>
                </a:moveTo>
                <a:cubicBezTo>
                  <a:pt x="789698" y="680362"/>
                  <a:pt x="115528" y="675859"/>
                  <a:pt x="89917" y="659395"/>
                </a:cubicBezTo>
                <a:cubicBezTo>
                  <a:pt x="80067" y="653344"/>
                  <a:pt x="75001" y="555125"/>
                  <a:pt x="72328" y="436220"/>
                </a:cubicBezTo>
                <a:cubicBezTo>
                  <a:pt x="72328" y="410469"/>
                  <a:pt x="0" y="0"/>
                  <a:pt x="0" y="0"/>
                </a:cubicBezTo>
                <a:lnTo>
                  <a:pt x="450995" y="1689"/>
                </a:lnTo>
                <a:lnTo>
                  <a:pt x="507281" y="437908"/>
                </a:lnTo>
                <a:cubicBezTo>
                  <a:pt x="507281" y="437908"/>
                  <a:pt x="764651" y="555125"/>
                  <a:pt x="790824" y="576091"/>
                </a:cubicBezTo>
                <a:cubicBezTo>
                  <a:pt x="816997" y="597058"/>
                  <a:pt x="836979" y="664883"/>
                  <a:pt x="813338" y="67262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453023" y="5540408"/>
            <a:ext cx="562737" cy="149269"/>
          </a:xfrm>
          <a:custGeom>
            <a:avLst/>
            <a:gdLst/>
            <a:ahLst/>
            <a:cxnLst/>
            <a:rect l="l" t="t" r="r" b="b"/>
            <a:pathLst>
              <a:path w="750316" h="199025" extrusionOk="0">
                <a:moveTo>
                  <a:pt x="739885" y="195313"/>
                </a:moveTo>
                <a:cubicBezTo>
                  <a:pt x="716244" y="203053"/>
                  <a:pt x="42074" y="198691"/>
                  <a:pt x="16464" y="182227"/>
                </a:cubicBezTo>
                <a:cubicBezTo>
                  <a:pt x="7880" y="176739"/>
                  <a:pt x="2392" y="99768"/>
                  <a:pt x="0" y="0"/>
                </a:cubicBezTo>
                <a:cubicBezTo>
                  <a:pt x="134524" y="40667"/>
                  <a:pt x="555969" y="105959"/>
                  <a:pt x="599872" y="90480"/>
                </a:cubicBezTo>
                <a:cubicBezTo>
                  <a:pt x="638288" y="76409"/>
                  <a:pt x="585800" y="36727"/>
                  <a:pt x="560050" y="19278"/>
                </a:cubicBezTo>
                <a:cubicBezTo>
                  <a:pt x="629282" y="51783"/>
                  <a:pt x="703580" y="87948"/>
                  <a:pt x="717089" y="98782"/>
                </a:cubicBezTo>
                <a:cubicBezTo>
                  <a:pt x="743121" y="119749"/>
                  <a:pt x="763525" y="187574"/>
                  <a:pt x="739885" y="1953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706839" y="5539016"/>
            <a:ext cx="143319" cy="51626"/>
          </a:xfrm>
          <a:custGeom>
            <a:avLst/>
            <a:gdLst/>
            <a:ahLst/>
            <a:cxnLst/>
            <a:rect l="l" t="t" r="r" b="b"/>
            <a:pathLst>
              <a:path w="191092" h="68835" extrusionOk="0">
                <a:moveTo>
                  <a:pt x="191092" y="6639"/>
                </a:moveTo>
                <a:cubicBezTo>
                  <a:pt x="120683" y="-12916"/>
                  <a:pt x="45409" y="11584"/>
                  <a:pt x="0" y="68836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132718" y="4027746"/>
            <a:ext cx="633327" cy="1373036"/>
          </a:xfrm>
          <a:custGeom>
            <a:avLst/>
            <a:gdLst/>
            <a:ahLst/>
            <a:cxnLst/>
            <a:rect l="l" t="t" r="r" b="b"/>
            <a:pathLst>
              <a:path w="844436" h="1830715" extrusionOk="0">
                <a:moveTo>
                  <a:pt x="396397" y="1830715"/>
                </a:moveTo>
                <a:lnTo>
                  <a:pt x="844437" y="1830715"/>
                </a:lnTo>
                <a:cubicBezTo>
                  <a:pt x="844437" y="1830715"/>
                  <a:pt x="758037" y="1073523"/>
                  <a:pt x="752409" y="1040454"/>
                </a:cubicBezTo>
                <a:cubicBezTo>
                  <a:pt x="711038" y="784773"/>
                  <a:pt x="539927" y="0"/>
                  <a:pt x="539927" y="0"/>
                </a:cubicBezTo>
                <a:lnTo>
                  <a:pt x="0" y="0"/>
                </a:lnTo>
                <a:cubicBezTo>
                  <a:pt x="0" y="0"/>
                  <a:pt x="227538" y="811650"/>
                  <a:pt x="260606" y="1074508"/>
                </a:cubicBezTo>
                <a:cubicBezTo>
                  <a:pt x="290719" y="1314850"/>
                  <a:pt x="396397" y="1830715"/>
                  <a:pt x="396397" y="183071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434289" y="5332052"/>
            <a:ext cx="310075" cy="9958"/>
          </a:xfrm>
          <a:custGeom>
            <a:avLst/>
            <a:gdLst/>
            <a:ahLst/>
            <a:cxnLst/>
            <a:rect l="l" t="t" r="r" b="b"/>
            <a:pathLst>
              <a:path w="413434" h="13277" extrusionOk="0">
                <a:moveTo>
                  <a:pt x="412228" y="8758"/>
                </a:moveTo>
                <a:cubicBezTo>
                  <a:pt x="344262" y="1300"/>
                  <a:pt x="275030" y="1018"/>
                  <a:pt x="206642" y="174"/>
                </a:cubicBezTo>
                <a:cubicBezTo>
                  <a:pt x="138254" y="-670"/>
                  <a:pt x="69444" y="1581"/>
                  <a:pt x="1056" y="6366"/>
                </a:cubicBezTo>
                <a:cubicBezTo>
                  <a:pt x="473" y="6366"/>
                  <a:pt x="0" y="6838"/>
                  <a:pt x="0" y="7421"/>
                </a:cubicBezTo>
                <a:cubicBezTo>
                  <a:pt x="0" y="8004"/>
                  <a:pt x="472" y="8477"/>
                  <a:pt x="1056" y="8477"/>
                </a:cubicBezTo>
                <a:cubicBezTo>
                  <a:pt x="69584" y="10447"/>
                  <a:pt x="138113" y="11853"/>
                  <a:pt x="206642" y="11994"/>
                </a:cubicBezTo>
                <a:cubicBezTo>
                  <a:pt x="275170" y="12135"/>
                  <a:pt x="343840" y="14809"/>
                  <a:pt x="412228" y="11994"/>
                </a:cubicBezTo>
                <a:cubicBezTo>
                  <a:pt x="413121" y="11728"/>
                  <a:pt x="413630" y="10788"/>
                  <a:pt x="413364" y="9893"/>
                </a:cubicBezTo>
                <a:cubicBezTo>
                  <a:pt x="413201" y="9348"/>
                  <a:pt x="412774" y="8920"/>
                  <a:pt x="412228" y="875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199944" y="4076708"/>
            <a:ext cx="263420" cy="1219088"/>
          </a:xfrm>
          <a:custGeom>
            <a:avLst/>
            <a:gdLst/>
            <a:ahLst/>
            <a:cxnLst/>
            <a:rect l="l" t="t" r="r" b="b"/>
            <a:pathLst>
              <a:path w="351227" h="1625451" extrusionOk="0">
                <a:moveTo>
                  <a:pt x="309717" y="1300930"/>
                </a:moveTo>
                <a:cubicBezTo>
                  <a:pt x="294801" y="1193563"/>
                  <a:pt x="280025" y="1086056"/>
                  <a:pt x="263280" y="978831"/>
                </a:cubicBezTo>
                <a:cubicBezTo>
                  <a:pt x="255582" y="926224"/>
                  <a:pt x="245202" y="874044"/>
                  <a:pt x="232182" y="822496"/>
                </a:cubicBezTo>
                <a:cubicBezTo>
                  <a:pt x="218814" y="771134"/>
                  <a:pt x="204039" y="720054"/>
                  <a:pt x="189967" y="668974"/>
                </a:cubicBezTo>
                <a:lnTo>
                  <a:pt x="103427" y="354755"/>
                </a:lnTo>
                <a:cubicBezTo>
                  <a:pt x="70921" y="236554"/>
                  <a:pt x="37994" y="118493"/>
                  <a:pt x="3378" y="855"/>
                </a:cubicBezTo>
                <a:cubicBezTo>
                  <a:pt x="2839" y="0"/>
                  <a:pt x="1710" y="-257"/>
                  <a:pt x="855" y="282"/>
                </a:cubicBezTo>
                <a:cubicBezTo>
                  <a:pt x="320" y="618"/>
                  <a:pt x="-3" y="1208"/>
                  <a:pt x="0" y="1840"/>
                </a:cubicBezTo>
                <a:cubicBezTo>
                  <a:pt x="53613" y="212913"/>
                  <a:pt x="112573" y="421736"/>
                  <a:pt x="168860" y="631262"/>
                </a:cubicBezTo>
                <a:cubicBezTo>
                  <a:pt x="197003" y="734548"/>
                  <a:pt x="228242" y="837552"/>
                  <a:pt x="245831" y="943230"/>
                </a:cubicBezTo>
                <a:cubicBezTo>
                  <a:pt x="263421" y="1048907"/>
                  <a:pt x="276789" y="1158806"/>
                  <a:pt x="292830" y="1266877"/>
                </a:cubicBezTo>
                <a:cubicBezTo>
                  <a:pt x="310561" y="1386344"/>
                  <a:pt x="327165" y="1506094"/>
                  <a:pt x="349117" y="1624717"/>
                </a:cubicBezTo>
                <a:cubicBezTo>
                  <a:pt x="349333" y="1625300"/>
                  <a:pt x="349981" y="1625597"/>
                  <a:pt x="350564" y="1625381"/>
                </a:cubicBezTo>
                <a:cubicBezTo>
                  <a:pt x="350871" y="1625266"/>
                  <a:pt x="351114" y="1625024"/>
                  <a:pt x="351227" y="1624717"/>
                </a:cubicBezTo>
                <a:cubicBezTo>
                  <a:pt x="340393" y="1515944"/>
                  <a:pt x="324773" y="1408437"/>
                  <a:pt x="309717" y="130093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687345" y="5037735"/>
            <a:ext cx="522547" cy="671120"/>
          </a:xfrm>
          <a:custGeom>
            <a:avLst/>
            <a:gdLst/>
            <a:ahLst/>
            <a:cxnLst/>
            <a:rect l="l" t="t" r="r" b="b"/>
            <a:pathLst>
              <a:path w="696730" h="894826" extrusionOk="0">
                <a:moveTo>
                  <a:pt x="673476" y="894813"/>
                </a:moveTo>
                <a:cubicBezTo>
                  <a:pt x="648710" y="893687"/>
                  <a:pt x="19287" y="651937"/>
                  <a:pt x="995" y="627453"/>
                </a:cubicBezTo>
                <a:cubicBezTo>
                  <a:pt x="-5900" y="618165"/>
                  <a:pt x="23931" y="524448"/>
                  <a:pt x="63332" y="412298"/>
                </a:cubicBezTo>
                <a:cubicBezTo>
                  <a:pt x="71775" y="387907"/>
                  <a:pt x="80640" y="363047"/>
                  <a:pt x="89927" y="337718"/>
                </a:cubicBezTo>
                <a:cubicBezTo>
                  <a:pt x="149309" y="173362"/>
                  <a:pt x="216572" y="0"/>
                  <a:pt x="216572" y="0"/>
                </a:cubicBezTo>
                <a:lnTo>
                  <a:pt x="638720" y="160557"/>
                </a:lnTo>
                <a:lnTo>
                  <a:pt x="500677" y="493491"/>
                </a:lnTo>
                <a:lnTo>
                  <a:pt x="470423" y="566663"/>
                </a:lnTo>
                <a:cubicBezTo>
                  <a:pt x="470423" y="566663"/>
                  <a:pt x="669959" y="767043"/>
                  <a:pt x="686985" y="795890"/>
                </a:cubicBezTo>
                <a:cubicBezTo>
                  <a:pt x="704012" y="824736"/>
                  <a:pt x="698242" y="895939"/>
                  <a:pt x="673476" y="89481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687421" y="5391601"/>
            <a:ext cx="522175" cy="317357"/>
          </a:xfrm>
          <a:custGeom>
            <a:avLst/>
            <a:gdLst/>
            <a:ahLst/>
            <a:cxnLst/>
            <a:rect l="l" t="t" r="r" b="b"/>
            <a:pathLst>
              <a:path w="696234" h="423142" extrusionOk="0">
                <a:moveTo>
                  <a:pt x="673374" y="423133"/>
                </a:moveTo>
                <a:cubicBezTo>
                  <a:pt x="648608" y="422007"/>
                  <a:pt x="19185" y="180116"/>
                  <a:pt x="1033" y="155772"/>
                </a:cubicBezTo>
                <a:cubicBezTo>
                  <a:pt x="-4737" y="148314"/>
                  <a:pt x="14260" y="84430"/>
                  <a:pt x="43247" y="0"/>
                </a:cubicBezTo>
                <a:cubicBezTo>
                  <a:pt x="156946" y="79645"/>
                  <a:pt x="540678" y="273411"/>
                  <a:pt x="587537" y="272286"/>
                </a:cubicBezTo>
                <a:cubicBezTo>
                  <a:pt x="617228" y="271441"/>
                  <a:pt x="605267" y="242313"/>
                  <a:pt x="589085" y="217125"/>
                </a:cubicBezTo>
                <a:cubicBezTo>
                  <a:pt x="623530" y="251152"/>
                  <a:pt x="656084" y="287041"/>
                  <a:pt x="686601" y="324632"/>
                </a:cubicBezTo>
                <a:cubicBezTo>
                  <a:pt x="703065" y="353479"/>
                  <a:pt x="698280" y="424118"/>
                  <a:pt x="673374" y="42313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970507" y="5508604"/>
            <a:ext cx="125800" cy="21566"/>
          </a:xfrm>
          <a:custGeom>
            <a:avLst/>
            <a:gdLst/>
            <a:ahLst/>
            <a:cxnLst/>
            <a:rect l="l" t="t" r="r" b="b"/>
            <a:pathLst>
              <a:path w="167733" h="28755" extrusionOk="0">
                <a:moveTo>
                  <a:pt x="167733" y="15810"/>
                </a:moveTo>
                <a:cubicBezTo>
                  <a:pt x="167733" y="15810"/>
                  <a:pt x="94702" y="-27249"/>
                  <a:pt x="0" y="28756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764921" y="4028379"/>
            <a:ext cx="740764" cy="1345069"/>
          </a:xfrm>
          <a:custGeom>
            <a:avLst/>
            <a:gdLst/>
            <a:ahLst/>
            <a:cxnLst/>
            <a:rect l="l" t="t" r="r" b="b"/>
            <a:pathLst>
              <a:path w="987685" h="1793425" extrusionOk="0">
                <a:moveTo>
                  <a:pt x="0" y="1646377"/>
                </a:moveTo>
                <a:lnTo>
                  <a:pt x="415534" y="1793426"/>
                </a:lnTo>
                <a:cubicBezTo>
                  <a:pt x="415534" y="1793426"/>
                  <a:pt x="620136" y="1389148"/>
                  <a:pt x="658269" y="1191161"/>
                </a:cubicBezTo>
                <a:cubicBezTo>
                  <a:pt x="700484" y="971785"/>
                  <a:pt x="802785" y="349257"/>
                  <a:pt x="802785" y="349257"/>
                </a:cubicBezTo>
                <a:lnTo>
                  <a:pt x="832898" y="330823"/>
                </a:lnTo>
                <a:cubicBezTo>
                  <a:pt x="905789" y="284809"/>
                  <a:pt x="979665" y="64729"/>
                  <a:pt x="987686" y="0"/>
                </a:cubicBezTo>
                <a:lnTo>
                  <a:pt x="360233" y="0"/>
                </a:lnTo>
                <a:cubicBezTo>
                  <a:pt x="360233" y="0"/>
                  <a:pt x="252585" y="212059"/>
                  <a:pt x="303947" y="429747"/>
                </a:cubicBezTo>
                <a:cubicBezTo>
                  <a:pt x="303947" y="429747"/>
                  <a:pt x="194047" y="1016955"/>
                  <a:pt x="169563" y="1147398"/>
                </a:cubicBezTo>
                <a:cubicBezTo>
                  <a:pt x="150848" y="1245618"/>
                  <a:pt x="0" y="1646377"/>
                  <a:pt x="0" y="164637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308187" y="4243258"/>
            <a:ext cx="153853" cy="68083"/>
          </a:xfrm>
          <a:custGeom>
            <a:avLst/>
            <a:gdLst/>
            <a:ahLst/>
            <a:cxnLst/>
            <a:rect l="l" t="t" r="r" b="b"/>
            <a:pathLst>
              <a:path w="205137" h="90778" extrusionOk="0">
                <a:moveTo>
                  <a:pt x="201557" y="274"/>
                </a:moveTo>
                <a:cubicBezTo>
                  <a:pt x="166800" y="12938"/>
                  <a:pt x="133169" y="28417"/>
                  <a:pt x="99256" y="43474"/>
                </a:cubicBezTo>
                <a:lnTo>
                  <a:pt x="49021" y="65566"/>
                </a:lnTo>
                <a:cubicBezTo>
                  <a:pt x="32378" y="72305"/>
                  <a:pt x="16166" y="80059"/>
                  <a:pt x="473" y="88784"/>
                </a:cubicBezTo>
                <a:cubicBezTo>
                  <a:pt x="-652" y="88784"/>
                  <a:pt x="474" y="91036"/>
                  <a:pt x="1318" y="90754"/>
                </a:cubicBezTo>
                <a:cubicBezTo>
                  <a:pt x="19008" y="86178"/>
                  <a:pt x="36320" y="80251"/>
                  <a:pt x="53102" y="73024"/>
                </a:cubicBezTo>
                <a:cubicBezTo>
                  <a:pt x="70691" y="66270"/>
                  <a:pt x="87999" y="58952"/>
                  <a:pt x="105307" y="51776"/>
                </a:cubicBezTo>
                <a:cubicBezTo>
                  <a:pt x="139002" y="37928"/>
                  <a:pt x="171888" y="22190"/>
                  <a:pt x="203808" y="4636"/>
                </a:cubicBezTo>
                <a:cubicBezTo>
                  <a:pt x="205013" y="4014"/>
                  <a:pt x="205485" y="2534"/>
                  <a:pt x="204864" y="1329"/>
                </a:cubicBezTo>
                <a:cubicBezTo>
                  <a:pt x="204242" y="125"/>
                  <a:pt x="202762" y="-348"/>
                  <a:pt x="201557" y="27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298727" y="4299868"/>
            <a:ext cx="64905" cy="391817"/>
          </a:xfrm>
          <a:custGeom>
            <a:avLst/>
            <a:gdLst/>
            <a:ahLst/>
            <a:cxnLst/>
            <a:rect l="l" t="t" r="r" b="b"/>
            <a:pathLst>
              <a:path w="86540" h="522423" extrusionOk="0">
                <a:moveTo>
                  <a:pt x="84852" y="640"/>
                </a:moveTo>
                <a:cubicBezTo>
                  <a:pt x="76479" y="33855"/>
                  <a:pt x="70135" y="67548"/>
                  <a:pt x="65855" y="101534"/>
                </a:cubicBezTo>
                <a:cubicBezTo>
                  <a:pt x="59382" y="135305"/>
                  <a:pt x="53894" y="169218"/>
                  <a:pt x="48547" y="202990"/>
                </a:cubicBezTo>
                <a:cubicBezTo>
                  <a:pt x="37993" y="270393"/>
                  <a:pt x="27018" y="337655"/>
                  <a:pt x="16886" y="405058"/>
                </a:cubicBezTo>
                <a:cubicBezTo>
                  <a:pt x="10976" y="443614"/>
                  <a:pt x="6755" y="482733"/>
                  <a:pt x="0" y="521149"/>
                </a:cubicBezTo>
                <a:cubicBezTo>
                  <a:pt x="0" y="522556"/>
                  <a:pt x="1829" y="523119"/>
                  <a:pt x="2111" y="521149"/>
                </a:cubicBezTo>
                <a:cubicBezTo>
                  <a:pt x="8303" y="487377"/>
                  <a:pt x="16183" y="454027"/>
                  <a:pt x="23218" y="420396"/>
                </a:cubicBezTo>
                <a:cubicBezTo>
                  <a:pt x="30254" y="386765"/>
                  <a:pt x="35883" y="352993"/>
                  <a:pt x="41934" y="319221"/>
                </a:cubicBezTo>
                <a:cubicBezTo>
                  <a:pt x="54176" y="251115"/>
                  <a:pt x="65996" y="182586"/>
                  <a:pt x="74158" y="113917"/>
                </a:cubicBezTo>
                <a:cubicBezTo>
                  <a:pt x="76409" y="95154"/>
                  <a:pt x="78801" y="76017"/>
                  <a:pt x="81334" y="56504"/>
                </a:cubicBezTo>
                <a:cubicBezTo>
                  <a:pt x="84476" y="37899"/>
                  <a:pt x="86216" y="19084"/>
                  <a:pt x="86541" y="218"/>
                </a:cubicBezTo>
                <a:cubicBezTo>
                  <a:pt x="86400" y="-63"/>
                  <a:pt x="85133" y="-204"/>
                  <a:pt x="84852" y="64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4801988" y="5201053"/>
            <a:ext cx="291630" cy="107969"/>
          </a:xfrm>
          <a:custGeom>
            <a:avLst/>
            <a:gdLst/>
            <a:ahLst/>
            <a:cxnLst/>
            <a:rect l="l" t="t" r="r" b="b"/>
            <a:pathLst>
              <a:path w="388840" h="143959" extrusionOk="0">
                <a:moveTo>
                  <a:pt x="387783" y="140928"/>
                </a:moveTo>
                <a:cubicBezTo>
                  <a:pt x="326431" y="110955"/>
                  <a:pt x="261139" y="87315"/>
                  <a:pt x="197254" y="63534"/>
                </a:cubicBezTo>
                <a:cubicBezTo>
                  <a:pt x="133369" y="39753"/>
                  <a:pt x="67514" y="18786"/>
                  <a:pt x="1518" y="71"/>
                </a:cubicBezTo>
                <a:cubicBezTo>
                  <a:pt x="935" y="-146"/>
                  <a:pt x="287" y="151"/>
                  <a:pt x="71" y="734"/>
                </a:cubicBezTo>
                <a:cubicBezTo>
                  <a:pt x="-146" y="1317"/>
                  <a:pt x="151" y="1965"/>
                  <a:pt x="734" y="2181"/>
                </a:cubicBezTo>
                <a:cubicBezTo>
                  <a:pt x="987" y="2275"/>
                  <a:pt x="1265" y="2275"/>
                  <a:pt x="1517" y="2181"/>
                </a:cubicBezTo>
                <a:cubicBezTo>
                  <a:pt x="65403" y="27088"/>
                  <a:pt x="129429" y="51432"/>
                  <a:pt x="193877" y="74650"/>
                </a:cubicBezTo>
                <a:cubicBezTo>
                  <a:pt x="258325" y="97868"/>
                  <a:pt x="322210" y="123479"/>
                  <a:pt x="387502" y="143882"/>
                </a:cubicBezTo>
                <a:cubicBezTo>
                  <a:pt x="388769" y="144445"/>
                  <a:pt x="389613" y="141772"/>
                  <a:pt x="387783" y="14092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4831386" y="4050144"/>
            <a:ext cx="240691" cy="1146749"/>
          </a:xfrm>
          <a:custGeom>
            <a:avLst/>
            <a:gdLst/>
            <a:ahLst/>
            <a:cxnLst/>
            <a:rect l="l" t="t" r="r" b="b"/>
            <a:pathLst>
              <a:path w="320921" h="1528998" extrusionOk="0">
                <a:moveTo>
                  <a:pt x="317768" y="811"/>
                </a:moveTo>
                <a:cubicBezTo>
                  <a:pt x="272420" y="83046"/>
                  <a:pt x="249696" y="175837"/>
                  <a:pt x="251913" y="269720"/>
                </a:cubicBezTo>
                <a:cubicBezTo>
                  <a:pt x="252545" y="293889"/>
                  <a:pt x="254660" y="317997"/>
                  <a:pt x="258245" y="341907"/>
                </a:cubicBezTo>
                <a:cubicBezTo>
                  <a:pt x="263064" y="367697"/>
                  <a:pt x="265233" y="393913"/>
                  <a:pt x="264718" y="420145"/>
                </a:cubicBezTo>
                <a:cubicBezTo>
                  <a:pt x="262472" y="446943"/>
                  <a:pt x="258381" y="473555"/>
                  <a:pt x="252476" y="499790"/>
                </a:cubicBezTo>
                <a:cubicBezTo>
                  <a:pt x="247410" y="526245"/>
                  <a:pt x="242204" y="552559"/>
                  <a:pt x="237138" y="578873"/>
                </a:cubicBezTo>
                <a:cubicBezTo>
                  <a:pt x="216593" y="684410"/>
                  <a:pt x="196611" y="789947"/>
                  <a:pt x="176348" y="895484"/>
                </a:cubicBezTo>
                <a:cubicBezTo>
                  <a:pt x="156085" y="1001021"/>
                  <a:pt x="139058" y="1104588"/>
                  <a:pt x="112745" y="1207170"/>
                </a:cubicBezTo>
                <a:cubicBezTo>
                  <a:pt x="98673" y="1261205"/>
                  <a:pt x="82350" y="1314395"/>
                  <a:pt x="64057" y="1367023"/>
                </a:cubicBezTo>
                <a:cubicBezTo>
                  <a:pt x="45764" y="1419651"/>
                  <a:pt x="24234" y="1475234"/>
                  <a:pt x="31" y="1527299"/>
                </a:cubicBezTo>
                <a:cubicBezTo>
                  <a:pt x="-130" y="1528059"/>
                  <a:pt x="355" y="1528806"/>
                  <a:pt x="1115" y="1528968"/>
                </a:cubicBezTo>
                <a:cubicBezTo>
                  <a:pt x="1591" y="1529069"/>
                  <a:pt x="2086" y="1528917"/>
                  <a:pt x="2423" y="1528566"/>
                </a:cubicBezTo>
                <a:cubicBezTo>
                  <a:pt x="25078" y="1483818"/>
                  <a:pt x="46608" y="1438788"/>
                  <a:pt x="65042" y="1391930"/>
                </a:cubicBezTo>
                <a:cubicBezTo>
                  <a:pt x="83409" y="1345912"/>
                  <a:pt x="99287" y="1298939"/>
                  <a:pt x="112604" y="1251214"/>
                </a:cubicBezTo>
                <a:cubicBezTo>
                  <a:pt x="140747" y="1150039"/>
                  <a:pt x="158337" y="1046050"/>
                  <a:pt x="178037" y="943046"/>
                </a:cubicBezTo>
                <a:cubicBezTo>
                  <a:pt x="198300" y="837415"/>
                  <a:pt x="218469" y="731831"/>
                  <a:pt x="238545" y="626294"/>
                </a:cubicBezTo>
                <a:cubicBezTo>
                  <a:pt x="248676" y="573807"/>
                  <a:pt x="259230" y="521320"/>
                  <a:pt x="268236" y="468692"/>
                </a:cubicBezTo>
                <a:cubicBezTo>
                  <a:pt x="273014" y="443710"/>
                  <a:pt x="274855" y="418255"/>
                  <a:pt x="273724" y="392846"/>
                </a:cubicBezTo>
                <a:cubicBezTo>
                  <a:pt x="272176" y="367095"/>
                  <a:pt x="266547" y="341626"/>
                  <a:pt x="263733" y="315875"/>
                </a:cubicBezTo>
                <a:cubicBezTo>
                  <a:pt x="252453" y="208164"/>
                  <a:pt x="272228" y="99475"/>
                  <a:pt x="320723" y="2641"/>
                </a:cubicBezTo>
                <a:cubicBezTo>
                  <a:pt x="321708" y="530"/>
                  <a:pt x="318753" y="-1018"/>
                  <a:pt x="317768" y="81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4991020" y="3429596"/>
            <a:ext cx="567356" cy="655670"/>
          </a:xfrm>
          <a:custGeom>
            <a:avLst/>
            <a:gdLst/>
            <a:ahLst/>
            <a:cxnLst/>
            <a:rect l="l" t="t" r="r" b="b"/>
            <a:pathLst>
              <a:path w="756475" h="874226" extrusionOk="0">
                <a:moveTo>
                  <a:pt x="371" y="870705"/>
                </a:moveTo>
                <a:cubicBezTo>
                  <a:pt x="371" y="871549"/>
                  <a:pt x="750669" y="876896"/>
                  <a:pt x="755735" y="872534"/>
                </a:cubicBezTo>
                <a:cubicBezTo>
                  <a:pt x="765303" y="864372"/>
                  <a:pt x="681015" y="274491"/>
                  <a:pt x="570975" y="63698"/>
                </a:cubicBezTo>
                <a:cubicBezTo>
                  <a:pt x="550430" y="24157"/>
                  <a:pt x="451085" y="-37758"/>
                  <a:pt x="372987" y="30630"/>
                </a:cubicBezTo>
                <a:cubicBezTo>
                  <a:pt x="137288" y="237342"/>
                  <a:pt x="-8353" y="857196"/>
                  <a:pt x="371" y="8707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368382" y="3445287"/>
            <a:ext cx="33350" cy="30711"/>
          </a:xfrm>
          <a:custGeom>
            <a:avLst/>
            <a:gdLst/>
            <a:ahLst/>
            <a:cxnLst/>
            <a:rect l="l" t="t" r="r" b="b"/>
            <a:pathLst>
              <a:path w="44466" h="40948" extrusionOk="0">
                <a:moveTo>
                  <a:pt x="44466" y="15619"/>
                </a:moveTo>
                <a:lnTo>
                  <a:pt x="36445" y="26877"/>
                </a:lnTo>
                <a:lnTo>
                  <a:pt x="36445" y="40948"/>
                </a:lnTo>
                <a:lnTo>
                  <a:pt x="22374" y="36586"/>
                </a:lnTo>
                <a:lnTo>
                  <a:pt x="8302" y="40948"/>
                </a:lnTo>
                <a:lnTo>
                  <a:pt x="8302" y="26877"/>
                </a:lnTo>
                <a:lnTo>
                  <a:pt x="0" y="15338"/>
                </a:lnTo>
                <a:lnTo>
                  <a:pt x="14072" y="10835"/>
                </a:lnTo>
                <a:lnTo>
                  <a:pt x="22093" y="0"/>
                </a:lnTo>
                <a:lnTo>
                  <a:pt x="23641" y="844"/>
                </a:lnTo>
                <a:lnTo>
                  <a:pt x="30958" y="10835"/>
                </a:lnTo>
                <a:lnTo>
                  <a:pt x="43481" y="14916"/>
                </a:lnTo>
                <a:lnTo>
                  <a:pt x="43481" y="14916"/>
                </a:lnTo>
                <a:cubicBezTo>
                  <a:pt x="43899" y="14990"/>
                  <a:pt x="44261" y="15248"/>
                  <a:pt x="44466" y="156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5217887" y="3629238"/>
            <a:ext cx="32927" cy="31450"/>
          </a:xfrm>
          <a:custGeom>
            <a:avLst/>
            <a:gdLst/>
            <a:ahLst/>
            <a:cxnLst/>
            <a:rect l="l" t="t" r="r" b="b"/>
            <a:pathLst>
              <a:path w="43903" h="41933" extrusionOk="0">
                <a:moveTo>
                  <a:pt x="21952" y="0"/>
                </a:moveTo>
                <a:lnTo>
                  <a:pt x="30394" y="11539"/>
                </a:lnTo>
                <a:lnTo>
                  <a:pt x="43903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302" y="41933"/>
                </a:lnTo>
                <a:lnTo>
                  <a:pt x="8161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368910" y="3629238"/>
            <a:ext cx="33033" cy="31450"/>
          </a:xfrm>
          <a:custGeom>
            <a:avLst/>
            <a:gdLst/>
            <a:ahLst/>
            <a:cxnLst/>
            <a:rect l="l" t="t" r="r" b="b"/>
            <a:pathLst>
              <a:path w="44044" h="41933" extrusionOk="0">
                <a:moveTo>
                  <a:pt x="21952" y="0"/>
                </a:moveTo>
                <a:lnTo>
                  <a:pt x="30535" y="11539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443" y="4193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5293345" y="3536154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444474" y="3546814"/>
            <a:ext cx="10659" cy="20685"/>
          </a:xfrm>
          <a:custGeom>
            <a:avLst/>
            <a:gdLst/>
            <a:ahLst/>
            <a:cxnLst/>
            <a:rect l="l" t="t" r="r" b="b"/>
            <a:pathLst>
              <a:path w="14212" h="27580" extrusionOk="0">
                <a:moveTo>
                  <a:pt x="14212" y="25751"/>
                </a:moveTo>
                <a:lnTo>
                  <a:pt x="8302" y="27580"/>
                </a:lnTo>
                <a:lnTo>
                  <a:pt x="8302" y="13509"/>
                </a:lnTo>
                <a:lnTo>
                  <a:pt x="0" y="1829"/>
                </a:lnTo>
                <a:lnTo>
                  <a:pt x="5488" y="0"/>
                </a:lnTo>
                <a:cubicBezTo>
                  <a:pt x="8443" y="8302"/>
                  <a:pt x="11398" y="16886"/>
                  <a:pt x="14212" y="257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066757" y="3813717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217887" y="3813717"/>
            <a:ext cx="32927" cy="31344"/>
          </a:xfrm>
          <a:custGeom>
            <a:avLst/>
            <a:gdLst/>
            <a:ahLst/>
            <a:cxnLst/>
            <a:rect l="l" t="t" r="r" b="b"/>
            <a:pathLst>
              <a:path w="43903" h="41792" extrusionOk="0">
                <a:moveTo>
                  <a:pt x="21952" y="0"/>
                </a:moveTo>
                <a:lnTo>
                  <a:pt x="30394" y="11398"/>
                </a:lnTo>
                <a:lnTo>
                  <a:pt x="43903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302" y="41793"/>
                </a:lnTo>
                <a:lnTo>
                  <a:pt x="8161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5368910" y="3813717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5142322" y="3720633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1952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5293345" y="3720633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2093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5444369" y="3720633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2093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066757" y="3998195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217887" y="3998195"/>
            <a:ext cx="32927" cy="31344"/>
          </a:xfrm>
          <a:custGeom>
            <a:avLst/>
            <a:gdLst/>
            <a:ahLst/>
            <a:cxnLst/>
            <a:rect l="l" t="t" r="r" b="b"/>
            <a:pathLst>
              <a:path w="43903" h="41792" extrusionOk="0">
                <a:moveTo>
                  <a:pt x="21952" y="0"/>
                </a:moveTo>
                <a:lnTo>
                  <a:pt x="30394" y="11398"/>
                </a:lnTo>
                <a:lnTo>
                  <a:pt x="43903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302" y="41793"/>
                </a:lnTo>
                <a:lnTo>
                  <a:pt x="8161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368910" y="3998195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519405" y="3998195"/>
            <a:ext cx="31872" cy="31238"/>
          </a:xfrm>
          <a:custGeom>
            <a:avLst/>
            <a:gdLst/>
            <a:ahLst/>
            <a:cxnLst/>
            <a:rect l="l" t="t" r="r" b="b"/>
            <a:pathLst>
              <a:path w="42496" h="41651" extrusionOk="0">
                <a:moveTo>
                  <a:pt x="42497" y="19137"/>
                </a:moveTo>
                <a:lnTo>
                  <a:pt x="36445" y="27580"/>
                </a:lnTo>
                <a:lnTo>
                  <a:pt x="36445" y="41652"/>
                </a:lnTo>
                <a:lnTo>
                  <a:pt x="22374" y="37431"/>
                </a:lnTo>
                <a:lnTo>
                  <a:pt x="8302" y="41652"/>
                </a:lnTo>
                <a:lnTo>
                  <a:pt x="8302" y="27580"/>
                </a:lnTo>
                <a:lnTo>
                  <a:pt x="0" y="15901"/>
                </a:lnTo>
                <a:lnTo>
                  <a:pt x="14072" y="11398"/>
                </a:lnTo>
                <a:lnTo>
                  <a:pt x="22515" y="0"/>
                </a:lnTo>
                <a:lnTo>
                  <a:pt x="31099" y="11398"/>
                </a:lnTo>
                <a:lnTo>
                  <a:pt x="41793" y="14916"/>
                </a:lnTo>
                <a:cubicBezTo>
                  <a:pt x="42074" y="16323"/>
                  <a:pt x="42356" y="17449"/>
                  <a:pt x="42497" y="191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142322" y="3905112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5293345" y="3905112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5444369" y="3905112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578536" y="3319839"/>
            <a:ext cx="715781" cy="370804"/>
          </a:xfrm>
          <a:custGeom>
            <a:avLst/>
            <a:gdLst/>
            <a:ahLst/>
            <a:cxnLst/>
            <a:rect l="l" t="t" r="r" b="b"/>
            <a:pathLst>
              <a:path w="954375" h="494406" extrusionOk="0">
                <a:moveTo>
                  <a:pt x="913677" y="295597"/>
                </a:moveTo>
                <a:cubicBezTo>
                  <a:pt x="824745" y="360186"/>
                  <a:pt x="546831" y="506671"/>
                  <a:pt x="395139" y="493585"/>
                </a:cubicBezTo>
                <a:cubicBezTo>
                  <a:pt x="292979" y="485142"/>
                  <a:pt x="88800" y="364126"/>
                  <a:pt x="1134" y="223128"/>
                </a:cubicBezTo>
                <a:cubicBezTo>
                  <a:pt x="-18847" y="190905"/>
                  <a:pt x="231487" y="-30160"/>
                  <a:pt x="254423" y="3471"/>
                </a:cubicBezTo>
                <a:cubicBezTo>
                  <a:pt x="292979" y="62571"/>
                  <a:pt x="411462" y="211027"/>
                  <a:pt x="441012" y="217359"/>
                </a:cubicBezTo>
                <a:cubicBezTo>
                  <a:pt x="470563" y="223691"/>
                  <a:pt x="728777" y="180351"/>
                  <a:pt x="884831" y="181195"/>
                </a:cubicBezTo>
                <a:cubicBezTo>
                  <a:pt x="981362" y="181758"/>
                  <a:pt x="963913" y="259152"/>
                  <a:pt x="913677" y="29559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5015928" y="3473043"/>
            <a:ext cx="100642" cy="158560"/>
          </a:xfrm>
          <a:custGeom>
            <a:avLst/>
            <a:gdLst/>
            <a:ahLst/>
            <a:cxnLst/>
            <a:rect l="l" t="t" r="r" b="b"/>
            <a:pathLst>
              <a:path w="134189" h="211413" extrusionOk="0">
                <a:moveTo>
                  <a:pt x="134190" y="208119"/>
                </a:moveTo>
                <a:lnTo>
                  <a:pt x="20350" y="0"/>
                </a:lnTo>
                <a:cubicBezTo>
                  <a:pt x="20350" y="0"/>
                  <a:pt x="-6526" y="15057"/>
                  <a:pt x="1495" y="36023"/>
                </a:cubicBezTo>
                <a:cubicBezTo>
                  <a:pt x="9515" y="56990"/>
                  <a:pt x="36955" y="53050"/>
                  <a:pt x="36955" y="53050"/>
                </a:cubicBezTo>
                <a:cubicBezTo>
                  <a:pt x="26521" y="61621"/>
                  <a:pt x="22774" y="75925"/>
                  <a:pt x="27668" y="88510"/>
                </a:cubicBezTo>
                <a:cubicBezTo>
                  <a:pt x="36814" y="108914"/>
                  <a:pt x="63691" y="99768"/>
                  <a:pt x="63691" y="99768"/>
                </a:cubicBezTo>
                <a:cubicBezTo>
                  <a:pt x="63691" y="99768"/>
                  <a:pt x="42724" y="120453"/>
                  <a:pt x="53841" y="140857"/>
                </a:cubicBezTo>
                <a:cubicBezTo>
                  <a:pt x="64957" y="161261"/>
                  <a:pt x="92678" y="152958"/>
                  <a:pt x="92678" y="152958"/>
                </a:cubicBezTo>
                <a:cubicBezTo>
                  <a:pt x="79683" y="161917"/>
                  <a:pt x="75656" y="179303"/>
                  <a:pt x="83391" y="193062"/>
                </a:cubicBezTo>
                <a:cubicBezTo>
                  <a:pt x="99433" y="221909"/>
                  <a:pt x="134190" y="208119"/>
                  <a:pt x="134190" y="208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025809" y="3453262"/>
            <a:ext cx="282480" cy="181253"/>
          </a:xfrm>
          <a:custGeom>
            <a:avLst/>
            <a:gdLst/>
            <a:ahLst/>
            <a:cxnLst/>
            <a:rect l="l" t="t" r="r" b="b"/>
            <a:pathLst>
              <a:path w="376640" h="241670" extrusionOk="0">
                <a:moveTo>
                  <a:pt x="0" y="21591"/>
                </a:moveTo>
                <a:lnTo>
                  <a:pt x="118764" y="241671"/>
                </a:lnTo>
                <a:cubicBezTo>
                  <a:pt x="118764" y="241671"/>
                  <a:pt x="261591" y="177504"/>
                  <a:pt x="338422" y="115027"/>
                </a:cubicBezTo>
                <a:cubicBezTo>
                  <a:pt x="415253" y="52549"/>
                  <a:pt x="373601" y="-8804"/>
                  <a:pt x="237247" y="1046"/>
                </a:cubicBezTo>
                <a:cubicBezTo>
                  <a:pt x="100894" y="10897"/>
                  <a:pt x="0" y="21591"/>
                  <a:pt x="0" y="215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5071928" y="3462490"/>
            <a:ext cx="23746" cy="13508"/>
          </a:xfrm>
          <a:custGeom>
            <a:avLst/>
            <a:gdLst/>
            <a:ahLst/>
            <a:cxnLst/>
            <a:rect l="l" t="t" r="r" b="b"/>
            <a:pathLst>
              <a:path w="31661" h="18011" extrusionOk="0">
                <a:moveTo>
                  <a:pt x="31661" y="0"/>
                </a:moveTo>
                <a:lnTo>
                  <a:pt x="28847" y="3940"/>
                </a:lnTo>
                <a:lnTo>
                  <a:pt x="28847" y="18012"/>
                </a:lnTo>
                <a:lnTo>
                  <a:pt x="14775" y="13649"/>
                </a:lnTo>
                <a:lnTo>
                  <a:pt x="704" y="18012"/>
                </a:lnTo>
                <a:lnTo>
                  <a:pt x="704" y="3940"/>
                </a:lnTo>
                <a:lnTo>
                  <a:pt x="0" y="29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5217464" y="3453413"/>
            <a:ext cx="33350" cy="22585"/>
          </a:xfrm>
          <a:custGeom>
            <a:avLst/>
            <a:gdLst/>
            <a:ahLst/>
            <a:cxnLst/>
            <a:rect l="l" t="t" r="r" b="b"/>
            <a:pathLst>
              <a:path w="44466" h="30113" extrusionOk="0">
                <a:moveTo>
                  <a:pt x="44466" y="4503"/>
                </a:moveTo>
                <a:lnTo>
                  <a:pt x="36305" y="16042"/>
                </a:lnTo>
                <a:lnTo>
                  <a:pt x="36305" y="30113"/>
                </a:lnTo>
                <a:lnTo>
                  <a:pt x="22233" y="25751"/>
                </a:lnTo>
                <a:lnTo>
                  <a:pt x="8161" y="30113"/>
                </a:lnTo>
                <a:lnTo>
                  <a:pt x="8161" y="16042"/>
                </a:lnTo>
                <a:lnTo>
                  <a:pt x="0" y="4503"/>
                </a:lnTo>
                <a:lnTo>
                  <a:pt x="14072" y="0"/>
                </a:lnTo>
                <a:lnTo>
                  <a:pt x="14072" y="0"/>
                </a:lnTo>
                <a:cubicBezTo>
                  <a:pt x="20122" y="0"/>
                  <a:pt x="25892" y="0"/>
                  <a:pt x="31380" y="0"/>
                </a:cubicBezTo>
                <a:lnTo>
                  <a:pt x="313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5142322" y="3536154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5149286" y="3576350"/>
            <a:ext cx="87703" cy="43522"/>
          </a:xfrm>
          <a:custGeom>
            <a:avLst/>
            <a:gdLst/>
            <a:ahLst/>
            <a:cxnLst/>
            <a:rect l="l" t="t" r="r" b="b"/>
            <a:pathLst>
              <a:path w="116937" h="58029" extrusionOk="0">
                <a:moveTo>
                  <a:pt x="115108" y="18"/>
                </a:moveTo>
                <a:cubicBezTo>
                  <a:pt x="95971" y="8602"/>
                  <a:pt x="76833" y="17045"/>
                  <a:pt x="57837" y="26051"/>
                </a:cubicBezTo>
                <a:cubicBezTo>
                  <a:pt x="38119" y="34889"/>
                  <a:pt x="18947" y="44897"/>
                  <a:pt x="425" y="56024"/>
                </a:cubicBezTo>
                <a:cubicBezTo>
                  <a:pt x="-62" y="56411"/>
                  <a:pt x="-142" y="57119"/>
                  <a:pt x="245" y="57605"/>
                </a:cubicBezTo>
                <a:cubicBezTo>
                  <a:pt x="523" y="57954"/>
                  <a:pt x="979" y="58106"/>
                  <a:pt x="1410" y="57994"/>
                </a:cubicBezTo>
                <a:cubicBezTo>
                  <a:pt x="18907" y="51226"/>
                  <a:pt x="35966" y="43378"/>
                  <a:pt x="52490" y="34494"/>
                </a:cubicBezTo>
                <a:cubicBezTo>
                  <a:pt x="56992" y="33509"/>
                  <a:pt x="61495" y="32946"/>
                  <a:pt x="66561" y="31820"/>
                </a:cubicBezTo>
                <a:cubicBezTo>
                  <a:pt x="71627" y="30695"/>
                  <a:pt x="75707" y="29428"/>
                  <a:pt x="80633" y="28021"/>
                </a:cubicBezTo>
                <a:cubicBezTo>
                  <a:pt x="90061" y="24785"/>
                  <a:pt x="99207" y="21267"/>
                  <a:pt x="108776" y="17327"/>
                </a:cubicBezTo>
                <a:cubicBezTo>
                  <a:pt x="108776" y="17327"/>
                  <a:pt x="108776" y="16482"/>
                  <a:pt x="108776" y="16623"/>
                </a:cubicBezTo>
                <a:lnTo>
                  <a:pt x="79929" y="24222"/>
                </a:lnTo>
                <a:lnTo>
                  <a:pt x="65858" y="28021"/>
                </a:lnTo>
                <a:lnTo>
                  <a:pt x="65858" y="28021"/>
                </a:lnTo>
                <a:cubicBezTo>
                  <a:pt x="83025" y="19156"/>
                  <a:pt x="99911" y="10009"/>
                  <a:pt x="116938" y="722"/>
                </a:cubicBezTo>
                <a:cubicBezTo>
                  <a:pt x="115952" y="581"/>
                  <a:pt x="115530" y="-122"/>
                  <a:pt x="115108" y="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392024" y="3442004"/>
            <a:ext cx="134137" cy="367070"/>
          </a:xfrm>
          <a:custGeom>
            <a:avLst/>
            <a:gdLst/>
            <a:ahLst/>
            <a:cxnLst/>
            <a:rect l="l" t="t" r="r" b="b"/>
            <a:pathLst>
              <a:path w="178849" h="489427" extrusionOk="0">
                <a:moveTo>
                  <a:pt x="700" y="6065"/>
                </a:moveTo>
                <a:cubicBezTo>
                  <a:pt x="76546" y="146781"/>
                  <a:pt x="153377" y="427228"/>
                  <a:pt x="161116" y="465644"/>
                </a:cubicBezTo>
                <a:cubicBezTo>
                  <a:pt x="168856" y="504059"/>
                  <a:pt x="173077" y="491958"/>
                  <a:pt x="178565" y="457623"/>
                </a:cubicBezTo>
                <a:cubicBezTo>
                  <a:pt x="184053" y="423288"/>
                  <a:pt x="108911" y="113854"/>
                  <a:pt x="47981" y="23936"/>
                </a:cubicBezTo>
                <a:cubicBezTo>
                  <a:pt x="30954" y="-830"/>
                  <a:pt x="-5491" y="-5614"/>
                  <a:pt x="700" y="606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5445808" y="3303056"/>
            <a:ext cx="218411" cy="246079"/>
          </a:xfrm>
          <a:custGeom>
            <a:avLst/>
            <a:gdLst/>
            <a:ahLst/>
            <a:cxnLst/>
            <a:rect l="l" t="t" r="r" b="b"/>
            <a:pathLst>
              <a:path w="291214" h="328106" extrusionOk="0">
                <a:moveTo>
                  <a:pt x="29179" y="25708"/>
                </a:moveTo>
                <a:cubicBezTo>
                  <a:pt x="-18946" y="83683"/>
                  <a:pt x="-371" y="235516"/>
                  <a:pt x="33401" y="248462"/>
                </a:cubicBezTo>
                <a:cubicBezTo>
                  <a:pt x="48634" y="256052"/>
                  <a:pt x="67136" y="249857"/>
                  <a:pt x="74727" y="234623"/>
                </a:cubicBezTo>
                <a:cubicBezTo>
                  <a:pt x="75552" y="232968"/>
                  <a:pt x="76226" y="231242"/>
                  <a:pt x="76742" y="229465"/>
                </a:cubicBezTo>
                <a:cubicBezTo>
                  <a:pt x="76741" y="229465"/>
                  <a:pt x="111639" y="344993"/>
                  <a:pt x="198882" y="325996"/>
                </a:cubicBezTo>
                <a:cubicBezTo>
                  <a:pt x="286127" y="307000"/>
                  <a:pt x="207888" y="157981"/>
                  <a:pt x="207888" y="157981"/>
                </a:cubicBezTo>
                <a:cubicBezTo>
                  <a:pt x="207888" y="157981"/>
                  <a:pt x="267130" y="205121"/>
                  <a:pt x="287252" y="166846"/>
                </a:cubicBezTo>
                <a:cubicBezTo>
                  <a:pt x="323416" y="97614"/>
                  <a:pt x="102070" y="-62099"/>
                  <a:pt x="29179" y="2570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15"/>
          <p:cNvSpPr/>
          <p:nvPr/>
        </p:nvSpPr>
        <p:spPr>
          <a:xfrm rot="-1800000">
            <a:off x="5444935" y="3289255"/>
            <a:ext cx="75670" cy="34616"/>
          </a:xfrm>
          <a:custGeom>
            <a:avLst/>
            <a:gdLst/>
            <a:ahLst/>
            <a:cxnLst/>
            <a:rect l="l" t="t" r="r" b="b"/>
            <a:pathLst>
              <a:path w="100893" h="46154" extrusionOk="0">
                <a:moveTo>
                  <a:pt x="0" y="0"/>
                </a:moveTo>
                <a:lnTo>
                  <a:pt x="100894" y="0"/>
                </a:lnTo>
                <a:lnTo>
                  <a:pt x="100894" y="46155"/>
                </a:lnTo>
                <a:lnTo>
                  <a:pt x="0" y="461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020424" y="3203198"/>
            <a:ext cx="226007" cy="221718"/>
          </a:xfrm>
          <a:custGeom>
            <a:avLst/>
            <a:gdLst/>
            <a:ahLst/>
            <a:cxnLst/>
            <a:rect l="l" t="t" r="r" b="b"/>
            <a:pathLst>
              <a:path w="301343" h="295624" extrusionOk="0">
                <a:moveTo>
                  <a:pt x="256530" y="9270"/>
                </a:moveTo>
                <a:cubicBezTo>
                  <a:pt x="188001" y="-22391"/>
                  <a:pt x="45456" y="34317"/>
                  <a:pt x="42219" y="70341"/>
                </a:cubicBezTo>
                <a:cubicBezTo>
                  <a:pt x="38796" y="86933"/>
                  <a:pt x="49472" y="103159"/>
                  <a:pt x="66064" y="106582"/>
                </a:cubicBezTo>
                <a:cubicBezTo>
                  <a:pt x="67896" y="106960"/>
                  <a:pt x="69759" y="107169"/>
                  <a:pt x="71629" y="107208"/>
                </a:cubicBezTo>
                <a:cubicBezTo>
                  <a:pt x="71629" y="107208"/>
                  <a:pt x="-31235" y="170671"/>
                  <a:pt x="9573" y="250035"/>
                </a:cubicBezTo>
                <a:cubicBezTo>
                  <a:pt x="50381" y="329399"/>
                  <a:pt x="174351" y="215841"/>
                  <a:pt x="174351" y="215841"/>
                </a:cubicBezTo>
                <a:cubicBezTo>
                  <a:pt x="174351" y="215841"/>
                  <a:pt x="143816" y="285214"/>
                  <a:pt x="186031" y="294783"/>
                </a:cubicBezTo>
                <a:cubicBezTo>
                  <a:pt x="262158" y="312091"/>
                  <a:pt x="359956" y="57254"/>
                  <a:pt x="256530" y="92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15"/>
          <p:cNvSpPr/>
          <p:nvPr/>
        </p:nvSpPr>
        <p:spPr>
          <a:xfrm rot="2711400">
            <a:off x="5194123" y="3203441"/>
            <a:ext cx="75670" cy="34615"/>
          </a:xfrm>
          <a:custGeom>
            <a:avLst/>
            <a:gdLst/>
            <a:ahLst/>
            <a:cxnLst/>
            <a:rect l="l" t="t" r="r" b="b"/>
            <a:pathLst>
              <a:path w="100893" h="46154" extrusionOk="0">
                <a:moveTo>
                  <a:pt x="0" y="0"/>
                </a:moveTo>
                <a:lnTo>
                  <a:pt x="100894" y="0"/>
                </a:lnTo>
                <a:lnTo>
                  <a:pt x="100894" y="46155"/>
                </a:lnTo>
                <a:lnTo>
                  <a:pt x="0" y="46155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5285573" y="3409876"/>
            <a:ext cx="170580" cy="163058"/>
          </a:xfrm>
          <a:custGeom>
            <a:avLst/>
            <a:gdLst/>
            <a:ahLst/>
            <a:cxnLst/>
            <a:rect l="l" t="t" r="r" b="b"/>
            <a:pathLst>
              <a:path w="227440" h="217411" extrusionOk="0">
                <a:moveTo>
                  <a:pt x="115197" y="15976"/>
                </a:moveTo>
                <a:cubicBezTo>
                  <a:pt x="175705" y="50030"/>
                  <a:pt x="251128" y="168091"/>
                  <a:pt x="220311" y="183429"/>
                </a:cubicBezTo>
                <a:cubicBezTo>
                  <a:pt x="189495" y="198767"/>
                  <a:pt x="143622" y="144732"/>
                  <a:pt x="143622" y="144732"/>
                </a:cubicBezTo>
                <a:cubicBezTo>
                  <a:pt x="143622" y="144732"/>
                  <a:pt x="137993" y="224377"/>
                  <a:pt x="87335" y="216919"/>
                </a:cubicBezTo>
                <a:cubicBezTo>
                  <a:pt x="19932" y="206928"/>
                  <a:pt x="-1597" y="101954"/>
                  <a:pt x="91" y="64946"/>
                </a:cubicBezTo>
                <a:cubicBezTo>
                  <a:pt x="1780" y="27937"/>
                  <a:pt x="37662" y="-27645"/>
                  <a:pt x="115197" y="159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5291571" y="3272523"/>
            <a:ext cx="131584" cy="248380"/>
          </a:xfrm>
          <a:custGeom>
            <a:avLst/>
            <a:gdLst/>
            <a:ahLst/>
            <a:cxnLst/>
            <a:rect l="l" t="t" r="r" b="b"/>
            <a:pathLst>
              <a:path w="175445" h="331174" extrusionOk="0">
                <a:moveTo>
                  <a:pt x="5883" y="240906"/>
                </a:moveTo>
                <a:cubicBezTo>
                  <a:pt x="14607" y="252304"/>
                  <a:pt x="84684" y="339407"/>
                  <a:pt x="148006" y="330542"/>
                </a:cubicBezTo>
                <a:cubicBezTo>
                  <a:pt x="168551" y="327727"/>
                  <a:pt x="158278" y="214451"/>
                  <a:pt x="158278" y="214451"/>
                </a:cubicBezTo>
                <a:lnTo>
                  <a:pt x="159404" y="205868"/>
                </a:lnTo>
                <a:lnTo>
                  <a:pt x="175446" y="86400"/>
                </a:lnTo>
                <a:lnTo>
                  <a:pt x="9119" y="0"/>
                </a:lnTo>
                <a:cubicBezTo>
                  <a:pt x="9119" y="0"/>
                  <a:pt x="-9033" y="221487"/>
                  <a:pt x="5883" y="24090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5291551" y="3272629"/>
            <a:ext cx="131604" cy="149245"/>
          </a:xfrm>
          <a:custGeom>
            <a:avLst/>
            <a:gdLst/>
            <a:ahLst/>
            <a:cxnLst/>
            <a:rect l="l" t="t" r="r" b="b"/>
            <a:pathLst>
              <a:path w="175472" h="198994" extrusionOk="0">
                <a:moveTo>
                  <a:pt x="175473" y="86259"/>
                </a:moveTo>
                <a:lnTo>
                  <a:pt x="163090" y="178006"/>
                </a:lnTo>
                <a:cubicBezTo>
                  <a:pt x="96531" y="214170"/>
                  <a:pt x="22374" y="194188"/>
                  <a:pt x="0" y="186871"/>
                </a:cubicBezTo>
                <a:cubicBezTo>
                  <a:pt x="0" y="115387"/>
                  <a:pt x="9146" y="0"/>
                  <a:pt x="914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5178777" y="3016549"/>
            <a:ext cx="325091" cy="390482"/>
          </a:xfrm>
          <a:custGeom>
            <a:avLst/>
            <a:gdLst/>
            <a:ahLst/>
            <a:cxnLst/>
            <a:rect l="l" t="t" r="r" b="b"/>
            <a:pathLst>
              <a:path w="433455" h="520642" extrusionOk="0">
                <a:moveTo>
                  <a:pt x="18796" y="217046"/>
                </a:moveTo>
                <a:cubicBezTo>
                  <a:pt x="-46355" y="432342"/>
                  <a:pt x="75082" y="495664"/>
                  <a:pt x="121800" y="509595"/>
                </a:cubicBezTo>
                <a:cubicBezTo>
                  <a:pt x="164015" y="522259"/>
                  <a:pt x="309093" y="560112"/>
                  <a:pt x="396056" y="352696"/>
                </a:cubicBezTo>
                <a:cubicBezTo>
                  <a:pt x="483018" y="145281"/>
                  <a:pt x="403514" y="47061"/>
                  <a:pt x="308530" y="12867"/>
                </a:cubicBezTo>
                <a:cubicBezTo>
                  <a:pt x="213547" y="-21327"/>
                  <a:pt x="83807" y="1751"/>
                  <a:pt x="18796" y="21704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5215541" y="3137072"/>
            <a:ext cx="32129" cy="16346"/>
          </a:xfrm>
          <a:custGeom>
            <a:avLst/>
            <a:gdLst/>
            <a:ahLst/>
            <a:cxnLst/>
            <a:rect l="l" t="t" r="r" b="b"/>
            <a:pathLst>
              <a:path w="42838" h="21794" extrusionOk="0">
                <a:moveTo>
                  <a:pt x="8193" y="21311"/>
                </a:moveTo>
                <a:cubicBezTo>
                  <a:pt x="13396" y="21592"/>
                  <a:pt x="18610" y="21592"/>
                  <a:pt x="23813" y="21311"/>
                </a:cubicBezTo>
                <a:cubicBezTo>
                  <a:pt x="29200" y="22391"/>
                  <a:pt x="34794" y="21649"/>
                  <a:pt x="39714" y="19201"/>
                </a:cubicBezTo>
                <a:cubicBezTo>
                  <a:pt x="42575" y="16918"/>
                  <a:pt x="43604" y="13031"/>
                  <a:pt x="42246" y="9632"/>
                </a:cubicBezTo>
                <a:cubicBezTo>
                  <a:pt x="38480" y="3510"/>
                  <a:pt x="31698" y="-97"/>
                  <a:pt x="24516" y="204"/>
                </a:cubicBezTo>
                <a:cubicBezTo>
                  <a:pt x="17304" y="-652"/>
                  <a:pt x="10032" y="1204"/>
                  <a:pt x="4112" y="5410"/>
                </a:cubicBezTo>
                <a:cubicBezTo>
                  <a:pt x="66" y="7881"/>
                  <a:pt x="-1212" y="13163"/>
                  <a:pt x="1259" y="17210"/>
                </a:cubicBezTo>
                <a:cubicBezTo>
                  <a:pt x="2745" y="19644"/>
                  <a:pt x="5344" y="21181"/>
                  <a:pt x="8193" y="2131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5310513" y="3166303"/>
            <a:ext cx="29644" cy="22335"/>
          </a:xfrm>
          <a:custGeom>
            <a:avLst/>
            <a:gdLst/>
            <a:ahLst/>
            <a:cxnLst/>
            <a:rect l="l" t="t" r="r" b="b"/>
            <a:pathLst>
              <a:path w="39526" h="29780" extrusionOk="0">
                <a:moveTo>
                  <a:pt x="27485" y="29054"/>
                </a:moveTo>
                <a:cubicBezTo>
                  <a:pt x="22560" y="27084"/>
                  <a:pt x="18198" y="24410"/>
                  <a:pt x="13414" y="22018"/>
                </a:cubicBezTo>
                <a:cubicBezTo>
                  <a:pt x="8213" y="20167"/>
                  <a:pt x="3731" y="16720"/>
                  <a:pt x="608" y="12168"/>
                </a:cubicBezTo>
                <a:cubicBezTo>
                  <a:pt x="-777" y="8814"/>
                  <a:pt x="261" y="4948"/>
                  <a:pt x="3141" y="2740"/>
                </a:cubicBezTo>
                <a:cubicBezTo>
                  <a:pt x="9351" y="-913"/>
                  <a:pt x="17053" y="-913"/>
                  <a:pt x="23263" y="2740"/>
                </a:cubicBezTo>
                <a:cubicBezTo>
                  <a:pt x="29844" y="5417"/>
                  <a:pt x="35205" y="10427"/>
                  <a:pt x="38320" y="16812"/>
                </a:cubicBezTo>
                <a:cubicBezTo>
                  <a:pt x="40742" y="20887"/>
                  <a:pt x="39402" y="26154"/>
                  <a:pt x="35326" y="28576"/>
                </a:cubicBezTo>
                <a:cubicBezTo>
                  <a:pt x="32943" y="29992"/>
                  <a:pt x="30023" y="30170"/>
                  <a:pt x="27485" y="290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5294069" y="3204149"/>
            <a:ext cx="26697" cy="36739"/>
          </a:xfrm>
          <a:custGeom>
            <a:avLst/>
            <a:gdLst/>
            <a:ahLst/>
            <a:cxnLst/>
            <a:rect l="l" t="t" r="r" b="b"/>
            <a:pathLst>
              <a:path w="35596" h="48985" extrusionOk="0">
                <a:moveTo>
                  <a:pt x="22253" y="263"/>
                </a:moveTo>
                <a:cubicBezTo>
                  <a:pt x="46456" y="5328"/>
                  <a:pt x="34495" y="53313"/>
                  <a:pt x="12121" y="48669"/>
                </a:cubicBezTo>
                <a:cubicBezTo>
                  <a:pt x="-10253" y="44025"/>
                  <a:pt x="1427" y="-3959"/>
                  <a:pt x="22253" y="2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5314031" y="3207652"/>
            <a:ext cx="24285" cy="17665"/>
          </a:xfrm>
          <a:custGeom>
            <a:avLst/>
            <a:gdLst/>
            <a:ahLst/>
            <a:cxnLst/>
            <a:rect l="l" t="t" r="r" b="b"/>
            <a:pathLst>
              <a:path w="32380" h="23553" extrusionOk="0">
                <a:moveTo>
                  <a:pt x="3940" y="517"/>
                </a:moveTo>
                <a:cubicBezTo>
                  <a:pt x="7458" y="4316"/>
                  <a:pt x="10272" y="10085"/>
                  <a:pt x="15198" y="11774"/>
                </a:cubicBezTo>
                <a:cubicBezTo>
                  <a:pt x="20122" y="13462"/>
                  <a:pt x="26596" y="9945"/>
                  <a:pt x="31661" y="6005"/>
                </a:cubicBezTo>
                <a:cubicBezTo>
                  <a:pt x="31661" y="6005"/>
                  <a:pt x="32505" y="6005"/>
                  <a:pt x="32365" y="6849"/>
                </a:cubicBezTo>
                <a:cubicBezTo>
                  <a:pt x="30113" y="15995"/>
                  <a:pt x="24344" y="24579"/>
                  <a:pt x="14072" y="23453"/>
                </a:cubicBezTo>
                <a:cubicBezTo>
                  <a:pt x="3799" y="22328"/>
                  <a:pt x="0" y="12759"/>
                  <a:pt x="0" y="3050"/>
                </a:cubicBezTo>
                <a:cubicBezTo>
                  <a:pt x="422" y="1220"/>
                  <a:pt x="2533" y="-1031"/>
                  <a:pt x="3940" y="51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211288" y="3179882"/>
            <a:ext cx="26908" cy="36373"/>
          </a:xfrm>
          <a:custGeom>
            <a:avLst/>
            <a:gdLst/>
            <a:ahLst/>
            <a:cxnLst/>
            <a:rect l="l" t="t" r="r" b="b"/>
            <a:pathLst>
              <a:path w="35877" h="48497" extrusionOk="0">
                <a:moveTo>
                  <a:pt x="26106" y="817"/>
                </a:moveTo>
                <a:cubicBezTo>
                  <a:pt x="2606" y="-6781"/>
                  <a:pt x="-10762" y="40922"/>
                  <a:pt x="11049" y="47816"/>
                </a:cubicBezTo>
                <a:cubicBezTo>
                  <a:pt x="32860" y="54712"/>
                  <a:pt x="45947" y="7150"/>
                  <a:pt x="26106" y="81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5203172" y="3173846"/>
            <a:ext cx="21067" cy="18713"/>
          </a:xfrm>
          <a:custGeom>
            <a:avLst/>
            <a:gdLst/>
            <a:ahLst/>
            <a:cxnLst/>
            <a:rect l="l" t="t" r="r" b="b"/>
            <a:pathLst>
              <a:path w="28089" h="24950" extrusionOk="0">
                <a:moveTo>
                  <a:pt x="26232" y="9287"/>
                </a:moveTo>
                <a:cubicBezTo>
                  <a:pt x="21729" y="10695"/>
                  <a:pt x="16663" y="14212"/>
                  <a:pt x="12160" y="13227"/>
                </a:cubicBezTo>
                <a:cubicBezTo>
                  <a:pt x="7657" y="12242"/>
                  <a:pt x="4421" y="5910"/>
                  <a:pt x="2451" y="0"/>
                </a:cubicBezTo>
                <a:cubicBezTo>
                  <a:pt x="2451" y="0"/>
                  <a:pt x="1747" y="0"/>
                  <a:pt x="1607" y="0"/>
                </a:cubicBezTo>
                <a:cubicBezTo>
                  <a:pt x="-1208" y="9147"/>
                  <a:pt x="-927" y="19419"/>
                  <a:pt x="7376" y="23640"/>
                </a:cubicBezTo>
                <a:cubicBezTo>
                  <a:pt x="15678" y="27862"/>
                  <a:pt x="22995" y="21248"/>
                  <a:pt x="27639" y="12805"/>
                </a:cubicBezTo>
                <a:cubicBezTo>
                  <a:pt x="28624" y="11539"/>
                  <a:pt x="27920" y="8584"/>
                  <a:pt x="26232" y="92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257779" y="3300596"/>
            <a:ext cx="23535" cy="9498"/>
          </a:xfrm>
          <a:custGeom>
            <a:avLst/>
            <a:gdLst/>
            <a:ahLst/>
            <a:cxnLst/>
            <a:rect l="l" t="t" r="r" b="b"/>
            <a:pathLst>
              <a:path w="31380" h="12664" extrusionOk="0">
                <a:moveTo>
                  <a:pt x="29550" y="704"/>
                </a:moveTo>
                <a:cubicBezTo>
                  <a:pt x="25188" y="3518"/>
                  <a:pt x="20686" y="7599"/>
                  <a:pt x="15479" y="7036"/>
                </a:cubicBezTo>
                <a:cubicBezTo>
                  <a:pt x="9895" y="5765"/>
                  <a:pt x="4629" y="3371"/>
                  <a:pt x="0" y="0"/>
                </a:cubicBezTo>
                <a:lnTo>
                  <a:pt x="0" y="704"/>
                </a:lnTo>
                <a:cubicBezTo>
                  <a:pt x="3160" y="7546"/>
                  <a:pt x="9791" y="12128"/>
                  <a:pt x="17309" y="12665"/>
                </a:cubicBezTo>
                <a:cubicBezTo>
                  <a:pt x="23761" y="12121"/>
                  <a:pt x="29282" y="7815"/>
                  <a:pt x="31380" y="1689"/>
                </a:cubicBezTo>
                <a:cubicBezTo>
                  <a:pt x="31239" y="844"/>
                  <a:pt x="30113" y="281"/>
                  <a:pt x="29550" y="70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5224316" y="3181727"/>
            <a:ext cx="55293" cy="96942"/>
          </a:xfrm>
          <a:custGeom>
            <a:avLst/>
            <a:gdLst/>
            <a:ahLst/>
            <a:cxnLst/>
            <a:rect l="l" t="t" r="r" b="b"/>
            <a:pathLst>
              <a:path w="73724" h="129256" extrusionOk="0">
                <a:moveTo>
                  <a:pt x="26184" y="89542"/>
                </a:moveTo>
                <a:cubicBezTo>
                  <a:pt x="21798" y="99939"/>
                  <a:pt x="17947" y="110553"/>
                  <a:pt x="14645" y="121343"/>
                </a:cubicBezTo>
                <a:cubicBezTo>
                  <a:pt x="14645" y="122188"/>
                  <a:pt x="16756" y="123314"/>
                  <a:pt x="20274" y="124439"/>
                </a:cubicBezTo>
                <a:cubicBezTo>
                  <a:pt x="20274" y="124439"/>
                  <a:pt x="20274" y="124439"/>
                  <a:pt x="20274" y="124439"/>
                </a:cubicBezTo>
                <a:cubicBezTo>
                  <a:pt x="37667" y="132567"/>
                  <a:pt x="58145" y="130286"/>
                  <a:pt x="73323" y="118529"/>
                </a:cubicBezTo>
                <a:cubicBezTo>
                  <a:pt x="74309" y="117685"/>
                  <a:pt x="73323" y="116278"/>
                  <a:pt x="72057" y="116700"/>
                </a:cubicBezTo>
                <a:cubicBezTo>
                  <a:pt x="56366" y="122275"/>
                  <a:pt x="39301" y="122670"/>
                  <a:pt x="23369" y="117826"/>
                </a:cubicBezTo>
                <a:cubicBezTo>
                  <a:pt x="23369" y="114730"/>
                  <a:pt x="39833" y="81380"/>
                  <a:pt x="38144" y="81240"/>
                </a:cubicBezTo>
                <a:cubicBezTo>
                  <a:pt x="30827" y="81240"/>
                  <a:pt x="17881" y="80536"/>
                  <a:pt x="12957" y="80395"/>
                </a:cubicBezTo>
                <a:cubicBezTo>
                  <a:pt x="18444" y="66324"/>
                  <a:pt x="35753" y="27486"/>
                  <a:pt x="45602" y="2016"/>
                </a:cubicBezTo>
                <a:cubicBezTo>
                  <a:pt x="46306" y="469"/>
                  <a:pt x="43914" y="-798"/>
                  <a:pt x="43070" y="609"/>
                </a:cubicBezTo>
                <a:cubicBezTo>
                  <a:pt x="26839" y="28289"/>
                  <a:pt x="12455" y="57011"/>
                  <a:pt x="11" y="86587"/>
                </a:cubicBezTo>
                <a:cubicBezTo>
                  <a:pt x="-552" y="88979"/>
                  <a:pt x="21540" y="90245"/>
                  <a:pt x="26184" y="8954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5241737" y="3268934"/>
            <a:ext cx="38211" cy="26268"/>
          </a:xfrm>
          <a:custGeom>
            <a:avLst/>
            <a:gdLst/>
            <a:ahLst/>
            <a:cxnLst/>
            <a:rect l="l" t="t" r="r" b="b"/>
            <a:pathLst>
              <a:path w="50948" h="35024" extrusionOk="0">
                <a:moveTo>
                  <a:pt x="0" y="422"/>
                </a:moveTo>
                <a:cubicBezTo>
                  <a:pt x="3001" y="10775"/>
                  <a:pt x="8623" y="20178"/>
                  <a:pt x="16323" y="27721"/>
                </a:cubicBezTo>
                <a:cubicBezTo>
                  <a:pt x="20689" y="31630"/>
                  <a:pt x="26133" y="34131"/>
                  <a:pt x="31942" y="34898"/>
                </a:cubicBezTo>
                <a:cubicBezTo>
                  <a:pt x="44748" y="36305"/>
                  <a:pt x="49110" y="25751"/>
                  <a:pt x="50517" y="15901"/>
                </a:cubicBezTo>
                <a:cubicBezTo>
                  <a:pt x="51092" y="10616"/>
                  <a:pt x="51092" y="5285"/>
                  <a:pt x="50517" y="0"/>
                </a:cubicBezTo>
                <a:cubicBezTo>
                  <a:pt x="34151" y="5509"/>
                  <a:pt x="16455" y="5657"/>
                  <a:pt x="0" y="42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5253980" y="3279649"/>
            <a:ext cx="25645" cy="15554"/>
          </a:xfrm>
          <a:custGeom>
            <a:avLst/>
            <a:gdLst/>
            <a:ahLst/>
            <a:cxnLst/>
            <a:rect l="l" t="t" r="r" b="b"/>
            <a:pathLst>
              <a:path w="34193" h="20738" extrusionOk="0">
                <a:moveTo>
                  <a:pt x="0" y="13435"/>
                </a:moveTo>
                <a:cubicBezTo>
                  <a:pt x="4366" y="17344"/>
                  <a:pt x="9809" y="19845"/>
                  <a:pt x="15619" y="20612"/>
                </a:cubicBezTo>
                <a:cubicBezTo>
                  <a:pt x="28425" y="22019"/>
                  <a:pt x="32787" y="11465"/>
                  <a:pt x="34194" y="1615"/>
                </a:cubicBezTo>
                <a:cubicBezTo>
                  <a:pt x="21434" y="-2805"/>
                  <a:pt x="7306" y="2079"/>
                  <a:pt x="0" y="13435"/>
                </a:cubicBezTo>
                <a:close/>
              </a:path>
            </a:pathLst>
          </a:custGeom>
          <a:solidFill>
            <a:srgbClr val="FF9C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5197475" y="2986055"/>
            <a:ext cx="346938" cy="308949"/>
          </a:xfrm>
          <a:custGeom>
            <a:avLst/>
            <a:gdLst/>
            <a:ahLst/>
            <a:cxnLst/>
            <a:rect l="l" t="t" r="r" b="b"/>
            <a:pathLst>
              <a:path w="462584" h="411932" extrusionOk="0">
                <a:moveTo>
                  <a:pt x="369296" y="411929"/>
                </a:moveTo>
                <a:cubicBezTo>
                  <a:pt x="318075" y="411929"/>
                  <a:pt x="313009" y="296261"/>
                  <a:pt x="318216" y="255875"/>
                </a:cubicBezTo>
                <a:cubicBezTo>
                  <a:pt x="318216" y="255875"/>
                  <a:pt x="299641" y="315961"/>
                  <a:pt x="263196" y="298090"/>
                </a:cubicBezTo>
                <a:cubicBezTo>
                  <a:pt x="226750" y="280219"/>
                  <a:pt x="220136" y="192412"/>
                  <a:pt x="220136" y="192412"/>
                </a:cubicBezTo>
                <a:cubicBezTo>
                  <a:pt x="220136" y="192412"/>
                  <a:pt x="174263" y="232657"/>
                  <a:pt x="141476" y="217178"/>
                </a:cubicBezTo>
                <a:cubicBezTo>
                  <a:pt x="108689" y="201699"/>
                  <a:pt x="109815" y="136689"/>
                  <a:pt x="109815" y="136689"/>
                </a:cubicBezTo>
                <a:cubicBezTo>
                  <a:pt x="109815" y="136689"/>
                  <a:pt x="47056" y="189879"/>
                  <a:pt x="10188" y="166520"/>
                </a:cubicBezTo>
                <a:cubicBezTo>
                  <a:pt x="-19925" y="147664"/>
                  <a:pt x="22853" y="83639"/>
                  <a:pt x="58876" y="72803"/>
                </a:cubicBezTo>
                <a:cubicBezTo>
                  <a:pt x="58876" y="72803"/>
                  <a:pt x="11454" y="69989"/>
                  <a:pt x="30733" y="40861"/>
                </a:cubicBezTo>
                <a:cubicBezTo>
                  <a:pt x="50011" y="11733"/>
                  <a:pt x="105031" y="23412"/>
                  <a:pt x="105031" y="23412"/>
                </a:cubicBezTo>
                <a:cubicBezTo>
                  <a:pt x="146575" y="7201"/>
                  <a:pt x="190887" y="-734"/>
                  <a:pt x="235474" y="53"/>
                </a:cubicBezTo>
                <a:cubicBezTo>
                  <a:pt x="303440" y="3008"/>
                  <a:pt x="383367" y="57184"/>
                  <a:pt x="395750" y="121350"/>
                </a:cubicBezTo>
                <a:cubicBezTo>
                  <a:pt x="431327" y="149690"/>
                  <a:pt x="454937" y="190380"/>
                  <a:pt x="461887" y="235330"/>
                </a:cubicBezTo>
                <a:cubicBezTo>
                  <a:pt x="469907" y="306814"/>
                  <a:pt x="406866" y="412633"/>
                  <a:pt x="369296" y="41192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5428855" y="3205402"/>
            <a:ext cx="56567" cy="26912"/>
          </a:xfrm>
          <a:custGeom>
            <a:avLst/>
            <a:gdLst/>
            <a:ahLst/>
            <a:cxnLst/>
            <a:rect l="l" t="t" r="r" b="b"/>
            <a:pathLst>
              <a:path w="75423" h="35882" extrusionOk="0">
                <a:moveTo>
                  <a:pt x="0" y="25188"/>
                </a:moveTo>
                <a:lnTo>
                  <a:pt x="70358" y="0"/>
                </a:lnTo>
                <a:lnTo>
                  <a:pt x="75424" y="19137"/>
                </a:lnTo>
                <a:lnTo>
                  <a:pt x="3096" y="35883"/>
                </a:lnTo>
                <a:lnTo>
                  <a:pt x="0" y="25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431493" y="3229148"/>
            <a:ext cx="56462" cy="17519"/>
          </a:xfrm>
          <a:custGeom>
            <a:avLst/>
            <a:gdLst/>
            <a:ahLst/>
            <a:cxnLst/>
            <a:rect l="l" t="t" r="r" b="b"/>
            <a:pathLst>
              <a:path w="75283" h="23358" extrusionOk="0">
                <a:moveTo>
                  <a:pt x="0" y="12242"/>
                </a:moveTo>
                <a:lnTo>
                  <a:pt x="73595" y="0"/>
                </a:lnTo>
                <a:lnTo>
                  <a:pt x="75283" y="19700"/>
                </a:lnTo>
                <a:lnTo>
                  <a:pt x="1126" y="23359"/>
                </a:lnTo>
                <a:lnTo>
                  <a:pt x="0" y="122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5428010" y="3255324"/>
            <a:ext cx="91360" cy="96100"/>
          </a:xfrm>
          <a:custGeom>
            <a:avLst/>
            <a:gdLst/>
            <a:ahLst/>
            <a:cxnLst/>
            <a:rect l="l" t="t" r="r" b="b"/>
            <a:pathLst>
              <a:path w="121813" h="128133" extrusionOk="0">
                <a:moveTo>
                  <a:pt x="24485" y="40521"/>
                </a:moveTo>
                <a:cubicBezTo>
                  <a:pt x="24485" y="40521"/>
                  <a:pt x="86963" y="-18017"/>
                  <a:pt x="114543" y="5624"/>
                </a:cubicBezTo>
                <a:cubicBezTo>
                  <a:pt x="142123" y="29264"/>
                  <a:pt x="85133" y="121292"/>
                  <a:pt x="45592" y="127202"/>
                </a:cubicBezTo>
                <a:cubicBezTo>
                  <a:pt x="25196" y="131791"/>
                  <a:pt x="4943" y="118976"/>
                  <a:pt x="355" y="98580"/>
                </a:cubicBezTo>
                <a:cubicBezTo>
                  <a:pt x="222" y="97992"/>
                  <a:pt x="104" y="97401"/>
                  <a:pt x="0" y="9680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5442450" y="3278852"/>
            <a:ext cx="58275" cy="55005"/>
          </a:xfrm>
          <a:custGeom>
            <a:avLst/>
            <a:gdLst/>
            <a:ahLst/>
            <a:cxnLst/>
            <a:rect l="l" t="t" r="r" b="b"/>
            <a:pathLst>
              <a:path w="77700" h="73340" extrusionOk="0">
                <a:moveTo>
                  <a:pt x="77700" y="286"/>
                </a:moveTo>
                <a:cubicBezTo>
                  <a:pt x="77700" y="286"/>
                  <a:pt x="77700" y="1130"/>
                  <a:pt x="77700" y="1271"/>
                </a:cubicBezTo>
                <a:cubicBezTo>
                  <a:pt x="49557" y="6337"/>
                  <a:pt x="31405" y="27163"/>
                  <a:pt x="16770" y="49959"/>
                </a:cubicBezTo>
                <a:cubicBezTo>
                  <a:pt x="24499" y="41336"/>
                  <a:pt x="37755" y="40612"/>
                  <a:pt x="46378" y="48341"/>
                </a:cubicBezTo>
                <a:cubicBezTo>
                  <a:pt x="47221" y="49097"/>
                  <a:pt x="48002" y="49921"/>
                  <a:pt x="48713" y="50803"/>
                </a:cubicBezTo>
                <a:cubicBezTo>
                  <a:pt x="48713" y="50803"/>
                  <a:pt x="48713" y="52351"/>
                  <a:pt x="47728" y="51929"/>
                </a:cubicBezTo>
                <a:cubicBezTo>
                  <a:pt x="39080" y="47064"/>
                  <a:pt x="28303" y="48192"/>
                  <a:pt x="20851" y="54743"/>
                </a:cubicBezTo>
                <a:cubicBezTo>
                  <a:pt x="14724" y="60026"/>
                  <a:pt x="9202" y="65972"/>
                  <a:pt x="4387" y="72473"/>
                </a:cubicBezTo>
                <a:cubicBezTo>
                  <a:pt x="2699" y="74584"/>
                  <a:pt x="-1101" y="72473"/>
                  <a:pt x="307" y="70081"/>
                </a:cubicBezTo>
                <a:lnTo>
                  <a:pt x="307" y="70081"/>
                </a:lnTo>
                <a:cubicBezTo>
                  <a:pt x="7342" y="36591"/>
                  <a:pt x="42521" y="-3795"/>
                  <a:pt x="77700" y="28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4996976" y="3436991"/>
            <a:ext cx="303219" cy="577716"/>
          </a:xfrm>
          <a:custGeom>
            <a:avLst/>
            <a:gdLst/>
            <a:ahLst/>
            <a:cxnLst/>
            <a:rect l="l" t="t" r="r" b="b"/>
            <a:pathLst>
              <a:path w="404292" h="770288" extrusionOk="0">
                <a:moveTo>
                  <a:pt x="295532" y="21474"/>
                </a:moveTo>
                <a:cubicBezTo>
                  <a:pt x="285963" y="9794"/>
                  <a:pt x="346190" y="-8499"/>
                  <a:pt x="362372" y="4447"/>
                </a:cubicBezTo>
                <a:cubicBezTo>
                  <a:pt x="378555" y="17393"/>
                  <a:pt x="422458" y="204545"/>
                  <a:pt x="396003" y="422796"/>
                </a:cubicBezTo>
                <a:cubicBezTo>
                  <a:pt x="369549" y="641046"/>
                  <a:pt x="18181" y="798648"/>
                  <a:pt x="1998" y="766002"/>
                </a:cubicBezTo>
                <a:cubicBezTo>
                  <a:pt x="-4756" y="751930"/>
                  <a:pt x="6924" y="719143"/>
                  <a:pt x="17477" y="706901"/>
                </a:cubicBezTo>
                <a:cubicBezTo>
                  <a:pt x="32393" y="689593"/>
                  <a:pt x="259931" y="572658"/>
                  <a:pt x="290888" y="437289"/>
                </a:cubicBezTo>
                <a:cubicBezTo>
                  <a:pt x="318609" y="316977"/>
                  <a:pt x="319876" y="51024"/>
                  <a:pt x="295532" y="2147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3821724" y="4966286"/>
            <a:ext cx="767933" cy="720826"/>
          </a:xfrm>
          <a:custGeom>
            <a:avLst/>
            <a:gdLst/>
            <a:ahLst/>
            <a:cxnLst/>
            <a:rect l="l" t="t" r="r" b="b"/>
            <a:pathLst>
              <a:path w="1023911" h="961101" extrusionOk="0">
                <a:moveTo>
                  <a:pt x="158" y="0"/>
                </a:moveTo>
                <a:cubicBezTo>
                  <a:pt x="158" y="0"/>
                  <a:pt x="158" y="606064"/>
                  <a:pt x="158" y="606345"/>
                </a:cubicBezTo>
                <a:cubicBezTo>
                  <a:pt x="-546" y="722295"/>
                  <a:pt x="1002" y="823892"/>
                  <a:pt x="6772" y="876379"/>
                </a:cubicBezTo>
                <a:cubicBezTo>
                  <a:pt x="6706" y="876657"/>
                  <a:pt x="6706" y="876946"/>
                  <a:pt x="6772" y="877224"/>
                </a:cubicBezTo>
                <a:cubicBezTo>
                  <a:pt x="6749" y="889663"/>
                  <a:pt x="9590" y="901941"/>
                  <a:pt x="15074" y="913106"/>
                </a:cubicBezTo>
                <a:cubicBezTo>
                  <a:pt x="15074" y="913106"/>
                  <a:pt x="15074" y="913106"/>
                  <a:pt x="15778" y="913810"/>
                </a:cubicBezTo>
                <a:cubicBezTo>
                  <a:pt x="50112" y="937310"/>
                  <a:pt x="976164" y="969111"/>
                  <a:pt x="1008811" y="959261"/>
                </a:cubicBezTo>
                <a:cubicBezTo>
                  <a:pt x="1041457" y="949411"/>
                  <a:pt x="1016128" y="855694"/>
                  <a:pt x="980667" y="825722"/>
                </a:cubicBezTo>
                <a:cubicBezTo>
                  <a:pt x="945207" y="795749"/>
                  <a:pt x="596513" y="625202"/>
                  <a:pt x="596513" y="625202"/>
                </a:cubicBezTo>
                <a:lnTo>
                  <a:pt x="590603" y="19419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3821724" y="5327750"/>
            <a:ext cx="767933" cy="359361"/>
          </a:xfrm>
          <a:custGeom>
            <a:avLst/>
            <a:gdLst/>
            <a:ahLst/>
            <a:cxnLst/>
            <a:rect l="l" t="t" r="r" b="b"/>
            <a:pathLst>
              <a:path w="1023911" h="479148" extrusionOk="0">
                <a:moveTo>
                  <a:pt x="158" y="0"/>
                </a:moveTo>
                <a:cubicBezTo>
                  <a:pt x="158" y="0"/>
                  <a:pt x="158" y="124112"/>
                  <a:pt x="158" y="124393"/>
                </a:cubicBezTo>
                <a:cubicBezTo>
                  <a:pt x="-546" y="240343"/>
                  <a:pt x="1002" y="341940"/>
                  <a:pt x="6772" y="394427"/>
                </a:cubicBezTo>
                <a:cubicBezTo>
                  <a:pt x="6706" y="394704"/>
                  <a:pt x="6706" y="394994"/>
                  <a:pt x="6772" y="395271"/>
                </a:cubicBezTo>
                <a:cubicBezTo>
                  <a:pt x="8140" y="407513"/>
                  <a:pt x="10926" y="419555"/>
                  <a:pt x="15074" y="431154"/>
                </a:cubicBezTo>
                <a:cubicBezTo>
                  <a:pt x="15074" y="431154"/>
                  <a:pt x="15074" y="431154"/>
                  <a:pt x="15778" y="431857"/>
                </a:cubicBezTo>
                <a:cubicBezTo>
                  <a:pt x="50112" y="455357"/>
                  <a:pt x="976164" y="487159"/>
                  <a:pt x="1008811" y="477309"/>
                </a:cubicBezTo>
                <a:cubicBezTo>
                  <a:pt x="1041457" y="467459"/>
                  <a:pt x="1016128" y="373742"/>
                  <a:pt x="980667" y="343770"/>
                </a:cubicBezTo>
                <a:cubicBezTo>
                  <a:pt x="945207" y="313797"/>
                  <a:pt x="596513" y="143249"/>
                  <a:pt x="596513" y="143249"/>
                </a:cubicBezTo>
                <a:lnTo>
                  <a:pt x="598201" y="16605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3821857" y="5417246"/>
            <a:ext cx="768178" cy="269870"/>
          </a:xfrm>
          <a:custGeom>
            <a:avLst/>
            <a:gdLst/>
            <a:ahLst/>
            <a:cxnLst/>
            <a:rect l="l" t="t" r="r" b="b"/>
            <a:pathLst>
              <a:path w="1024238" h="359827" extrusionOk="0">
                <a:moveTo>
                  <a:pt x="1008915" y="357982"/>
                </a:moveTo>
                <a:cubicBezTo>
                  <a:pt x="976128" y="367831"/>
                  <a:pt x="50357" y="336170"/>
                  <a:pt x="15882" y="312530"/>
                </a:cubicBezTo>
                <a:cubicBezTo>
                  <a:pt x="2655" y="303806"/>
                  <a:pt x="-723" y="168578"/>
                  <a:pt x="122" y="5206"/>
                </a:cubicBezTo>
                <a:lnTo>
                  <a:pt x="122" y="0"/>
                </a:lnTo>
                <a:lnTo>
                  <a:pt x="597742" y="14072"/>
                </a:lnTo>
                <a:lnTo>
                  <a:pt x="597742" y="24203"/>
                </a:lnTo>
                <a:cubicBezTo>
                  <a:pt x="597742" y="24203"/>
                  <a:pt x="946718" y="194892"/>
                  <a:pt x="981897" y="224864"/>
                </a:cubicBezTo>
                <a:cubicBezTo>
                  <a:pt x="1017076" y="254836"/>
                  <a:pt x="1041561" y="348694"/>
                  <a:pt x="1008915" y="35798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865811" y="5637242"/>
            <a:ext cx="707679" cy="23688"/>
          </a:xfrm>
          <a:custGeom>
            <a:avLst/>
            <a:gdLst/>
            <a:ahLst/>
            <a:cxnLst/>
            <a:rect l="l" t="t" r="r" b="b"/>
            <a:pathLst>
              <a:path w="943572" h="31584" extrusionOk="0">
                <a:moveTo>
                  <a:pt x="941584" y="28489"/>
                </a:moveTo>
                <a:cubicBezTo>
                  <a:pt x="785671" y="19202"/>
                  <a:pt x="155826" y="-3031"/>
                  <a:pt x="898" y="346"/>
                </a:cubicBezTo>
                <a:cubicBezTo>
                  <a:pt x="-228" y="346"/>
                  <a:pt x="-369" y="1190"/>
                  <a:pt x="898" y="1331"/>
                </a:cubicBezTo>
                <a:cubicBezTo>
                  <a:pt x="155685" y="13714"/>
                  <a:pt x="785249" y="31022"/>
                  <a:pt x="941444" y="31585"/>
                </a:cubicBezTo>
                <a:cubicBezTo>
                  <a:pt x="944258" y="31022"/>
                  <a:pt x="944258" y="28630"/>
                  <a:pt x="941584" y="2848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4168082" y="5432932"/>
            <a:ext cx="141496" cy="34292"/>
          </a:xfrm>
          <a:custGeom>
            <a:avLst/>
            <a:gdLst/>
            <a:ahLst/>
            <a:cxnLst/>
            <a:rect l="l" t="t" r="r" b="b"/>
            <a:pathLst>
              <a:path w="188661" h="45723" extrusionOk="0">
                <a:moveTo>
                  <a:pt x="185642" y="6525"/>
                </a:moveTo>
                <a:cubicBezTo>
                  <a:pt x="124571" y="-7547"/>
                  <a:pt x="49147" y="-230"/>
                  <a:pt x="741" y="41985"/>
                </a:cubicBezTo>
                <a:cubicBezTo>
                  <a:pt x="-1088" y="43674"/>
                  <a:pt x="741" y="46206"/>
                  <a:pt x="3274" y="45644"/>
                </a:cubicBezTo>
                <a:cubicBezTo>
                  <a:pt x="62628" y="28716"/>
                  <a:pt x="123625" y="18196"/>
                  <a:pt x="185220" y="14264"/>
                </a:cubicBezTo>
                <a:cubicBezTo>
                  <a:pt x="187378" y="13989"/>
                  <a:pt x="188905" y="12015"/>
                  <a:pt x="188630" y="9857"/>
                </a:cubicBezTo>
                <a:cubicBezTo>
                  <a:pt x="188423" y="8233"/>
                  <a:pt x="187233" y="6907"/>
                  <a:pt x="185642" y="652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4200539" y="5454145"/>
            <a:ext cx="141679" cy="34290"/>
          </a:xfrm>
          <a:custGeom>
            <a:avLst/>
            <a:gdLst/>
            <a:ahLst/>
            <a:cxnLst/>
            <a:rect l="l" t="t" r="r" b="b"/>
            <a:pathLst>
              <a:path w="188906" h="45720" extrusionOk="0">
                <a:moveTo>
                  <a:pt x="185707" y="6525"/>
                </a:moveTo>
                <a:cubicBezTo>
                  <a:pt x="124636" y="-7547"/>
                  <a:pt x="49212" y="-229"/>
                  <a:pt x="806" y="41985"/>
                </a:cubicBezTo>
                <a:cubicBezTo>
                  <a:pt x="-1164" y="43533"/>
                  <a:pt x="806" y="46207"/>
                  <a:pt x="3198" y="45644"/>
                </a:cubicBezTo>
                <a:cubicBezTo>
                  <a:pt x="62740" y="28700"/>
                  <a:pt x="123925" y="18180"/>
                  <a:pt x="185707" y="14264"/>
                </a:cubicBezTo>
                <a:cubicBezTo>
                  <a:pt x="187844" y="13855"/>
                  <a:pt x="189244" y="11790"/>
                  <a:pt x="188835" y="9653"/>
                </a:cubicBezTo>
                <a:cubicBezTo>
                  <a:pt x="188531" y="8068"/>
                  <a:pt x="187292" y="6828"/>
                  <a:pt x="185707" y="652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4233198" y="5475272"/>
            <a:ext cx="141496" cy="34375"/>
          </a:xfrm>
          <a:custGeom>
            <a:avLst/>
            <a:gdLst/>
            <a:ahLst/>
            <a:cxnLst/>
            <a:rect l="l" t="t" r="r" b="b"/>
            <a:pathLst>
              <a:path w="188661" h="45834" extrusionOk="0">
                <a:moveTo>
                  <a:pt x="185642" y="6498"/>
                </a:moveTo>
                <a:cubicBezTo>
                  <a:pt x="124712" y="-7573"/>
                  <a:pt x="49147" y="-116"/>
                  <a:pt x="741" y="41959"/>
                </a:cubicBezTo>
                <a:cubicBezTo>
                  <a:pt x="-1088" y="43647"/>
                  <a:pt x="741" y="46321"/>
                  <a:pt x="3274" y="45758"/>
                </a:cubicBezTo>
                <a:cubicBezTo>
                  <a:pt x="62623" y="28784"/>
                  <a:pt x="123619" y="18217"/>
                  <a:pt x="185220" y="14238"/>
                </a:cubicBezTo>
                <a:cubicBezTo>
                  <a:pt x="187378" y="13963"/>
                  <a:pt x="188905" y="11989"/>
                  <a:pt x="188630" y="9831"/>
                </a:cubicBezTo>
                <a:cubicBezTo>
                  <a:pt x="188423" y="8207"/>
                  <a:pt x="187233" y="6881"/>
                  <a:pt x="185642" y="649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3507342" y="3127199"/>
            <a:ext cx="782873" cy="2305350"/>
          </a:xfrm>
          <a:custGeom>
            <a:avLst/>
            <a:gdLst/>
            <a:ahLst/>
            <a:cxnLst/>
            <a:rect l="l" t="t" r="r" b="b"/>
            <a:pathLst>
              <a:path w="1043831" h="3073800" extrusionOk="0">
                <a:moveTo>
                  <a:pt x="0" y="0"/>
                </a:moveTo>
                <a:cubicBezTo>
                  <a:pt x="0" y="0"/>
                  <a:pt x="320833" y="1764860"/>
                  <a:pt x="324773" y="1786249"/>
                </a:cubicBezTo>
                <a:cubicBezTo>
                  <a:pt x="325476" y="1789063"/>
                  <a:pt x="326602" y="1821709"/>
                  <a:pt x="328290" y="1874759"/>
                </a:cubicBezTo>
                <a:cubicBezTo>
                  <a:pt x="337437" y="2165901"/>
                  <a:pt x="346161" y="3073801"/>
                  <a:pt x="346161" y="3073801"/>
                </a:cubicBezTo>
                <a:lnTo>
                  <a:pt x="1043831" y="3073801"/>
                </a:lnTo>
                <a:cubicBezTo>
                  <a:pt x="1043831" y="3073801"/>
                  <a:pt x="1012452" y="1998449"/>
                  <a:pt x="986279" y="1747693"/>
                </a:cubicBezTo>
                <a:cubicBezTo>
                  <a:pt x="952929" y="1427564"/>
                  <a:pt x="593118" y="0"/>
                  <a:pt x="59311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3790525" y="5326704"/>
            <a:ext cx="470100" cy="13615"/>
          </a:xfrm>
          <a:custGeom>
            <a:avLst/>
            <a:gdLst/>
            <a:ahLst/>
            <a:cxnLst/>
            <a:rect l="l" t="t" r="r" b="b"/>
            <a:pathLst>
              <a:path w="626800" h="18154" extrusionOk="0">
                <a:moveTo>
                  <a:pt x="625166" y="7868"/>
                </a:moveTo>
                <a:cubicBezTo>
                  <a:pt x="606873" y="5476"/>
                  <a:pt x="587032" y="6320"/>
                  <a:pt x="568880" y="5617"/>
                </a:cubicBezTo>
                <a:cubicBezTo>
                  <a:pt x="547913" y="4913"/>
                  <a:pt x="526665" y="4772"/>
                  <a:pt x="505980" y="3928"/>
                </a:cubicBezTo>
                <a:cubicBezTo>
                  <a:pt x="465594" y="2380"/>
                  <a:pt x="425209" y="1395"/>
                  <a:pt x="384682" y="692"/>
                </a:cubicBezTo>
                <a:cubicBezTo>
                  <a:pt x="303348" y="-575"/>
                  <a:pt x="221592" y="-153"/>
                  <a:pt x="140259" y="2380"/>
                </a:cubicBezTo>
                <a:lnTo>
                  <a:pt x="72996" y="4772"/>
                </a:lnTo>
                <a:cubicBezTo>
                  <a:pt x="49215" y="5757"/>
                  <a:pt x="25153" y="7868"/>
                  <a:pt x="1372" y="7727"/>
                </a:cubicBezTo>
                <a:cubicBezTo>
                  <a:pt x="-457" y="7727"/>
                  <a:pt x="-457" y="9979"/>
                  <a:pt x="1372" y="9979"/>
                </a:cubicBezTo>
                <a:cubicBezTo>
                  <a:pt x="42461" y="9979"/>
                  <a:pt x="83972" y="13497"/>
                  <a:pt x="124921" y="14904"/>
                </a:cubicBezTo>
                <a:cubicBezTo>
                  <a:pt x="165869" y="16311"/>
                  <a:pt x="205692" y="17155"/>
                  <a:pt x="246218" y="17718"/>
                </a:cubicBezTo>
                <a:cubicBezTo>
                  <a:pt x="327552" y="18844"/>
                  <a:pt x="409308" y="17718"/>
                  <a:pt x="490642" y="15185"/>
                </a:cubicBezTo>
                <a:cubicBezTo>
                  <a:pt x="513015" y="14341"/>
                  <a:pt x="535530" y="13919"/>
                  <a:pt x="557904" y="13356"/>
                </a:cubicBezTo>
                <a:lnTo>
                  <a:pt x="593786" y="11808"/>
                </a:lnTo>
                <a:cubicBezTo>
                  <a:pt x="604340" y="11808"/>
                  <a:pt x="615035" y="11808"/>
                  <a:pt x="625588" y="10682"/>
                </a:cubicBezTo>
                <a:cubicBezTo>
                  <a:pt x="626365" y="10566"/>
                  <a:pt x="626901" y="9841"/>
                  <a:pt x="626784" y="9064"/>
                </a:cubicBezTo>
                <a:cubicBezTo>
                  <a:pt x="626668" y="8287"/>
                  <a:pt x="625943" y="7751"/>
                  <a:pt x="625166" y="78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3578879" y="3180730"/>
            <a:ext cx="258583" cy="2117654"/>
          </a:xfrm>
          <a:custGeom>
            <a:avLst/>
            <a:gdLst/>
            <a:ahLst/>
            <a:cxnLst/>
            <a:rect l="l" t="t" r="r" b="b"/>
            <a:pathLst>
              <a:path w="344777" h="2823538" extrusionOk="0">
                <a:moveTo>
                  <a:pt x="338304" y="2258601"/>
                </a:moveTo>
                <a:cubicBezTo>
                  <a:pt x="337366" y="2166854"/>
                  <a:pt x="336287" y="2075060"/>
                  <a:pt x="335068" y="1983219"/>
                </a:cubicBezTo>
                <a:cubicBezTo>
                  <a:pt x="334083" y="1891051"/>
                  <a:pt x="333520" y="1798741"/>
                  <a:pt x="325640" y="1706853"/>
                </a:cubicBezTo>
                <a:cubicBezTo>
                  <a:pt x="316592" y="1616124"/>
                  <a:pt x="302735" y="1525939"/>
                  <a:pt x="284129" y="1436679"/>
                </a:cubicBezTo>
                <a:lnTo>
                  <a:pt x="231782" y="1165941"/>
                </a:lnTo>
                <a:cubicBezTo>
                  <a:pt x="196509" y="983573"/>
                  <a:pt x="161096" y="801205"/>
                  <a:pt x="125542" y="618837"/>
                </a:cubicBezTo>
                <a:cubicBezTo>
                  <a:pt x="85860" y="412547"/>
                  <a:pt x="43645" y="206821"/>
                  <a:pt x="2134" y="812"/>
                </a:cubicBezTo>
                <a:cubicBezTo>
                  <a:pt x="2134" y="-595"/>
                  <a:pt x="-258" y="109"/>
                  <a:pt x="23" y="812"/>
                </a:cubicBezTo>
                <a:cubicBezTo>
                  <a:pt x="67754" y="366674"/>
                  <a:pt x="136893" y="731926"/>
                  <a:pt x="207438" y="1096568"/>
                </a:cubicBezTo>
                <a:cubicBezTo>
                  <a:pt x="225356" y="1188784"/>
                  <a:pt x="243180" y="1280953"/>
                  <a:pt x="260911" y="1373075"/>
                </a:cubicBezTo>
                <a:cubicBezTo>
                  <a:pt x="278500" y="1463696"/>
                  <a:pt x="297497" y="1554317"/>
                  <a:pt x="309317" y="1645923"/>
                </a:cubicBezTo>
                <a:cubicBezTo>
                  <a:pt x="319584" y="1735617"/>
                  <a:pt x="324799" y="1825818"/>
                  <a:pt x="324936" y="1916098"/>
                </a:cubicBezTo>
                <a:cubicBezTo>
                  <a:pt x="326343" y="2009909"/>
                  <a:pt x="327563" y="2103391"/>
                  <a:pt x="328595" y="2196545"/>
                </a:cubicBezTo>
                <a:cubicBezTo>
                  <a:pt x="331409" y="2404523"/>
                  <a:pt x="333801" y="2612501"/>
                  <a:pt x="337038" y="2820339"/>
                </a:cubicBezTo>
                <a:cubicBezTo>
                  <a:pt x="337447" y="2822477"/>
                  <a:pt x="339512" y="2823877"/>
                  <a:pt x="341649" y="2823468"/>
                </a:cubicBezTo>
                <a:cubicBezTo>
                  <a:pt x="343234" y="2823164"/>
                  <a:pt x="344474" y="2821924"/>
                  <a:pt x="344777" y="2820339"/>
                </a:cubicBezTo>
                <a:cubicBezTo>
                  <a:pt x="343089" y="2633468"/>
                  <a:pt x="340556" y="2446035"/>
                  <a:pt x="338304" y="22586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3507342" y="3126988"/>
            <a:ext cx="359564" cy="1285335"/>
          </a:xfrm>
          <a:custGeom>
            <a:avLst/>
            <a:gdLst/>
            <a:ahLst/>
            <a:cxnLst/>
            <a:rect l="l" t="t" r="r" b="b"/>
            <a:pathLst>
              <a:path w="479419" h="1713780" extrusionOk="0">
                <a:moveTo>
                  <a:pt x="479420" y="281"/>
                </a:moveTo>
                <a:lnTo>
                  <a:pt x="311686" y="1713780"/>
                </a:lnTo>
                <a:cubicBezTo>
                  <a:pt x="250756" y="1379017"/>
                  <a:pt x="0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2805942" y="4711309"/>
            <a:ext cx="685049" cy="978498"/>
          </a:xfrm>
          <a:custGeom>
            <a:avLst/>
            <a:gdLst/>
            <a:ahLst/>
            <a:cxnLst/>
            <a:rect l="l" t="t" r="r" b="b"/>
            <a:pathLst>
              <a:path w="913399" h="1304664" extrusionOk="0">
                <a:moveTo>
                  <a:pt x="386408" y="0"/>
                </a:moveTo>
                <a:lnTo>
                  <a:pt x="120736" y="545134"/>
                </a:lnTo>
                <a:cubicBezTo>
                  <a:pt x="69375" y="648983"/>
                  <a:pt x="26175" y="741011"/>
                  <a:pt x="8164" y="790683"/>
                </a:cubicBezTo>
                <a:cubicBezTo>
                  <a:pt x="8103" y="790962"/>
                  <a:pt x="8103" y="791249"/>
                  <a:pt x="8164" y="791528"/>
                </a:cubicBezTo>
                <a:cubicBezTo>
                  <a:pt x="2709" y="802697"/>
                  <a:pt x="-85" y="814980"/>
                  <a:pt x="2" y="827410"/>
                </a:cubicBezTo>
                <a:cubicBezTo>
                  <a:pt x="2" y="827410"/>
                  <a:pt x="2" y="828114"/>
                  <a:pt x="2" y="828395"/>
                </a:cubicBezTo>
                <a:cubicBezTo>
                  <a:pt x="20547" y="864559"/>
                  <a:pt x="838951" y="1298950"/>
                  <a:pt x="872441" y="1304438"/>
                </a:cubicBezTo>
                <a:cubicBezTo>
                  <a:pt x="905932" y="1309926"/>
                  <a:pt x="924506" y="1214520"/>
                  <a:pt x="906213" y="1172305"/>
                </a:cubicBezTo>
                <a:cubicBezTo>
                  <a:pt x="887920" y="1130091"/>
                  <a:pt x="648844" y="823611"/>
                  <a:pt x="648844" y="823611"/>
                </a:cubicBezTo>
                <a:lnTo>
                  <a:pt x="909309" y="276789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2805944" y="5036258"/>
            <a:ext cx="685048" cy="653549"/>
          </a:xfrm>
          <a:custGeom>
            <a:avLst/>
            <a:gdLst/>
            <a:ahLst/>
            <a:cxnLst/>
            <a:rect l="l" t="t" r="r" b="b"/>
            <a:pathLst>
              <a:path w="913397" h="871399" extrusionOk="0">
                <a:moveTo>
                  <a:pt x="175191" y="0"/>
                </a:moveTo>
                <a:lnTo>
                  <a:pt x="120734" y="111869"/>
                </a:lnTo>
                <a:cubicBezTo>
                  <a:pt x="69373" y="215718"/>
                  <a:pt x="26173" y="307746"/>
                  <a:pt x="8162" y="357419"/>
                </a:cubicBezTo>
                <a:cubicBezTo>
                  <a:pt x="8101" y="357697"/>
                  <a:pt x="8101" y="357985"/>
                  <a:pt x="8162" y="358263"/>
                </a:cubicBezTo>
                <a:cubicBezTo>
                  <a:pt x="4053" y="369865"/>
                  <a:pt x="1314" y="381907"/>
                  <a:pt x="0" y="394145"/>
                </a:cubicBezTo>
                <a:cubicBezTo>
                  <a:pt x="0" y="394146"/>
                  <a:pt x="0" y="394849"/>
                  <a:pt x="0" y="395131"/>
                </a:cubicBezTo>
                <a:cubicBezTo>
                  <a:pt x="20545" y="431294"/>
                  <a:pt x="838949" y="865685"/>
                  <a:pt x="872439" y="871173"/>
                </a:cubicBezTo>
                <a:cubicBezTo>
                  <a:pt x="905930" y="876661"/>
                  <a:pt x="924504" y="781256"/>
                  <a:pt x="906211" y="739041"/>
                </a:cubicBezTo>
                <a:cubicBezTo>
                  <a:pt x="887918" y="696826"/>
                  <a:pt x="648842" y="390346"/>
                  <a:pt x="648842" y="390346"/>
                </a:cubicBezTo>
                <a:lnTo>
                  <a:pt x="705128" y="277773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805583" y="5116360"/>
            <a:ext cx="685678" cy="573175"/>
          </a:xfrm>
          <a:custGeom>
            <a:avLst/>
            <a:gdLst/>
            <a:ahLst/>
            <a:cxnLst/>
            <a:rect l="l" t="t" r="r" b="b"/>
            <a:pathLst>
              <a:path w="914237" h="764233" extrusionOk="0">
                <a:moveTo>
                  <a:pt x="873202" y="763947"/>
                </a:moveTo>
                <a:cubicBezTo>
                  <a:pt x="839570" y="758459"/>
                  <a:pt x="21307" y="324069"/>
                  <a:pt x="762" y="287764"/>
                </a:cubicBezTo>
                <a:cubicBezTo>
                  <a:pt x="-7258" y="273693"/>
                  <a:pt x="49028" y="151270"/>
                  <a:pt x="121356" y="4644"/>
                </a:cubicBezTo>
                <a:lnTo>
                  <a:pt x="123608" y="0"/>
                </a:lnTo>
                <a:lnTo>
                  <a:pt x="654670" y="274396"/>
                </a:lnTo>
                <a:lnTo>
                  <a:pt x="649745" y="283261"/>
                </a:lnTo>
                <a:cubicBezTo>
                  <a:pt x="649745" y="283261"/>
                  <a:pt x="888962" y="589600"/>
                  <a:pt x="907114" y="631956"/>
                </a:cubicBezTo>
                <a:cubicBezTo>
                  <a:pt x="925267" y="674311"/>
                  <a:pt x="906833" y="770139"/>
                  <a:pt x="873202" y="7639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2840436" y="5333660"/>
            <a:ext cx="627000" cy="330571"/>
          </a:xfrm>
          <a:custGeom>
            <a:avLst/>
            <a:gdLst/>
            <a:ahLst/>
            <a:cxnLst/>
            <a:rect l="l" t="t" r="r" b="b"/>
            <a:pathLst>
              <a:path w="836000" h="440762" extrusionOk="0">
                <a:moveTo>
                  <a:pt x="834329" y="438049"/>
                </a:moveTo>
                <a:cubicBezTo>
                  <a:pt x="698257" y="361640"/>
                  <a:pt x="141725" y="65292"/>
                  <a:pt x="1009" y="0"/>
                </a:cubicBezTo>
                <a:cubicBezTo>
                  <a:pt x="-117" y="0"/>
                  <a:pt x="-539" y="0"/>
                  <a:pt x="1009" y="844"/>
                </a:cubicBezTo>
                <a:cubicBezTo>
                  <a:pt x="134267" y="79645"/>
                  <a:pt x="693050" y="371350"/>
                  <a:pt x="833203" y="440300"/>
                </a:cubicBezTo>
                <a:cubicBezTo>
                  <a:pt x="836158" y="441708"/>
                  <a:pt x="837143" y="439597"/>
                  <a:pt x="834329" y="43804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3188063" y="5307283"/>
            <a:ext cx="138714" cy="46173"/>
          </a:xfrm>
          <a:custGeom>
            <a:avLst/>
            <a:gdLst/>
            <a:ahLst/>
            <a:cxnLst/>
            <a:rect l="l" t="t" r="r" b="b"/>
            <a:pathLst>
              <a:path w="184952" h="61564" extrusionOk="0">
                <a:moveTo>
                  <a:pt x="183112" y="54166"/>
                </a:moveTo>
                <a:cubicBezTo>
                  <a:pt x="134284" y="15329"/>
                  <a:pt x="63504" y="-11689"/>
                  <a:pt x="1448" y="5057"/>
                </a:cubicBezTo>
                <a:cubicBezTo>
                  <a:pt x="-944" y="5057"/>
                  <a:pt x="41" y="9137"/>
                  <a:pt x="1448" y="9419"/>
                </a:cubicBezTo>
                <a:cubicBezTo>
                  <a:pt x="62213" y="20226"/>
                  <a:pt x="121651" y="37491"/>
                  <a:pt x="178750" y="60921"/>
                </a:cubicBezTo>
                <a:cubicBezTo>
                  <a:pt x="180615" y="62125"/>
                  <a:pt x="183104" y="61590"/>
                  <a:pt x="184309" y="59725"/>
                </a:cubicBezTo>
                <a:cubicBezTo>
                  <a:pt x="185513" y="57860"/>
                  <a:pt x="184978" y="55371"/>
                  <a:pt x="183112" y="5416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3208009" y="5340569"/>
            <a:ext cx="138772" cy="46294"/>
          </a:xfrm>
          <a:custGeom>
            <a:avLst/>
            <a:gdLst/>
            <a:ahLst/>
            <a:cxnLst/>
            <a:rect l="l" t="t" r="r" b="b"/>
            <a:pathLst>
              <a:path w="185029" h="61726" extrusionOk="0">
                <a:moveTo>
                  <a:pt x="183253" y="54251"/>
                </a:moveTo>
                <a:cubicBezTo>
                  <a:pt x="134284" y="15273"/>
                  <a:pt x="63504" y="-11604"/>
                  <a:pt x="1448" y="5000"/>
                </a:cubicBezTo>
                <a:cubicBezTo>
                  <a:pt x="-944" y="5704"/>
                  <a:pt x="41" y="9081"/>
                  <a:pt x="1448" y="9503"/>
                </a:cubicBezTo>
                <a:cubicBezTo>
                  <a:pt x="62168" y="20311"/>
                  <a:pt x="121559" y="37576"/>
                  <a:pt x="178609" y="61005"/>
                </a:cubicBezTo>
                <a:cubicBezTo>
                  <a:pt x="180475" y="62288"/>
                  <a:pt x="183026" y="61815"/>
                  <a:pt x="184308" y="59950"/>
                </a:cubicBezTo>
                <a:cubicBezTo>
                  <a:pt x="185591" y="58085"/>
                  <a:pt x="185118" y="55533"/>
                  <a:pt x="183253" y="5425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3228026" y="5374236"/>
            <a:ext cx="138704" cy="46139"/>
          </a:xfrm>
          <a:custGeom>
            <a:avLst/>
            <a:gdLst/>
            <a:ahLst/>
            <a:cxnLst/>
            <a:rect l="l" t="t" r="r" b="b"/>
            <a:pathLst>
              <a:path w="184939" h="61519" extrusionOk="0">
                <a:moveTo>
                  <a:pt x="183158" y="54251"/>
                </a:moveTo>
                <a:cubicBezTo>
                  <a:pt x="134330" y="15273"/>
                  <a:pt x="63409" y="-11604"/>
                  <a:pt x="1494" y="5000"/>
                </a:cubicBezTo>
                <a:cubicBezTo>
                  <a:pt x="-898" y="5000"/>
                  <a:pt x="-54" y="9081"/>
                  <a:pt x="1494" y="9362"/>
                </a:cubicBezTo>
                <a:cubicBezTo>
                  <a:pt x="62244" y="20236"/>
                  <a:pt x="121675" y="37499"/>
                  <a:pt x="178796" y="60865"/>
                </a:cubicBezTo>
                <a:cubicBezTo>
                  <a:pt x="180623" y="62069"/>
                  <a:pt x="183080" y="61565"/>
                  <a:pt x="184284" y="59739"/>
                </a:cubicBezTo>
                <a:cubicBezTo>
                  <a:pt x="185489" y="57913"/>
                  <a:pt x="184985" y="55456"/>
                  <a:pt x="183158" y="5425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2873382" y="3127199"/>
            <a:ext cx="1069195" cy="2240550"/>
          </a:xfrm>
          <a:custGeom>
            <a:avLst/>
            <a:gdLst/>
            <a:ahLst/>
            <a:cxnLst/>
            <a:rect l="l" t="t" r="r" b="b"/>
            <a:pathLst>
              <a:path w="1425593" h="2987400" extrusionOk="0">
                <a:moveTo>
                  <a:pt x="0" y="2652637"/>
                </a:moveTo>
                <a:lnTo>
                  <a:pt x="667135" y="2987401"/>
                </a:lnTo>
                <a:cubicBezTo>
                  <a:pt x="667135" y="2987401"/>
                  <a:pt x="1112501" y="2018149"/>
                  <a:pt x="1140925" y="1646940"/>
                </a:cubicBezTo>
                <a:cubicBezTo>
                  <a:pt x="1161611" y="1375217"/>
                  <a:pt x="1160766" y="801800"/>
                  <a:pt x="1171461" y="399493"/>
                </a:cubicBezTo>
                <a:cubicBezTo>
                  <a:pt x="1171461" y="399493"/>
                  <a:pt x="1285300" y="332231"/>
                  <a:pt x="1314006" y="295504"/>
                </a:cubicBezTo>
                <a:cubicBezTo>
                  <a:pt x="1342712" y="258777"/>
                  <a:pt x="1368885" y="126644"/>
                  <a:pt x="1425594" y="0"/>
                </a:cubicBezTo>
                <a:lnTo>
                  <a:pt x="592977" y="0"/>
                </a:lnTo>
                <a:cubicBezTo>
                  <a:pt x="393864" y="386547"/>
                  <a:pt x="543727" y="558502"/>
                  <a:pt x="543727" y="642791"/>
                </a:cubicBezTo>
                <a:cubicBezTo>
                  <a:pt x="543727" y="1049741"/>
                  <a:pt x="501512" y="1510024"/>
                  <a:pt x="482093" y="1589950"/>
                </a:cubicBezTo>
                <a:cubicBezTo>
                  <a:pt x="441285" y="1757261"/>
                  <a:pt x="0" y="2652637"/>
                  <a:pt x="0" y="2652637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2975242" y="5039522"/>
            <a:ext cx="423277" cy="207953"/>
          </a:xfrm>
          <a:custGeom>
            <a:avLst/>
            <a:gdLst/>
            <a:ahLst/>
            <a:cxnLst/>
            <a:rect l="l" t="t" r="r" b="b"/>
            <a:pathLst>
              <a:path w="564370" h="277271" extrusionOk="0">
                <a:moveTo>
                  <a:pt x="563263" y="273561"/>
                </a:moveTo>
                <a:cubicBezTo>
                  <a:pt x="547784" y="263429"/>
                  <a:pt x="529632" y="255408"/>
                  <a:pt x="513309" y="246684"/>
                </a:cubicBezTo>
                <a:cubicBezTo>
                  <a:pt x="494734" y="236834"/>
                  <a:pt x="476019" y="227547"/>
                  <a:pt x="457022" y="217556"/>
                </a:cubicBezTo>
                <a:cubicBezTo>
                  <a:pt x="421281" y="198418"/>
                  <a:pt x="385398" y="179844"/>
                  <a:pt x="349375" y="161269"/>
                </a:cubicBezTo>
                <a:cubicBezTo>
                  <a:pt x="276765" y="124401"/>
                  <a:pt x="203171" y="88941"/>
                  <a:pt x="128873" y="55592"/>
                </a:cubicBezTo>
                <a:lnTo>
                  <a:pt x="67380" y="28293"/>
                </a:lnTo>
                <a:cubicBezTo>
                  <a:pt x="45569" y="18583"/>
                  <a:pt x="23195" y="10000"/>
                  <a:pt x="1666" y="149"/>
                </a:cubicBezTo>
                <a:cubicBezTo>
                  <a:pt x="118" y="-554"/>
                  <a:pt x="-727" y="1416"/>
                  <a:pt x="821" y="2119"/>
                </a:cubicBezTo>
                <a:cubicBezTo>
                  <a:pt x="37830" y="19990"/>
                  <a:pt x="73431" y="41520"/>
                  <a:pt x="109735" y="60798"/>
                </a:cubicBezTo>
                <a:cubicBezTo>
                  <a:pt x="146040" y="80076"/>
                  <a:pt x="181360" y="98228"/>
                  <a:pt x="217383" y="117084"/>
                </a:cubicBezTo>
                <a:cubicBezTo>
                  <a:pt x="290133" y="153671"/>
                  <a:pt x="363868" y="188850"/>
                  <a:pt x="438307" y="221918"/>
                </a:cubicBezTo>
                <a:cubicBezTo>
                  <a:pt x="458711" y="230924"/>
                  <a:pt x="479115" y="240492"/>
                  <a:pt x="499519" y="250061"/>
                </a:cubicBezTo>
                <a:lnTo>
                  <a:pt x="532446" y="264133"/>
                </a:lnTo>
                <a:cubicBezTo>
                  <a:pt x="542156" y="268354"/>
                  <a:pt x="551443" y="273701"/>
                  <a:pt x="561575" y="277078"/>
                </a:cubicBezTo>
                <a:cubicBezTo>
                  <a:pt x="562546" y="277545"/>
                  <a:pt x="563711" y="277135"/>
                  <a:pt x="564178" y="276164"/>
                </a:cubicBezTo>
                <a:cubicBezTo>
                  <a:pt x="564644" y="275192"/>
                  <a:pt x="564234" y="274027"/>
                  <a:pt x="563263" y="27356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984425" y="3160331"/>
            <a:ext cx="395119" cy="1853588"/>
          </a:xfrm>
          <a:custGeom>
            <a:avLst/>
            <a:gdLst/>
            <a:ahLst/>
            <a:cxnLst/>
            <a:rect l="l" t="t" r="r" b="b"/>
            <a:pathLst>
              <a:path w="526825" h="2471450" extrusionOk="0">
                <a:moveTo>
                  <a:pt x="524706" y="572"/>
                </a:moveTo>
                <a:cubicBezTo>
                  <a:pt x="485472" y="66727"/>
                  <a:pt x="456261" y="138332"/>
                  <a:pt x="438025" y="213053"/>
                </a:cubicBezTo>
                <a:cubicBezTo>
                  <a:pt x="429878" y="249326"/>
                  <a:pt x="425493" y="286343"/>
                  <a:pt x="424938" y="323515"/>
                </a:cubicBezTo>
                <a:cubicBezTo>
                  <a:pt x="425188" y="362039"/>
                  <a:pt x="429480" y="400430"/>
                  <a:pt x="437744" y="438058"/>
                </a:cubicBezTo>
                <a:cubicBezTo>
                  <a:pt x="447124" y="479723"/>
                  <a:pt x="453148" y="522074"/>
                  <a:pt x="455755" y="564702"/>
                </a:cubicBezTo>
                <a:cubicBezTo>
                  <a:pt x="457444" y="608465"/>
                  <a:pt x="454911" y="652087"/>
                  <a:pt x="453222" y="695709"/>
                </a:cubicBezTo>
                <a:cubicBezTo>
                  <a:pt x="449986" y="782671"/>
                  <a:pt x="447031" y="869634"/>
                  <a:pt x="443794" y="956596"/>
                </a:cubicBezTo>
                <a:cubicBezTo>
                  <a:pt x="440558" y="1043559"/>
                  <a:pt x="437603" y="1132069"/>
                  <a:pt x="434366" y="1219876"/>
                </a:cubicBezTo>
                <a:cubicBezTo>
                  <a:pt x="431271" y="1305291"/>
                  <a:pt x="432115" y="1392253"/>
                  <a:pt x="418043" y="1476824"/>
                </a:cubicBezTo>
                <a:cubicBezTo>
                  <a:pt x="403972" y="1561394"/>
                  <a:pt x="372451" y="1638084"/>
                  <a:pt x="341072" y="1716041"/>
                </a:cubicBezTo>
                <a:cubicBezTo>
                  <a:pt x="309692" y="1793997"/>
                  <a:pt x="276624" y="1872095"/>
                  <a:pt x="242570" y="1949489"/>
                </a:cubicBezTo>
                <a:cubicBezTo>
                  <a:pt x="175167" y="2105120"/>
                  <a:pt x="103262" y="2259064"/>
                  <a:pt x="28401" y="2410615"/>
                </a:cubicBezTo>
                <a:lnTo>
                  <a:pt x="257" y="2468449"/>
                </a:lnTo>
                <a:cubicBezTo>
                  <a:pt x="-287" y="2469421"/>
                  <a:pt x="60" y="2470649"/>
                  <a:pt x="1031" y="2471193"/>
                </a:cubicBezTo>
                <a:cubicBezTo>
                  <a:pt x="2003" y="2471737"/>
                  <a:pt x="3231" y="2471391"/>
                  <a:pt x="3775" y="2470419"/>
                </a:cubicBezTo>
                <a:cubicBezTo>
                  <a:pt x="81451" y="2319712"/>
                  <a:pt x="154341" y="2166754"/>
                  <a:pt x="223714" y="2012107"/>
                </a:cubicBezTo>
                <a:cubicBezTo>
                  <a:pt x="258424" y="1934432"/>
                  <a:pt x="292149" y="1856241"/>
                  <a:pt x="324889" y="1777534"/>
                </a:cubicBezTo>
                <a:cubicBezTo>
                  <a:pt x="358069" y="1703265"/>
                  <a:pt x="386826" y="1627099"/>
                  <a:pt x="411007" y="1549433"/>
                </a:cubicBezTo>
                <a:cubicBezTo>
                  <a:pt x="433803" y="1469084"/>
                  <a:pt x="437743" y="1386625"/>
                  <a:pt x="440699" y="1303743"/>
                </a:cubicBezTo>
                <a:lnTo>
                  <a:pt x="449986" y="1042855"/>
                </a:lnTo>
                <a:cubicBezTo>
                  <a:pt x="453082" y="955142"/>
                  <a:pt x="456224" y="867383"/>
                  <a:pt x="459414" y="779576"/>
                </a:cubicBezTo>
                <a:cubicBezTo>
                  <a:pt x="461008" y="736235"/>
                  <a:pt x="462510" y="692848"/>
                  <a:pt x="463917" y="649413"/>
                </a:cubicBezTo>
                <a:cubicBezTo>
                  <a:pt x="466238" y="606811"/>
                  <a:pt x="465250" y="564093"/>
                  <a:pt x="460961" y="521643"/>
                </a:cubicBezTo>
                <a:cubicBezTo>
                  <a:pt x="455896" y="481398"/>
                  <a:pt x="445624" y="442139"/>
                  <a:pt x="438869" y="402175"/>
                </a:cubicBezTo>
                <a:cubicBezTo>
                  <a:pt x="432332" y="362754"/>
                  <a:pt x="430631" y="322682"/>
                  <a:pt x="433803" y="282848"/>
                </a:cubicBezTo>
                <a:cubicBezTo>
                  <a:pt x="441170" y="203212"/>
                  <a:pt x="463111" y="125607"/>
                  <a:pt x="498533" y="53903"/>
                </a:cubicBezTo>
                <a:cubicBezTo>
                  <a:pt x="507116" y="36173"/>
                  <a:pt x="516263" y="18724"/>
                  <a:pt x="526676" y="1698"/>
                </a:cubicBezTo>
                <a:cubicBezTo>
                  <a:pt x="526987" y="1154"/>
                  <a:pt x="526798" y="461"/>
                  <a:pt x="526254" y="150"/>
                </a:cubicBezTo>
                <a:cubicBezTo>
                  <a:pt x="525710" y="-161"/>
                  <a:pt x="525017" y="28"/>
                  <a:pt x="524706" y="5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3708059" y="3341892"/>
            <a:ext cx="167735" cy="114131"/>
          </a:xfrm>
          <a:custGeom>
            <a:avLst/>
            <a:gdLst/>
            <a:ahLst/>
            <a:cxnLst/>
            <a:rect l="l" t="t" r="r" b="b"/>
            <a:pathLst>
              <a:path w="223646" h="152174" extrusionOk="0">
                <a:moveTo>
                  <a:pt x="220663" y="380"/>
                </a:moveTo>
                <a:cubicBezTo>
                  <a:pt x="180911" y="18618"/>
                  <a:pt x="143180" y="40973"/>
                  <a:pt x="108090" y="67080"/>
                </a:cubicBezTo>
                <a:cubicBezTo>
                  <a:pt x="70800" y="92690"/>
                  <a:pt x="36606" y="122099"/>
                  <a:pt x="583" y="149539"/>
                </a:cubicBezTo>
                <a:cubicBezTo>
                  <a:pt x="-824" y="150665"/>
                  <a:pt x="583" y="152916"/>
                  <a:pt x="1990" y="151931"/>
                </a:cubicBezTo>
                <a:cubicBezTo>
                  <a:pt x="39983" y="127728"/>
                  <a:pt x="79665" y="106480"/>
                  <a:pt x="117096" y="81573"/>
                </a:cubicBezTo>
                <a:cubicBezTo>
                  <a:pt x="154632" y="58703"/>
                  <a:pt x="190046" y="32519"/>
                  <a:pt x="222914" y="3335"/>
                </a:cubicBezTo>
                <a:cubicBezTo>
                  <a:pt x="223730" y="2713"/>
                  <a:pt x="223888" y="1548"/>
                  <a:pt x="223266" y="732"/>
                </a:cubicBezTo>
                <a:cubicBezTo>
                  <a:pt x="222644" y="-84"/>
                  <a:pt x="221479" y="-242"/>
                  <a:pt x="220663" y="3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3777874" y="3165858"/>
            <a:ext cx="101502" cy="239854"/>
          </a:xfrm>
          <a:custGeom>
            <a:avLst/>
            <a:gdLst/>
            <a:ahLst/>
            <a:cxnLst/>
            <a:rect l="l" t="t" r="r" b="b"/>
            <a:pathLst>
              <a:path w="135336" h="319805" extrusionOk="0">
                <a:moveTo>
                  <a:pt x="132642" y="1503"/>
                </a:moveTo>
                <a:cubicBezTo>
                  <a:pt x="127858" y="27395"/>
                  <a:pt x="121526" y="53146"/>
                  <a:pt x="115897" y="78897"/>
                </a:cubicBezTo>
                <a:cubicBezTo>
                  <a:pt x="110268" y="104648"/>
                  <a:pt x="106891" y="127726"/>
                  <a:pt x="100418" y="151647"/>
                </a:cubicBezTo>
                <a:cubicBezTo>
                  <a:pt x="95245" y="174810"/>
                  <a:pt x="83465" y="195974"/>
                  <a:pt x="66506" y="212577"/>
                </a:cubicBezTo>
                <a:cubicBezTo>
                  <a:pt x="57078" y="221443"/>
                  <a:pt x="46665" y="229182"/>
                  <a:pt x="36533" y="237343"/>
                </a:cubicBezTo>
                <a:cubicBezTo>
                  <a:pt x="31045" y="241706"/>
                  <a:pt x="25135" y="245786"/>
                  <a:pt x="19507" y="250289"/>
                </a:cubicBezTo>
                <a:cubicBezTo>
                  <a:pt x="20210" y="246771"/>
                  <a:pt x="20773" y="243394"/>
                  <a:pt x="21477" y="239876"/>
                </a:cubicBezTo>
                <a:lnTo>
                  <a:pt x="26542" y="210326"/>
                </a:lnTo>
                <a:cubicBezTo>
                  <a:pt x="30201" y="188515"/>
                  <a:pt x="33578" y="166563"/>
                  <a:pt x="36955" y="144752"/>
                </a:cubicBezTo>
                <a:cubicBezTo>
                  <a:pt x="43569" y="101693"/>
                  <a:pt x="49620" y="58212"/>
                  <a:pt x="58626" y="15575"/>
                </a:cubicBezTo>
                <a:cubicBezTo>
                  <a:pt x="58626" y="13887"/>
                  <a:pt x="56374" y="13183"/>
                  <a:pt x="55952" y="14871"/>
                </a:cubicBezTo>
                <a:cubicBezTo>
                  <a:pt x="45258" y="57086"/>
                  <a:pt x="33438" y="99301"/>
                  <a:pt x="24010" y="141516"/>
                </a:cubicBezTo>
                <a:cubicBezTo>
                  <a:pt x="19507" y="162342"/>
                  <a:pt x="3183" y="265346"/>
                  <a:pt x="2339" y="272663"/>
                </a:cubicBezTo>
                <a:cubicBezTo>
                  <a:pt x="1495" y="279980"/>
                  <a:pt x="1073" y="287861"/>
                  <a:pt x="791" y="295319"/>
                </a:cubicBezTo>
                <a:cubicBezTo>
                  <a:pt x="-264" y="303022"/>
                  <a:pt x="-264" y="310833"/>
                  <a:pt x="791" y="318537"/>
                </a:cubicBezTo>
                <a:cubicBezTo>
                  <a:pt x="791" y="320366"/>
                  <a:pt x="3465" y="320085"/>
                  <a:pt x="4309" y="318537"/>
                </a:cubicBezTo>
                <a:lnTo>
                  <a:pt x="4309" y="318537"/>
                </a:lnTo>
                <a:cubicBezTo>
                  <a:pt x="7524" y="311415"/>
                  <a:pt x="9749" y="303887"/>
                  <a:pt x="10923" y="296163"/>
                </a:cubicBezTo>
                <a:cubicBezTo>
                  <a:pt x="12752" y="288846"/>
                  <a:pt x="14441" y="282091"/>
                  <a:pt x="15848" y="273930"/>
                </a:cubicBezTo>
                <a:cubicBezTo>
                  <a:pt x="15848" y="271256"/>
                  <a:pt x="16692" y="268442"/>
                  <a:pt x="16974" y="265627"/>
                </a:cubicBezTo>
                <a:cubicBezTo>
                  <a:pt x="27105" y="259577"/>
                  <a:pt x="36674" y="251556"/>
                  <a:pt x="46102" y="244520"/>
                </a:cubicBezTo>
                <a:cubicBezTo>
                  <a:pt x="55530" y="237484"/>
                  <a:pt x="66787" y="230448"/>
                  <a:pt x="76497" y="221724"/>
                </a:cubicBezTo>
                <a:cubicBezTo>
                  <a:pt x="94342" y="206583"/>
                  <a:pt x="107234" y="186437"/>
                  <a:pt x="113505" y="163890"/>
                </a:cubicBezTo>
                <a:cubicBezTo>
                  <a:pt x="119655" y="139563"/>
                  <a:pt x="123703" y="114752"/>
                  <a:pt x="125607" y="89732"/>
                </a:cubicBezTo>
                <a:cubicBezTo>
                  <a:pt x="128843" y="60464"/>
                  <a:pt x="131235" y="31054"/>
                  <a:pt x="135316" y="1926"/>
                </a:cubicBezTo>
                <a:cubicBezTo>
                  <a:pt x="135597" y="-185"/>
                  <a:pt x="132924" y="-889"/>
                  <a:pt x="132642" y="150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3356332" y="3173331"/>
            <a:ext cx="191656" cy="140931"/>
          </a:xfrm>
          <a:custGeom>
            <a:avLst/>
            <a:gdLst/>
            <a:ahLst/>
            <a:cxnLst/>
            <a:rect l="l" t="t" r="r" b="b"/>
            <a:pathLst>
              <a:path w="255541" h="187908" extrusionOk="0">
                <a:moveTo>
                  <a:pt x="1811" y="171516"/>
                </a:moveTo>
                <a:cubicBezTo>
                  <a:pt x="12787" y="165887"/>
                  <a:pt x="54861" y="175878"/>
                  <a:pt x="131410" y="162791"/>
                </a:cubicBezTo>
                <a:cubicBezTo>
                  <a:pt x="146429" y="160929"/>
                  <a:pt x="160695" y="155155"/>
                  <a:pt x="172781" y="146046"/>
                </a:cubicBezTo>
                <a:cubicBezTo>
                  <a:pt x="192453" y="127510"/>
                  <a:pt x="208488" y="105461"/>
                  <a:pt x="220061" y="81036"/>
                </a:cubicBezTo>
                <a:cubicBezTo>
                  <a:pt x="234469" y="55890"/>
                  <a:pt x="245539" y="28974"/>
                  <a:pt x="252989" y="968"/>
                </a:cubicBezTo>
                <a:cubicBezTo>
                  <a:pt x="252989" y="-720"/>
                  <a:pt x="255803" y="-17"/>
                  <a:pt x="255522" y="1672"/>
                </a:cubicBezTo>
                <a:cubicBezTo>
                  <a:pt x="252708" y="17573"/>
                  <a:pt x="251160" y="33333"/>
                  <a:pt x="246938" y="49093"/>
                </a:cubicBezTo>
                <a:cubicBezTo>
                  <a:pt x="242774" y="63840"/>
                  <a:pt x="237457" y="78238"/>
                  <a:pt x="231037" y="92152"/>
                </a:cubicBezTo>
                <a:cubicBezTo>
                  <a:pt x="221171" y="119672"/>
                  <a:pt x="204522" y="144259"/>
                  <a:pt x="182631" y="163636"/>
                </a:cubicBezTo>
                <a:cubicBezTo>
                  <a:pt x="158146" y="182069"/>
                  <a:pt x="124093" y="185447"/>
                  <a:pt x="94402" y="187557"/>
                </a:cubicBezTo>
                <a:cubicBezTo>
                  <a:pt x="77235" y="188683"/>
                  <a:pt x="9972" y="187557"/>
                  <a:pt x="967" y="177285"/>
                </a:cubicBezTo>
                <a:cubicBezTo>
                  <a:pt x="-432" y="175721"/>
                  <a:pt x="-297" y="173319"/>
                  <a:pt x="1267" y="171921"/>
                </a:cubicBezTo>
                <a:cubicBezTo>
                  <a:pt x="1436" y="171770"/>
                  <a:pt x="1618" y="171634"/>
                  <a:pt x="1811" y="1715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3819720" y="2419728"/>
            <a:ext cx="661647" cy="940645"/>
          </a:xfrm>
          <a:custGeom>
            <a:avLst/>
            <a:gdLst/>
            <a:ahLst/>
            <a:cxnLst/>
            <a:rect l="l" t="t" r="r" b="b"/>
            <a:pathLst>
              <a:path w="882196" h="1254193" extrusionOk="0">
                <a:moveTo>
                  <a:pt x="438" y="99702"/>
                </a:moveTo>
                <a:cubicBezTo>
                  <a:pt x="26752" y="404774"/>
                  <a:pt x="114137" y="732924"/>
                  <a:pt x="145376" y="801030"/>
                </a:cubicBezTo>
                <a:cubicBezTo>
                  <a:pt x="229806" y="983961"/>
                  <a:pt x="544165" y="1209107"/>
                  <a:pt x="667432" y="1253573"/>
                </a:cubicBezTo>
                <a:cubicBezTo>
                  <a:pt x="713728" y="1270178"/>
                  <a:pt x="923817" y="947938"/>
                  <a:pt x="874848" y="928379"/>
                </a:cubicBezTo>
                <a:cubicBezTo>
                  <a:pt x="784508" y="892496"/>
                  <a:pt x="439754" y="632875"/>
                  <a:pt x="423009" y="605857"/>
                </a:cubicBezTo>
                <a:cubicBezTo>
                  <a:pt x="411470" y="586720"/>
                  <a:pt x="278493" y="301911"/>
                  <a:pt x="184917" y="127423"/>
                </a:cubicBezTo>
                <a:cubicBezTo>
                  <a:pt x="68545" y="-89983"/>
                  <a:pt x="-6457" y="19635"/>
                  <a:pt x="438" y="9970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4229110" y="3090788"/>
            <a:ext cx="527714" cy="456691"/>
          </a:xfrm>
          <a:custGeom>
            <a:avLst/>
            <a:gdLst/>
            <a:ahLst/>
            <a:cxnLst/>
            <a:rect l="l" t="t" r="r" b="b"/>
            <a:pathLst>
              <a:path w="703618" h="608921" extrusionOk="0">
                <a:moveTo>
                  <a:pt x="684021" y="518539"/>
                </a:moveTo>
                <a:cubicBezTo>
                  <a:pt x="678310" y="522327"/>
                  <a:pt x="671101" y="523064"/>
                  <a:pt x="664742" y="520509"/>
                </a:cubicBezTo>
                <a:cubicBezTo>
                  <a:pt x="668964" y="554421"/>
                  <a:pt x="664039" y="582705"/>
                  <a:pt x="639695" y="590867"/>
                </a:cubicBezTo>
                <a:cubicBezTo>
                  <a:pt x="624624" y="594836"/>
                  <a:pt x="608651" y="589270"/>
                  <a:pt x="599310" y="576795"/>
                </a:cubicBezTo>
                <a:cubicBezTo>
                  <a:pt x="598606" y="593962"/>
                  <a:pt x="591711" y="605782"/>
                  <a:pt x="575669" y="608597"/>
                </a:cubicBezTo>
                <a:cubicBezTo>
                  <a:pt x="547526" y="613522"/>
                  <a:pt x="508829" y="561738"/>
                  <a:pt x="476183" y="506155"/>
                </a:cubicBezTo>
                <a:cubicBezTo>
                  <a:pt x="492506" y="548370"/>
                  <a:pt x="498979" y="584957"/>
                  <a:pt x="473932" y="590585"/>
                </a:cubicBezTo>
                <a:cubicBezTo>
                  <a:pt x="407373" y="604657"/>
                  <a:pt x="347287" y="472665"/>
                  <a:pt x="294237" y="388798"/>
                </a:cubicBezTo>
                <a:cubicBezTo>
                  <a:pt x="278316" y="362324"/>
                  <a:pt x="258646" y="338294"/>
                  <a:pt x="235840" y="317455"/>
                </a:cubicBezTo>
                <a:cubicBezTo>
                  <a:pt x="232279" y="314500"/>
                  <a:pt x="228465" y="311863"/>
                  <a:pt x="224442" y="309575"/>
                </a:cubicBezTo>
                <a:cubicBezTo>
                  <a:pt x="215977" y="302828"/>
                  <a:pt x="204159" y="302206"/>
                  <a:pt x="195033" y="308027"/>
                </a:cubicBezTo>
                <a:cubicBezTo>
                  <a:pt x="180961" y="319425"/>
                  <a:pt x="196440" y="358685"/>
                  <a:pt x="214592" y="380496"/>
                </a:cubicBezTo>
                <a:cubicBezTo>
                  <a:pt x="249208" y="421726"/>
                  <a:pt x="256807" y="504326"/>
                  <a:pt x="230915" y="526278"/>
                </a:cubicBezTo>
                <a:cubicBezTo>
                  <a:pt x="193485" y="558502"/>
                  <a:pt x="126644" y="453387"/>
                  <a:pt x="94280" y="422570"/>
                </a:cubicBezTo>
                <a:cubicBezTo>
                  <a:pt x="50939" y="381340"/>
                  <a:pt x="4362" y="290438"/>
                  <a:pt x="0" y="284387"/>
                </a:cubicBezTo>
                <a:cubicBezTo>
                  <a:pt x="0" y="284387"/>
                  <a:pt x="20123" y="253007"/>
                  <a:pt x="50517" y="211074"/>
                </a:cubicBezTo>
                <a:cubicBezTo>
                  <a:pt x="108351" y="131007"/>
                  <a:pt x="203335" y="12664"/>
                  <a:pt x="265250" y="0"/>
                </a:cubicBezTo>
                <a:cubicBezTo>
                  <a:pt x="265250" y="0"/>
                  <a:pt x="453528" y="79223"/>
                  <a:pt x="602265" y="207838"/>
                </a:cubicBezTo>
                <a:cubicBezTo>
                  <a:pt x="652782" y="252445"/>
                  <a:pt x="743684" y="485189"/>
                  <a:pt x="684021" y="518539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4499268" y="3319393"/>
            <a:ext cx="90040" cy="156340"/>
          </a:xfrm>
          <a:custGeom>
            <a:avLst/>
            <a:gdLst/>
            <a:ahLst/>
            <a:cxnLst/>
            <a:rect l="l" t="t" r="r" b="b"/>
            <a:pathLst>
              <a:path w="120053" h="208454" extrusionOk="0">
                <a:moveTo>
                  <a:pt x="304" y="125"/>
                </a:moveTo>
                <a:cubicBezTo>
                  <a:pt x="31218" y="22116"/>
                  <a:pt x="56564" y="51029"/>
                  <a:pt x="74321" y="84555"/>
                </a:cubicBezTo>
                <a:cubicBezTo>
                  <a:pt x="99509" y="130428"/>
                  <a:pt x="103449" y="159838"/>
                  <a:pt x="120053" y="207118"/>
                </a:cubicBezTo>
                <a:cubicBezTo>
                  <a:pt x="120053" y="208244"/>
                  <a:pt x="118646" y="209088"/>
                  <a:pt x="118224" y="207822"/>
                </a:cubicBezTo>
                <a:cubicBezTo>
                  <a:pt x="110203" y="185307"/>
                  <a:pt x="80512" y="111854"/>
                  <a:pt x="70380" y="90887"/>
                </a:cubicBezTo>
                <a:cubicBezTo>
                  <a:pt x="54861" y="55240"/>
                  <a:pt x="30675" y="24040"/>
                  <a:pt x="22" y="125"/>
                </a:cubicBezTo>
                <a:cubicBezTo>
                  <a:pt x="22" y="125"/>
                  <a:pt x="-118" y="-156"/>
                  <a:pt x="304" y="12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553847" y="3280966"/>
            <a:ext cx="124639" cy="243972"/>
          </a:xfrm>
          <a:custGeom>
            <a:avLst/>
            <a:gdLst/>
            <a:ahLst/>
            <a:cxnLst/>
            <a:rect l="l" t="t" r="r" b="b"/>
            <a:pathLst>
              <a:path w="166185" h="325296" extrusionOk="0">
                <a:moveTo>
                  <a:pt x="0" y="0"/>
                </a:moveTo>
                <a:cubicBezTo>
                  <a:pt x="31614" y="27720"/>
                  <a:pt x="59942" y="58976"/>
                  <a:pt x="84430" y="93154"/>
                </a:cubicBezTo>
                <a:cubicBezTo>
                  <a:pt x="114121" y="135369"/>
                  <a:pt x="128193" y="185886"/>
                  <a:pt x="142405" y="234996"/>
                </a:cubicBezTo>
                <a:cubicBezTo>
                  <a:pt x="151035" y="264546"/>
                  <a:pt x="158962" y="294237"/>
                  <a:pt x="166186" y="324069"/>
                </a:cubicBezTo>
                <a:cubicBezTo>
                  <a:pt x="166186" y="325336"/>
                  <a:pt x="164497" y="326039"/>
                  <a:pt x="164216" y="324069"/>
                </a:cubicBezTo>
                <a:cubicBezTo>
                  <a:pt x="150144" y="273693"/>
                  <a:pt x="134524" y="223598"/>
                  <a:pt x="117357" y="174206"/>
                </a:cubicBezTo>
                <a:cubicBezTo>
                  <a:pt x="101838" y="128286"/>
                  <a:pt x="77348" y="85907"/>
                  <a:pt x="45311" y="49532"/>
                </a:cubicBezTo>
                <a:cubicBezTo>
                  <a:pt x="31059" y="32262"/>
                  <a:pt x="15936" y="15730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604611" y="3246350"/>
            <a:ext cx="122422" cy="234521"/>
          </a:xfrm>
          <a:custGeom>
            <a:avLst/>
            <a:gdLst/>
            <a:ahLst/>
            <a:cxnLst/>
            <a:rect l="l" t="t" r="r" b="b"/>
            <a:pathLst>
              <a:path w="163230" h="312694" extrusionOk="0">
                <a:moveTo>
                  <a:pt x="141" y="141"/>
                </a:moveTo>
                <a:cubicBezTo>
                  <a:pt x="34898" y="28284"/>
                  <a:pt x="66277" y="52909"/>
                  <a:pt x="89777" y="91888"/>
                </a:cubicBezTo>
                <a:cubicBezTo>
                  <a:pt x="113696" y="135073"/>
                  <a:pt x="131592" y="181329"/>
                  <a:pt x="142968" y="229367"/>
                </a:cubicBezTo>
                <a:cubicBezTo>
                  <a:pt x="150425" y="256666"/>
                  <a:pt x="157039" y="284106"/>
                  <a:pt x="163231" y="311686"/>
                </a:cubicBezTo>
                <a:cubicBezTo>
                  <a:pt x="163231" y="312812"/>
                  <a:pt x="161542" y="313234"/>
                  <a:pt x="161260" y="311686"/>
                </a:cubicBezTo>
                <a:cubicBezTo>
                  <a:pt x="146210" y="250377"/>
                  <a:pt x="127173" y="190116"/>
                  <a:pt x="104271" y="131288"/>
                </a:cubicBezTo>
                <a:cubicBezTo>
                  <a:pt x="94918" y="106017"/>
                  <a:pt x="81201" y="82583"/>
                  <a:pt x="63744" y="62056"/>
                </a:cubicBezTo>
                <a:cubicBezTo>
                  <a:pt x="44306" y="39590"/>
                  <a:pt x="22980" y="18829"/>
                  <a:pt x="0" y="0"/>
                </a:cubicBezTo>
                <a:cubicBezTo>
                  <a:pt x="0" y="0"/>
                  <a:pt x="0" y="0"/>
                  <a:pt x="141" y="14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4584559" y="3247300"/>
            <a:ext cx="174989" cy="303106"/>
          </a:xfrm>
          <a:custGeom>
            <a:avLst/>
            <a:gdLst/>
            <a:ahLst/>
            <a:cxnLst/>
            <a:rect l="l" t="t" r="r" b="b"/>
            <a:pathLst>
              <a:path w="233318" h="404141" extrusionOk="0">
                <a:moveTo>
                  <a:pt x="0" y="382325"/>
                </a:moveTo>
                <a:cubicBezTo>
                  <a:pt x="5433" y="380447"/>
                  <a:pt x="9989" y="376642"/>
                  <a:pt x="12805" y="371631"/>
                </a:cubicBezTo>
                <a:cubicBezTo>
                  <a:pt x="15245" y="366403"/>
                  <a:pt x="16310" y="360640"/>
                  <a:pt x="15901" y="354886"/>
                </a:cubicBezTo>
                <a:cubicBezTo>
                  <a:pt x="15099" y="343445"/>
                  <a:pt x="12878" y="332147"/>
                  <a:pt x="9288" y="321255"/>
                </a:cubicBezTo>
                <a:cubicBezTo>
                  <a:pt x="7537" y="315659"/>
                  <a:pt x="6081" y="309976"/>
                  <a:pt x="4925" y="304228"/>
                </a:cubicBezTo>
                <a:cubicBezTo>
                  <a:pt x="4849" y="303809"/>
                  <a:pt x="4849" y="303380"/>
                  <a:pt x="4925" y="302962"/>
                </a:cubicBezTo>
                <a:cubicBezTo>
                  <a:pt x="4925" y="302962"/>
                  <a:pt x="4925" y="302962"/>
                  <a:pt x="4925" y="301836"/>
                </a:cubicBezTo>
                <a:cubicBezTo>
                  <a:pt x="4925" y="300710"/>
                  <a:pt x="6332" y="300288"/>
                  <a:pt x="6895" y="300569"/>
                </a:cubicBezTo>
                <a:cubicBezTo>
                  <a:pt x="7458" y="300851"/>
                  <a:pt x="8302" y="301695"/>
                  <a:pt x="8725" y="301977"/>
                </a:cubicBezTo>
                <a:lnTo>
                  <a:pt x="9428" y="302962"/>
                </a:lnTo>
                <a:lnTo>
                  <a:pt x="11680" y="306761"/>
                </a:lnTo>
                <a:lnTo>
                  <a:pt x="15760" y="314500"/>
                </a:lnTo>
                <a:cubicBezTo>
                  <a:pt x="21248" y="324632"/>
                  <a:pt x="26877" y="334623"/>
                  <a:pt x="32928" y="344473"/>
                </a:cubicBezTo>
                <a:cubicBezTo>
                  <a:pt x="43935" y="364361"/>
                  <a:pt x="59574" y="381304"/>
                  <a:pt x="78520" y="393864"/>
                </a:cubicBezTo>
                <a:cubicBezTo>
                  <a:pt x="88031" y="399185"/>
                  <a:pt x="99548" y="399501"/>
                  <a:pt x="109336" y="394708"/>
                </a:cubicBezTo>
                <a:cubicBezTo>
                  <a:pt x="119069" y="390633"/>
                  <a:pt x="124297" y="379997"/>
                  <a:pt x="121579" y="369801"/>
                </a:cubicBezTo>
                <a:lnTo>
                  <a:pt x="118483" y="357419"/>
                </a:lnTo>
                <a:lnTo>
                  <a:pt x="127067" y="366987"/>
                </a:lnTo>
                <a:cubicBezTo>
                  <a:pt x="133566" y="374348"/>
                  <a:pt x="142517" y="379098"/>
                  <a:pt x="152255" y="380355"/>
                </a:cubicBezTo>
                <a:cubicBezTo>
                  <a:pt x="161833" y="381792"/>
                  <a:pt x="171392" y="377640"/>
                  <a:pt x="176880" y="369661"/>
                </a:cubicBezTo>
                <a:cubicBezTo>
                  <a:pt x="182347" y="361193"/>
                  <a:pt x="185724" y="351547"/>
                  <a:pt x="186731" y="341518"/>
                </a:cubicBezTo>
                <a:cubicBezTo>
                  <a:pt x="188420" y="331457"/>
                  <a:pt x="188420" y="321184"/>
                  <a:pt x="186731" y="311123"/>
                </a:cubicBezTo>
                <a:lnTo>
                  <a:pt x="185323" y="303947"/>
                </a:lnTo>
                <a:lnTo>
                  <a:pt x="191937" y="307465"/>
                </a:lnTo>
                <a:cubicBezTo>
                  <a:pt x="197864" y="309939"/>
                  <a:pt x="204640" y="309251"/>
                  <a:pt x="209948" y="305635"/>
                </a:cubicBezTo>
                <a:cubicBezTo>
                  <a:pt x="215795" y="302160"/>
                  <a:pt x="220078" y="296566"/>
                  <a:pt x="221909" y="290016"/>
                </a:cubicBezTo>
                <a:cubicBezTo>
                  <a:pt x="225964" y="275898"/>
                  <a:pt x="227629" y="261202"/>
                  <a:pt x="226834" y="246534"/>
                </a:cubicBezTo>
                <a:cubicBezTo>
                  <a:pt x="225042" y="217266"/>
                  <a:pt x="219412" y="188359"/>
                  <a:pt x="210089" y="160557"/>
                </a:cubicBezTo>
                <a:cubicBezTo>
                  <a:pt x="192548" y="102651"/>
                  <a:pt x="164919" y="48297"/>
                  <a:pt x="128474" y="0"/>
                </a:cubicBezTo>
                <a:cubicBezTo>
                  <a:pt x="167320" y="46414"/>
                  <a:pt x="197062" y="99740"/>
                  <a:pt x="216140" y="157180"/>
                </a:cubicBezTo>
                <a:cubicBezTo>
                  <a:pt x="225849" y="185998"/>
                  <a:pt x="231532" y="216020"/>
                  <a:pt x="233026" y="246394"/>
                </a:cubicBezTo>
                <a:cubicBezTo>
                  <a:pt x="234048" y="261808"/>
                  <a:pt x="232381" y="277283"/>
                  <a:pt x="228101" y="292126"/>
                </a:cubicBezTo>
                <a:cubicBezTo>
                  <a:pt x="226839" y="296016"/>
                  <a:pt x="225039" y="299711"/>
                  <a:pt x="222754" y="303102"/>
                </a:cubicBezTo>
                <a:cubicBezTo>
                  <a:pt x="220277" y="306545"/>
                  <a:pt x="217054" y="309383"/>
                  <a:pt x="213326" y="311404"/>
                </a:cubicBezTo>
                <a:cubicBezTo>
                  <a:pt x="205904" y="316420"/>
                  <a:pt x="196393" y="317168"/>
                  <a:pt x="188278" y="313374"/>
                </a:cubicBezTo>
                <a:lnTo>
                  <a:pt x="193485" y="309716"/>
                </a:lnTo>
                <a:cubicBezTo>
                  <a:pt x="195453" y="320556"/>
                  <a:pt x="195453" y="331662"/>
                  <a:pt x="193485" y="342503"/>
                </a:cubicBezTo>
                <a:cubicBezTo>
                  <a:pt x="192184" y="353599"/>
                  <a:pt x="188332" y="364244"/>
                  <a:pt x="182228" y="373601"/>
                </a:cubicBezTo>
                <a:cubicBezTo>
                  <a:pt x="178795" y="378668"/>
                  <a:pt x="173880" y="382551"/>
                  <a:pt x="168156" y="384718"/>
                </a:cubicBezTo>
                <a:cubicBezTo>
                  <a:pt x="162724" y="386745"/>
                  <a:pt x="156892" y="387468"/>
                  <a:pt x="151129" y="386828"/>
                </a:cubicBezTo>
                <a:cubicBezTo>
                  <a:pt x="139650" y="385370"/>
                  <a:pt x="129120" y="379704"/>
                  <a:pt x="121579" y="370927"/>
                </a:cubicBezTo>
                <a:lnTo>
                  <a:pt x="127067" y="368113"/>
                </a:lnTo>
                <a:cubicBezTo>
                  <a:pt x="128663" y="374514"/>
                  <a:pt x="128018" y="381268"/>
                  <a:pt x="125237" y="387251"/>
                </a:cubicBezTo>
                <a:cubicBezTo>
                  <a:pt x="122227" y="393129"/>
                  <a:pt x="117247" y="397761"/>
                  <a:pt x="111166" y="400337"/>
                </a:cubicBezTo>
                <a:cubicBezTo>
                  <a:pt x="105472" y="402933"/>
                  <a:pt x="99271" y="404231"/>
                  <a:pt x="93013" y="404136"/>
                </a:cubicBezTo>
                <a:cubicBezTo>
                  <a:pt x="86752" y="403702"/>
                  <a:pt x="80657" y="401927"/>
                  <a:pt x="75143" y="398930"/>
                </a:cubicBezTo>
                <a:cubicBezTo>
                  <a:pt x="55598" y="385580"/>
                  <a:pt x="39609" y="367659"/>
                  <a:pt x="28566" y="346724"/>
                </a:cubicBezTo>
                <a:cubicBezTo>
                  <a:pt x="22656" y="336733"/>
                  <a:pt x="17168" y="326461"/>
                  <a:pt x="11820" y="316189"/>
                </a:cubicBezTo>
                <a:lnTo>
                  <a:pt x="7880" y="308449"/>
                </a:lnTo>
                <a:cubicBezTo>
                  <a:pt x="7036" y="305917"/>
                  <a:pt x="3800" y="302680"/>
                  <a:pt x="7880" y="303806"/>
                </a:cubicBezTo>
                <a:cubicBezTo>
                  <a:pt x="8584" y="309294"/>
                  <a:pt x="10272" y="314922"/>
                  <a:pt x="11539" y="320551"/>
                </a:cubicBezTo>
                <a:cubicBezTo>
                  <a:pt x="14833" y="331713"/>
                  <a:pt x="16678" y="343253"/>
                  <a:pt x="17027" y="354886"/>
                </a:cubicBezTo>
                <a:cubicBezTo>
                  <a:pt x="17180" y="360787"/>
                  <a:pt x="15875" y="366636"/>
                  <a:pt x="13227" y="371913"/>
                </a:cubicBezTo>
                <a:cubicBezTo>
                  <a:pt x="10216" y="376863"/>
                  <a:pt x="5519" y="380560"/>
                  <a:pt x="0" y="3823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4396484" y="3357891"/>
            <a:ext cx="161254" cy="110322"/>
          </a:xfrm>
          <a:custGeom>
            <a:avLst/>
            <a:gdLst/>
            <a:ahLst/>
            <a:cxnLst/>
            <a:rect l="l" t="t" r="r" b="b"/>
            <a:pathLst>
              <a:path w="215006" h="147096" extrusionOk="0">
                <a:moveTo>
                  <a:pt x="212772" y="15494"/>
                </a:moveTo>
                <a:cubicBezTo>
                  <a:pt x="190258" y="-33335"/>
                  <a:pt x="-30948" y="41808"/>
                  <a:pt x="3668" y="121875"/>
                </a:cubicBezTo>
                <a:cubicBezTo>
                  <a:pt x="38284" y="201943"/>
                  <a:pt x="238242" y="70654"/>
                  <a:pt x="212772" y="15494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4426901" y="3412391"/>
            <a:ext cx="161232" cy="110280"/>
          </a:xfrm>
          <a:custGeom>
            <a:avLst/>
            <a:gdLst/>
            <a:ahLst/>
            <a:cxnLst/>
            <a:rect l="l" t="t" r="r" b="b"/>
            <a:pathLst>
              <a:path w="214976" h="147040" extrusionOk="0">
                <a:moveTo>
                  <a:pt x="212744" y="15437"/>
                </a:moveTo>
                <a:cubicBezTo>
                  <a:pt x="190370" y="-33250"/>
                  <a:pt x="-30835" y="41751"/>
                  <a:pt x="3640" y="121819"/>
                </a:cubicBezTo>
                <a:cubicBezTo>
                  <a:pt x="38116" y="201886"/>
                  <a:pt x="238214" y="70598"/>
                  <a:pt x="212744" y="1543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480290" y="3442429"/>
            <a:ext cx="138917" cy="114865"/>
          </a:xfrm>
          <a:custGeom>
            <a:avLst/>
            <a:gdLst/>
            <a:ahLst/>
            <a:cxnLst/>
            <a:rect l="l" t="t" r="r" b="b"/>
            <a:pathLst>
              <a:path w="185222" h="153154" extrusionOk="0">
                <a:moveTo>
                  <a:pt x="181380" y="9721"/>
                </a:moveTo>
                <a:cubicBezTo>
                  <a:pt x="154222" y="-31508"/>
                  <a:pt x="-36448" y="67555"/>
                  <a:pt x="6189" y="135521"/>
                </a:cubicBezTo>
                <a:cubicBezTo>
                  <a:pt x="48826" y="203487"/>
                  <a:pt x="212197" y="56298"/>
                  <a:pt x="181380" y="972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4546696" y="3464959"/>
            <a:ext cx="112275" cy="134482"/>
          </a:xfrm>
          <a:custGeom>
            <a:avLst/>
            <a:gdLst/>
            <a:ahLst/>
            <a:cxnLst/>
            <a:rect l="l" t="t" r="r" b="b"/>
            <a:pathLst>
              <a:path w="149700" h="179309" extrusionOk="0">
                <a:moveTo>
                  <a:pt x="140401" y="4166"/>
                </a:moveTo>
                <a:cubicBezTo>
                  <a:pt x="103534" y="-26369"/>
                  <a:pt x="-45484" y="119272"/>
                  <a:pt x="13757" y="170352"/>
                </a:cubicBezTo>
                <a:cubicBezTo>
                  <a:pt x="72998" y="221431"/>
                  <a:pt x="182194" y="38923"/>
                  <a:pt x="140401" y="416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4433880" y="3413626"/>
            <a:ext cx="103619" cy="56216"/>
          </a:xfrm>
          <a:custGeom>
            <a:avLst/>
            <a:gdLst/>
            <a:ahLst/>
            <a:cxnLst/>
            <a:rect l="l" t="t" r="r" b="b"/>
            <a:pathLst>
              <a:path w="138159" h="74955" extrusionOk="0">
                <a:moveTo>
                  <a:pt x="137160" y="0"/>
                </a:moveTo>
                <a:cubicBezTo>
                  <a:pt x="125203" y="3208"/>
                  <a:pt x="113531" y="7397"/>
                  <a:pt x="102262" y="12524"/>
                </a:cubicBezTo>
                <a:cubicBezTo>
                  <a:pt x="90020" y="17590"/>
                  <a:pt x="77778" y="22796"/>
                  <a:pt x="66098" y="28987"/>
                </a:cubicBezTo>
                <a:cubicBezTo>
                  <a:pt x="54777" y="34827"/>
                  <a:pt x="43828" y="41359"/>
                  <a:pt x="33312" y="48547"/>
                </a:cubicBezTo>
                <a:cubicBezTo>
                  <a:pt x="22336" y="56146"/>
                  <a:pt x="12063" y="65433"/>
                  <a:pt x="806" y="72750"/>
                </a:cubicBezTo>
                <a:cubicBezTo>
                  <a:pt x="210" y="72927"/>
                  <a:pt x="-130" y="73553"/>
                  <a:pt x="47" y="74149"/>
                </a:cubicBezTo>
                <a:cubicBezTo>
                  <a:pt x="223" y="74745"/>
                  <a:pt x="850" y="75085"/>
                  <a:pt x="1446" y="74909"/>
                </a:cubicBezTo>
                <a:cubicBezTo>
                  <a:pt x="1704" y="74832"/>
                  <a:pt x="1927" y="74665"/>
                  <a:pt x="2073" y="74439"/>
                </a:cubicBezTo>
                <a:cubicBezTo>
                  <a:pt x="13029" y="67343"/>
                  <a:pt x="24453" y="60996"/>
                  <a:pt x="36266" y="55442"/>
                </a:cubicBezTo>
                <a:cubicBezTo>
                  <a:pt x="47805" y="49391"/>
                  <a:pt x="58922" y="42918"/>
                  <a:pt x="70320" y="36868"/>
                </a:cubicBezTo>
                <a:cubicBezTo>
                  <a:pt x="81718" y="30817"/>
                  <a:pt x="92272" y="24766"/>
                  <a:pt x="103388" y="18997"/>
                </a:cubicBezTo>
                <a:cubicBezTo>
                  <a:pt x="114505" y="13227"/>
                  <a:pt x="126747" y="8162"/>
                  <a:pt x="137864" y="1689"/>
                </a:cubicBezTo>
                <a:cubicBezTo>
                  <a:pt x="138252" y="1308"/>
                  <a:pt x="138259" y="685"/>
                  <a:pt x="137878" y="296"/>
                </a:cubicBezTo>
                <a:cubicBezTo>
                  <a:pt x="137689" y="103"/>
                  <a:pt x="137430" y="-4"/>
                  <a:pt x="13716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4480147" y="3443540"/>
            <a:ext cx="106072" cy="78658"/>
          </a:xfrm>
          <a:custGeom>
            <a:avLst/>
            <a:gdLst/>
            <a:ahLst/>
            <a:cxnLst/>
            <a:rect l="l" t="t" r="r" b="b"/>
            <a:pathLst>
              <a:path w="141429" h="104877" extrusionOk="0">
                <a:moveTo>
                  <a:pt x="139497" y="220"/>
                </a:moveTo>
                <a:cubicBezTo>
                  <a:pt x="128099" y="9226"/>
                  <a:pt x="86588" y="44967"/>
                  <a:pt x="74768" y="53551"/>
                </a:cubicBezTo>
                <a:cubicBezTo>
                  <a:pt x="62948" y="62135"/>
                  <a:pt x="50705" y="70437"/>
                  <a:pt x="38463" y="78458"/>
                </a:cubicBezTo>
                <a:cubicBezTo>
                  <a:pt x="26221" y="86479"/>
                  <a:pt x="13697" y="95907"/>
                  <a:pt x="470" y="102802"/>
                </a:cubicBezTo>
                <a:cubicBezTo>
                  <a:pt x="-656" y="103505"/>
                  <a:pt x="470" y="105335"/>
                  <a:pt x="1455" y="104772"/>
                </a:cubicBezTo>
                <a:cubicBezTo>
                  <a:pt x="14682" y="97736"/>
                  <a:pt x="28472" y="91967"/>
                  <a:pt x="41418" y="84227"/>
                </a:cubicBezTo>
                <a:cubicBezTo>
                  <a:pt x="54364" y="76488"/>
                  <a:pt x="66466" y="68326"/>
                  <a:pt x="78567" y="59602"/>
                </a:cubicBezTo>
                <a:cubicBezTo>
                  <a:pt x="100568" y="41531"/>
                  <a:pt x="121477" y="22172"/>
                  <a:pt x="141186" y="1627"/>
                </a:cubicBezTo>
                <a:cubicBezTo>
                  <a:pt x="142030" y="642"/>
                  <a:pt x="140482" y="-484"/>
                  <a:pt x="139497" y="22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4553822" y="3474862"/>
            <a:ext cx="63155" cy="67739"/>
          </a:xfrm>
          <a:custGeom>
            <a:avLst/>
            <a:gdLst/>
            <a:ahLst/>
            <a:cxnLst/>
            <a:rect l="l" t="t" r="r" b="b"/>
            <a:pathLst>
              <a:path w="84207" h="90318" extrusionOk="0">
                <a:moveTo>
                  <a:pt x="81931" y="389"/>
                </a:moveTo>
                <a:cubicBezTo>
                  <a:pt x="67859" y="14461"/>
                  <a:pt x="55476" y="30221"/>
                  <a:pt x="41827" y="44715"/>
                </a:cubicBezTo>
                <a:lnTo>
                  <a:pt x="21423" y="66104"/>
                </a:lnTo>
                <a:lnTo>
                  <a:pt x="11714" y="76657"/>
                </a:lnTo>
                <a:cubicBezTo>
                  <a:pt x="8291" y="80899"/>
                  <a:pt x="4526" y="84852"/>
                  <a:pt x="456" y="88478"/>
                </a:cubicBezTo>
                <a:cubicBezTo>
                  <a:pt x="-669" y="89322"/>
                  <a:pt x="456" y="91151"/>
                  <a:pt x="2004" y="89885"/>
                </a:cubicBezTo>
                <a:cubicBezTo>
                  <a:pt x="6438" y="85736"/>
                  <a:pt x="11139" y="81882"/>
                  <a:pt x="16076" y="78346"/>
                </a:cubicBezTo>
                <a:cubicBezTo>
                  <a:pt x="19594" y="75250"/>
                  <a:pt x="23252" y="72155"/>
                  <a:pt x="26629" y="68918"/>
                </a:cubicBezTo>
                <a:cubicBezTo>
                  <a:pt x="33947" y="62164"/>
                  <a:pt x="40701" y="54847"/>
                  <a:pt x="47315" y="47811"/>
                </a:cubicBezTo>
                <a:cubicBezTo>
                  <a:pt x="60713" y="33532"/>
                  <a:pt x="72991" y="18242"/>
                  <a:pt x="84042" y="2078"/>
                </a:cubicBezTo>
                <a:cubicBezTo>
                  <a:pt x="84745" y="812"/>
                  <a:pt x="83056" y="-736"/>
                  <a:pt x="81931" y="38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4393616" y="3353653"/>
            <a:ext cx="167331" cy="116246"/>
          </a:xfrm>
          <a:custGeom>
            <a:avLst/>
            <a:gdLst/>
            <a:ahLst/>
            <a:cxnLst/>
            <a:rect l="l" t="t" r="r" b="b"/>
            <a:pathLst>
              <a:path w="223108" h="154995" extrusionOk="0">
                <a:moveTo>
                  <a:pt x="217583" y="16923"/>
                </a:moveTo>
                <a:cubicBezTo>
                  <a:pt x="199290" y="-7421"/>
                  <a:pt x="158060" y="178"/>
                  <a:pt x="133153" y="5243"/>
                </a:cubicBezTo>
                <a:cubicBezTo>
                  <a:pt x="101497" y="11539"/>
                  <a:pt x="71556" y="24542"/>
                  <a:pt x="45346" y="43378"/>
                </a:cubicBezTo>
                <a:cubicBezTo>
                  <a:pt x="21987" y="60545"/>
                  <a:pt x="-3764" y="85592"/>
                  <a:pt x="458" y="117254"/>
                </a:cubicBezTo>
                <a:cubicBezTo>
                  <a:pt x="5031" y="142252"/>
                  <a:pt x="29003" y="158810"/>
                  <a:pt x="54001" y="154237"/>
                </a:cubicBezTo>
                <a:cubicBezTo>
                  <a:pt x="55399" y="153981"/>
                  <a:pt x="56783" y="153661"/>
                  <a:pt x="58151" y="153277"/>
                </a:cubicBezTo>
                <a:cubicBezTo>
                  <a:pt x="59418" y="153277"/>
                  <a:pt x="58855" y="150885"/>
                  <a:pt x="57448" y="151166"/>
                </a:cubicBezTo>
                <a:cubicBezTo>
                  <a:pt x="42827" y="154414"/>
                  <a:pt x="27644" y="148933"/>
                  <a:pt x="18469" y="137094"/>
                </a:cubicBezTo>
                <a:cubicBezTo>
                  <a:pt x="7668" y="123927"/>
                  <a:pt x="5836" y="105558"/>
                  <a:pt x="13826" y="90517"/>
                </a:cubicBezTo>
                <a:cubicBezTo>
                  <a:pt x="27053" y="62374"/>
                  <a:pt x="59559" y="43237"/>
                  <a:pt x="86435" y="30572"/>
                </a:cubicBezTo>
                <a:cubicBezTo>
                  <a:pt x="115331" y="16713"/>
                  <a:pt x="146979" y="9546"/>
                  <a:pt x="179027" y="9606"/>
                </a:cubicBezTo>
                <a:cubicBezTo>
                  <a:pt x="196897" y="9606"/>
                  <a:pt x="222930" y="18471"/>
                  <a:pt x="216598" y="41548"/>
                </a:cubicBezTo>
                <a:cubicBezTo>
                  <a:pt x="210472" y="58000"/>
                  <a:pt x="200137" y="72556"/>
                  <a:pt x="186625" y="83763"/>
                </a:cubicBezTo>
                <a:cubicBezTo>
                  <a:pt x="186625" y="83763"/>
                  <a:pt x="186625" y="85029"/>
                  <a:pt x="187329" y="84607"/>
                </a:cubicBezTo>
                <a:cubicBezTo>
                  <a:pt x="205340" y="71521"/>
                  <a:pt x="235594" y="40845"/>
                  <a:pt x="217583" y="1692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4533593" y="3409085"/>
            <a:ext cx="56774" cy="37362"/>
          </a:xfrm>
          <a:custGeom>
            <a:avLst/>
            <a:gdLst/>
            <a:ahLst/>
            <a:cxnLst/>
            <a:rect l="l" t="t" r="r" b="b"/>
            <a:pathLst>
              <a:path w="75698" h="49816" extrusionOk="0">
                <a:moveTo>
                  <a:pt x="58526" y="3240"/>
                </a:moveTo>
                <a:cubicBezTo>
                  <a:pt x="48656" y="-97"/>
                  <a:pt x="38101" y="-872"/>
                  <a:pt x="27850" y="988"/>
                </a:cubicBezTo>
                <a:cubicBezTo>
                  <a:pt x="22786" y="1728"/>
                  <a:pt x="17795" y="2904"/>
                  <a:pt x="12934" y="4506"/>
                </a:cubicBezTo>
                <a:lnTo>
                  <a:pt x="4772" y="7321"/>
                </a:lnTo>
                <a:cubicBezTo>
                  <a:pt x="1958" y="8306"/>
                  <a:pt x="-2545" y="11120"/>
                  <a:pt x="1817" y="10276"/>
                </a:cubicBezTo>
                <a:cubicBezTo>
                  <a:pt x="6180" y="9431"/>
                  <a:pt x="19688" y="6336"/>
                  <a:pt x="24473" y="5773"/>
                </a:cubicBezTo>
                <a:cubicBezTo>
                  <a:pt x="33369" y="4785"/>
                  <a:pt x="42369" y="5356"/>
                  <a:pt x="51068" y="7461"/>
                </a:cubicBezTo>
                <a:cubicBezTo>
                  <a:pt x="55017" y="8347"/>
                  <a:pt x="58811" y="9817"/>
                  <a:pt x="62325" y="11823"/>
                </a:cubicBezTo>
                <a:cubicBezTo>
                  <a:pt x="65843" y="14319"/>
                  <a:pt x="68615" y="17724"/>
                  <a:pt x="70346" y="21674"/>
                </a:cubicBezTo>
                <a:cubicBezTo>
                  <a:pt x="73648" y="30946"/>
                  <a:pt x="72828" y="41187"/>
                  <a:pt x="68095" y="49817"/>
                </a:cubicBezTo>
                <a:cubicBezTo>
                  <a:pt x="68095" y="49817"/>
                  <a:pt x="68095" y="49817"/>
                  <a:pt x="68798" y="49817"/>
                </a:cubicBezTo>
                <a:cubicBezTo>
                  <a:pt x="73447" y="41173"/>
                  <a:pt x="75820" y="31488"/>
                  <a:pt x="75693" y="21674"/>
                </a:cubicBezTo>
                <a:cubicBezTo>
                  <a:pt x="73901" y="12785"/>
                  <a:pt x="67264" y="5659"/>
                  <a:pt x="58526" y="32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4584723" y="3440192"/>
            <a:ext cx="36407" cy="39182"/>
          </a:xfrm>
          <a:custGeom>
            <a:avLst/>
            <a:gdLst/>
            <a:ahLst/>
            <a:cxnLst/>
            <a:rect l="l" t="t" r="r" b="b"/>
            <a:pathLst>
              <a:path w="48543" h="52243" extrusionOk="0">
                <a:moveTo>
                  <a:pt x="47765" y="13688"/>
                </a:moveTo>
                <a:cubicBezTo>
                  <a:pt x="43544" y="-384"/>
                  <a:pt x="22155" y="-5590"/>
                  <a:pt x="625" y="7637"/>
                </a:cubicBezTo>
                <a:cubicBezTo>
                  <a:pt x="625" y="7637"/>
                  <a:pt x="-782" y="8903"/>
                  <a:pt x="625" y="7637"/>
                </a:cubicBezTo>
                <a:cubicBezTo>
                  <a:pt x="11957" y="1730"/>
                  <a:pt x="25458" y="1730"/>
                  <a:pt x="36790" y="7637"/>
                </a:cubicBezTo>
                <a:cubicBezTo>
                  <a:pt x="42797" y="13102"/>
                  <a:pt x="45875" y="21082"/>
                  <a:pt x="45092" y="29166"/>
                </a:cubicBezTo>
                <a:cubicBezTo>
                  <a:pt x="44967" y="37431"/>
                  <a:pt x="42369" y="45469"/>
                  <a:pt x="37634" y="52244"/>
                </a:cubicBezTo>
                <a:cubicBezTo>
                  <a:pt x="37634" y="52244"/>
                  <a:pt x="37634" y="52244"/>
                  <a:pt x="37634" y="52244"/>
                </a:cubicBezTo>
                <a:cubicBezTo>
                  <a:pt x="46582" y="41541"/>
                  <a:pt x="50296" y="27407"/>
                  <a:pt x="47765" y="1368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4613309" y="3463426"/>
            <a:ext cx="49604" cy="89626"/>
          </a:xfrm>
          <a:custGeom>
            <a:avLst/>
            <a:gdLst/>
            <a:ahLst/>
            <a:cxnLst/>
            <a:rect l="l" t="t" r="r" b="b"/>
            <a:pathLst>
              <a:path w="66139" h="119502" extrusionOk="0">
                <a:moveTo>
                  <a:pt x="44688" y="19"/>
                </a:moveTo>
                <a:cubicBezTo>
                  <a:pt x="27714" y="-427"/>
                  <a:pt x="11533" y="7194"/>
                  <a:pt x="1066" y="20563"/>
                </a:cubicBezTo>
                <a:cubicBezTo>
                  <a:pt x="-60" y="21830"/>
                  <a:pt x="-623" y="23237"/>
                  <a:pt x="1066" y="22111"/>
                </a:cubicBezTo>
                <a:cubicBezTo>
                  <a:pt x="11479" y="12542"/>
                  <a:pt x="31882" y="-544"/>
                  <a:pt x="46376" y="4662"/>
                </a:cubicBezTo>
                <a:cubicBezTo>
                  <a:pt x="60870" y="9869"/>
                  <a:pt x="60448" y="26333"/>
                  <a:pt x="60448" y="38153"/>
                </a:cubicBezTo>
                <a:cubicBezTo>
                  <a:pt x="59463" y="68547"/>
                  <a:pt x="43140" y="94439"/>
                  <a:pt x="27661" y="119064"/>
                </a:cubicBezTo>
                <a:cubicBezTo>
                  <a:pt x="27661" y="119064"/>
                  <a:pt x="27661" y="120049"/>
                  <a:pt x="28505" y="119064"/>
                </a:cubicBezTo>
                <a:cubicBezTo>
                  <a:pt x="39180" y="105245"/>
                  <a:pt x="48288" y="90285"/>
                  <a:pt x="55663" y="74457"/>
                </a:cubicBezTo>
                <a:cubicBezTo>
                  <a:pt x="63090" y="59434"/>
                  <a:pt x="66668" y="42800"/>
                  <a:pt x="66076" y="26051"/>
                </a:cubicBezTo>
                <a:cubicBezTo>
                  <a:pt x="63825" y="14512"/>
                  <a:pt x="58196" y="1707"/>
                  <a:pt x="44688" y="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4594368" y="3244903"/>
            <a:ext cx="206858" cy="131679"/>
          </a:xfrm>
          <a:custGeom>
            <a:avLst/>
            <a:gdLst/>
            <a:ahLst/>
            <a:cxnLst/>
            <a:rect l="l" t="t" r="r" b="b"/>
            <a:pathLst>
              <a:path w="275811" h="175572" extrusionOk="0">
                <a:moveTo>
                  <a:pt x="275811" y="175573"/>
                </a:moveTo>
                <a:cubicBezTo>
                  <a:pt x="255407" y="152777"/>
                  <a:pt x="243869" y="32746"/>
                  <a:pt x="187723" y="10091"/>
                </a:cubicBezTo>
                <a:cubicBezTo>
                  <a:pt x="150433" y="-4966"/>
                  <a:pt x="119053" y="-3981"/>
                  <a:pt x="49399" y="18534"/>
                </a:cubicBezTo>
                <a:cubicBezTo>
                  <a:pt x="-25321" y="42315"/>
                  <a:pt x="-3369" y="90440"/>
                  <a:pt x="37297" y="92269"/>
                </a:cubicBezTo>
                <a:cubicBezTo>
                  <a:pt x="82661" y="94082"/>
                  <a:pt x="128091" y="93330"/>
                  <a:pt x="173370" y="90018"/>
                </a:cubicBezTo>
                <a:cubicBezTo>
                  <a:pt x="184433" y="112923"/>
                  <a:pt x="194250" y="136410"/>
                  <a:pt x="202779" y="16037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4592010" y="3245393"/>
            <a:ext cx="143822" cy="74428"/>
          </a:xfrm>
          <a:custGeom>
            <a:avLst/>
            <a:gdLst/>
            <a:ahLst/>
            <a:cxnLst/>
            <a:rect l="l" t="t" r="r" b="b"/>
            <a:pathLst>
              <a:path w="191763" h="99237" extrusionOk="0">
                <a:moveTo>
                  <a:pt x="191570" y="84298"/>
                </a:moveTo>
                <a:cubicBezTo>
                  <a:pt x="163577" y="88229"/>
                  <a:pt x="135393" y="90671"/>
                  <a:pt x="107141" y="91615"/>
                </a:cubicBezTo>
                <a:cubicBezTo>
                  <a:pt x="93069" y="91615"/>
                  <a:pt x="43818" y="93304"/>
                  <a:pt x="25525" y="84439"/>
                </a:cubicBezTo>
                <a:cubicBezTo>
                  <a:pt x="12441" y="79716"/>
                  <a:pt x="5662" y="65280"/>
                  <a:pt x="10384" y="52195"/>
                </a:cubicBezTo>
                <a:cubicBezTo>
                  <a:pt x="10929" y="50686"/>
                  <a:pt x="11617" y="49231"/>
                  <a:pt x="12439" y="47852"/>
                </a:cubicBezTo>
                <a:cubicBezTo>
                  <a:pt x="19700" y="37054"/>
                  <a:pt x="29772" y="28442"/>
                  <a:pt x="41567" y="22946"/>
                </a:cubicBezTo>
                <a:cubicBezTo>
                  <a:pt x="64917" y="11310"/>
                  <a:pt x="90188" y="4015"/>
                  <a:pt x="116147" y="1416"/>
                </a:cubicBezTo>
                <a:cubicBezTo>
                  <a:pt x="117554" y="1416"/>
                  <a:pt x="116146" y="-132"/>
                  <a:pt x="115021" y="9"/>
                </a:cubicBezTo>
                <a:cubicBezTo>
                  <a:pt x="86728" y="1814"/>
                  <a:pt x="59012" y="8827"/>
                  <a:pt x="33265" y="20694"/>
                </a:cubicBezTo>
                <a:cubicBezTo>
                  <a:pt x="12861" y="31389"/>
                  <a:pt x="-12046" y="57281"/>
                  <a:pt x="6529" y="80921"/>
                </a:cubicBezTo>
                <a:cubicBezTo>
                  <a:pt x="15067" y="90276"/>
                  <a:pt x="26948" y="95888"/>
                  <a:pt x="39597" y="96540"/>
                </a:cubicBezTo>
                <a:cubicBezTo>
                  <a:pt x="90425" y="102471"/>
                  <a:pt x="141918" y="98601"/>
                  <a:pt x="191289" y="85142"/>
                </a:cubicBezTo>
                <a:cubicBezTo>
                  <a:pt x="191289" y="85142"/>
                  <a:pt x="192133" y="84157"/>
                  <a:pt x="191570" y="8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816971" y="2408065"/>
            <a:ext cx="591130" cy="904034"/>
          </a:xfrm>
          <a:custGeom>
            <a:avLst/>
            <a:gdLst/>
            <a:ahLst/>
            <a:cxnLst/>
            <a:rect l="l" t="t" r="r" b="b"/>
            <a:pathLst>
              <a:path w="788173" h="1205379" extrusionOk="0">
                <a:moveTo>
                  <a:pt x="788174" y="888065"/>
                </a:moveTo>
                <a:lnTo>
                  <a:pt x="531367" y="1205380"/>
                </a:lnTo>
                <a:cubicBezTo>
                  <a:pt x="531367" y="1205380"/>
                  <a:pt x="193648" y="958423"/>
                  <a:pt x="131311" y="822492"/>
                </a:cubicBezTo>
                <a:cubicBezTo>
                  <a:pt x="68974" y="686560"/>
                  <a:pt x="-3917" y="257798"/>
                  <a:pt x="164" y="127636"/>
                </a:cubicBezTo>
                <a:cubicBezTo>
                  <a:pt x="4245" y="-2526"/>
                  <a:pt x="66160" y="-82594"/>
                  <a:pt x="192101" y="137908"/>
                </a:cubicBezTo>
                <a:cubicBezTo>
                  <a:pt x="318041" y="358410"/>
                  <a:pt x="415276" y="571595"/>
                  <a:pt x="438354" y="608885"/>
                </a:cubicBezTo>
                <a:cubicBezTo>
                  <a:pt x="461431" y="646174"/>
                  <a:pt x="788174" y="888065"/>
                  <a:pt x="788174" y="888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4316117" y="3039328"/>
            <a:ext cx="29768" cy="29767"/>
          </a:xfrm>
          <a:custGeom>
            <a:avLst/>
            <a:gdLst/>
            <a:ahLst/>
            <a:cxnLst/>
            <a:rect l="l" t="t" r="r" b="b"/>
            <a:pathLst>
              <a:path w="39690" h="39690" extrusionOk="0">
                <a:moveTo>
                  <a:pt x="503" y="15423"/>
                </a:moveTo>
                <a:cubicBezTo>
                  <a:pt x="-1939" y="26105"/>
                  <a:pt x="4741" y="36745"/>
                  <a:pt x="15423" y="39187"/>
                </a:cubicBezTo>
                <a:cubicBezTo>
                  <a:pt x="26105" y="41629"/>
                  <a:pt x="36745" y="34949"/>
                  <a:pt x="39187" y="24267"/>
                </a:cubicBezTo>
                <a:cubicBezTo>
                  <a:pt x="41628" y="13592"/>
                  <a:pt x="34958" y="2957"/>
                  <a:pt x="24284" y="507"/>
                </a:cubicBezTo>
                <a:cubicBezTo>
                  <a:pt x="13604" y="-1944"/>
                  <a:pt x="2959" y="4726"/>
                  <a:pt x="507" y="15406"/>
                </a:cubicBezTo>
                <a:cubicBezTo>
                  <a:pt x="506" y="15412"/>
                  <a:pt x="505" y="15418"/>
                  <a:pt x="503" y="1542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255034" y="2992073"/>
            <a:ext cx="29768" cy="29747"/>
          </a:xfrm>
          <a:custGeom>
            <a:avLst/>
            <a:gdLst/>
            <a:ahLst/>
            <a:cxnLst/>
            <a:rect l="l" t="t" r="r" b="b"/>
            <a:pathLst>
              <a:path w="39690" h="39662" extrusionOk="0">
                <a:moveTo>
                  <a:pt x="473" y="15529"/>
                </a:moveTo>
                <a:cubicBezTo>
                  <a:pt x="-1895" y="26228"/>
                  <a:pt x="4858" y="36821"/>
                  <a:pt x="15557" y="39190"/>
                </a:cubicBezTo>
                <a:cubicBezTo>
                  <a:pt x="26256" y="41558"/>
                  <a:pt x="36849" y="34805"/>
                  <a:pt x="39217" y="24106"/>
                </a:cubicBezTo>
                <a:cubicBezTo>
                  <a:pt x="41575" y="13454"/>
                  <a:pt x="34891" y="2897"/>
                  <a:pt x="24254" y="473"/>
                </a:cubicBezTo>
                <a:cubicBezTo>
                  <a:pt x="13538" y="-1890"/>
                  <a:pt x="2921" y="4832"/>
                  <a:pt x="473" y="1553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3816970" y="2408039"/>
            <a:ext cx="295732" cy="823536"/>
          </a:xfrm>
          <a:custGeom>
            <a:avLst/>
            <a:gdLst/>
            <a:ahLst/>
            <a:cxnLst/>
            <a:rect l="l" t="t" r="r" b="b"/>
            <a:pathLst>
              <a:path w="394310" h="1098048" extrusionOk="0">
                <a:moveTo>
                  <a:pt x="394311" y="1098048"/>
                </a:moveTo>
                <a:cubicBezTo>
                  <a:pt x="293136" y="1014604"/>
                  <a:pt x="167195" y="900342"/>
                  <a:pt x="131312" y="822526"/>
                </a:cubicBezTo>
                <a:cubicBezTo>
                  <a:pt x="68412" y="686595"/>
                  <a:pt x="-3916" y="257833"/>
                  <a:pt x="165" y="127671"/>
                </a:cubicBezTo>
                <a:cubicBezTo>
                  <a:pt x="3120" y="33391"/>
                  <a:pt x="36329" y="-34434"/>
                  <a:pt x="102044" y="18616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280966" y="2326465"/>
            <a:ext cx="735618" cy="953089"/>
          </a:xfrm>
          <a:custGeom>
            <a:avLst/>
            <a:gdLst/>
            <a:ahLst/>
            <a:cxnLst/>
            <a:rect l="l" t="t" r="r" b="b"/>
            <a:pathLst>
              <a:path w="980824" h="1270785" extrusionOk="0">
                <a:moveTo>
                  <a:pt x="421" y="1166568"/>
                </a:moveTo>
                <a:cubicBezTo>
                  <a:pt x="2391" y="1169383"/>
                  <a:pt x="969673" y="1279141"/>
                  <a:pt x="979523" y="1270276"/>
                </a:cubicBezTo>
                <a:cubicBezTo>
                  <a:pt x="993595" y="1257612"/>
                  <a:pt x="890732" y="185215"/>
                  <a:pt x="805739" y="44640"/>
                </a:cubicBezTo>
                <a:cubicBezTo>
                  <a:pt x="787587" y="14667"/>
                  <a:pt x="718354" y="-811"/>
                  <a:pt x="657987" y="33"/>
                </a:cubicBezTo>
                <a:cubicBezTo>
                  <a:pt x="642223" y="110"/>
                  <a:pt x="626497" y="1570"/>
                  <a:pt x="610988" y="4395"/>
                </a:cubicBezTo>
                <a:lnTo>
                  <a:pt x="609722" y="4395"/>
                </a:lnTo>
                <a:cubicBezTo>
                  <a:pt x="597217" y="6624"/>
                  <a:pt x="585180" y="10954"/>
                  <a:pt x="574121" y="17200"/>
                </a:cubicBezTo>
                <a:cubicBezTo>
                  <a:pt x="393863" y="131180"/>
                  <a:pt x="203193" y="578376"/>
                  <a:pt x="155350" y="713604"/>
                </a:cubicBezTo>
                <a:cubicBezTo>
                  <a:pt x="75704" y="936638"/>
                  <a:pt x="-6615" y="1156578"/>
                  <a:pt x="421" y="11665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217116" y="2358467"/>
            <a:ext cx="457186" cy="901286"/>
          </a:xfrm>
          <a:custGeom>
            <a:avLst/>
            <a:gdLst/>
            <a:ahLst/>
            <a:cxnLst/>
            <a:rect l="l" t="t" r="r" b="b"/>
            <a:pathLst>
              <a:path w="609581" h="1201714" extrusionOk="0">
                <a:moveTo>
                  <a:pt x="0" y="1191724"/>
                </a:moveTo>
                <a:lnTo>
                  <a:pt x="277773" y="1201715"/>
                </a:lnTo>
                <a:lnTo>
                  <a:pt x="609582" y="0"/>
                </a:lnTo>
                <a:lnTo>
                  <a:pt x="609582" y="0"/>
                </a:lnTo>
                <a:lnTo>
                  <a:pt x="609582" y="844"/>
                </a:lnTo>
                <a:lnTo>
                  <a:pt x="468866" y="145219"/>
                </a:lnTo>
                <a:lnTo>
                  <a:pt x="463941" y="152395"/>
                </a:lnTo>
                <a:cubicBezTo>
                  <a:pt x="340110" y="336311"/>
                  <a:pt x="179413" y="791668"/>
                  <a:pt x="179413" y="791668"/>
                </a:cubicBezTo>
                <a:cubicBezTo>
                  <a:pt x="174206" y="816012"/>
                  <a:pt x="0" y="1191724"/>
                  <a:pt x="0" y="1191724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3815300" y="2538091"/>
            <a:ext cx="29972" cy="693483"/>
          </a:xfrm>
          <a:custGeom>
            <a:avLst/>
            <a:gdLst/>
            <a:ahLst/>
            <a:cxnLst/>
            <a:rect l="l" t="t" r="r" b="b"/>
            <a:pathLst>
              <a:path w="39963" h="924644" extrusionOk="0">
                <a:moveTo>
                  <a:pt x="39963" y="0"/>
                </a:moveTo>
                <a:cubicBezTo>
                  <a:pt x="39963" y="77253"/>
                  <a:pt x="37571" y="154788"/>
                  <a:pt x="35320" y="231478"/>
                </a:cubicBezTo>
                <a:cubicBezTo>
                  <a:pt x="33068" y="308168"/>
                  <a:pt x="29691" y="385562"/>
                  <a:pt x="27017" y="462674"/>
                </a:cubicBezTo>
                <a:cubicBezTo>
                  <a:pt x="24344" y="539787"/>
                  <a:pt x="19841" y="617462"/>
                  <a:pt x="15338" y="693730"/>
                </a:cubicBezTo>
                <a:lnTo>
                  <a:pt x="8443" y="809258"/>
                </a:lnTo>
                <a:cubicBezTo>
                  <a:pt x="5629" y="847673"/>
                  <a:pt x="3236" y="886229"/>
                  <a:pt x="0" y="924645"/>
                </a:cubicBezTo>
                <a:cubicBezTo>
                  <a:pt x="0" y="886089"/>
                  <a:pt x="985" y="847532"/>
                  <a:pt x="1548" y="808976"/>
                </a:cubicBezTo>
                <a:lnTo>
                  <a:pt x="4644" y="693308"/>
                </a:lnTo>
                <a:cubicBezTo>
                  <a:pt x="6754" y="616195"/>
                  <a:pt x="10132" y="538520"/>
                  <a:pt x="12946" y="462111"/>
                </a:cubicBezTo>
                <a:cubicBezTo>
                  <a:pt x="15760" y="385703"/>
                  <a:pt x="20122" y="308027"/>
                  <a:pt x="24625" y="230915"/>
                </a:cubicBezTo>
                <a:cubicBezTo>
                  <a:pt x="29128" y="153802"/>
                  <a:pt x="33772" y="76972"/>
                  <a:pt x="3996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3858675" y="2706422"/>
            <a:ext cx="21740" cy="21740"/>
          </a:xfrm>
          <a:custGeom>
            <a:avLst/>
            <a:gdLst/>
            <a:ahLst/>
            <a:cxnLst/>
            <a:rect l="l" t="t" r="r" b="b"/>
            <a:pathLst>
              <a:path w="28987" h="28987" extrusionOk="0">
                <a:moveTo>
                  <a:pt x="28987" y="14494"/>
                </a:moveTo>
                <a:cubicBezTo>
                  <a:pt x="28987" y="22498"/>
                  <a:pt x="22498" y="28987"/>
                  <a:pt x="14494" y="28987"/>
                </a:cubicBezTo>
                <a:cubicBezTo>
                  <a:pt x="6489" y="28987"/>
                  <a:pt x="0" y="22498"/>
                  <a:pt x="0" y="14494"/>
                </a:cubicBezTo>
                <a:cubicBezTo>
                  <a:pt x="0" y="6489"/>
                  <a:pt x="6489" y="0"/>
                  <a:pt x="14494" y="0"/>
                </a:cubicBezTo>
                <a:cubicBezTo>
                  <a:pt x="22498" y="0"/>
                  <a:pt x="28987" y="6489"/>
                  <a:pt x="28987" y="1449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3852250" y="2818186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26" y="14775"/>
                </a:moveTo>
                <a:cubicBezTo>
                  <a:pt x="27737" y="22537"/>
                  <a:pt x="21130" y="28514"/>
                  <a:pt x="13368" y="28126"/>
                </a:cubicBezTo>
                <a:cubicBezTo>
                  <a:pt x="5607" y="27737"/>
                  <a:pt x="-371" y="21130"/>
                  <a:pt x="18" y="13368"/>
                </a:cubicBezTo>
                <a:cubicBezTo>
                  <a:pt x="392" y="5886"/>
                  <a:pt x="6563" y="9"/>
                  <a:pt x="14054" y="0"/>
                </a:cubicBezTo>
                <a:cubicBezTo>
                  <a:pt x="21826" y="-10"/>
                  <a:pt x="28134" y="6282"/>
                  <a:pt x="28144" y="14054"/>
                </a:cubicBezTo>
                <a:cubicBezTo>
                  <a:pt x="28144" y="14294"/>
                  <a:pt x="28138" y="14535"/>
                  <a:pt x="28126" y="147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3845180" y="2929316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26" y="14775"/>
                </a:moveTo>
                <a:cubicBezTo>
                  <a:pt x="27737" y="22537"/>
                  <a:pt x="21130" y="28514"/>
                  <a:pt x="13368" y="28126"/>
                </a:cubicBezTo>
                <a:cubicBezTo>
                  <a:pt x="5607" y="27737"/>
                  <a:pt x="-371" y="21130"/>
                  <a:pt x="18" y="13368"/>
                </a:cubicBezTo>
                <a:cubicBezTo>
                  <a:pt x="392" y="5886"/>
                  <a:pt x="6563" y="9"/>
                  <a:pt x="14054" y="0"/>
                </a:cubicBezTo>
                <a:cubicBezTo>
                  <a:pt x="21826" y="-10"/>
                  <a:pt x="28134" y="6282"/>
                  <a:pt x="28144" y="14054"/>
                </a:cubicBezTo>
                <a:cubicBezTo>
                  <a:pt x="28144" y="14294"/>
                  <a:pt x="28138" y="14535"/>
                  <a:pt x="28126" y="147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3838114" y="3040764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18" y="14916"/>
                </a:moveTo>
                <a:cubicBezTo>
                  <a:pt x="27652" y="22673"/>
                  <a:pt x="20985" y="28584"/>
                  <a:pt x="13228" y="28118"/>
                </a:cubicBezTo>
                <a:cubicBezTo>
                  <a:pt x="5470" y="27652"/>
                  <a:pt x="-440" y="20985"/>
                  <a:pt x="26" y="13227"/>
                </a:cubicBezTo>
                <a:cubicBezTo>
                  <a:pt x="472" y="5807"/>
                  <a:pt x="6613" y="14"/>
                  <a:pt x="14047" y="0"/>
                </a:cubicBezTo>
                <a:cubicBezTo>
                  <a:pt x="21818" y="-14"/>
                  <a:pt x="28130" y="6275"/>
                  <a:pt x="28144" y="14046"/>
                </a:cubicBezTo>
                <a:cubicBezTo>
                  <a:pt x="28144" y="14336"/>
                  <a:pt x="28136" y="14626"/>
                  <a:pt x="28118" y="149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3831024" y="3152844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43" y="14072"/>
                </a:moveTo>
                <a:cubicBezTo>
                  <a:pt x="28143" y="21843"/>
                  <a:pt x="21843" y="28143"/>
                  <a:pt x="14072" y="28143"/>
                </a:cubicBezTo>
                <a:cubicBezTo>
                  <a:pt x="6300" y="28143"/>
                  <a:pt x="0" y="21843"/>
                  <a:pt x="0" y="14072"/>
                </a:cubicBezTo>
                <a:cubicBezTo>
                  <a:pt x="0" y="6300"/>
                  <a:pt x="6300" y="0"/>
                  <a:pt x="14072" y="0"/>
                </a:cubicBezTo>
                <a:cubicBezTo>
                  <a:pt x="21843" y="0"/>
                  <a:pt x="28143" y="6300"/>
                  <a:pt x="28143" y="140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3804113" y="2468964"/>
            <a:ext cx="75881" cy="95089"/>
          </a:xfrm>
          <a:custGeom>
            <a:avLst/>
            <a:gdLst/>
            <a:ahLst/>
            <a:cxnLst/>
            <a:rect l="l" t="t" r="r" b="b"/>
            <a:pathLst>
              <a:path w="101174" h="126785" extrusionOk="0">
                <a:moveTo>
                  <a:pt x="0" y="79082"/>
                </a:moveTo>
                <a:lnTo>
                  <a:pt x="52346" y="0"/>
                </a:lnTo>
                <a:lnTo>
                  <a:pt x="101175" y="66840"/>
                </a:lnTo>
                <a:lnTo>
                  <a:pt x="80912" y="125659"/>
                </a:lnTo>
                <a:lnTo>
                  <a:pt x="25188" y="126785"/>
                </a:lnTo>
                <a:lnTo>
                  <a:pt x="0" y="7908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3782198" y="2563209"/>
            <a:ext cx="359738" cy="544782"/>
          </a:xfrm>
          <a:custGeom>
            <a:avLst/>
            <a:gdLst/>
            <a:ahLst/>
            <a:cxnLst/>
            <a:rect l="l" t="t" r="r" b="b"/>
            <a:pathLst>
              <a:path w="479651" h="726376" extrusionOk="0">
                <a:moveTo>
                  <a:pt x="53986" y="1126"/>
                </a:moveTo>
                <a:cubicBezTo>
                  <a:pt x="53986" y="1126"/>
                  <a:pt x="-46345" y="330120"/>
                  <a:pt x="26546" y="508829"/>
                </a:cubicBezTo>
                <a:cubicBezTo>
                  <a:pt x="98171" y="684724"/>
                  <a:pt x="296721" y="726376"/>
                  <a:pt x="296721" y="726376"/>
                </a:cubicBezTo>
                <a:lnTo>
                  <a:pt x="479652" y="710194"/>
                </a:lnTo>
                <a:lnTo>
                  <a:pt x="384528" y="570603"/>
                </a:lnTo>
                <a:cubicBezTo>
                  <a:pt x="384528" y="570603"/>
                  <a:pt x="241982" y="518257"/>
                  <a:pt x="176831" y="415112"/>
                </a:cubicBezTo>
                <a:cubicBezTo>
                  <a:pt x="111679" y="311968"/>
                  <a:pt x="109287" y="0"/>
                  <a:pt x="109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3114203" y="2392573"/>
            <a:ext cx="563440" cy="937434"/>
          </a:xfrm>
          <a:custGeom>
            <a:avLst/>
            <a:gdLst/>
            <a:ahLst/>
            <a:cxnLst/>
            <a:rect l="l" t="t" r="r" b="b"/>
            <a:pathLst>
              <a:path w="751254" h="1249912" extrusionOk="0">
                <a:moveTo>
                  <a:pt x="652941" y="31356"/>
                </a:moveTo>
                <a:cubicBezTo>
                  <a:pt x="355890" y="246371"/>
                  <a:pt x="146363" y="577334"/>
                  <a:pt x="126663" y="646567"/>
                </a:cubicBezTo>
                <a:cubicBezTo>
                  <a:pt x="79946" y="814300"/>
                  <a:pt x="8040" y="1069418"/>
                  <a:pt x="19" y="1201410"/>
                </a:cubicBezTo>
                <a:cubicBezTo>
                  <a:pt x="-3077" y="1250238"/>
                  <a:pt x="375449" y="1271768"/>
                  <a:pt x="379952" y="1220125"/>
                </a:cubicBezTo>
                <a:cubicBezTo>
                  <a:pt x="395571" y="1057035"/>
                  <a:pt x="456924" y="701446"/>
                  <a:pt x="458472" y="695395"/>
                </a:cubicBezTo>
                <a:cubicBezTo>
                  <a:pt x="470010" y="652195"/>
                  <a:pt x="572029" y="464199"/>
                  <a:pt x="676722" y="259879"/>
                </a:cubicBezTo>
                <a:cubicBezTo>
                  <a:pt x="781415" y="55560"/>
                  <a:pt x="777897" y="-59265"/>
                  <a:pt x="652941" y="3135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3053686" y="3201544"/>
            <a:ext cx="349807" cy="634932"/>
          </a:xfrm>
          <a:custGeom>
            <a:avLst/>
            <a:gdLst/>
            <a:ahLst/>
            <a:cxnLst/>
            <a:rect l="l" t="t" r="r" b="b"/>
            <a:pathLst>
              <a:path w="466410" h="846576" extrusionOk="0">
                <a:moveTo>
                  <a:pt x="466411" y="89151"/>
                </a:moveTo>
                <a:cubicBezTo>
                  <a:pt x="466411" y="89151"/>
                  <a:pt x="454169" y="272081"/>
                  <a:pt x="457124" y="372975"/>
                </a:cubicBezTo>
                <a:cubicBezTo>
                  <a:pt x="458812" y="429261"/>
                  <a:pt x="453043" y="526918"/>
                  <a:pt x="435313" y="568992"/>
                </a:cubicBezTo>
                <a:cubicBezTo>
                  <a:pt x="408717" y="632033"/>
                  <a:pt x="257166" y="878567"/>
                  <a:pt x="196096" y="843107"/>
                </a:cubicBezTo>
                <a:cubicBezTo>
                  <a:pt x="141357" y="811024"/>
                  <a:pt x="298396" y="615710"/>
                  <a:pt x="298396" y="615710"/>
                </a:cubicBezTo>
                <a:cubicBezTo>
                  <a:pt x="298396" y="615710"/>
                  <a:pt x="157680" y="826784"/>
                  <a:pt x="98439" y="776126"/>
                </a:cubicBezTo>
                <a:cubicBezTo>
                  <a:pt x="39197" y="725468"/>
                  <a:pt x="246331" y="528184"/>
                  <a:pt x="246331" y="528184"/>
                </a:cubicBezTo>
                <a:cubicBezTo>
                  <a:pt x="246331" y="528184"/>
                  <a:pt x="96609" y="741932"/>
                  <a:pt x="44404" y="679876"/>
                </a:cubicBezTo>
                <a:cubicBezTo>
                  <a:pt x="4722" y="633018"/>
                  <a:pt x="182024" y="444036"/>
                  <a:pt x="182024" y="444036"/>
                </a:cubicBezTo>
                <a:cubicBezTo>
                  <a:pt x="182024" y="444036"/>
                  <a:pt x="52002" y="626967"/>
                  <a:pt x="9084" y="580390"/>
                </a:cubicBezTo>
                <a:cubicBezTo>
                  <a:pt x="-38197" y="529029"/>
                  <a:pt x="114480" y="344269"/>
                  <a:pt x="114480" y="344269"/>
                </a:cubicBezTo>
                <a:cubicBezTo>
                  <a:pt x="25407" y="208056"/>
                  <a:pt x="78738" y="72968"/>
                  <a:pt x="96891" y="1907"/>
                </a:cubicBezTo>
                <a:cubicBezTo>
                  <a:pt x="101253" y="-15261"/>
                  <a:pt x="466411" y="89151"/>
                  <a:pt x="466411" y="8915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3173951" y="3619815"/>
            <a:ext cx="137879" cy="158968"/>
          </a:xfrm>
          <a:custGeom>
            <a:avLst/>
            <a:gdLst/>
            <a:ahLst/>
            <a:cxnLst/>
            <a:rect l="l" t="t" r="r" b="b"/>
            <a:pathLst>
              <a:path w="183839" h="211958" extrusionOk="0">
                <a:moveTo>
                  <a:pt x="183775" y="1307"/>
                </a:moveTo>
                <a:cubicBezTo>
                  <a:pt x="126222" y="96572"/>
                  <a:pt x="46296" y="178609"/>
                  <a:pt x="8443" y="206049"/>
                </a:cubicBezTo>
                <a:lnTo>
                  <a:pt x="0" y="211959"/>
                </a:lnTo>
                <a:cubicBezTo>
                  <a:pt x="39963" y="167352"/>
                  <a:pt x="164919" y="24385"/>
                  <a:pt x="182931" y="885"/>
                </a:cubicBezTo>
                <a:cubicBezTo>
                  <a:pt x="183353" y="-663"/>
                  <a:pt x="184057" y="41"/>
                  <a:pt x="183775" y="130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3150807" y="3560781"/>
            <a:ext cx="103264" cy="136708"/>
          </a:xfrm>
          <a:custGeom>
            <a:avLst/>
            <a:gdLst/>
            <a:ahLst/>
            <a:cxnLst/>
            <a:rect l="l" t="t" r="r" b="b"/>
            <a:pathLst>
              <a:path w="137685" h="182278" extrusionOk="0">
                <a:moveTo>
                  <a:pt x="137662" y="796"/>
                </a:moveTo>
                <a:cubicBezTo>
                  <a:pt x="104453" y="79175"/>
                  <a:pt x="26356" y="152488"/>
                  <a:pt x="1590" y="181335"/>
                </a:cubicBezTo>
                <a:cubicBezTo>
                  <a:pt x="-239" y="183586"/>
                  <a:pt x="-802" y="181335"/>
                  <a:pt x="1590" y="179505"/>
                </a:cubicBezTo>
                <a:cubicBezTo>
                  <a:pt x="25090" y="149674"/>
                  <a:pt x="115429" y="30909"/>
                  <a:pt x="137522" y="233"/>
                </a:cubicBezTo>
                <a:cubicBezTo>
                  <a:pt x="137240" y="-330"/>
                  <a:pt x="137803" y="233"/>
                  <a:pt x="137662" y="79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3123464" y="3513909"/>
            <a:ext cx="79278" cy="98623"/>
          </a:xfrm>
          <a:custGeom>
            <a:avLst/>
            <a:gdLst/>
            <a:ahLst/>
            <a:cxnLst/>
            <a:rect l="l" t="t" r="r" b="b"/>
            <a:pathLst>
              <a:path w="105704" h="131497" extrusionOk="0">
                <a:moveTo>
                  <a:pt x="105590" y="1799"/>
                </a:moveTo>
                <a:cubicBezTo>
                  <a:pt x="80491" y="51633"/>
                  <a:pt x="45094" y="95568"/>
                  <a:pt x="1742" y="130695"/>
                </a:cubicBezTo>
                <a:cubicBezTo>
                  <a:pt x="-510" y="132665"/>
                  <a:pt x="-650" y="130695"/>
                  <a:pt x="1742" y="128162"/>
                </a:cubicBezTo>
                <a:cubicBezTo>
                  <a:pt x="39031" y="83555"/>
                  <a:pt x="62953" y="56397"/>
                  <a:pt x="104324" y="814"/>
                </a:cubicBezTo>
                <a:cubicBezTo>
                  <a:pt x="104464" y="-734"/>
                  <a:pt x="106153" y="111"/>
                  <a:pt x="105590" y="179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3104191" y="2353309"/>
            <a:ext cx="606187" cy="957101"/>
          </a:xfrm>
          <a:custGeom>
            <a:avLst/>
            <a:gdLst/>
            <a:ahLst/>
            <a:cxnLst/>
            <a:rect l="l" t="t" r="r" b="b"/>
            <a:pathLst>
              <a:path w="808249" h="1276135" extrusionOk="0">
                <a:moveTo>
                  <a:pt x="411313" y="1276136"/>
                </a:moveTo>
                <a:lnTo>
                  <a:pt x="0" y="1253762"/>
                </a:lnTo>
                <a:cubicBezTo>
                  <a:pt x="0" y="1253762"/>
                  <a:pt x="79645" y="809522"/>
                  <a:pt x="125800" y="688787"/>
                </a:cubicBezTo>
                <a:cubicBezTo>
                  <a:pt x="171955" y="568053"/>
                  <a:pt x="494758" y="184320"/>
                  <a:pt x="674593" y="52047"/>
                </a:cubicBezTo>
                <a:cubicBezTo>
                  <a:pt x="843452" y="-72345"/>
                  <a:pt x="830787" y="45293"/>
                  <a:pt x="754519" y="204584"/>
                </a:cubicBezTo>
                <a:cubicBezTo>
                  <a:pt x="678251" y="363874"/>
                  <a:pt x="489270" y="748592"/>
                  <a:pt x="481108" y="777298"/>
                </a:cubicBezTo>
                <a:cubicBezTo>
                  <a:pt x="472947" y="806004"/>
                  <a:pt x="411313" y="1276136"/>
                  <a:pt x="411313" y="1276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126060" y="3231027"/>
            <a:ext cx="280365" cy="17949"/>
          </a:xfrm>
          <a:custGeom>
            <a:avLst/>
            <a:gdLst/>
            <a:ahLst/>
            <a:cxnLst/>
            <a:rect l="l" t="t" r="r" b="b"/>
            <a:pathLst>
              <a:path w="373820" h="23932" extrusionOk="0">
                <a:moveTo>
                  <a:pt x="372867" y="21416"/>
                </a:moveTo>
                <a:cubicBezTo>
                  <a:pt x="357389" y="18179"/>
                  <a:pt x="341347" y="17898"/>
                  <a:pt x="325727" y="16209"/>
                </a:cubicBezTo>
                <a:cubicBezTo>
                  <a:pt x="310108" y="14521"/>
                  <a:pt x="294348" y="13395"/>
                  <a:pt x="278587" y="12410"/>
                </a:cubicBezTo>
                <a:cubicBezTo>
                  <a:pt x="248193" y="10299"/>
                  <a:pt x="217798" y="8751"/>
                  <a:pt x="187404" y="7344"/>
                </a:cubicBezTo>
                <a:lnTo>
                  <a:pt x="96220" y="3404"/>
                </a:lnTo>
                <a:cubicBezTo>
                  <a:pt x="64840" y="1997"/>
                  <a:pt x="32897" y="-958"/>
                  <a:pt x="1518" y="308"/>
                </a:cubicBezTo>
                <a:cubicBezTo>
                  <a:pt x="935" y="92"/>
                  <a:pt x="287" y="389"/>
                  <a:pt x="71" y="972"/>
                </a:cubicBezTo>
                <a:cubicBezTo>
                  <a:pt x="-146" y="1555"/>
                  <a:pt x="151" y="2203"/>
                  <a:pt x="734" y="2419"/>
                </a:cubicBezTo>
                <a:cubicBezTo>
                  <a:pt x="987" y="2513"/>
                  <a:pt x="1265" y="2513"/>
                  <a:pt x="1518" y="2419"/>
                </a:cubicBezTo>
                <a:cubicBezTo>
                  <a:pt x="32475" y="7203"/>
                  <a:pt x="64559" y="7907"/>
                  <a:pt x="95938" y="10158"/>
                </a:cubicBezTo>
                <a:cubicBezTo>
                  <a:pt x="127318" y="12410"/>
                  <a:pt x="157712" y="14521"/>
                  <a:pt x="188670" y="16491"/>
                </a:cubicBezTo>
                <a:cubicBezTo>
                  <a:pt x="219628" y="18461"/>
                  <a:pt x="250444" y="20431"/>
                  <a:pt x="281402" y="21979"/>
                </a:cubicBezTo>
                <a:cubicBezTo>
                  <a:pt x="296740" y="22682"/>
                  <a:pt x="311796" y="23245"/>
                  <a:pt x="327135" y="23245"/>
                </a:cubicBezTo>
                <a:cubicBezTo>
                  <a:pt x="342473" y="23245"/>
                  <a:pt x="357811" y="24793"/>
                  <a:pt x="373149" y="23245"/>
                </a:cubicBezTo>
                <a:cubicBezTo>
                  <a:pt x="374274" y="23386"/>
                  <a:pt x="373852" y="21556"/>
                  <a:pt x="372867" y="214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3729493" y="2177282"/>
            <a:ext cx="192293" cy="282649"/>
          </a:xfrm>
          <a:custGeom>
            <a:avLst/>
            <a:gdLst/>
            <a:ahLst/>
            <a:cxnLst/>
            <a:rect l="l" t="t" r="r" b="b"/>
            <a:pathLst>
              <a:path w="256390" h="376866" extrusionOk="0">
                <a:moveTo>
                  <a:pt x="138329" y="376808"/>
                </a:moveTo>
                <a:cubicBezTo>
                  <a:pt x="122428" y="374416"/>
                  <a:pt x="25757" y="279854"/>
                  <a:pt x="146" y="211748"/>
                </a:cubicBezTo>
                <a:cubicBezTo>
                  <a:pt x="-1542" y="206964"/>
                  <a:pt x="11685" y="162357"/>
                  <a:pt x="25194" y="107337"/>
                </a:cubicBezTo>
                <a:cubicBezTo>
                  <a:pt x="33214" y="73846"/>
                  <a:pt x="41517" y="36979"/>
                  <a:pt x="46442" y="1800"/>
                </a:cubicBezTo>
                <a:cubicBezTo>
                  <a:pt x="47427" y="-5377"/>
                  <a:pt x="69801" y="11228"/>
                  <a:pt x="69801" y="11228"/>
                </a:cubicBezTo>
                <a:lnTo>
                  <a:pt x="113141" y="28536"/>
                </a:lnTo>
                <a:lnTo>
                  <a:pt x="256390" y="86088"/>
                </a:lnTo>
                <a:cubicBezTo>
                  <a:pt x="237682" y="127610"/>
                  <a:pt x="224165" y="171280"/>
                  <a:pt x="216145" y="216110"/>
                </a:cubicBezTo>
                <a:cubicBezTo>
                  <a:pt x="215690" y="220790"/>
                  <a:pt x="215690" y="225502"/>
                  <a:pt x="216145" y="230182"/>
                </a:cubicBezTo>
                <a:cubicBezTo>
                  <a:pt x="216145" y="230182"/>
                  <a:pt x="216145" y="231730"/>
                  <a:pt x="216145" y="232574"/>
                </a:cubicBezTo>
                <a:cubicBezTo>
                  <a:pt x="216286" y="260013"/>
                  <a:pt x="164503" y="379904"/>
                  <a:pt x="138329" y="37680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3771430" y="2190030"/>
            <a:ext cx="150672" cy="161471"/>
          </a:xfrm>
          <a:custGeom>
            <a:avLst/>
            <a:gdLst/>
            <a:ahLst/>
            <a:cxnLst/>
            <a:rect l="l" t="t" r="r" b="b"/>
            <a:pathLst>
              <a:path w="200896" h="215295" extrusionOk="0">
                <a:moveTo>
                  <a:pt x="159949" y="212903"/>
                </a:moveTo>
                <a:cubicBezTo>
                  <a:pt x="159949" y="212903"/>
                  <a:pt x="159949" y="214451"/>
                  <a:pt x="159949" y="215296"/>
                </a:cubicBezTo>
                <a:cubicBezTo>
                  <a:pt x="152404" y="215215"/>
                  <a:pt x="144877" y="214556"/>
                  <a:pt x="137434" y="213326"/>
                </a:cubicBezTo>
                <a:cubicBezTo>
                  <a:pt x="-8489" y="188841"/>
                  <a:pt x="95" y="0"/>
                  <a:pt x="95" y="0"/>
                </a:cubicBezTo>
                <a:lnTo>
                  <a:pt x="57648" y="10835"/>
                </a:lnTo>
                <a:lnTo>
                  <a:pt x="200897" y="68388"/>
                </a:lnTo>
                <a:cubicBezTo>
                  <a:pt x="182189" y="109910"/>
                  <a:pt x="168672" y="153580"/>
                  <a:pt x="160652" y="198410"/>
                </a:cubicBezTo>
                <a:cubicBezTo>
                  <a:pt x="159934" y="203205"/>
                  <a:pt x="159699" y="208061"/>
                  <a:pt x="159949" y="21290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3760239" y="1896970"/>
            <a:ext cx="277976" cy="402035"/>
          </a:xfrm>
          <a:custGeom>
            <a:avLst/>
            <a:gdLst/>
            <a:ahLst/>
            <a:cxnLst/>
            <a:rect l="l" t="t" r="r" b="b"/>
            <a:pathLst>
              <a:path w="370635" h="536046" extrusionOk="0">
                <a:moveTo>
                  <a:pt x="44286" y="80328"/>
                </a:moveTo>
                <a:cubicBezTo>
                  <a:pt x="945" y="149279"/>
                  <a:pt x="-18192" y="377379"/>
                  <a:pt x="22193" y="440279"/>
                </a:cubicBezTo>
                <a:cubicBezTo>
                  <a:pt x="80731" y="531463"/>
                  <a:pt x="205968" y="572693"/>
                  <a:pt x="290820" y="495581"/>
                </a:cubicBezTo>
                <a:cubicBezTo>
                  <a:pt x="373139" y="420861"/>
                  <a:pt x="392839" y="123246"/>
                  <a:pt x="344996" y="63020"/>
                </a:cubicBezTo>
                <a:cubicBezTo>
                  <a:pt x="274497" y="-25631"/>
                  <a:pt x="108311" y="-21551"/>
                  <a:pt x="44286" y="8032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3916721" y="2097791"/>
            <a:ext cx="15335" cy="29233"/>
          </a:xfrm>
          <a:custGeom>
            <a:avLst/>
            <a:gdLst/>
            <a:ahLst/>
            <a:cxnLst/>
            <a:rect l="l" t="t" r="r" b="b"/>
            <a:pathLst>
              <a:path w="20446" h="38978" extrusionOk="0">
                <a:moveTo>
                  <a:pt x="20122" y="0"/>
                </a:moveTo>
                <a:cubicBezTo>
                  <a:pt x="20122" y="0"/>
                  <a:pt x="18856" y="0"/>
                  <a:pt x="18856" y="1266"/>
                </a:cubicBezTo>
                <a:cubicBezTo>
                  <a:pt x="17871" y="16745"/>
                  <a:pt x="14353" y="34194"/>
                  <a:pt x="0" y="37993"/>
                </a:cubicBezTo>
                <a:cubicBezTo>
                  <a:pt x="0" y="37993"/>
                  <a:pt x="0" y="38978"/>
                  <a:pt x="0" y="38978"/>
                </a:cubicBezTo>
                <a:cubicBezTo>
                  <a:pt x="17167" y="37993"/>
                  <a:pt x="21811" y="14775"/>
                  <a:pt x="2012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3905925" y="2084735"/>
            <a:ext cx="26152" cy="37051"/>
          </a:xfrm>
          <a:custGeom>
            <a:avLst/>
            <a:gdLst/>
            <a:ahLst/>
            <a:cxnLst/>
            <a:rect l="l" t="t" r="r" b="b"/>
            <a:pathLst>
              <a:path w="34869" h="49402" extrusionOk="0">
                <a:moveTo>
                  <a:pt x="22274" y="239"/>
                </a:moveTo>
                <a:cubicBezTo>
                  <a:pt x="-2351" y="-3841"/>
                  <a:pt x="-8683" y="45550"/>
                  <a:pt x="14113" y="49209"/>
                </a:cubicBezTo>
                <a:cubicBezTo>
                  <a:pt x="36909" y="52867"/>
                  <a:pt x="42819" y="3617"/>
                  <a:pt x="22274" y="23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992057" y="2108555"/>
            <a:ext cx="10464" cy="31883"/>
          </a:xfrm>
          <a:custGeom>
            <a:avLst/>
            <a:gdLst/>
            <a:ahLst/>
            <a:cxnLst/>
            <a:rect l="l" t="t" r="r" b="b"/>
            <a:pathLst>
              <a:path w="13952" h="42510" extrusionOk="0">
                <a:moveTo>
                  <a:pt x="3258" y="0"/>
                </a:moveTo>
                <a:cubicBezTo>
                  <a:pt x="3258" y="0"/>
                  <a:pt x="4384" y="844"/>
                  <a:pt x="4243" y="1548"/>
                </a:cubicBezTo>
                <a:cubicBezTo>
                  <a:pt x="1570" y="16604"/>
                  <a:pt x="866" y="34475"/>
                  <a:pt x="13953" y="41652"/>
                </a:cubicBezTo>
                <a:cubicBezTo>
                  <a:pt x="13953" y="41652"/>
                  <a:pt x="13953" y="42637"/>
                  <a:pt x="13953" y="42496"/>
                </a:cubicBezTo>
                <a:cubicBezTo>
                  <a:pt x="-2792" y="37571"/>
                  <a:pt x="-1808" y="13931"/>
                  <a:pt x="325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3992711" y="2098081"/>
            <a:ext cx="25988" cy="37313"/>
          </a:xfrm>
          <a:custGeom>
            <a:avLst/>
            <a:gdLst/>
            <a:ahLst/>
            <a:cxnLst/>
            <a:rect l="l" t="t" r="r" b="b"/>
            <a:pathLst>
              <a:path w="34650" h="49750" extrusionOk="0">
                <a:moveTo>
                  <a:pt x="18429" y="36"/>
                </a:moveTo>
                <a:cubicBezTo>
                  <a:pt x="43195" y="1865"/>
                  <a:pt x="37707" y="51397"/>
                  <a:pt x="14770" y="49708"/>
                </a:cubicBezTo>
                <a:cubicBezTo>
                  <a:pt x="-8167" y="48020"/>
                  <a:pt x="-2397" y="-1512"/>
                  <a:pt x="18429" y="3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3901245" y="2041670"/>
            <a:ext cx="40197" cy="24473"/>
          </a:xfrm>
          <a:custGeom>
            <a:avLst/>
            <a:gdLst/>
            <a:ahLst/>
            <a:cxnLst/>
            <a:rect l="l" t="t" r="r" b="b"/>
            <a:pathLst>
              <a:path w="53596" h="32631" extrusionOk="0">
                <a:moveTo>
                  <a:pt x="11909" y="32613"/>
                </a:moveTo>
                <a:cubicBezTo>
                  <a:pt x="18642" y="31510"/>
                  <a:pt x="25312" y="30054"/>
                  <a:pt x="31891" y="28251"/>
                </a:cubicBezTo>
                <a:cubicBezTo>
                  <a:pt x="39130" y="27750"/>
                  <a:pt x="46003" y="24882"/>
                  <a:pt x="51451" y="20089"/>
                </a:cubicBezTo>
                <a:cubicBezTo>
                  <a:pt x="54312" y="16248"/>
                  <a:pt x="54312" y="10984"/>
                  <a:pt x="51451" y="7143"/>
                </a:cubicBezTo>
                <a:cubicBezTo>
                  <a:pt x="44593" y="613"/>
                  <a:pt x="34718" y="-1654"/>
                  <a:pt x="25700" y="1233"/>
                </a:cubicBezTo>
                <a:cubicBezTo>
                  <a:pt x="16246" y="2766"/>
                  <a:pt x="7710" y="7787"/>
                  <a:pt x="1778" y="15305"/>
                </a:cubicBezTo>
                <a:cubicBezTo>
                  <a:pt x="-1574" y="20541"/>
                  <a:pt x="-47" y="27503"/>
                  <a:pt x="5189" y="30855"/>
                </a:cubicBezTo>
                <a:cubicBezTo>
                  <a:pt x="7188" y="32135"/>
                  <a:pt x="9540" y="32750"/>
                  <a:pt x="11909" y="326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3995046" y="2054327"/>
            <a:ext cx="39572" cy="27961"/>
          </a:xfrm>
          <a:custGeom>
            <a:avLst/>
            <a:gdLst/>
            <a:ahLst/>
            <a:cxnLst/>
            <a:rect l="l" t="t" r="r" b="b"/>
            <a:pathLst>
              <a:path w="52763" h="37281" extrusionOk="0">
                <a:moveTo>
                  <a:pt x="37548" y="36563"/>
                </a:moveTo>
                <a:cubicBezTo>
                  <a:pt x="30794" y="34312"/>
                  <a:pt x="25024" y="31216"/>
                  <a:pt x="18692" y="28543"/>
                </a:cubicBezTo>
                <a:cubicBezTo>
                  <a:pt x="11699" y="26620"/>
                  <a:pt x="5524" y="22470"/>
                  <a:pt x="1102" y="16722"/>
                </a:cubicBezTo>
                <a:cubicBezTo>
                  <a:pt x="-1036" y="12417"/>
                  <a:pt x="5" y="7210"/>
                  <a:pt x="3635" y="4058"/>
                </a:cubicBezTo>
                <a:cubicBezTo>
                  <a:pt x="11643" y="-976"/>
                  <a:pt x="21730" y="-1352"/>
                  <a:pt x="30090" y="3073"/>
                </a:cubicBezTo>
                <a:cubicBezTo>
                  <a:pt x="39261" y="6183"/>
                  <a:pt x="46939" y="12607"/>
                  <a:pt x="51619" y="21085"/>
                </a:cubicBezTo>
                <a:cubicBezTo>
                  <a:pt x="54347" y="26671"/>
                  <a:pt x="52030" y="33412"/>
                  <a:pt x="46443" y="36140"/>
                </a:cubicBezTo>
                <a:cubicBezTo>
                  <a:pt x="43662" y="37498"/>
                  <a:pt x="40445" y="37651"/>
                  <a:pt x="37548" y="365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3900151" y="2202653"/>
            <a:ext cx="23113" cy="12417"/>
          </a:xfrm>
          <a:custGeom>
            <a:avLst/>
            <a:gdLst/>
            <a:ahLst/>
            <a:cxnLst/>
            <a:rect l="l" t="t" r="r" b="b"/>
            <a:pathLst>
              <a:path w="30817" h="16556" extrusionOk="0">
                <a:moveTo>
                  <a:pt x="2111" y="338"/>
                </a:moveTo>
                <a:cubicBezTo>
                  <a:pt x="5347" y="4418"/>
                  <a:pt x="8302" y="9766"/>
                  <a:pt x="13790" y="10891"/>
                </a:cubicBezTo>
                <a:cubicBezTo>
                  <a:pt x="19522" y="11525"/>
                  <a:pt x="25322" y="10950"/>
                  <a:pt x="30817" y="9203"/>
                </a:cubicBezTo>
                <a:lnTo>
                  <a:pt x="30817" y="10047"/>
                </a:lnTo>
                <a:cubicBezTo>
                  <a:pt x="25566" y="15627"/>
                  <a:pt x="17661" y="17847"/>
                  <a:pt x="10272" y="15816"/>
                </a:cubicBezTo>
                <a:cubicBezTo>
                  <a:pt x="4079" y="13387"/>
                  <a:pt x="3" y="7413"/>
                  <a:pt x="0" y="760"/>
                </a:cubicBezTo>
                <a:cubicBezTo>
                  <a:pt x="422" y="-84"/>
                  <a:pt x="1689" y="-225"/>
                  <a:pt x="2111" y="33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3918045" y="2052832"/>
            <a:ext cx="69965" cy="140971"/>
          </a:xfrm>
          <a:custGeom>
            <a:avLst/>
            <a:gdLst/>
            <a:ahLst/>
            <a:cxnLst/>
            <a:rect l="l" t="t" r="r" b="b"/>
            <a:pathLst>
              <a:path w="93287" h="187961" extrusionOk="0">
                <a:moveTo>
                  <a:pt x="204" y="156335"/>
                </a:moveTo>
                <a:cubicBezTo>
                  <a:pt x="6381" y="169767"/>
                  <a:pt x="17923" y="179981"/>
                  <a:pt x="32006" y="184479"/>
                </a:cubicBezTo>
                <a:cubicBezTo>
                  <a:pt x="37995" y="186520"/>
                  <a:pt x="44255" y="187658"/>
                  <a:pt x="50580" y="187856"/>
                </a:cubicBezTo>
                <a:cubicBezTo>
                  <a:pt x="51796" y="187997"/>
                  <a:pt x="53023" y="187997"/>
                  <a:pt x="54239" y="187856"/>
                </a:cubicBezTo>
                <a:lnTo>
                  <a:pt x="57616" y="187856"/>
                </a:lnTo>
                <a:cubicBezTo>
                  <a:pt x="59338" y="187822"/>
                  <a:pt x="60803" y="186591"/>
                  <a:pt x="61134" y="184901"/>
                </a:cubicBezTo>
                <a:lnTo>
                  <a:pt x="61134" y="184901"/>
                </a:lnTo>
                <a:cubicBezTo>
                  <a:pt x="61203" y="184387"/>
                  <a:pt x="61203" y="183867"/>
                  <a:pt x="61134" y="183353"/>
                </a:cubicBezTo>
                <a:lnTo>
                  <a:pt x="61134" y="183353"/>
                </a:lnTo>
                <a:lnTo>
                  <a:pt x="61134" y="181946"/>
                </a:lnTo>
                <a:cubicBezTo>
                  <a:pt x="62963" y="170266"/>
                  <a:pt x="64089" y="152255"/>
                  <a:pt x="64089" y="152255"/>
                </a:cubicBezTo>
                <a:cubicBezTo>
                  <a:pt x="68170" y="154928"/>
                  <a:pt x="88714" y="167593"/>
                  <a:pt x="89277" y="161401"/>
                </a:cubicBezTo>
                <a:cubicBezTo>
                  <a:pt x="94625" y="108157"/>
                  <a:pt x="94625" y="54511"/>
                  <a:pt x="89277" y="1266"/>
                </a:cubicBezTo>
                <a:cubicBezTo>
                  <a:pt x="89277" y="-422"/>
                  <a:pt x="86463" y="-422"/>
                  <a:pt x="86463" y="1266"/>
                </a:cubicBezTo>
                <a:cubicBezTo>
                  <a:pt x="81116" y="50517"/>
                  <a:pt x="84493" y="99768"/>
                  <a:pt x="79990" y="149722"/>
                </a:cubicBezTo>
                <a:cubicBezTo>
                  <a:pt x="72654" y="145092"/>
                  <a:pt x="64693" y="141538"/>
                  <a:pt x="56350" y="139168"/>
                </a:cubicBezTo>
                <a:cubicBezTo>
                  <a:pt x="54520" y="139168"/>
                  <a:pt x="54661" y="174066"/>
                  <a:pt x="53394" y="179272"/>
                </a:cubicBezTo>
                <a:cubicBezTo>
                  <a:pt x="33677" y="178763"/>
                  <a:pt x="15022" y="170224"/>
                  <a:pt x="1752" y="155632"/>
                </a:cubicBezTo>
                <a:cubicBezTo>
                  <a:pt x="767" y="154225"/>
                  <a:pt x="-500" y="155069"/>
                  <a:pt x="204" y="1563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3911017" y="2169767"/>
            <a:ext cx="40320" cy="30962"/>
          </a:xfrm>
          <a:custGeom>
            <a:avLst/>
            <a:gdLst/>
            <a:ahLst/>
            <a:cxnLst/>
            <a:rect l="l" t="t" r="r" b="b"/>
            <a:pathLst>
              <a:path w="53760" h="41283" extrusionOk="0">
                <a:moveTo>
                  <a:pt x="53760" y="24485"/>
                </a:moveTo>
                <a:cubicBezTo>
                  <a:pt x="46202" y="32032"/>
                  <a:pt x="36860" y="37550"/>
                  <a:pt x="26602" y="40526"/>
                </a:cubicBezTo>
                <a:cubicBezTo>
                  <a:pt x="20939" y="41833"/>
                  <a:pt x="15017" y="41442"/>
                  <a:pt x="9575" y="39400"/>
                </a:cubicBezTo>
                <a:cubicBezTo>
                  <a:pt x="-2245" y="34616"/>
                  <a:pt x="-1119" y="23359"/>
                  <a:pt x="2399" y="14072"/>
                </a:cubicBezTo>
                <a:cubicBezTo>
                  <a:pt x="4269" y="9107"/>
                  <a:pt x="6726" y="4383"/>
                  <a:pt x="9716" y="0"/>
                </a:cubicBezTo>
                <a:cubicBezTo>
                  <a:pt x="21429" y="12626"/>
                  <a:pt x="36853" y="21201"/>
                  <a:pt x="53760" y="2448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3911017" y="2180320"/>
            <a:ext cx="19951" cy="20408"/>
          </a:xfrm>
          <a:custGeom>
            <a:avLst/>
            <a:gdLst/>
            <a:ahLst/>
            <a:cxnLst/>
            <a:rect l="l" t="t" r="r" b="b"/>
            <a:pathLst>
              <a:path w="26601" h="27211" extrusionOk="0">
                <a:moveTo>
                  <a:pt x="26602" y="26455"/>
                </a:moveTo>
                <a:cubicBezTo>
                  <a:pt x="20939" y="27762"/>
                  <a:pt x="15017" y="27370"/>
                  <a:pt x="9575" y="25329"/>
                </a:cubicBezTo>
                <a:cubicBezTo>
                  <a:pt x="-2245" y="20545"/>
                  <a:pt x="-1119" y="9287"/>
                  <a:pt x="2399" y="0"/>
                </a:cubicBezTo>
                <a:cubicBezTo>
                  <a:pt x="15767" y="1873"/>
                  <a:pt x="25922" y="12973"/>
                  <a:pt x="26602" y="26455"/>
                </a:cubicBezTo>
                <a:close/>
              </a:path>
            </a:pathLst>
          </a:custGeom>
          <a:solidFill>
            <a:srgbClr val="FF9C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3747680" y="1866455"/>
            <a:ext cx="346260" cy="222743"/>
          </a:xfrm>
          <a:custGeom>
            <a:avLst/>
            <a:gdLst/>
            <a:ahLst/>
            <a:cxnLst/>
            <a:rect l="l" t="t" r="r" b="b"/>
            <a:pathLst>
              <a:path w="461680" h="296991" extrusionOk="0">
                <a:moveTo>
                  <a:pt x="38798" y="296487"/>
                </a:moveTo>
                <a:cubicBezTo>
                  <a:pt x="93255" y="304789"/>
                  <a:pt x="119287" y="207836"/>
                  <a:pt x="119287" y="207836"/>
                </a:cubicBezTo>
                <a:cubicBezTo>
                  <a:pt x="119287" y="207836"/>
                  <a:pt x="215115" y="207836"/>
                  <a:pt x="239740" y="139026"/>
                </a:cubicBezTo>
                <a:cubicBezTo>
                  <a:pt x="239740" y="139026"/>
                  <a:pt x="319526" y="209384"/>
                  <a:pt x="393121" y="195312"/>
                </a:cubicBezTo>
                <a:cubicBezTo>
                  <a:pt x="466715" y="181241"/>
                  <a:pt x="464605" y="100048"/>
                  <a:pt x="459539" y="81895"/>
                </a:cubicBezTo>
                <a:cubicBezTo>
                  <a:pt x="454473" y="63743"/>
                  <a:pt x="410851" y="89072"/>
                  <a:pt x="410851" y="89072"/>
                </a:cubicBezTo>
                <a:cubicBezTo>
                  <a:pt x="410851" y="89072"/>
                  <a:pt x="413525" y="43761"/>
                  <a:pt x="402267" y="37288"/>
                </a:cubicBezTo>
                <a:cubicBezTo>
                  <a:pt x="391010" y="30815"/>
                  <a:pt x="374124" y="55863"/>
                  <a:pt x="374124" y="55863"/>
                </a:cubicBezTo>
                <a:cubicBezTo>
                  <a:pt x="321569" y="29285"/>
                  <a:pt x="265307" y="10784"/>
                  <a:pt x="207235" y="984"/>
                </a:cubicBezTo>
                <a:cubicBezTo>
                  <a:pt x="125479" y="-9429"/>
                  <a:pt x="72148" y="66276"/>
                  <a:pt x="72148" y="66276"/>
                </a:cubicBezTo>
                <a:cubicBezTo>
                  <a:pt x="72148" y="66276"/>
                  <a:pt x="27119" y="68668"/>
                  <a:pt x="8262" y="96952"/>
                </a:cubicBezTo>
                <a:cubicBezTo>
                  <a:pt x="-10593" y="125236"/>
                  <a:pt x="4182" y="291140"/>
                  <a:pt x="38798" y="2964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3819127" y="1954472"/>
            <a:ext cx="113213" cy="76103"/>
          </a:xfrm>
          <a:custGeom>
            <a:avLst/>
            <a:gdLst/>
            <a:ahLst/>
            <a:cxnLst/>
            <a:rect l="l" t="t" r="r" b="b"/>
            <a:pathLst>
              <a:path w="150951" h="101470" extrusionOk="0">
                <a:moveTo>
                  <a:pt x="1933" y="87666"/>
                </a:moveTo>
                <a:cubicBezTo>
                  <a:pt x="72291" y="108633"/>
                  <a:pt x="128577" y="68247"/>
                  <a:pt x="149544" y="704"/>
                </a:cubicBezTo>
                <a:cubicBezTo>
                  <a:pt x="149544" y="315"/>
                  <a:pt x="149859" y="0"/>
                  <a:pt x="150248" y="0"/>
                </a:cubicBezTo>
                <a:cubicBezTo>
                  <a:pt x="150636" y="0"/>
                  <a:pt x="150951" y="315"/>
                  <a:pt x="150951" y="704"/>
                </a:cubicBezTo>
                <a:cubicBezTo>
                  <a:pt x="138709" y="64870"/>
                  <a:pt x="67225" y="127348"/>
                  <a:pt x="807" y="90480"/>
                </a:cubicBezTo>
                <a:cubicBezTo>
                  <a:pt x="-741" y="89777"/>
                  <a:pt x="104" y="87103"/>
                  <a:pt x="1933" y="876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3737117" y="1915423"/>
            <a:ext cx="66679" cy="172015"/>
          </a:xfrm>
          <a:custGeom>
            <a:avLst/>
            <a:gdLst/>
            <a:ahLst/>
            <a:cxnLst/>
            <a:rect l="l" t="t" r="r" b="b"/>
            <a:pathLst>
              <a:path w="88906" h="229354" extrusionOk="0">
                <a:moveTo>
                  <a:pt x="88202" y="0"/>
                </a:moveTo>
                <a:cubicBezTo>
                  <a:pt x="88591" y="0"/>
                  <a:pt x="88906" y="315"/>
                  <a:pt x="88906" y="704"/>
                </a:cubicBezTo>
                <a:cubicBezTo>
                  <a:pt x="88906" y="1092"/>
                  <a:pt x="88591" y="1407"/>
                  <a:pt x="88202" y="1407"/>
                </a:cubicBezTo>
                <a:cubicBezTo>
                  <a:pt x="66532" y="7599"/>
                  <a:pt x="42329" y="10976"/>
                  <a:pt x="25161" y="27158"/>
                </a:cubicBezTo>
                <a:cubicBezTo>
                  <a:pt x="4476" y="46718"/>
                  <a:pt x="3632" y="76549"/>
                  <a:pt x="6024" y="102723"/>
                </a:cubicBezTo>
                <a:cubicBezTo>
                  <a:pt x="9683" y="143530"/>
                  <a:pt x="21925" y="197565"/>
                  <a:pt x="53305" y="226131"/>
                </a:cubicBezTo>
                <a:cubicBezTo>
                  <a:pt x="55134" y="227819"/>
                  <a:pt x="53305" y="230352"/>
                  <a:pt x="50631" y="228945"/>
                </a:cubicBezTo>
                <a:cubicBezTo>
                  <a:pt x="12638" y="197425"/>
                  <a:pt x="-1434" y="127629"/>
                  <a:pt x="114" y="80489"/>
                </a:cubicBezTo>
                <a:cubicBezTo>
                  <a:pt x="1521" y="27862"/>
                  <a:pt x="38811" y="3518"/>
                  <a:pt x="882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3980986" y="1926977"/>
            <a:ext cx="118665" cy="91064"/>
          </a:xfrm>
          <a:custGeom>
            <a:avLst/>
            <a:gdLst/>
            <a:ahLst/>
            <a:cxnLst/>
            <a:rect l="l" t="t" r="r" b="b"/>
            <a:pathLst>
              <a:path w="158220" h="121419" extrusionOk="0">
                <a:moveTo>
                  <a:pt x="4652" y="91398"/>
                </a:moveTo>
                <a:cubicBezTo>
                  <a:pt x="35706" y="116736"/>
                  <a:pt x="78254" y="122752"/>
                  <a:pt x="115115" y="107017"/>
                </a:cubicBezTo>
                <a:cubicBezTo>
                  <a:pt x="157329" y="86473"/>
                  <a:pt x="156063" y="41443"/>
                  <a:pt x="145368" y="2324"/>
                </a:cubicBezTo>
                <a:cubicBezTo>
                  <a:pt x="145368" y="495"/>
                  <a:pt x="147761" y="-1053"/>
                  <a:pt x="148746" y="917"/>
                </a:cubicBezTo>
                <a:cubicBezTo>
                  <a:pt x="166194" y="36518"/>
                  <a:pt x="160284" y="85347"/>
                  <a:pt x="124824" y="108284"/>
                </a:cubicBezTo>
                <a:cubicBezTo>
                  <a:pt x="89364" y="131220"/>
                  <a:pt x="32655" y="122355"/>
                  <a:pt x="853" y="95338"/>
                </a:cubicBezTo>
                <a:cubicBezTo>
                  <a:pt x="-1680" y="92664"/>
                  <a:pt x="1979" y="88865"/>
                  <a:pt x="4652" y="913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3730241" y="2047490"/>
            <a:ext cx="67961" cy="115409"/>
          </a:xfrm>
          <a:custGeom>
            <a:avLst/>
            <a:gdLst/>
            <a:ahLst/>
            <a:cxnLst/>
            <a:rect l="l" t="t" r="r" b="b"/>
            <a:pathLst>
              <a:path w="90614" h="153879" extrusionOk="0">
                <a:moveTo>
                  <a:pt x="90615" y="74103"/>
                </a:moveTo>
                <a:cubicBezTo>
                  <a:pt x="90615" y="74103"/>
                  <a:pt x="58813" y="-8920"/>
                  <a:pt x="22368" y="790"/>
                </a:cubicBezTo>
                <a:cubicBezTo>
                  <a:pt x="-14078" y="10499"/>
                  <a:pt x="-2398" y="121946"/>
                  <a:pt x="31655" y="145446"/>
                </a:cubicBezTo>
                <a:cubicBezTo>
                  <a:pt x="48758" y="158899"/>
                  <a:pt x="73529" y="155940"/>
                  <a:pt x="86983" y="138837"/>
                </a:cubicBezTo>
                <a:cubicBezTo>
                  <a:pt x="87311" y="138420"/>
                  <a:pt x="87631" y="137996"/>
                  <a:pt x="87941" y="13756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3749855" y="2071934"/>
            <a:ext cx="32785" cy="76184"/>
          </a:xfrm>
          <a:custGeom>
            <a:avLst/>
            <a:gdLst/>
            <a:ahLst/>
            <a:cxnLst/>
            <a:rect l="l" t="t" r="r" b="b"/>
            <a:pathLst>
              <a:path w="43713" h="101579" extrusionOk="0">
                <a:moveTo>
                  <a:pt x="438" y="0"/>
                </a:moveTo>
                <a:cubicBezTo>
                  <a:pt x="438" y="0"/>
                  <a:pt x="-547" y="704"/>
                  <a:pt x="438" y="985"/>
                </a:cubicBezTo>
                <a:cubicBezTo>
                  <a:pt x="24078" y="18293"/>
                  <a:pt x="31817" y="46155"/>
                  <a:pt x="35335" y="74017"/>
                </a:cubicBezTo>
                <a:cubicBezTo>
                  <a:pt x="32077" y="62339"/>
                  <a:pt x="19969" y="55514"/>
                  <a:pt x="8291" y="58773"/>
                </a:cubicBezTo>
                <a:cubicBezTo>
                  <a:pt x="7192" y="59080"/>
                  <a:pt x="6119" y="59472"/>
                  <a:pt x="5081" y="59945"/>
                </a:cubicBezTo>
                <a:cubicBezTo>
                  <a:pt x="4237" y="59945"/>
                  <a:pt x="5081" y="61493"/>
                  <a:pt x="5081" y="61493"/>
                </a:cubicBezTo>
                <a:cubicBezTo>
                  <a:pt x="15170" y="60753"/>
                  <a:pt x="24655" y="66365"/>
                  <a:pt x="28863" y="75565"/>
                </a:cubicBezTo>
                <a:cubicBezTo>
                  <a:pt x="32164" y="83286"/>
                  <a:pt x="34572" y="91359"/>
                  <a:pt x="36039" y="99627"/>
                </a:cubicBezTo>
                <a:cubicBezTo>
                  <a:pt x="36743" y="102301"/>
                  <a:pt x="41245" y="102160"/>
                  <a:pt x="41105" y="99627"/>
                </a:cubicBezTo>
                <a:lnTo>
                  <a:pt x="41105" y="99627"/>
                </a:lnTo>
                <a:cubicBezTo>
                  <a:pt x="50111" y="65996"/>
                  <a:pt x="35617" y="12524"/>
                  <a:pt x="4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3696043" y="2310554"/>
            <a:ext cx="209385" cy="234667"/>
          </a:xfrm>
          <a:custGeom>
            <a:avLst/>
            <a:gdLst/>
            <a:ahLst/>
            <a:cxnLst/>
            <a:rect l="l" t="t" r="r" b="b"/>
            <a:pathLst>
              <a:path w="279180" h="312889" extrusionOk="0">
                <a:moveTo>
                  <a:pt x="260606" y="57553"/>
                </a:moveTo>
                <a:lnTo>
                  <a:pt x="193485" y="181242"/>
                </a:lnTo>
                <a:lnTo>
                  <a:pt x="51502" y="0"/>
                </a:lnTo>
                <a:lnTo>
                  <a:pt x="0" y="47281"/>
                </a:lnTo>
                <a:cubicBezTo>
                  <a:pt x="0" y="47281"/>
                  <a:pt x="127489" y="324210"/>
                  <a:pt x="129881" y="312530"/>
                </a:cubicBezTo>
                <a:lnTo>
                  <a:pt x="195595" y="207415"/>
                </a:lnTo>
                <a:lnTo>
                  <a:pt x="263561" y="293393"/>
                </a:lnTo>
                <a:lnTo>
                  <a:pt x="279181" y="98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3700057" y="2356013"/>
            <a:ext cx="206743" cy="197486"/>
          </a:xfrm>
          <a:custGeom>
            <a:avLst/>
            <a:gdLst/>
            <a:ahLst/>
            <a:cxnLst/>
            <a:rect l="l" t="t" r="r" b="b"/>
            <a:pathLst>
              <a:path w="275657" h="263315" extrusionOk="0">
                <a:moveTo>
                  <a:pt x="271718" y="136952"/>
                </a:moveTo>
                <a:cubicBezTo>
                  <a:pt x="273125" y="104587"/>
                  <a:pt x="275658" y="72223"/>
                  <a:pt x="275658" y="39858"/>
                </a:cubicBezTo>
                <a:cubicBezTo>
                  <a:pt x="275658" y="38732"/>
                  <a:pt x="273828" y="38029"/>
                  <a:pt x="273406" y="39858"/>
                </a:cubicBezTo>
                <a:cubicBezTo>
                  <a:pt x="263556" y="70112"/>
                  <a:pt x="258490" y="193520"/>
                  <a:pt x="254972" y="222789"/>
                </a:cubicBezTo>
                <a:lnTo>
                  <a:pt x="254972" y="222789"/>
                </a:lnTo>
                <a:cubicBezTo>
                  <a:pt x="252158" y="218990"/>
                  <a:pt x="191510" y="146662"/>
                  <a:pt x="190806" y="147646"/>
                </a:cubicBezTo>
                <a:cubicBezTo>
                  <a:pt x="176734" y="163970"/>
                  <a:pt x="129032" y="240519"/>
                  <a:pt x="125654" y="247555"/>
                </a:cubicBezTo>
                <a:cubicBezTo>
                  <a:pt x="105391" y="203652"/>
                  <a:pt x="27153" y="43235"/>
                  <a:pt x="2246" y="1020"/>
                </a:cubicBezTo>
                <a:cubicBezTo>
                  <a:pt x="2188" y="401"/>
                  <a:pt x="1639" y="-53"/>
                  <a:pt x="1020" y="5"/>
                </a:cubicBezTo>
                <a:cubicBezTo>
                  <a:pt x="401" y="63"/>
                  <a:pt x="-53" y="612"/>
                  <a:pt x="5" y="1231"/>
                </a:cubicBezTo>
                <a:cubicBezTo>
                  <a:pt x="27" y="1465"/>
                  <a:pt x="122" y="1687"/>
                  <a:pt x="277" y="1865"/>
                </a:cubicBezTo>
                <a:cubicBezTo>
                  <a:pt x="17303" y="47879"/>
                  <a:pt x="120307" y="263597"/>
                  <a:pt x="122277" y="263315"/>
                </a:cubicBezTo>
                <a:cubicBezTo>
                  <a:pt x="147143" y="227440"/>
                  <a:pt x="170111" y="190287"/>
                  <a:pt x="191088" y="152009"/>
                </a:cubicBezTo>
                <a:cubicBezTo>
                  <a:pt x="201078" y="167347"/>
                  <a:pt x="261446" y="248118"/>
                  <a:pt x="262149" y="243333"/>
                </a:cubicBezTo>
                <a:cubicBezTo>
                  <a:pt x="267192" y="208064"/>
                  <a:pt x="270385" y="172555"/>
                  <a:pt x="271718" y="13695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" name="Google Shape;1947;p24"/>
          <p:cNvGrpSpPr/>
          <p:nvPr/>
        </p:nvGrpSpPr>
        <p:grpSpPr>
          <a:xfrm>
            <a:off x="4168278" y="1156670"/>
            <a:ext cx="4189794" cy="2905478"/>
            <a:chOff x="5237588" y="1323975"/>
            <a:chExt cx="6220988" cy="4314040"/>
          </a:xfrm>
        </p:grpSpPr>
        <p:grpSp>
          <p:nvGrpSpPr>
            <p:cNvPr id="1948" name="Google Shape;1948;p24"/>
            <p:cNvGrpSpPr/>
            <p:nvPr/>
          </p:nvGrpSpPr>
          <p:grpSpPr>
            <a:xfrm>
              <a:off x="5646657" y="1323975"/>
              <a:ext cx="5811918" cy="3903189"/>
              <a:chOff x="5646657" y="1323975"/>
              <a:chExt cx="5726193" cy="3903189"/>
            </a:xfrm>
          </p:grpSpPr>
          <p:cxnSp>
            <p:nvCxnSpPr>
              <p:cNvPr id="1949" name="Google Shape;1949;p24"/>
              <p:cNvCxnSpPr/>
              <p:nvPr/>
            </p:nvCxnSpPr>
            <p:spPr>
              <a:xfrm rot="10800000">
                <a:off x="5646657" y="1323975"/>
                <a:ext cx="2" cy="390318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A5A5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50" name="Google Shape;1950;p24"/>
              <p:cNvCxnSpPr/>
              <p:nvPr/>
            </p:nvCxnSpPr>
            <p:spPr>
              <a:xfrm rot="10800000" flipH="1">
                <a:off x="5646657" y="5227163"/>
                <a:ext cx="5726193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5A5A5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951" name="Google Shape;1951;p24"/>
            <p:cNvSpPr txBox="1"/>
            <p:nvPr/>
          </p:nvSpPr>
          <p:spPr>
            <a:xfrm>
              <a:off x="10125075" y="5295275"/>
              <a:ext cx="1333500" cy="342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$100-200k</a:t>
              </a:r>
              <a:endParaRPr sz="1100"/>
            </a:p>
          </p:txBody>
        </p:sp>
        <p:sp>
          <p:nvSpPr>
            <p:cNvPr id="1952" name="Google Shape;1952;p24"/>
            <p:cNvSpPr txBox="1"/>
            <p:nvPr/>
          </p:nvSpPr>
          <p:spPr>
            <a:xfrm>
              <a:off x="5600638" y="5295275"/>
              <a:ext cx="1333500" cy="342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$20-100k</a:t>
              </a:r>
              <a:endParaRPr sz="1100"/>
            </a:p>
          </p:txBody>
        </p:sp>
        <p:sp>
          <p:nvSpPr>
            <p:cNvPr id="1953" name="Google Shape;1953;p24"/>
            <p:cNvSpPr txBox="1"/>
            <p:nvPr/>
          </p:nvSpPr>
          <p:spPr>
            <a:xfrm rot="-5400000">
              <a:off x="4742207" y="1819355"/>
              <a:ext cx="1333500" cy="342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$100-200k</a:t>
              </a:r>
              <a:endParaRPr sz="1100"/>
            </a:p>
          </p:txBody>
        </p:sp>
        <p:sp>
          <p:nvSpPr>
            <p:cNvPr id="1954" name="Google Shape;1954;p24"/>
            <p:cNvSpPr txBox="1"/>
            <p:nvPr/>
          </p:nvSpPr>
          <p:spPr>
            <a:xfrm rot="-5400000">
              <a:off x="4742208" y="4389042"/>
              <a:ext cx="1333500" cy="342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$20-100k</a:t>
              </a:r>
              <a:endParaRPr sz="1100"/>
            </a:p>
          </p:txBody>
        </p:sp>
      </p:grpSp>
      <p:grpSp>
        <p:nvGrpSpPr>
          <p:cNvPr id="1955" name="Google Shape;1955;p24"/>
          <p:cNvGrpSpPr/>
          <p:nvPr/>
        </p:nvGrpSpPr>
        <p:grpSpPr>
          <a:xfrm>
            <a:off x="4443785" y="1363339"/>
            <a:ext cx="3676008" cy="2422103"/>
            <a:chOff x="5646657" y="1630837"/>
            <a:chExt cx="5458120" cy="3596327"/>
          </a:xfrm>
        </p:grpSpPr>
        <p:sp>
          <p:nvSpPr>
            <p:cNvPr id="1956" name="Google Shape;1956;p24"/>
            <p:cNvSpPr/>
            <p:nvPr/>
          </p:nvSpPr>
          <p:spPr>
            <a:xfrm>
              <a:off x="5646657" y="1630837"/>
              <a:ext cx="5458120" cy="3596327"/>
            </a:xfrm>
            <a:prstGeom prst="round1Rect">
              <a:avLst>
                <a:gd name="adj" fmla="val 23553"/>
              </a:avLst>
            </a:prstGeom>
            <a:gradFill>
              <a:gsLst>
                <a:gs pos="0">
                  <a:schemeClr val="accent3"/>
                </a:gs>
                <a:gs pos="100000">
                  <a:srgbClr val="FC8435">
                    <a:alpha val="89803"/>
                  </a:srgbClr>
                </a:gs>
              </a:gsLst>
              <a:lin ang="2700000" scaled="0"/>
            </a:gra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079500" dist="254000" dir="2700000" sx="85000" sy="85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57" name="Google Shape;1957;p24"/>
            <p:cNvSpPr txBox="1"/>
            <p:nvPr/>
          </p:nvSpPr>
          <p:spPr>
            <a:xfrm>
              <a:off x="9943100" y="4669929"/>
              <a:ext cx="1071476" cy="514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800" b="1">
                  <a:solidFill>
                    <a:schemeClr val="lt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150</a:t>
              </a:r>
              <a:endParaRPr sz="1100"/>
            </a:p>
          </p:txBody>
        </p:sp>
      </p:grpSp>
      <p:grpSp>
        <p:nvGrpSpPr>
          <p:cNvPr id="1958" name="Google Shape;1958;p24"/>
          <p:cNvGrpSpPr/>
          <p:nvPr/>
        </p:nvGrpSpPr>
        <p:grpSpPr>
          <a:xfrm>
            <a:off x="4443784" y="1945718"/>
            <a:ext cx="2900714" cy="1839725"/>
            <a:chOff x="5646657" y="2495550"/>
            <a:chExt cx="4306968" cy="2731614"/>
          </a:xfrm>
        </p:grpSpPr>
        <p:sp>
          <p:nvSpPr>
            <p:cNvPr id="1959" name="Google Shape;1959;p24"/>
            <p:cNvSpPr/>
            <p:nvPr/>
          </p:nvSpPr>
          <p:spPr>
            <a:xfrm>
              <a:off x="5646657" y="2495550"/>
              <a:ext cx="4306968" cy="2731614"/>
            </a:xfrm>
            <a:prstGeom prst="round1Rect">
              <a:avLst>
                <a:gd name="adj" fmla="val 27253"/>
              </a:avLst>
            </a:prstGeom>
            <a:gradFill>
              <a:gsLst>
                <a:gs pos="0">
                  <a:schemeClr val="accent2"/>
                </a:gs>
                <a:gs pos="100000">
                  <a:srgbClr val="255C70">
                    <a:alpha val="89803"/>
                  </a:srgbClr>
                </a:gs>
              </a:gsLst>
              <a:lin ang="2700000" scaled="0"/>
            </a:gra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079500" dist="254000" dir="2700000" sx="85000" sy="85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60" name="Google Shape;1960;p24"/>
            <p:cNvSpPr txBox="1"/>
            <p:nvPr/>
          </p:nvSpPr>
          <p:spPr>
            <a:xfrm>
              <a:off x="8790108" y="4669929"/>
              <a:ext cx="1071476" cy="514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800" b="1">
                  <a:solidFill>
                    <a:schemeClr val="lt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288</a:t>
              </a:r>
              <a:endParaRPr sz="1100"/>
            </a:p>
          </p:txBody>
        </p:sp>
      </p:grpSp>
      <p:grpSp>
        <p:nvGrpSpPr>
          <p:cNvPr id="1961" name="Google Shape;1961;p24"/>
          <p:cNvGrpSpPr/>
          <p:nvPr/>
        </p:nvGrpSpPr>
        <p:grpSpPr>
          <a:xfrm>
            <a:off x="4443784" y="2512626"/>
            <a:ext cx="2118082" cy="1272816"/>
            <a:chOff x="5646657" y="3337292"/>
            <a:chExt cx="3144918" cy="1889871"/>
          </a:xfrm>
        </p:grpSpPr>
        <p:sp>
          <p:nvSpPr>
            <p:cNvPr id="1962" name="Google Shape;1962;p24"/>
            <p:cNvSpPr/>
            <p:nvPr/>
          </p:nvSpPr>
          <p:spPr>
            <a:xfrm>
              <a:off x="5646657" y="3337292"/>
              <a:ext cx="3144918" cy="1889871"/>
            </a:xfrm>
            <a:prstGeom prst="round1Rect">
              <a:avLst>
                <a:gd name="adj" fmla="val 28648"/>
              </a:avLst>
            </a:prstGeom>
            <a:gradFill>
              <a:gsLst>
                <a:gs pos="0">
                  <a:schemeClr val="accent1"/>
                </a:gs>
                <a:gs pos="100000">
                  <a:srgbClr val="730F57">
                    <a:alpha val="89803"/>
                  </a:srgbClr>
                </a:gs>
              </a:gsLst>
              <a:lin ang="2700000" scaled="0"/>
            </a:gra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079500" dist="254000" dir="2700000" sx="85000" sy="85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63" name="Google Shape;1963;p24"/>
            <p:cNvSpPr txBox="1"/>
            <p:nvPr/>
          </p:nvSpPr>
          <p:spPr>
            <a:xfrm>
              <a:off x="7572147" y="4669929"/>
              <a:ext cx="1071476" cy="514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800" b="1">
                  <a:solidFill>
                    <a:schemeClr val="lt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310</a:t>
              </a:r>
              <a:endParaRPr sz="1100"/>
            </a:p>
          </p:txBody>
        </p:sp>
      </p:grpSp>
      <p:grpSp>
        <p:nvGrpSpPr>
          <p:cNvPr id="1964" name="Google Shape;1964;p24"/>
          <p:cNvGrpSpPr/>
          <p:nvPr/>
        </p:nvGrpSpPr>
        <p:grpSpPr>
          <a:xfrm>
            <a:off x="6561852" y="1495352"/>
            <a:ext cx="1148700" cy="306633"/>
            <a:chOff x="10395537" y="1019703"/>
            <a:chExt cx="1705585" cy="455287"/>
          </a:xfrm>
        </p:grpSpPr>
        <p:sp>
          <p:nvSpPr>
            <p:cNvPr id="1965" name="Google Shape;1965;p24"/>
            <p:cNvSpPr/>
            <p:nvPr/>
          </p:nvSpPr>
          <p:spPr>
            <a:xfrm>
              <a:off x="10395537" y="1019703"/>
              <a:ext cx="1705585" cy="455287"/>
            </a:xfrm>
            <a:prstGeom prst="roundRect">
              <a:avLst>
                <a:gd name="adj" fmla="val 29077"/>
              </a:avLst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89803"/>
                  </a:srgbClr>
                </a:gs>
              </a:gsLst>
              <a:lin ang="2700000" scaled="0"/>
            </a:gradFill>
            <a:ln>
              <a:noFill/>
            </a:ln>
            <a:effectLst>
              <a:outerShdw blurRad="1016000" dist="457200" dir="2700000" sx="83000" sy="83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accent3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66" name="Google Shape;1966;p24"/>
            <p:cNvSpPr txBox="1"/>
            <p:nvPr/>
          </p:nvSpPr>
          <p:spPr>
            <a:xfrm>
              <a:off x="10474442" y="1093115"/>
              <a:ext cx="1547775" cy="30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b="1">
                  <a:solidFill>
                    <a:schemeClr val="accent3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University C</a:t>
              </a:r>
              <a:endParaRPr sz="900" b="1">
                <a:solidFill>
                  <a:schemeClr val="accent3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grpSp>
        <p:nvGrpSpPr>
          <p:cNvPr id="1967" name="Google Shape;1967;p24"/>
          <p:cNvGrpSpPr/>
          <p:nvPr/>
        </p:nvGrpSpPr>
        <p:grpSpPr>
          <a:xfrm>
            <a:off x="5887871" y="2074607"/>
            <a:ext cx="1148700" cy="306633"/>
            <a:chOff x="8179452" y="2035213"/>
            <a:chExt cx="1705585" cy="455287"/>
          </a:xfrm>
        </p:grpSpPr>
        <p:sp>
          <p:nvSpPr>
            <p:cNvPr id="1968" name="Google Shape;1968;p24"/>
            <p:cNvSpPr/>
            <p:nvPr/>
          </p:nvSpPr>
          <p:spPr>
            <a:xfrm>
              <a:off x="8179452" y="2035213"/>
              <a:ext cx="1705585" cy="455287"/>
            </a:xfrm>
            <a:prstGeom prst="roundRect">
              <a:avLst>
                <a:gd name="adj" fmla="val 29077"/>
              </a:avLst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89803"/>
                  </a:srgbClr>
                </a:gs>
              </a:gsLst>
              <a:lin ang="2700000" scaled="0"/>
            </a:gradFill>
            <a:ln>
              <a:noFill/>
            </a:ln>
            <a:effectLst>
              <a:outerShdw blurRad="1016000" dist="457200" dir="2700000" sx="83000" sy="83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69" name="Google Shape;1969;p24"/>
            <p:cNvSpPr txBox="1"/>
            <p:nvPr/>
          </p:nvSpPr>
          <p:spPr>
            <a:xfrm>
              <a:off x="8258357" y="2108625"/>
              <a:ext cx="1547775" cy="30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b="1">
                  <a:solidFill>
                    <a:schemeClr val="accent2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University B</a:t>
              </a:r>
              <a:endParaRPr sz="9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grpSp>
        <p:nvGrpSpPr>
          <p:cNvPr id="1970" name="Google Shape;1970;p24"/>
          <p:cNvGrpSpPr/>
          <p:nvPr/>
        </p:nvGrpSpPr>
        <p:grpSpPr>
          <a:xfrm>
            <a:off x="5168456" y="2640889"/>
            <a:ext cx="1148700" cy="306633"/>
            <a:chOff x="6076332" y="2973713"/>
            <a:chExt cx="1705585" cy="455287"/>
          </a:xfrm>
        </p:grpSpPr>
        <p:sp>
          <p:nvSpPr>
            <p:cNvPr id="1971" name="Google Shape;1971;p24"/>
            <p:cNvSpPr/>
            <p:nvPr/>
          </p:nvSpPr>
          <p:spPr>
            <a:xfrm>
              <a:off x="6076332" y="2973713"/>
              <a:ext cx="1705585" cy="455287"/>
            </a:xfrm>
            <a:prstGeom prst="roundRect">
              <a:avLst>
                <a:gd name="adj" fmla="val 29077"/>
              </a:avLst>
            </a:prstGeom>
            <a:gradFill>
              <a:gsLst>
                <a:gs pos="0">
                  <a:schemeClr val="lt1"/>
                </a:gs>
                <a:gs pos="100000">
                  <a:srgbClr val="FFFFFF">
                    <a:alpha val="89803"/>
                  </a:srgbClr>
                </a:gs>
              </a:gsLst>
              <a:lin ang="2700000" scaled="0"/>
            </a:gradFill>
            <a:ln>
              <a:noFill/>
            </a:ln>
            <a:effectLst>
              <a:outerShdw blurRad="1016000" dist="457200" dir="2700000" sx="83000" sy="83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72" name="Google Shape;1972;p24"/>
            <p:cNvSpPr txBox="1"/>
            <p:nvPr/>
          </p:nvSpPr>
          <p:spPr>
            <a:xfrm>
              <a:off x="6155237" y="3047125"/>
              <a:ext cx="1547775" cy="308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 b="1">
                  <a:solidFill>
                    <a:schemeClr val="accent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University A</a:t>
              </a:r>
              <a:endParaRPr sz="1100"/>
            </a:p>
          </p:txBody>
        </p:sp>
      </p:grpSp>
      <p:sp>
        <p:nvSpPr>
          <p:cNvPr id="1973" name="Google Shape;1973;p24"/>
          <p:cNvSpPr txBox="1"/>
          <p:nvPr/>
        </p:nvSpPr>
        <p:spPr>
          <a:xfrm>
            <a:off x="658585" y="1315103"/>
            <a:ext cx="3084112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grpSp>
        <p:nvGrpSpPr>
          <p:cNvPr id="1974" name="Google Shape;1974;p24"/>
          <p:cNvGrpSpPr/>
          <p:nvPr/>
        </p:nvGrpSpPr>
        <p:grpSpPr>
          <a:xfrm>
            <a:off x="658585" y="2765414"/>
            <a:ext cx="383400" cy="383528"/>
            <a:chOff x="2667422" y="3875733"/>
            <a:chExt cx="775579" cy="775837"/>
          </a:xfrm>
        </p:grpSpPr>
        <p:sp>
          <p:nvSpPr>
            <p:cNvPr id="1975" name="Google Shape;1975;p24"/>
            <p:cNvSpPr/>
            <p:nvPr/>
          </p:nvSpPr>
          <p:spPr>
            <a:xfrm>
              <a:off x="2667422" y="3875733"/>
              <a:ext cx="775579" cy="7758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317500" dist="127000" dir="3000000" algn="t" rotWithShape="0">
                <a:srgbClr val="323F4F">
                  <a:alpha val="24705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76" name="Google Shape;1976;p24"/>
            <p:cNvSpPr/>
            <p:nvPr/>
          </p:nvSpPr>
          <p:spPr>
            <a:xfrm>
              <a:off x="2854603" y="4063043"/>
              <a:ext cx="401218" cy="4012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977" name="Google Shape;1977;p24"/>
          <p:cNvSpPr txBox="1"/>
          <p:nvPr/>
        </p:nvSpPr>
        <p:spPr>
          <a:xfrm>
            <a:off x="658585" y="3208132"/>
            <a:ext cx="2585358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Maecenas porttitor congue massa. Fusce posuere, magna sed pulvinar ultricies,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2" name="Google Shape;1982;p25"/>
          <p:cNvGrpSpPr/>
          <p:nvPr/>
        </p:nvGrpSpPr>
        <p:grpSpPr>
          <a:xfrm>
            <a:off x="3924368" y="322302"/>
            <a:ext cx="706189" cy="4391406"/>
            <a:chOff x="5608530" y="353327"/>
            <a:chExt cx="941585" cy="5855208"/>
          </a:xfrm>
        </p:grpSpPr>
        <p:sp>
          <p:nvSpPr>
            <p:cNvPr id="1983" name="Google Shape;1983;p25"/>
            <p:cNvSpPr/>
            <p:nvPr/>
          </p:nvSpPr>
          <p:spPr>
            <a:xfrm>
              <a:off x="5977306" y="970366"/>
              <a:ext cx="230744" cy="4569412"/>
            </a:xfrm>
            <a:custGeom>
              <a:avLst/>
              <a:gdLst/>
              <a:ahLst/>
              <a:cxnLst/>
              <a:rect l="l" t="t" r="r" b="b"/>
              <a:pathLst>
                <a:path w="230744" h="4569412" extrusionOk="0">
                  <a:moveTo>
                    <a:pt x="225657" y="0"/>
                  </a:moveTo>
                  <a:lnTo>
                    <a:pt x="230744" y="4569155"/>
                  </a:lnTo>
                  <a:cubicBezTo>
                    <a:pt x="107488" y="4385021"/>
                    <a:pt x="5086" y="4569412"/>
                    <a:pt x="5086" y="4569412"/>
                  </a:cubicBezTo>
                  <a:lnTo>
                    <a:pt x="0" y="2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198465" y="963176"/>
              <a:ext cx="209294" cy="4569364"/>
            </a:xfrm>
            <a:custGeom>
              <a:avLst/>
              <a:gdLst/>
              <a:ahLst/>
              <a:cxnLst/>
              <a:rect l="l" t="t" r="r" b="b"/>
              <a:pathLst>
                <a:path w="209294" h="4569364" extrusionOk="0">
                  <a:moveTo>
                    <a:pt x="204196" y="0"/>
                  </a:moveTo>
                  <a:lnTo>
                    <a:pt x="209294" y="4553626"/>
                  </a:lnTo>
                  <a:cubicBezTo>
                    <a:pt x="209282" y="4558708"/>
                    <a:pt x="209203" y="4563681"/>
                    <a:pt x="209057" y="4568547"/>
                  </a:cubicBezTo>
                  <a:cubicBezTo>
                    <a:pt x="208990" y="4568439"/>
                    <a:pt x="208790" y="4568114"/>
                    <a:pt x="208790" y="4568114"/>
                  </a:cubicBezTo>
                  <a:cubicBezTo>
                    <a:pt x="201545" y="4555102"/>
                    <a:pt x="121282" y="4419335"/>
                    <a:pt x="5086" y="4569364"/>
                  </a:cubicBezTo>
                  <a:lnTo>
                    <a:pt x="0" y="2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5802873" y="970622"/>
              <a:ext cx="202542" cy="4569156"/>
            </a:xfrm>
            <a:custGeom>
              <a:avLst/>
              <a:gdLst/>
              <a:ahLst/>
              <a:cxnLst/>
              <a:rect l="l" t="t" r="r" b="b"/>
              <a:pathLst>
                <a:path w="202542" h="4569156" extrusionOk="0">
                  <a:moveTo>
                    <a:pt x="197456" y="0"/>
                  </a:moveTo>
                  <a:lnTo>
                    <a:pt x="202542" y="4569156"/>
                  </a:lnTo>
                  <a:cubicBezTo>
                    <a:pt x="202542" y="4569156"/>
                    <a:pt x="121081" y="4389646"/>
                    <a:pt x="5687" y="4568437"/>
                  </a:cubicBezTo>
                  <a:cubicBezTo>
                    <a:pt x="5645" y="4568611"/>
                    <a:pt x="5428" y="4568745"/>
                    <a:pt x="5387" y="4568919"/>
                  </a:cubicBezTo>
                  <a:cubicBezTo>
                    <a:pt x="5249" y="4564078"/>
                    <a:pt x="5087" y="4558954"/>
                    <a:pt x="5099" y="4553873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86" name="Google Shape;1986;p25"/>
            <p:cNvGrpSpPr/>
            <p:nvPr/>
          </p:nvGrpSpPr>
          <p:grpSpPr>
            <a:xfrm rot="-1893650" flipH="1">
              <a:off x="5727656" y="489025"/>
              <a:ext cx="703333" cy="653962"/>
              <a:chOff x="4910131" y="1576362"/>
              <a:chExt cx="526778" cy="489801"/>
            </a:xfrm>
          </p:grpSpPr>
          <p:sp>
            <p:nvSpPr>
              <p:cNvPr id="1987" name="Google Shape;1987;p25"/>
              <p:cNvSpPr/>
              <p:nvPr/>
            </p:nvSpPr>
            <p:spPr>
              <a:xfrm>
                <a:off x="4910131" y="1576362"/>
                <a:ext cx="452252" cy="378738"/>
              </a:xfrm>
              <a:custGeom>
                <a:avLst/>
                <a:gdLst/>
                <a:ahLst/>
                <a:cxnLst/>
                <a:rect l="l" t="t" r="r" b="b"/>
                <a:pathLst>
                  <a:path w="452252" h="378738" extrusionOk="0">
                    <a:moveTo>
                      <a:pt x="452253" y="133946"/>
                    </a:moveTo>
                    <a:lnTo>
                      <a:pt x="421487" y="84225"/>
                    </a:lnTo>
                    <a:cubicBezTo>
                      <a:pt x="365575" y="-6072"/>
                      <a:pt x="235654" y="-27122"/>
                      <a:pt x="131165" y="37458"/>
                    </a:cubicBezTo>
                    <a:lnTo>
                      <a:pt x="113258" y="48507"/>
                    </a:lnTo>
                    <a:cubicBezTo>
                      <a:pt x="8864" y="113086"/>
                      <a:pt x="-30474" y="238626"/>
                      <a:pt x="25437" y="328923"/>
                    </a:cubicBezTo>
                    <a:lnTo>
                      <a:pt x="56203" y="378738"/>
                    </a:lnTo>
                    <a:lnTo>
                      <a:pt x="452253" y="133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1988" name="Google Shape;1988;p25"/>
              <p:cNvGrpSpPr/>
              <p:nvPr/>
            </p:nvGrpSpPr>
            <p:grpSpPr>
              <a:xfrm>
                <a:off x="4943018" y="1682164"/>
                <a:ext cx="493891" cy="383998"/>
                <a:chOff x="4943018" y="1682164"/>
                <a:chExt cx="493891" cy="383998"/>
              </a:xfrm>
            </p:grpSpPr>
            <p:sp>
              <p:nvSpPr>
                <p:cNvPr id="1989" name="Google Shape;1989;p25"/>
                <p:cNvSpPr/>
                <p:nvPr/>
              </p:nvSpPr>
              <p:spPr>
                <a:xfrm rot="-1894085">
                  <a:off x="4971000" y="1884149"/>
                  <a:ext cx="158587" cy="15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87" h="151729" extrusionOk="0">
                      <a:moveTo>
                        <a:pt x="0" y="0"/>
                      </a:moveTo>
                      <a:lnTo>
                        <a:pt x="158588" y="0"/>
                      </a:lnTo>
                      <a:lnTo>
                        <a:pt x="158588" y="151730"/>
                      </a:lnTo>
                      <a:lnTo>
                        <a:pt x="0" y="151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 rot="-1894378">
                  <a:off x="5103802" y="1798818"/>
                  <a:ext cx="170883" cy="15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83" h="151737" extrusionOk="0">
                      <a:moveTo>
                        <a:pt x="0" y="0"/>
                      </a:moveTo>
                      <a:lnTo>
                        <a:pt x="170884" y="0"/>
                      </a:lnTo>
                      <a:lnTo>
                        <a:pt x="170884" y="151738"/>
                      </a:lnTo>
                      <a:lnTo>
                        <a:pt x="0" y="1517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 rot="-1894085">
                  <a:off x="5250340" y="1712449"/>
                  <a:ext cx="158587" cy="151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87" h="151729" extrusionOk="0">
                      <a:moveTo>
                        <a:pt x="0" y="0"/>
                      </a:moveTo>
                      <a:lnTo>
                        <a:pt x="158588" y="0"/>
                      </a:lnTo>
                      <a:lnTo>
                        <a:pt x="158588" y="151730"/>
                      </a:lnTo>
                      <a:lnTo>
                        <a:pt x="0" y="1517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 rot="-1898387">
                  <a:off x="4919583" y="1826149"/>
                  <a:ext cx="483510" cy="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10" h="8096" extrusionOk="0">
                      <a:moveTo>
                        <a:pt x="0" y="0"/>
                      </a:moveTo>
                      <a:lnTo>
                        <a:pt x="483510" y="0"/>
                      </a:lnTo>
                      <a:lnTo>
                        <a:pt x="483510" y="8097"/>
                      </a:lnTo>
                      <a:lnTo>
                        <a:pt x="0" y="8097"/>
                      </a:lnTo>
                      <a:close/>
                    </a:path>
                  </a:pathLst>
                </a:custGeom>
                <a:solidFill>
                  <a:srgbClr val="1A1A1A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5010721" y="1792032"/>
                  <a:ext cx="413670" cy="256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70" h="256984" extrusionOk="0">
                      <a:moveTo>
                        <a:pt x="0" y="253460"/>
                      </a:moveTo>
                      <a:lnTo>
                        <a:pt x="411575" y="0"/>
                      </a:lnTo>
                      <a:lnTo>
                        <a:pt x="413671" y="3429"/>
                      </a:lnTo>
                      <a:lnTo>
                        <a:pt x="2095" y="256985"/>
                      </a:lnTo>
                      <a:close/>
                    </a:path>
                  </a:pathLst>
                </a:custGeom>
                <a:solidFill>
                  <a:srgbClr val="1A1A1A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 rot="-1898387">
                  <a:off x="4970368" y="1909553"/>
                  <a:ext cx="483510" cy="4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10" h="4095" extrusionOk="0">
                      <a:moveTo>
                        <a:pt x="0" y="0"/>
                      </a:moveTo>
                      <a:lnTo>
                        <a:pt x="483510" y="0"/>
                      </a:lnTo>
                      <a:lnTo>
                        <a:pt x="483510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rgbClr val="1A1A1A">
                    <a:alpha val="2196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5004811" y="1902678"/>
                  <a:ext cx="9342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9775" extrusionOk="0">
                      <a:moveTo>
                        <a:pt x="861" y="7179"/>
                      </a:moveTo>
                      <a:cubicBezTo>
                        <a:pt x="-663" y="4798"/>
                        <a:pt x="-91" y="1845"/>
                        <a:pt x="2004" y="607"/>
                      </a:cubicBezTo>
                      <a:cubicBezTo>
                        <a:pt x="4100" y="-727"/>
                        <a:pt x="6957" y="226"/>
                        <a:pt x="8481" y="2607"/>
                      </a:cubicBezTo>
                      <a:cubicBezTo>
                        <a:pt x="10005" y="4988"/>
                        <a:pt x="9434" y="7941"/>
                        <a:pt x="7338" y="9274"/>
                      </a:cubicBezTo>
                      <a:cubicBezTo>
                        <a:pt x="5243" y="10417"/>
                        <a:pt x="2385" y="9560"/>
                        <a:pt x="861" y="7179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5149790" y="1812546"/>
                  <a:ext cx="10989" cy="1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9" h="10408" extrusionOk="0">
                      <a:moveTo>
                        <a:pt x="662" y="8157"/>
                      </a:moveTo>
                      <a:cubicBezTo>
                        <a:pt x="-767" y="5776"/>
                        <a:pt x="186" y="2537"/>
                        <a:pt x="2853" y="918"/>
                      </a:cubicBezTo>
                      <a:cubicBezTo>
                        <a:pt x="5520" y="-701"/>
                        <a:pt x="8758" y="-130"/>
                        <a:pt x="10282" y="2251"/>
                      </a:cubicBezTo>
                      <a:cubicBezTo>
                        <a:pt x="11806" y="4633"/>
                        <a:pt x="10759" y="7871"/>
                        <a:pt x="8187" y="9490"/>
                      </a:cubicBezTo>
                      <a:cubicBezTo>
                        <a:pt x="5520" y="11110"/>
                        <a:pt x="2186" y="10538"/>
                        <a:pt x="662" y="8157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5294076" y="1723509"/>
                  <a:ext cx="11318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8" h="10486" extrusionOk="0">
                      <a:moveTo>
                        <a:pt x="680" y="8325"/>
                      </a:moveTo>
                      <a:cubicBezTo>
                        <a:pt x="-844" y="5944"/>
                        <a:pt x="299" y="2610"/>
                        <a:pt x="3061" y="991"/>
                      </a:cubicBezTo>
                      <a:cubicBezTo>
                        <a:pt x="5823" y="-723"/>
                        <a:pt x="9252" y="-152"/>
                        <a:pt x="10681" y="2229"/>
                      </a:cubicBezTo>
                      <a:cubicBezTo>
                        <a:pt x="12110" y="4611"/>
                        <a:pt x="11062" y="7944"/>
                        <a:pt x="8300" y="9564"/>
                      </a:cubicBezTo>
                      <a:cubicBezTo>
                        <a:pt x="5633" y="11183"/>
                        <a:pt x="2204" y="10611"/>
                        <a:pt x="680" y="8325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5363421" y="1834919"/>
                  <a:ext cx="11548" cy="1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8" h="10620" extrusionOk="0">
                      <a:moveTo>
                        <a:pt x="677" y="8454"/>
                      </a:moveTo>
                      <a:cubicBezTo>
                        <a:pt x="-847" y="6072"/>
                        <a:pt x="296" y="2739"/>
                        <a:pt x="3154" y="1024"/>
                      </a:cubicBezTo>
                      <a:cubicBezTo>
                        <a:pt x="6011" y="-690"/>
                        <a:pt x="9440" y="-214"/>
                        <a:pt x="10869" y="2167"/>
                      </a:cubicBezTo>
                      <a:cubicBezTo>
                        <a:pt x="12393" y="4548"/>
                        <a:pt x="11250" y="7882"/>
                        <a:pt x="8488" y="9597"/>
                      </a:cubicBezTo>
                      <a:cubicBezTo>
                        <a:pt x="5630" y="11311"/>
                        <a:pt x="2201" y="10835"/>
                        <a:pt x="677" y="8454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5218206" y="1924852"/>
                  <a:ext cx="10703" cy="1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3" h="10300" extrusionOk="0">
                      <a:moveTo>
                        <a:pt x="731" y="7960"/>
                      </a:moveTo>
                      <a:cubicBezTo>
                        <a:pt x="-793" y="5579"/>
                        <a:pt x="159" y="2436"/>
                        <a:pt x="2731" y="816"/>
                      </a:cubicBezTo>
                      <a:cubicBezTo>
                        <a:pt x="5207" y="-708"/>
                        <a:pt x="8541" y="-41"/>
                        <a:pt x="9970" y="2340"/>
                      </a:cubicBezTo>
                      <a:cubicBezTo>
                        <a:pt x="11494" y="4722"/>
                        <a:pt x="10541" y="7960"/>
                        <a:pt x="8065" y="9484"/>
                      </a:cubicBezTo>
                      <a:cubicBezTo>
                        <a:pt x="5398" y="11008"/>
                        <a:pt x="2159" y="10341"/>
                        <a:pt x="731" y="7960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5072973" y="2013723"/>
                  <a:ext cx="11842" cy="1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2" h="10771" extrusionOk="0">
                      <a:moveTo>
                        <a:pt x="613" y="8624"/>
                      </a:moveTo>
                      <a:cubicBezTo>
                        <a:pt x="-816" y="6243"/>
                        <a:pt x="327" y="2909"/>
                        <a:pt x="3280" y="1099"/>
                      </a:cubicBezTo>
                      <a:cubicBezTo>
                        <a:pt x="6232" y="-710"/>
                        <a:pt x="9757" y="-234"/>
                        <a:pt x="11186" y="2147"/>
                      </a:cubicBezTo>
                      <a:cubicBezTo>
                        <a:pt x="12709" y="4528"/>
                        <a:pt x="11471" y="7862"/>
                        <a:pt x="8614" y="9672"/>
                      </a:cubicBezTo>
                      <a:cubicBezTo>
                        <a:pt x="5661" y="11482"/>
                        <a:pt x="2137" y="11005"/>
                        <a:pt x="613" y="8624"/>
                      </a:cubicBezTo>
                      <a:close/>
                    </a:path>
                  </a:pathLst>
                </a:custGeom>
                <a:solidFill>
                  <a:srgbClr val="000000">
                    <a:alpha val="27843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2001" name="Google Shape;2001;p25"/>
            <p:cNvGrpSpPr/>
            <p:nvPr/>
          </p:nvGrpSpPr>
          <p:grpSpPr>
            <a:xfrm>
              <a:off x="5796838" y="5446516"/>
              <a:ext cx="614911" cy="762019"/>
              <a:chOff x="5796838" y="5446516"/>
              <a:chExt cx="614911" cy="762019"/>
            </a:xfrm>
          </p:grpSpPr>
          <p:sp>
            <p:nvSpPr>
              <p:cNvPr id="2002" name="Google Shape;2002;p25"/>
              <p:cNvSpPr/>
              <p:nvPr/>
            </p:nvSpPr>
            <p:spPr>
              <a:xfrm>
                <a:off x="6137154" y="5461050"/>
                <a:ext cx="274595" cy="616667"/>
              </a:xfrm>
              <a:custGeom>
                <a:avLst/>
                <a:gdLst/>
                <a:ahLst/>
                <a:cxnLst/>
                <a:rect l="l" t="t" r="r" b="b"/>
                <a:pathLst>
                  <a:path w="274595" h="616667" extrusionOk="0">
                    <a:moveTo>
                      <a:pt x="185311" y="333"/>
                    </a:moveTo>
                    <a:cubicBezTo>
                      <a:pt x="236939" y="5172"/>
                      <a:pt x="270057" y="61215"/>
                      <a:pt x="274595" y="69342"/>
                    </a:cubicBezTo>
                    <a:cubicBezTo>
                      <a:pt x="267637" y="86451"/>
                      <a:pt x="122269" y="442902"/>
                      <a:pt x="34983" y="616667"/>
                    </a:cubicBezTo>
                    <a:cubicBezTo>
                      <a:pt x="26087" y="586311"/>
                      <a:pt x="13972" y="562558"/>
                      <a:pt x="0" y="549053"/>
                    </a:cubicBezTo>
                    <a:lnTo>
                      <a:pt x="74565" y="68334"/>
                    </a:lnTo>
                    <a:cubicBezTo>
                      <a:pt x="116695" y="12960"/>
                      <a:pt x="154335" y="-2570"/>
                      <a:pt x="185311" y="333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5989950" y="5446936"/>
                <a:ext cx="221663" cy="565337"/>
              </a:xfrm>
              <a:custGeom>
                <a:avLst/>
                <a:gdLst/>
                <a:ahLst/>
                <a:cxnLst/>
                <a:rect l="l" t="t" r="r" b="b"/>
                <a:pathLst>
                  <a:path w="221663" h="565337" extrusionOk="0">
                    <a:moveTo>
                      <a:pt x="97470" y="787"/>
                    </a:moveTo>
                    <a:cubicBezTo>
                      <a:pt x="132816" y="-4191"/>
                      <a:pt x="175511" y="13421"/>
                      <a:pt x="221663" y="82514"/>
                    </a:cubicBezTo>
                    <a:lnTo>
                      <a:pt x="147097" y="563231"/>
                    </a:lnTo>
                    <a:cubicBezTo>
                      <a:pt x="138809" y="555188"/>
                      <a:pt x="129872" y="550828"/>
                      <a:pt x="120617" y="550692"/>
                    </a:cubicBezTo>
                    <a:cubicBezTo>
                      <a:pt x="110358" y="550575"/>
                      <a:pt x="100726" y="555746"/>
                      <a:pt x="91916" y="565337"/>
                    </a:cubicBezTo>
                    <a:lnTo>
                      <a:pt x="0" y="80169"/>
                    </a:lnTo>
                    <a:cubicBezTo>
                      <a:pt x="65" y="80128"/>
                      <a:pt x="38561" y="9083"/>
                      <a:pt x="97470" y="787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5796838" y="5446516"/>
                <a:ext cx="285133" cy="629988"/>
              </a:xfrm>
              <a:custGeom>
                <a:avLst/>
                <a:gdLst/>
                <a:ahLst/>
                <a:cxnLst/>
                <a:rect l="l" t="t" r="r" b="b"/>
                <a:pathLst>
                  <a:path w="285133" h="629988" extrusionOk="0">
                    <a:moveTo>
                      <a:pt x="110019" y="1055"/>
                    </a:moveTo>
                    <a:cubicBezTo>
                      <a:pt x="161194" y="10526"/>
                      <a:pt x="193217" y="80523"/>
                      <a:pt x="193217" y="80523"/>
                    </a:cubicBezTo>
                    <a:lnTo>
                      <a:pt x="285133" y="565692"/>
                    </a:lnTo>
                    <a:cubicBezTo>
                      <a:pt x="272513" y="579265"/>
                      <a:pt x="261813" y="601658"/>
                      <a:pt x="254326" y="629988"/>
                    </a:cubicBezTo>
                    <a:cubicBezTo>
                      <a:pt x="163267" y="454734"/>
                      <a:pt x="7820" y="95751"/>
                      <a:pt x="0" y="77570"/>
                    </a:cubicBezTo>
                    <a:cubicBezTo>
                      <a:pt x="41714" y="11480"/>
                      <a:pt x="79315" y="-4627"/>
                      <a:pt x="110019" y="1055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005" name="Google Shape;2005;p25"/>
              <p:cNvGrpSpPr/>
              <p:nvPr/>
            </p:nvGrpSpPr>
            <p:grpSpPr>
              <a:xfrm>
                <a:off x="6046883" y="6000977"/>
                <a:ext cx="121011" cy="207558"/>
                <a:chOff x="6046883" y="6000977"/>
                <a:chExt cx="121011" cy="207558"/>
              </a:xfrm>
            </p:grpSpPr>
            <p:sp>
              <p:nvSpPr>
                <p:cNvPr id="2006" name="Google Shape;2006;p25"/>
                <p:cNvSpPr/>
                <p:nvPr/>
              </p:nvSpPr>
              <p:spPr>
                <a:xfrm>
                  <a:off x="6046883" y="6000977"/>
                  <a:ext cx="121011" cy="20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11" h="207558" extrusionOk="0">
                      <a:moveTo>
                        <a:pt x="59549" y="1"/>
                      </a:moveTo>
                      <a:cubicBezTo>
                        <a:pt x="68802" y="138"/>
                        <a:pt x="77740" y="4499"/>
                        <a:pt x="86029" y="12543"/>
                      </a:cubicBezTo>
                      <a:cubicBezTo>
                        <a:pt x="100002" y="26049"/>
                        <a:pt x="112116" y="49800"/>
                        <a:pt x="121011" y="80156"/>
                      </a:cubicBezTo>
                      <a:cubicBezTo>
                        <a:pt x="93244" y="135421"/>
                        <a:pt x="60848" y="207558"/>
                        <a:pt x="60848" y="207558"/>
                      </a:cubicBezTo>
                      <a:cubicBezTo>
                        <a:pt x="60848" y="207558"/>
                        <a:pt x="29011" y="134877"/>
                        <a:pt x="0" y="79117"/>
                      </a:cubicBezTo>
                      <a:cubicBezTo>
                        <a:pt x="7527" y="50614"/>
                        <a:pt x="18225" y="28221"/>
                        <a:pt x="30847" y="14648"/>
                      </a:cubicBezTo>
                      <a:cubicBezTo>
                        <a:pt x="39552" y="5122"/>
                        <a:pt x="49289" y="-113"/>
                        <a:pt x="595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6077730" y="6000978"/>
                  <a:ext cx="55181" cy="20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81" h="207449" extrusionOk="0">
                      <a:moveTo>
                        <a:pt x="28702" y="1"/>
                      </a:moveTo>
                      <a:cubicBezTo>
                        <a:pt x="37955" y="139"/>
                        <a:pt x="46893" y="4500"/>
                        <a:pt x="55181" y="12543"/>
                      </a:cubicBezTo>
                      <a:lnTo>
                        <a:pt x="29934" y="207449"/>
                      </a:lnTo>
                      <a:lnTo>
                        <a:pt x="0" y="14649"/>
                      </a:lnTo>
                      <a:cubicBezTo>
                        <a:pt x="8704" y="5123"/>
                        <a:pt x="18442" y="-113"/>
                        <a:pt x="287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sp>
        <p:nvSpPr>
          <p:cNvPr id="2008" name="Google Shape;2008;p25"/>
          <p:cNvSpPr/>
          <p:nvPr/>
        </p:nvSpPr>
        <p:spPr>
          <a:xfrm>
            <a:off x="4332831" y="3273748"/>
            <a:ext cx="3787379" cy="62324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9" name="Google Shape;2009;p25"/>
          <p:cNvSpPr txBox="1"/>
          <p:nvPr/>
        </p:nvSpPr>
        <p:spPr>
          <a:xfrm>
            <a:off x="5020125" y="3348307"/>
            <a:ext cx="2964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Aenean commodo.</a:t>
            </a:r>
            <a:endParaRPr sz="1100"/>
          </a:p>
        </p:txBody>
      </p:sp>
      <p:sp>
        <p:nvSpPr>
          <p:cNvPr id="2010" name="Google Shape;2010;p25"/>
          <p:cNvSpPr/>
          <p:nvPr/>
        </p:nvSpPr>
        <p:spPr>
          <a:xfrm>
            <a:off x="4377434" y="3318351"/>
            <a:ext cx="534040" cy="534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1" name="Google Shape;2011;p25"/>
          <p:cNvSpPr txBox="1"/>
          <p:nvPr/>
        </p:nvSpPr>
        <p:spPr>
          <a:xfrm>
            <a:off x="4377434" y="3435330"/>
            <a:ext cx="53404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sz="1100"/>
          </a:p>
        </p:txBody>
      </p:sp>
      <p:sp>
        <p:nvSpPr>
          <p:cNvPr id="2012" name="Google Shape;2012;p25"/>
          <p:cNvSpPr/>
          <p:nvPr/>
        </p:nvSpPr>
        <p:spPr>
          <a:xfrm>
            <a:off x="4332831" y="2532965"/>
            <a:ext cx="3787379" cy="62324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3" name="Google Shape;2013;p25"/>
          <p:cNvSpPr txBox="1"/>
          <p:nvPr/>
        </p:nvSpPr>
        <p:spPr>
          <a:xfrm>
            <a:off x="5020118" y="2607529"/>
            <a:ext cx="2964362" cy="47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Lorem ipsum dolor sit amet, consectetuer adipiscing elit. Aenean commodo.</a:t>
            </a:r>
            <a:endParaRPr sz="1100"/>
          </a:p>
        </p:txBody>
      </p:sp>
      <p:grpSp>
        <p:nvGrpSpPr>
          <p:cNvPr id="2014" name="Google Shape;2014;p25"/>
          <p:cNvGrpSpPr/>
          <p:nvPr/>
        </p:nvGrpSpPr>
        <p:grpSpPr>
          <a:xfrm>
            <a:off x="4377434" y="2577569"/>
            <a:ext cx="534040" cy="534041"/>
            <a:chOff x="934181" y="4025614"/>
            <a:chExt cx="712054" cy="712054"/>
          </a:xfrm>
        </p:grpSpPr>
        <p:sp>
          <p:nvSpPr>
            <p:cNvPr id="2015" name="Google Shape;2015;p25"/>
            <p:cNvSpPr/>
            <p:nvPr/>
          </p:nvSpPr>
          <p:spPr>
            <a:xfrm>
              <a:off x="934181" y="4025614"/>
              <a:ext cx="712054" cy="71205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16" name="Google Shape;2016;p25"/>
            <p:cNvSpPr txBox="1"/>
            <p:nvPr/>
          </p:nvSpPr>
          <p:spPr>
            <a:xfrm>
              <a:off x="934181" y="4181586"/>
              <a:ext cx="7120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500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03</a:t>
              </a:r>
              <a:endParaRPr sz="1100"/>
            </a:p>
          </p:txBody>
        </p:sp>
      </p:grpSp>
      <p:sp>
        <p:nvSpPr>
          <p:cNvPr id="2017" name="Google Shape;2017;p25"/>
          <p:cNvSpPr/>
          <p:nvPr/>
        </p:nvSpPr>
        <p:spPr>
          <a:xfrm>
            <a:off x="4332831" y="1792184"/>
            <a:ext cx="3787379" cy="62324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8" name="Google Shape;2018;p25"/>
          <p:cNvSpPr txBox="1"/>
          <p:nvPr/>
        </p:nvSpPr>
        <p:spPr>
          <a:xfrm>
            <a:off x="5020125" y="1866752"/>
            <a:ext cx="2964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Aenean commodo.</a:t>
            </a:r>
            <a:endParaRPr sz="1100"/>
          </a:p>
        </p:txBody>
      </p:sp>
      <p:sp>
        <p:nvSpPr>
          <p:cNvPr id="2019" name="Google Shape;2019;p25"/>
          <p:cNvSpPr/>
          <p:nvPr/>
        </p:nvSpPr>
        <p:spPr>
          <a:xfrm>
            <a:off x="4377434" y="1836787"/>
            <a:ext cx="534040" cy="534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0" name="Google Shape;2020;p25"/>
          <p:cNvSpPr txBox="1"/>
          <p:nvPr/>
        </p:nvSpPr>
        <p:spPr>
          <a:xfrm>
            <a:off x="4377434" y="1953766"/>
            <a:ext cx="534040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sz="1100"/>
          </a:p>
        </p:txBody>
      </p:sp>
      <p:sp>
        <p:nvSpPr>
          <p:cNvPr id="2021" name="Google Shape;2021;p25"/>
          <p:cNvSpPr/>
          <p:nvPr/>
        </p:nvSpPr>
        <p:spPr>
          <a:xfrm>
            <a:off x="4332831" y="1051402"/>
            <a:ext cx="3787379" cy="62324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2" name="Google Shape;2022;p25"/>
          <p:cNvSpPr txBox="1"/>
          <p:nvPr/>
        </p:nvSpPr>
        <p:spPr>
          <a:xfrm>
            <a:off x="5020125" y="1125975"/>
            <a:ext cx="29643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Aenean commodo.</a:t>
            </a:r>
            <a:endParaRPr sz="1100"/>
          </a:p>
        </p:txBody>
      </p:sp>
      <p:sp>
        <p:nvSpPr>
          <p:cNvPr id="2023" name="Google Shape;2023;p25"/>
          <p:cNvSpPr/>
          <p:nvPr/>
        </p:nvSpPr>
        <p:spPr>
          <a:xfrm>
            <a:off x="4377434" y="1096005"/>
            <a:ext cx="534040" cy="534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4" name="Google Shape;2024;p25"/>
          <p:cNvSpPr txBox="1"/>
          <p:nvPr/>
        </p:nvSpPr>
        <p:spPr>
          <a:xfrm>
            <a:off x="4377434" y="1212984"/>
            <a:ext cx="534040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100"/>
          </a:p>
        </p:txBody>
      </p:sp>
      <p:sp>
        <p:nvSpPr>
          <p:cNvPr id="2025" name="Google Shape;2025;p25"/>
          <p:cNvSpPr/>
          <p:nvPr/>
        </p:nvSpPr>
        <p:spPr>
          <a:xfrm>
            <a:off x="0" y="0"/>
            <a:ext cx="3000375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33400" dist="254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6" name="Google Shape;2026;p25"/>
          <p:cNvSpPr txBox="1"/>
          <p:nvPr/>
        </p:nvSpPr>
        <p:spPr>
          <a:xfrm rot="-5400000">
            <a:off x="-678913" y="1575077"/>
            <a:ext cx="42780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500" b="1">
                <a:solidFill>
                  <a:srgbClr val="EBEBEB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2024</a:t>
            </a:r>
            <a:endParaRPr sz="12500" b="1">
              <a:solidFill>
                <a:srgbClr val="EBEBEB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27" name="Google Shape;2027;p25"/>
          <p:cNvSpPr txBox="1"/>
          <p:nvPr/>
        </p:nvSpPr>
        <p:spPr>
          <a:xfrm rot="-5400000">
            <a:off x="-859286" y="1976003"/>
            <a:ext cx="4630707" cy="52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Pencil Infographic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2" name="Google Shape;2032;p26"/>
          <p:cNvGrpSpPr/>
          <p:nvPr/>
        </p:nvGrpSpPr>
        <p:grpSpPr>
          <a:xfrm>
            <a:off x="1520590" y="1652792"/>
            <a:ext cx="6238012" cy="2730351"/>
            <a:chOff x="2027453" y="2391913"/>
            <a:chExt cx="8317349" cy="3640468"/>
          </a:xfrm>
        </p:grpSpPr>
        <p:sp>
          <p:nvSpPr>
            <p:cNvPr id="2033" name="Google Shape;2033;p26"/>
            <p:cNvSpPr/>
            <p:nvPr/>
          </p:nvSpPr>
          <p:spPr>
            <a:xfrm rot="10800000" flipH="1">
              <a:off x="2027453" y="3580155"/>
              <a:ext cx="3960000" cy="805953"/>
            </a:xfrm>
            <a:custGeom>
              <a:avLst/>
              <a:gdLst/>
              <a:ahLst/>
              <a:cxnLst/>
              <a:rect l="l" t="t" r="r" b="b"/>
              <a:pathLst>
                <a:path w="3804" h="1355" extrusionOk="0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34" name="Google Shape;2034;p26"/>
            <p:cNvSpPr/>
            <p:nvPr/>
          </p:nvSpPr>
          <p:spPr>
            <a:xfrm flipH="1">
              <a:off x="6384384" y="3931884"/>
              <a:ext cx="3960417" cy="805953"/>
            </a:xfrm>
            <a:custGeom>
              <a:avLst/>
              <a:gdLst/>
              <a:ahLst/>
              <a:cxnLst/>
              <a:rect l="l" t="t" r="r" b="b"/>
              <a:pathLst>
                <a:path w="3804" h="1355" extrusionOk="0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035" name="Google Shape;2035;p26"/>
            <p:cNvGrpSpPr/>
            <p:nvPr/>
          </p:nvGrpSpPr>
          <p:grpSpPr>
            <a:xfrm>
              <a:off x="5011157" y="3018018"/>
              <a:ext cx="2765677" cy="2853569"/>
              <a:chOff x="5011157" y="2660629"/>
              <a:chExt cx="2765677" cy="2853569"/>
            </a:xfrm>
          </p:grpSpPr>
          <p:sp>
            <p:nvSpPr>
              <p:cNvPr id="2036" name="Google Shape;2036;p26"/>
              <p:cNvSpPr/>
              <p:nvPr/>
            </p:nvSpPr>
            <p:spPr>
              <a:xfrm rot="2789196" flipH="1">
                <a:off x="5236634" y="2632022"/>
                <a:ext cx="230740" cy="7209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53" extrusionOk="0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7" name="Google Shape;2037;p26"/>
              <p:cNvSpPr/>
              <p:nvPr/>
            </p:nvSpPr>
            <p:spPr>
              <a:xfrm rot="2789196" flipH="1">
                <a:off x="6073823" y="3682877"/>
                <a:ext cx="57409" cy="204244"/>
              </a:xfrm>
              <a:prstGeom prst="ellipse">
                <a:avLst/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8" name="Google Shape;2038;p26"/>
              <p:cNvSpPr/>
              <p:nvPr/>
            </p:nvSpPr>
            <p:spPr>
              <a:xfrm rot="2789196" flipH="1">
                <a:off x="5253879" y="2643117"/>
                <a:ext cx="230739" cy="720926"/>
              </a:xfrm>
              <a:custGeom>
                <a:avLst/>
                <a:gdLst/>
                <a:ahLst/>
                <a:cxnLst/>
                <a:rect l="l" t="t" r="r" b="b"/>
                <a:pathLst>
                  <a:path w="209" h="653" extrusionOk="0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9" name="Google Shape;2039;p26"/>
              <p:cNvSpPr/>
              <p:nvPr/>
            </p:nvSpPr>
            <p:spPr>
              <a:xfrm rot="2789196" flipH="1">
                <a:off x="5332334" y="3132015"/>
                <a:ext cx="1208901" cy="23957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17" extrusionOk="0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0" name="Google Shape;2040;p26"/>
              <p:cNvSpPr/>
              <p:nvPr/>
            </p:nvSpPr>
            <p:spPr>
              <a:xfrm rot="2789196" flipH="1">
                <a:off x="5228499" y="3326992"/>
                <a:ext cx="1126099" cy="239573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1" name="Google Shape;2041;p26"/>
              <p:cNvSpPr/>
              <p:nvPr/>
            </p:nvSpPr>
            <p:spPr>
              <a:xfrm rot="2789196" flipH="1">
                <a:off x="4984050" y="3461575"/>
                <a:ext cx="1208900" cy="241781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19" extrusionOk="0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2" name="Google Shape;2042;p26"/>
              <p:cNvSpPr/>
              <p:nvPr/>
            </p:nvSpPr>
            <p:spPr>
              <a:xfrm rot="2789196" flipH="1">
                <a:off x="5317357" y="2877036"/>
                <a:ext cx="57409" cy="2042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0C0C0C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043" name="Google Shape;2043;p26"/>
              <p:cNvGrpSpPr/>
              <p:nvPr/>
            </p:nvGrpSpPr>
            <p:grpSpPr>
              <a:xfrm rot="2789196" flipH="1">
                <a:off x="5829556" y="4183758"/>
                <a:ext cx="1998273" cy="717613"/>
                <a:chOff x="1608138" y="3187521"/>
                <a:chExt cx="2873375" cy="1031876"/>
              </a:xfrm>
            </p:grpSpPr>
            <p:sp>
              <p:nvSpPr>
                <p:cNvPr id="2044" name="Google Shape;2044;p26"/>
                <p:cNvSpPr/>
                <p:nvPr/>
              </p:nvSpPr>
              <p:spPr>
                <a:xfrm>
                  <a:off x="1608138" y="3187521"/>
                  <a:ext cx="1490662" cy="103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650" extrusionOk="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45" name="Google Shape;2045;p26"/>
                <p:cNvSpPr/>
                <p:nvPr/>
              </p:nvSpPr>
              <p:spPr>
                <a:xfrm>
                  <a:off x="2738438" y="3187521"/>
                  <a:ext cx="1743075" cy="344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1" extrusionOk="0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46" name="Google Shape;2046;p26"/>
                <p:cNvSpPr/>
                <p:nvPr/>
              </p:nvSpPr>
              <p:spPr>
                <a:xfrm>
                  <a:off x="2738438" y="3532009"/>
                  <a:ext cx="1743075" cy="3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1" extrusionOk="0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47" name="Google Shape;2047;p26"/>
                <p:cNvSpPr/>
                <p:nvPr/>
              </p:nvSpPr>
              <p:spPr>
                <a:xfrm>
                  <a:off x="2738438" y="3874909"/>
                  <a:ext cx="1743075" cy="344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1" extrusionOk="0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048" name="Google Shape;2048;p26"/>
                <p:cNvSpPr/>
                <p:nvPr/>
              </p:nvSpPr>
              <p:spPr>
                <a:xfrm>
                  <a:off x="1608138" y="3538359"/>
                  <a:ext cx="428625" cy="3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88" extrusionOk="0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rgbClr val="0C0C0C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sp>
          <p:nvSpPr>
            <p:cNvPr id="2049" name="Google Shape;2049;p26"/>
            <p:cNvSpPr/>
            <p:nvPr/>
          </p:nvSpPr>
          <p:spPr>
            <a:xfrm flipH="1">
              <a:off x="2896712" y="2518396"/>
              <a:ext cx="6038850" cy="2151062"/>
            </a:xfrm>
            <a:custGeom>
              <a:avLst/>
              <a:gdLst/>
              <a:ahLst/>
              <a:cxnLst/>
              <a:rect l="l" t="t" r="r" b="b"/>
              <a:pathLst>
                <a:path w="3804" h="1355" extrusionOk="0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50" name="Google Shape;2050;p26"/>
            <p:cNvSpPr txBox="1"/>
            <p:nvPr/>
          </p:nvSpPr>
          <p:spPr>
            <a:xfrm>
              <a:off x="2607832" y="3697890"/>
              <a:ext cx="26445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 put any thing here please be it</a:t>
              </a:r>
              <a:endParaRPr sz="8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51" name="Google Shape;2051;p26"/>
            <p:cNvSpPr txBox="1"/>
            <p:nvPr/>
          </p:nvSpPr>
          <p:spPr>
            <a:xfrm flipH="1">
              <a:off x="7159733" y="4049623"/>
              <a:ext cx="26445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 put any thing here please be it</a:t>
              </a:r>
              <a:endParaRPr sz="8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52" name="Google Shape;2052;p26"/>
            <p:cNvSpPr txBox="1"/>
            <p:nvPr/>
          </p:nvSpPr>
          <p:spPr>
            <a:xfrm>
              <a:off x="7276311" y="2730467"/>
              <a:ext cx="3068491" cy="570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modi.</a:t>
              </a:r>
              <a:endParaRPr sz="1100"/>
            </a:p>
          </p:txBody>
        </p:sp>
        <p:sp>
          <p:nvSpPr>
            <p:cNvPr id="2053" name="Google Shape;2053;p26"/>
            <p:cNvSpPr txBox="1"/>
            <p:nvPr/>
          </p:nvSpPr>
          <p:spPr>
            <a:xfrm>
              <a:off x="7276311" y="2391913"/>
              <a:ext cx="19530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Content Two</a:t>
              </a:r>
              <a:endParaRPr sz="1100"/>
            </a:p>
          </p:txBody>
        </p:sp>
        <p:sp>
          <p:nvSpPr>
            <p:cNvPr id="2054" name="Google Shape;2054;p26"/>
            <p:cNvSpPr txBox="1"/>
            <p:nvPr/>
          </p:nvSpPr>
          <p:spPr>
            <a:xfrm>
              <a:off x="2552987" y="5461904"/>
              <a:ext cx="2830922" cy="570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modi.</a:t>
              </a:r>
              <a:endParaRPr sz="1100"/>
            </a:p>
          </p:txBody>
        </p:sp>
        <p:sp>
          <p:nvSpPr>
            <p:cNvPr id="2055" name="Google Shape;2055;p26"/>
            <p:cNvSpPr txBox="1"/>
            <p:nvPr/>
          </p:nvSpPr>
          <p:spPr>
            <a:xfrm>
              <a:off x="2552987" y="5123350"/>
              <a:ext cx="19530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Content One</a:t>
              </a:r>
              <a:endParaRPr sz="1100"/>
            </a:p>
          </p:txBody>
        </p:sp>
      </p:grpSp>
      <p:sp>
        <p:nvSpPr>
          <p:cNvPr id="2056" name="Google Shape;2056;p26"/>
          <p:cNvSpPr txBox="1"/>
          <p:nvPr/>
        </p:nvSpPr>
        <p:spPr>
          <a:xfrm>
            <a:off x="602458" y="760358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7"/>
          <p:cNvSpPr/>
          <p:nvPr/>
        </p:nvSpPr>
        <p:spPr>
          <a:xfrm rot="-5400000">
            <a:off x="1397926" y="3040546"/>
            <a:ext cx="503987" cy="1490377"/>
          </a:xfrm>
          <a:custGeom>
            <a:avLst/>
            <a:gdLst/>
            <a:ahLst/>
            <a:cxnLst/>
            <a:rect l="l" t="t" r="r" b="b"/>
            <a:pathLst>
              <a:path w="135" h="205" extrusionOk="0">
                <a:moveTo>
                  <a:pt x="24" y="204"/>
                </a:moveTo>
                <a:cubicBezTo>
                  <a:pt x="67" y="204"/>
                  <a:pt x="67" y="204"/>
                  <a:pt x="67" y="204"/>
                </a:cubicBezTo>
                <a:cubicBezTo>
                  <a:pt x="110" y="205"/>
                  <a:pt x="110" y="205"/>
                  <a:pt x="110" y="205"/>
                </a:cubicBezTo>
                <a:cubicBezTo>
                  <a:pt x="123" y="205"/>
                  <a:pt x="134" y="189"/>
                  <a:pt x="134" y="170"/>
                </a:cubicBezTo>
                <a:cubicBezTo>
                  <a:pt x="135" y="134"/>
                  <a:pt x="135" y="134"/>
                  <a:pt x="135" y="134"/>
                </a:cubicBezTo>
                <a:cubicBezTo>
                  <a:pt x="135" y="125"/>
                  <a:pt x="132" y="119"/>
                  <a:pt x="128" y="110"/>
                </a:cubicBezTo>
                <a:cubicBezTo>
                  <a:pt x="128" y="110"/>
                  <a:pt x="128" y="110"/>
                  <a:pt x="128" y="110"/>
                </a:cubicBezTo>
                <a:cubicBezTo>
                  <a:pt x="73" y="5"/>
                  <a:pt x="73" y="5"/>
                  <a:pt x="73" y="5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7" y="112"/>
                  <a:pt x="7" y="112"/>
                  <a:pt x="7" y="112"/>
                </a:cubicBezTo>
                <a:cubicBezTo>
                  <a:pt x="1" y="122"/>
                  <a:pt x="1" y="124"/>
                  <a:pt x="1" y="134"/>
                </a:cubicBezTo>
                <a:cubicBezTo>
                  <a:pt x="1" y="170"/>
                  <a:pt x="1" y="170"/>
                  <a:pt x="1" y="170"/>
                </a:cubicBezTo>
                <a:cubicBezTo>
                  <a:pt x="0" y="189"/>
                  <a:pt x="11" y="204"/>
                  <a:pt x="24" y="204"/>
                </a:cubicBezTo>
                <a:close/>
              </a:path>
            </a:pathLst>
          </a:custGeom>
          <a:solidFill>
            <a:srgbClr val="FFD29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62" name="Google Shape;2062;p27"/>
          <p:cNvSpPr/>
          <p:nvPr/>
        </p:nvSpPr>
        <p:spPr>
          <a:xfrm rot="-5400000">
            <a:off x="992381" y="3549605"/>
            <a:ext cx="202522" cy="472260"/>
          </a:xfrm>
          <a:custGeom>
            <a:avLst/>
            <a:gdLst/>
            <a:ahLst/>
            <a:cxnLst/>
            <a:rect l="l" t="t" r="r" b="b"/>
            <a:pathLst>
              <a:path w="54" h="65" extrusionOk="0">
                <a:moveTo>
                  <a:pt x="54" y="57"/>
                </a:moveTo>
                <a:cubicBezTo>
                  <a:pt x="28" y="0"/>
                  <a:pt x="28" y="0"/>
                  <a:pt x="28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62"/>
                  <a:pt x="16" y="65"/>
                  <a:pt x="26" y="65"/>
                </a:cubicBezTo>
                <a:cubicBezTo>
                  <a:pt x="37" y="65"/>
                  <a:pt x="46" y="62"/>
                  <a:pt x="54" y="57"/>
                </a:cubicBezTo>
                <a:close/>
              </a:path>
            </a:pathLst>
          </a:custGeom>
          <a:solidFill>
            <a:srgbClr val="323F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63" name="Google Shape;2063;p27"/>
          <p:cNvSpPr/>
          <p:nvPr/>
        </p:nvSpPr>
        <p:spPr>
          <a:xfrm rot="5400000">
            <a:off x="2240512" y="1969554"/>
            <a:ext cx="1259793" cy="2402959"/>
          </a:xfrm>
          <a:custGeom>
            <a:avLst/>
            <a:gdLst/>
            <a:ahLst/>
            <a:cxnLst/>
            <a:rect l="l" t="t" r="r" b="b"/>
            <a:pathLst>
              <a:path w="477" h="1074" extrusionOk="0">
                <a:moveTo>
                  <a:pt x="0" y="111"/>
                </a:moveTo>
                <a:cubicBezTo>
                  <a:pt x="111" y="0"/>
                  <a:pt x="111" y="0"/>
                  <a:pt x="111" y="0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20" y="62"/>
                  <a:pt x="149" y="62"/>
                  <a:pt x="192" y="62"/>
                </a:cubicBezTo>
                <a:cubicBezTo>
                  <a:pt x="301" y="64"/>
                  <a:pt x="477" y="135"/>
                  <a:pt x="477" y="404"/>
                </a:cubicBezTo>
                <a:cubicBezTo>
                  <a:pt x="477" y="681"/>
                  <a:pt x="477" y="1026"/>
                  <a:pt x="477" y="1026"/>
                </a:cubicBezTo>
                <a:cubicBezTo>
                  <a:pt x="476" y="1052"/>
                  <a:pt x="455" y="1074"/>
                  <a:pt x="428" y="1074"/>
                </a:cubicBezTo>
                <a:cubicBezTo>
                  <a:pt x="402" y="1074"/>
                  <a:pt x="380" y="1052"/>
                  <a:pt x="380" y="1026"/>
                </a:cubicBezTo>
                <a:cubicBezTo>
                  <a:pt x="380" y="1026"/>
                  <a:pt x="381" y="643"/>
                  <a:pt x="380" y="389"/>
                </a:cubicBezTo>
                <a:cubicBezTo>
                  <a:pt x="380" y="254"/>
                  <a:pt x="276" y="158"/>
                  <a:pt x="201" y="158"/>
                </a:cubicBezTo>
                <a:cubicBezTo>
                  <a:pt x="111" y="158"/>
                  <a:pt x="111" y="158"/>
                  <a:pt x="111" y="158"/>
                </a:cubicBezTo>
                <a:cubicBezTo>
                  <a:pt x="111" y="222"/>
                  <a:pt x="111" y="222"/>
                  <a:pt x="111" y="222"/>
                </a:cubicBezTo>
                <a:cubicBezTo>
                  <a:pt x="0" y="111"/>
                  <a:pt x="0" y="111"/>
                  <a:pt x="0" y="11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4" name="Google Shape;2064;p27"/>
          <p:cNvSpPr/>
          <p:nvPr/>
        </p:nvSpPr>
        <p:spPr>
          <a:xfrm>
            <a:off x="3573999" y="1958566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5" name="Google Shape;2065;p27"/>
          <p:cNvSpPr/>
          <p:nvPr/>
        </p:nvSpPr>
        <p:spPr>
          <a:xfrm>
            <a:off x="3659237" y="2043803"/>
            <a:ext cx="261099" cy="261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6" name="Google Shape;2066;p27"/>
          <p:cNvSpPr/>
          <p:nvPr/>
        </p:nvSpPr>
        <p:spPr>
          <a:xfrm>
            <a:off x="6031938" y="3606155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7" name="Google Shape;2067;p27"/>
          <p:cNvSpPr/>
          <p:nvPr/>
        </p:nvSpPr>
        <p:spPr>
          <a:xfrm>
            <a:off x="6117176" y="3691393"/>
            <a:ext cx="261099" cy="2610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8" name="Google Shape;2068;p27"/>
          <p:cNvSpPr txBox="1"/>
          <p:nvPr/>
        </p:nvSpPr>
        <p:spPr>
          <a:xfrm>
            <a:off x="4323107" y="1958566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One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69" name="Google Shape;2069;p27"/>
          <p:cNvSpPr txBox="1"/>
          <p:nvPr/>
        </p:nvSpPr>
        <p:spPr>
          <a:xfrm>
            <a:off x="6615433" y="3419455"/>
            <a:ext cx="1102898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Two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70" name="Google Shape;2070;p27"/>
          <p:cNvSpPr txBox="1"/>
          <p:nvPr/>
        </p:nvSpPr>
        <p:spPr>
          <a:xfrm>
            <a:off x="4323107" y="2230504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071" name="Google Shape;2071;p27"/>
          <p:cNvSpPr txBox="1"/>
          <p:nvPr/>
        </p:nvSpPr>
        <p:spPr>
          <a:xfrm>
            <a:off x="6642514" y="3715525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072" name="Google Shape;2072;p27"/>
          <p:cNvSpPr/>
          <p:nvPr/>
        </p:nvSpPr>
        <p:spPr>
          <a:xfrm rot="5400000">
            <a:off x="3498051" y="1808074"/>
            <a:ext cx="552845" cy="4211088"/>
          </a:xfrm>
          <a:custGeom>
            <a:avLst/>
            <a:gdLst/>
            <a:ahLst/>
            <a:cxnLst/>
            <a:rect l="l" t="t" r="r" b="b"/>
            <a:pathLst>
              <a:path w="222" h="1882" extrusionOk="0">
                <a:moveTo>
                  <a:pt x="159" y="1834"/>
                </a:moveTo>
                <a:cubicBezTo>
                  <a:pt x="158" y="1861"/>
                  <a:pt x="137" y="1882"/>
                  <a:pt x="110" y="1882"/>
                </a:cubicBezTo>
                <a:cubicBezTo>
                  <a:pt x="84" y="1882"/>
                  <a:pt x="62" y="1861"/>
                  <a:pt x="62" y="1834"/>
                </a:cubicBezTo>
                <a:cubicBezTo>
                  <a:pt x="62" y="1834"/>
                  <a:pt x="62" y="1490"/>
                  <a:pt x="62" y="1213"/>
                </a:cubicBezTo>
                <a:cubicBezTo>
                  <a:pt x="62" y="1212"/>
                  <a:pt x="62" y="112"/>
                  <a:pt x="62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111" y="0"/>
                  <a:pt x="111" y="0"/>
                  <a:pt x="111" y="0"/>
                </a:cubicBezTo>
                <a:cubicBezTo>
                  <a:pt x="222" y="111"/>
                  <a:pt x="222" y="111"/>
                  <a:pt x="222" y="111"/>
                </a:cubicBezTo>
                <a:cubicBezTo>
                  <a:pt x="158" y="111"/>
                  <a:pt x="158" y="111"/>
                  <a:pt x="158" y="111"/>
                </a:cubicBezTo>
                <a:cubicBezTo>
                  <a:pt x="158" y="114"/>
                  <a:pt x="158" y="1218"/>
                  <a:pt x="158" y="1221"/>
                </a:cubicBezTo>
                <a:cubicBezTo>
                  <a:pt x="158" y="1229"/>
                  <a:pt x="158" y="1236"/>
                  <a:pt x="158" y="1244"/>
                </a:cubicBezTo>
                <a:cubicBezTo>
                  <a:pt x="158" y="1496"/>
                  <a:pt x="159" y="1834"/>
                  <a:pt x="159" y="1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3" name="Google Shape;2073;p27"/>
          <p:cNvSpPr txBox="1"/>
          <p:nvPr/>
        </p:nvSpPr>
        <p:spPr>
          <a:xfrm>
            <a:off x="602458" y="760358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oogle Shape;2078;p28"/>
          <p:cNvGrpSpPr/>
          <p:nvPr/>
        </p:nvGrpSpPr>
        <p:grpSpPr>
          <a:xfrm>
            <a:off x="4138507" y="1892193"/>
            <a:ext cx="866985" cy="598650"/>
            <a:chOff x="1668088" y="1131991"/>
            <a:chExt cx="1145243" cy="790786"/>
          </a:xfrm>
        </p:grpSpPr>
        <p:sp>
          <p:nvSpPr>
            <p:cNvPr id="2079" name="Google Shape;2079;p28"/>
            <p:cNvSpPr/>
            <p:nvPr/>
          </p:nvSpPr>
          <p:spPr>
            <a:xfrm rot="-5400000">
              <a:off x="1845316" y="954762"/>
              <a:ext cx="790786" cy="1145243"/>
            </a:xfrm>
            <a:custGeom>
              <a:avLst/>
              <a:gdLst/>
              <a:ahLst/>
              <a:cxnLst/>
              <a:rect l="l" t="t" r="r" b="b"/>
              <a:pathLst>
                <a:path w="482" h="696" extrusionOk="0">
                  <a:moveTo>
                    <a:pt x="0" y="0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69" y="223"/>
                    <a:pt x="125" y="279"/>
                    <a:pt x="125" y="348"/>
                  </a:cubicBezTo>
                  <a:cubicBezTo>
                    <a:pt x="125" y="417"/>
                    <a:pt x="69" y="473"/>
                    <a:pt x="0" y="473"/>
                  </a:cubicBezTo>
                  <a:cubicBezTo>
                    <a:pt x="0" y="473"/>
                    <a:pt x="0" y="473"/>
                    <a:pt x="0" y="473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696"/>
                    <a:pt x="380" y="441"/>
                    <a:pt x="388" y="441"/>
                  </a:cubicBezTo>
                  <a:cubicBezTo>
                    <a:pt x="440" y="441"/>
                    <a:pt x="482" y="400"/>
                    <a:pt x="482" y="348"/>
                  </a:cubicBezTo>
                  <a:cubicBezTo>
                    <a:pt x="482" y="296"/>
                    <a:pt x="440" y="255"/>
                    <a:pt x="388" y="255"/>
                  </a:cubicBezTo>
                  <a:cubicBezTo>
                    <a:pt x="380" y="25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0" name="Google Shape;2080;p28"/>
            <p:cNvSpPr/>
            <p:nvPr/>
          </p:nvSpPr>
          <p:spPr>
            <a:xfrm rot="-5400000">
              <a:off x="2135239" y="1083831"/>
              <a:ext cx="209977" cy="306297"/>
            </a:xfrm>
            <a:custGeom>
              <a:avLst/>
              <a:gdLst/>
              <a:ahLst/>
              <a:cxnLst/>
              <a:rect l="l" t="t" r="r" b="b"/>
              <a:pathLst>
                <a:path w="128" h="186" extrusionOk="0">
                  <a:moveTo>
                    <a:pt x="34" y="186"/>
                  </a:moveTo>
                  <a:cubicBezTo>
                    <a:pt x="86" y="186"/>
                    <a:pt x="128" y="145"/>
                    <a:pt x="128" y="93"/>
                  </a:cubicBezTo>
                  <a:cubicBezTo>
                    <a:pt x="128" y="41"/>
                    <a:pt x="86" y="0"/>
                    <a:pt x="34" y="0"/>
                  </a:cubicBezTo>
                  <a:cubicBezTo>
                    <a:pt x="30" y="0"/>
                    <a:pt x="0" y="46"/>
                    <a:pt x="0" y="93"/>
                  </a:cubicBezTo>
                  <a:cubicBezTo>
                    <a:pt x="0" y="140"/>
                    <a:pt x="30" y="186"/>
                    <a:pt x="34" y="186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081" name="Google Shape;2081;p28"/>
          <p:cNvSpPr/>
          <p:nvPr/>
        </p:nvSpPr>
        <p:spPr>
          <a:xfrm rot="-5400000">
            <a:off x="4139237" y="2367214"/>
            <a:ext cx="865527" cy="866985"/>
          </a:xfrm>
          <a:custGeom>
            <a:avLst/>
            <a:gdLst/>
            <a:ahLst/>
            <a:cxnLst/>
            <a:rect l="l" t="t" r="r" b="b"/>
            <a:pathLst>
              <a:path w="697" h="696" extrusionOk="0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7F7F7F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2" name="Google Shape;2082;p28"/>
          <p:cNvSpPr/>
          <p:nvPr/>
        </p:nvSpPr>
        <p:spPr>
          <a:xfrm rot="-5400000">
            <a:off x="4139237" y="3114897"/>
            <a:ext cx="865527" cy="866985"/>
          </a:xfrm>
          <a:custGeom>
            <a:avLst/>
            <a:gdLst/>
            <a:ahLst/>
            <a:cxnLst/>
            <a:rect l="l" t="t" r="r" b="b"/>
            <a:pathLst>
              <a:path w="697" h="696" extrusionOk="0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63500" dir="2700000" algn="tl" rotWithShape="0">
              <a:srgbClr val="7F7F7F"/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3" name="Google Shape;2083;p28"/>
          <p:cNvSpPr/>
          <p:nvPr/>
        </p:nvSpPr>
        <p:spPr>
          <a:xfrm>
            <a:off x="4786514" y="2638561"/>
            <a:ext cx="437956" cy="437956"/>
          </a:xfrm>
          <a:prstGeom prst="roundRect">
            <a:avLst>
              <a:gd name="adj" fmla="val 40319"/>
            </a:avLst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4" name="Google Shape;2084;p28"/>
          <p:cNvSpPr txBox="1"/>
          <p:nvPr/>
        </p:nvSpPr>
        <p:spPr>
          <a:xfrm>
            <a:off x="4786514" y="2742122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100"/>
          </a:p>
        </p:txBody>
      </p:sp>
      <p:grpSp>
        <p:nvGrpSpPr>
          <p:cNvPr id="2085" name="Google Shape;2085;p28"/>
          <p:cNvGrpSpPr/>
          <p:nvPr/>
        </p:nvGrpSpPr>
        <p:grpSpPr>
          <a:xfrm>
            <a:off x="3919529" y="3369821"/>
            <a:ext cx="437956" cy="437956"/>
            <a:chOff x="7230880" y="4061255"/>
            <a:chExt cx="583942" cy="583941"/>
          </a:xfrm>
        </p:grpSpPr>
        <p:sp>
          <p:nvSpPr>
            <p:cNvPr id="2086" name="Google Shape;2086;p28"/>
            <p:cNvSpPr/>
            <p:nvPr/>
          </p:nvSpPr>
          <p:spPr>
            <a:xfrm>
              <a:off x="7230880" y="4061255"/>
              <a:ext cx="583941" cy="583941"/>
            </a:xfrm>
            <a:prstGeom prst="roundRect">
              <a:avLst>
                <a:gd name="adj" fmla="val 40319"/>
              </a:avLst>
            </a:prstGeom>
            <a:solidFill>
              <a:schemeClr val="l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87" name="Google Shape;2087;p28"/>
            <p:cNvSpPr txBox="1"/>
            <p:nvPr/>
          </p:nvSpPr>
          <p:spPr>
            <a:xfrm>
              <a:off x="7230880" y="4199337"/>
              <a:ext cx="5839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02</a:t>
              </a:r>
              <a:endParaRPr sz="1100"/>
            </a:p>
          </p:txBody>
        </p:sp>
      </p:grpSp>
      <p:cxnSp>
        <p:nvCxnSpPr>
          <p:cNvPr id="2088" name="Google Shape;2088;p28"/>
          <p:cNvCxnSpPr/>
          <p:nvPr/>
        </p:nvCxnSpPr>
        <p:spPr>
          <a:xfrm rot="10800000">
            <a:off x="5314382" y="2874159"/>
            <a:ext cx="369747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2089" name="Google Shape;2089;p28"/>
          <p:cNvCxnSpPr/>
          <p:nvPr/>
        </p:nvCxnSpPr>
        <p:spPr>
          <a:xfrm rot="10800000">
            <a:off x="3448710" y="3585769"/>
            <a:ext cx="369747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2090" name="Google Shape;2090;p28"/>
          <p:cNvSpPr txBox="1"/>
          <p:nvPr/>
        </p:nvSpPr>
        <p:spPr>
          <a:xfrm>
            <a:off x="5774039" y="2742231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One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91" name="Google Shape;2091;p28"/>
          <p:cNvSpPr txBox="1"/>
          <p:nvPr/>
        </p:nvSpPr>
        <p:spPr>
          <a:xfrm>
            <a:off x="2332234" y="3462431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Two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92" name="Google Shape;2092;p28"/>
          <p:cNvSpPr txBox="1"/>
          <p:nvPr/>
        </p:nvSpPr>
        <p:spPr>
          <a:xfrm>
            <a:off x="5774039" y="3048440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093" name="Google Shape;2093;p28"/>
          <p:cNvSpPr txBox="1"/>
          <p:nvPr/>
        </p:nvSpPr>
        <p:spPr>
          <a:xfrm>
            <a:off x="1392170" y="3728553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094" name="Google Shape;2094;p28"/>
          <p:cNvSpPr txBox="1"/>
          <p:nvPr/>
        </p:nvSpPr>
        <p:spPr>
          <a:xfrm>
            <a:off x="602458" y="796653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9"/>
          <p:cNvSpPr/>
          <p:nvPr/>
        </p:nvSpPr>
        <p:spPr>
          <a:xfrm flipH="1">
            <a:off x="4211762" y="3498658"/>
            <a:ext cx="748265" cy="1115512"/>
          </a:xfrm>
          <a:custGeom>
            <a:avLst/>
            <a:gdLst/>
            <a:ahLst/>
            <a:cxnLst/>
            <a:rect l="l" t="t" r="r" b="b"/>
            <a:pathLst>
              <a:path w="135" h="205" extrusionOk="0">
                <a:moveTo>
                  <a:pt x="24" y="204"/>
                </a:moveTo>
                <a:cubicBezTo>
                  <a:pt x="67" y="204"/>
                  <a:pt x="67" y="204"/>
                  <a:pt x="67" y="204"/>
                </a:cubicBezTo>
                <a:cubicBezTo>
                  <a:pt x="110" y="205"/>
                  <a:pt x="110" y="205"/>
                  <a:pt x="110" y="205"/>
                </a:cubicBezTo>
                <a:cubicBezTo>
                  <a:pt x="123" y="205"/>
                  <a:pt x="134" y="189"/>
                  <a:pt x="134" y="170"/>
                </a:cubicBezTo>
                <a:cubicBezTo>
                  <a:pt x="135" y="134"/>
                  <a:pt x="135" y="134"/>
                  <a:pt x="135" y="134"/>
                </a:cubicBezTo>
                <a:cubicBezTo>
                  <a:pt x="135" y="125"/>
                  <a:pt x="132" y="119"/>
                  <a:pt x="128" y="110"/>
                </a:cubicBezTo>
                <a:cubicBezTo>
                  <a:pt x="128" y="110"/>
                  <a:pt x="128" y="110"/>
                  <a:pt x="128" y="110"/>
                </a:cubicBezTo>
                <a:cubicBezTo>
                  <a:pt x="73" y="5"/>
                  <a:pt x="73" y="5"/>
                  <a:pt x="73" y="5"/>
                </a:cubicBezTo>
                <a:cubicBezTo>
                  <a:pt x="70" y="0"/>
                  <a:pt x="70" y="0"/>
                  <a:pt x="70" y="0"/>
                </a:cubicBezTo>
                <a:cubicBezTo>
                  <a:pt x="66" y="5"/>
                  <a:pt x="66" y="5"/>
                  <a:pt x="66" y="5"/>
                </a:cubicBezTo>
                <a:cubicBezTo>
                  <a:pt x="7" y="112"/>
                  <a:pt x="7" y="112"/>
                  <a:pt x="7" y="112"/>
                </a:cubicBezTo>
                <a:cubicBezTo>
                  <a:pt x="1" y="122"/>
                  <a:pt x="1" y="124"/>
                  <a:pt x="1" y="134"/>
                </a:cubicBezTo>
                <a:cubicBezTo>
                  <a:pt x="1" y="170"/>
                  <a:pt x="1" y="170"/>
                  <a:pt x="1" y="170"/>
                </a:cubicBezTo>
                <a:cubicBezTo>
                  <a:pt x="0" y="189"/>
                  <a:pt x="11" y="204"/>
                  <a:pt x="24" y="204"/>
                </a:cubicBezTo>
                <a:close/>
              </a:path>
            </a:pathLst>
          </a:custGeom>
          <a:solidFill>
            <a:srgbClr val="FFD29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00" name="Google Shape;2100;p29"/>
          <p:cNvSpPr/>
          <p:nvPr/>
        </p:nvSpPr>
        <p:spPr>
          <a:xfrm flipH="1">
            <a:off x="4427519" y="3455047"/>
            <a:ext cx="300683" cy="353475"/>
          </a:xfrm>
          <a:custGeom>
            <a:avLst/>
            <a:gdLst/>
            <a:ahLst/>
            <a:cxnLst/>
            <a:rect l="l" t="t" r="r" b="b"/>
            <a:pathLst>
              <a:path w="54" h="65" extrusionOk="0">
                <a:moveTo>
                  <a:pt x="54" y="57"/>
                </a:moveTo>
                <a:cubicBezTo>
                  <a:pt x="28" y="0"/>
                  <a:pt x="28" y="0"/>
                  <a:pt x="28" y="0"/>
                </a:cubicBezTo>
                <a:cubicBezTo>
                  <a:pt x="0" y="58"/>
                  <a:pt x="0" y="58"/>
                  <a:pt x="0" y="58"/>
                </a:cubicBezTo>
                <a:cubicBezTo>
                  <a:pt x="7" y="62"/>
                  <a:pt x="16" y="65"/>
                  <a:pt x="26" y="65"/>
                </a:cubicBezTo>
                <a:cubicBezTo>
                  <a:pt x="37" y="65"/>
                  <a:pt x="46" y="62"/>
                  <a:pt x="54" y="57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1" name="Google Shape;2101;p29"/>
          <p:cNvSpPr/>
          <p:nvPr/>
        </p:nvSpPr>
        <p:spPr>
          <a:xfrm flipH="1">
            <a:off x="4427519" y="3767207"/>
            <a:ext cx="300683" cy="41315"/>
          </a:xfrm>
          <a:custGeom>
            <a:avLst/>
            <a:gdLst/>
            <a:ahLst/>
            <a:cxnLst/>
            <a:rect l="l" t="t" r="r" b="b"/>
            <a:pathLst>
              <a:path w="54" h="8" extrusionOk="0">
                <a:moveTo>
                  <a:pt x="0" y="1"/>
                </a:moveTo>
                <a:cubicBezTo>
                  <a:pt x="0" y="1"/>
                  <a:pt x="0" y="1"/>
                  <a:pt x="2" y="2"/>
                </a:cubicBezTo>
                <a:cubicBezTo>
                  <a:pt x="3" y="2"/>
                  <a:pt x="3" y="2"/>
                  <a:pt x="4" y="3"/>
                </a:cubicBezTo>
                <a:cubicBezTo>
                  <a:pt x="5" y="3"/>
                  <a:pt x="7" y="4"/>
                  <a:pt x="8" y="4"/>
                </a:cubicBezTo>
                <a:cubicBezTo>
                  <a:pt x="9" y="4"/>
                  <a:pt x="10" y="5"/>
                  <a:pt x="12" y="5"/>
                </a:cubicBezTo>
                <a:cubicBezTo>
                  <a:pt x="13" y="6"/>
                  <a:pt x="15" y="6"/>
                  <a:pt x="17" y="6"/>
                </a:cubicBezTo>
                <a:cubicBezTo>
                  <a:pt x="18" y="7"/>
                  <a:pt x="20" y="7"/>
                  <a:pt x="22" y="7"/>
                </a:cubicBezTo>
                <a:cubicBezTo>
                  <a:pt x="23" y="7"/>
                  <a:pt x="25" y="7"/>
                  <a:pt x="27" y="7"/>
                </a:cubicBezTo>
                <a:cubicBezTo>
                  <a:pt x="29" y="7"/>
                  <a:pt x="30" y="7"/>
                  <a:pt x="32" y="7"/>
                </a:cubicBezTo>
                <a:cubicBezTo>
                  <a:pt x="33" y="7"/>
                  <a:pt x="34" y="7"/>
                  <a:pt x="35" y="7"/>
                </a:cubicBezTo>
                <a:cubicBezTo>
                  <a:pt x="36" y="6"/>
                  <a:pt x="37" y="6"/>
                  <a:pt x="37" y="6"/>
                </a:cubicBezTo>
                <a:cubicBezTo>
                  <a:pt x="39" y="6"/>
                  <a:pt x="41" y="5"/>
                  <a:pt x="42" y="5"/>
                </a:cubicBezTo>
                <a:cubicBezTo>
                  <a:pt x="44" y="5"/>
                  <a:pt x="45" y="4"/>
                  <a:pt x="46" y="4"/>
                </a:cubicBezTo>
                <a:cubicBezTo>
                  <a:pt x="47" y="3"/>
                  <a:pt x="48" y="3"/>
                  <a:pt x="50" y="3"/>
                </a:cubicBezTo>
                <a:cubicBezTo>
                  <a:pt x="51" y="2"/>
                  <a:pt x="51" y="2"/>
                  <a:pt x="52" y="2"/>
                </a:cubicBezTo>
                <a:cubicBezTo>
                  <a:pt x="54" y="1"/>
                  <a:pt x="54" y="0"/>
                  <a:pt x="54" y="0"/>
                </a:cubicBezTo>
                <a:cubicBezTo>
                  <a:pt x="54" y="0"/>
                  <a:pt x="54" y="1"/>
                  <a:pt x="52" y="2"/>
                </a:cubicBezTo>
                <a:cubicBezTo>
                  <a:pt x="52" y="2"/>
                  <a:pt x="51" y="3"/>
                  <a:pt x="50" y="3"/>
                </a:cubicBezTo>
                <a:cubicBezTo>
                  <a:pt x="49" y="4"/>
                  <a:pt x="48" y="4"/>
                  <a:pt x="46" y="5"/>
                </a:cubicBezTo>
                <a:cubicBezTo>
                  <a:pt x="45" y="5"/>
                  <a:pt x="44" y="6"/>
                  <a:pt x="42" y="6"/>
                </a:cubicBezTo>
                <a:cubicBezTo>
                  <a:pt x="41" y="6"/>
                  <a:pt x="39" y="7"/>
                  <a:pt x="37" y="7"/>
                </a:cubicBezTo>
                <a:cubicBezTo>
                  <a:pt x="37" y="7"/>
                  <a:pt x="36" y="7"/>
                  <a:pt x="35" y="8"/>
                </a:cubicBezTo>
                <a:cubicBezTo>
                  <a:pt x="34" y="8"/>
                  <a:pt x="33" y="8"/>
                  <a:pt x="32" y="8"/>
                </a:cubicBezTo>
                <a:cubicBezTo>
                  <a:pt x="31" y="8"/>
                  <a:pt x="29" y="8"/>
                  <a:pt x="27" y="8"/>
                </a:cubicBezTo>
                <a:cubicBezTo>
                  <a:pt x="25" y="8"/>
                  <a:pt x="23" y="8"/>
                  <a:pt x="22" y="8"/>
                </a:cubicBezTo>
                <a:cubicBezTo>
                  <a:pt x="20" y="8"/>
                  <a:pt x="18" y="8"/>
                  <a:pt x="16" y="7"/>
                </a:cubicBezTo>
                <a:cubicBezTo>
                  <a:pt x="15" y="7"/>
                  <a:pt x="13" y="7"/>
                  <a:pt x="12" y="6"/>
                </a:cubicBezTo>
                <a:cubicBezTo>
                  <a:pt x="10" y="6"/>
                  <a:pt x="9" y="5"/>
                  <a:pt x="7" y="5"/>
                </a:cubicBezTo>
                <a:cubicBezTo>
                  <a:pt x="5" y="4"/>
                  <a:pt x="3" y="3"/>
                  <a:pt x="2" y="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D29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02" name="Google Shape;2102;p29"/>
          <p:cNvSpPr/>
          <p:nvPr/>
        </p:nvSpPr>
        <p:spPr>
          <a:xfrm flipH="1">
            <a:off x="4728202" y="4185473"/>
            <a:ext cx="238817" cy="2168527"/>
          </a:xfrm>
          <a:custGeom>
            <a:avLst/>
            <a:gdLst/>
            <a:ahLst/>
            <a:cxnLst/>
            <a:rect l="l" t="t" r="r" b="b"/>
            <a:pathLst>
              <a:path w="279531" h="2538220" extrusionOk="0">
                <a:moveTo>
                  <a:pt x="104494" y="376"/>
                </a:moveTo>
                <a:cubicBezTo>
                  <a:pt x="208220" y="-5986"/>
                  <a:pt x="279531" y="70350"/>
                  <a:pt x="279531" y="89434"/>
                </a:cubicBezTo>
                <a:cubicBezTo>
                  <a:pt x="274467" y="1006858"/>
                  <a:pt x="270193" y="1780933"/>
                  <a:pt x="266587" y="2434060"/>
                </a:cubicBezTo>
                <a:lnTo>
                  <a:pt x="266012" y="2538220"/>
                </a:lnTo>
                <a:lnTo>
                  <a:pt x="0" y="2538220"/>
                </a:lnTo>
                <a:lnTo>
                  <a:pt x="59" y="2527613"/>
                </a:lnTo>
                <a:cubicBezTo>
                  <a:pt x="13734" y="63989"/>
                  <a:pt x="13734" y="63989"/>
                  <a:pt x="13734" y="63989"/>
                </a:cubicBezTo>
                <a:cubicBezTo>
                  <a:pt x="13734" y="44905"/>
                  <a:pt x="20216" y="6737"/>
                  <a:pt x="104494" y="376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3" name="Google Shape;2103;p29"/>
          <p:cNvSpPr/>
          <p:nvPr/>
        </p:nvSpPr>
        <p:spPr>
          <a:xfrm flipH="1">
            <a:off x="4208583" y="4189541"/>
            <a:ext cx="254535" cy="2164460"/>
          </a:xfrm>
          <a:custGeom>
            <a:avLst/>
            <a:gdLst/>
            <a:ahLst/>
            <a:cxnLst/>
            <a:rect l="l" t="t" r="r" b="b"/>
            <a:pathLst>
              <a:path w="297928" h="2533460" extrusionOk="0">
                <a:moveTo>
                  <a:pt x="224563" y="0"/>
                </a:moveTo>
                <a:cubicBezTo>
                  <a:pt x="315700" y="0"/>
                  <a:pt x="296171" y="38181"/>
                  <a:pt x="296171" y="57271"/>
                </a:cubicBezTo>
                <a:cubicBezTo>
                  <a:pt x="291085" y="970028"/>
                  <a:pt x="286794" y="1740166"/>
                  <a:pt x="283173" y="2389970"/>
                </a:cubicBezTo>
                <a:lnTo>
                  <a:pt x="282374" y="2533460"/>
                </a:lnTo>
                <a:lnTo>
                  <a:pt x="0" y="2533460"/>
                </a:lnTo>
                <a:lnTo>
                  <a:pt x="1745" y="2271585"/>
                </a:lnTo>
                <a:cubicBezTo>
                  <a:pt x="16248" y="95452"/>
                  <a:pt x="16248" y="95452"/>
                  <a:pt x="16248" y="95452"/>
                </a:cubicBezTo>
                <a:cubicBezTo>
                  <a:pt x="16248" y="69998"/>
                  <a:pt x="113896" y="0"/>
                  <a:pt x="224563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4" name="Google Shape;2104;p29"/>
          <p:cNvSpPr/>
          <p:nvPr/>
        </p:nvSpPr>
        <p:spPr>
          <a:xfrm flipH="1">
            <a:off x="4450472" y="4240037"/>
            <a:ext cx="289008" cy="2113963"/>
          </a:xfrm>
          <a:custGeom>
            <a:avLst/>
            <a:gdLst/>
            <a:ahLst/>
            <a:cxnLst/>
            <a:rect l="l" t="t" r="r" b="b"/>
            <a:pathLst>
              <a:path w="338278" h="2474355" extrusionOk="0">
                <a:moveTo>
                  <a:pt x="175861" y="0"/>
                </a:moveTo>
                <a:cubicBezTo>
                  <a:pt x="305795" y="0"/>
                  <a:pt x="331782" y="44531"/>
                  <a:pt x="338278" y="63615"/>
                </a:cubicBezTo>
                <a:cubicBezTo>
                  <a:pt x="333203" y="975093"/>
                  <a:pt x="328920" y="1744154"/>
                  <a:pt x="325307" y="2393048"/>
                </a:cubicBezTo>
                <a:lnTo>
                  <a:pt x="324854" y="2474355"/>
                </a:lnTo>
                <a:lnTo>
                  <a:pt x="0" y="2474355"/>
                </a:lnTo>
                <a:lnTo>
                  <a:pt x="1383" y="2225623"/>
                </a:lnTo>
                <a:cubicBezTo>
                  <a:pt x="13445" y="57253"/>
                  <a:pt x="13445" y="57253"/>
                  <a:pt x="13445" y="57253"/>
                </a:cubicBezTo>
                <a:cubicBezTo>
                  <a:pt x="19941" y="38169"/>
                  <a:pt x="65418" y="0"/>
                  <a:pt x="17586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5" name="Google Shape;2105;p29"/>
          <p:cNvSpPr/>
          <p:nvPr/>
        </p:nvSpPr>
        <p:spPr>
          <a:xfrm rot="335481">
            <a:off x="2468129" y="3227390"/>
            <a:ext cx="1706223" cy="843497"/>
          </a:xfrm>
          <a:custGeom>
            <a:avLst/>
            <a:gdLst/>
            <a:ahLst/>
            <a:cxnLst/>
            <a:rect l="l" t="t" r="r" b="b"/>
            <a:pathLst>
              <a:path w="2110224" h="1043221" extrusionOk="0">
                <a:moveTo>
                  <a:pt x="475844" y="164112"/>
                </a:moveTo>
                <a:cubicBezTo>
                  <a:pt x="279152" y="164112"/>
                  <a:pt x="119701" y="323563"/>
                  <a:pt x="119701" y="520255"/>
                </a:cubicBezTo>
                <a:cubicBezTo>
                  <a:pt x="119701" y="716947"/>
                  <a:pt x="279152" y="876398"/>
                  <a:pt x="475844" y="876398"/>
                </a:cubicBezTo>
                <a:cubicBezTo>
                  <a:pt x="672536" y="876398"/>
                  <a:pt x="831987" y="716947"/>
                  <a:pt x="831987" y="520255"/>
                </a:cubicBezTo>
                <a:cubicBezTo>
                  <a:pt x="831987" y="323563"/>
                  <a:pt x="672536" y="164112"/>
                  <a:pt x="475844" y="164112"/>
                </a:cubicBezTo>
                <a:close/>
                <a:moveTo>
                  <a:pt x="561306" y="0"/>
                </a:moveTo>
                <a:cubicBezTo>
                  <a:pt x="1621768" y="25759"/>
                  <a:pt x="2110224" y="920869"/>
                  <a:pt x="2110224" y="920869"/>
                </a:cubicBezTo>
                <a:cubicBezTo>
                  <a:pt x="1814580" y="785637"/>
                  <a:pt x="1364687" y="837154"/>
                  <a:pt x="1036908" y="933747"/>
                </a:cubicBezTo>
                <a:cubicBezTo>
                  <a:pt x="914793" y="965946"/>
                  <a:pt x="794286" y="993314"/>
                  <a:pt x="704308" y="1012634"/>
                </a:cubicBezTo>
                <a:lnTo>
                  <a:pt x="647650" y="1024408"/>
                </a:lnTo>
                <a:lnTo>
                  <a:pt x="629077" y="1030578"/>
                </a:lnTo>
                <a:lnTo>
                  <a:pt x="602935" y="1033700"/>
                </a:lnTo>
                <a:lnTo>
                  <a:pt x="595851" y="1035172"/>
                </a:lnTo>
                <a:cubicBezTo>
                  <a:pt x="569741" y="1040405"/>
                  <a:pt x="554878" y="1043221"/>
                  <a:pt x="554878" y="1043221"/>
                </a:cubicBezTo>
                <a:lnTo>
                  <a:pt x="554902" y="1039435"/>
                </a:lnTo>
                <a:lnTo>
                  <a:pt x="528563" y="1042581"/>
                </a:lnTo>
                <a:cubicBezTo>
                  <a:pt x="327481" y="1046504"/>
                  <a:pt x="131836" y="931872"/>
                  <a:pt x="44883" y="733982"/>
                </a:cubicBezTo>
                <a:cubicBezTo>
                  <a:pt x="-71056" y="470128"/>
                  <a:pt x="44883" y="167661"/>
                  <a:pt x="308963" y="51823"/>
                </a:cubicBezTo>
                <a:cubicBezTo>
                  <a:pt x="373374" y="21254"/>
                  <a:pt x="441004" y="5971"/>
                  <a:pt x="508031" y="4260"/>
                </a:cubicBezTo>
                <a:lnTo>
                  <a:pt x="561255" y="82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6" name="Google Shape;2106;p29"/>
          <p:cNvSpPr/>
          <p:nvPr/>
        </p:nvSpPr>
        <p:spPr>
          <a:xfrm rot="335481">
            <a:off x="2541847" y="3244713"/>
            <a:ext cx="727463" cy="7274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7" name="Google Shape;2107;p29"/>
          <p:cNvSpPr/>
          <p:nvPr/>
        </p:nvSpPr>
        <p:spPr>
          <a:xfrm>
            <a:off x="3036121" y="1832776"/>
            <a:ext cx="1313213" cy="1543916"/>
          </a:xfrm>
          <a:custGeom>
            <a:avLst/>
            <a:gdLst/>
            <a:ahLst/>
            <a:cxnLst/>
            <a:rect l="l" t="t" r="r" b="b"/>
            <a:pathLst>
              <a:path w="1624156" h="1909486" extrusionOk="0">
                <a:moveTo>
                  <a:pt x="505894" y="139596"/>
                </a:moveTo>
                <a:cubicBezTo>
                  <a:pt x="309202" y="139596"/>
                  <a:pt x="149751" y="299047"/>
                  <a:pt x="149751" y="495739"/>
                </a:cubicBezTo>
                <a:cubicBezTo>
                  <a:pt x="149751" y="692431"/>
                  <a:pt x="309202" y="851882"/>
                  <a:pt x="505894" y="851882"/>
                </a:cubicBezTo>
                <a:cubicBezTo>
                  <a:pt x="702586" y="851882"/>
                  <a:pt x="862037" y="692431"/>
                  <a:pt x="862037" y="495739"/>
                </a:cubicBezTo>
                <a:cubicBezTo>
                  <a:pt x="862037" y="299047"/>
                  <a:pt x="702586" y="139596"/>
                  <a:pt x="505894" y="139596"/>
                </a:cubicBezTo>
                <a:close/>
                <a:moveTo>
                  <a:pt x="534800" y="459"/>
                </a:moveTo>
                <a:cubicBezTo>
                  <a:pt x="569204" y="1931"/>
                  <a:pt x="603945" y="6961"/>
                  <a:pt x="638588" y="15814"/>
                </a:cubicBezTo>
                <a:cubicBezTo>
                  <a:pt x="709483" y="31914"/>
                  <a:pt x="773127" y="61292"/>
                  <a:pt x="827708" y="100733"/>
                </a:cubicBezTo>
                <a:lnTo>
                  <a:pt x="867139" y="135661"/>
                </a:lnTo>
                <a:lnTo>
                  <a:pt x="870006" y="131948"/>
                </a:lnTo>
                <a:cubicBezTo>
                  <a:pt x="1699412" y="795306"/>
                  <a:pt x="1622258" y="1909486"/>
                  <a:pt x="1622258" y="1909486"/>
                </a:cubicBezTo>
                <a:cubicBezTo>
                  <a:pt x="1467950" y="1626111"/>
                  <a:pt x="1005025" y="1284772"/>
                  <a:pt x="683551" y="1155965"/>
                </a:cubicBezTo>
                <a:cubicBezTo>
                  <a:pt x="564604" y="1110883"/>
                  <a:pt x="452088" y="1060970"/>
                  <a:pt x="369308" y="1022327"/>
                </a:cubicBezTo>
                <a:lnTo>
                  <a:pt x="322192" y="999991"/>
                </a:lnTo>
                <a:lnTo>
                  <a:pt x="301294" y="992808"/>
                </a:lnTo>
                <a:lnTo>
                  <a:pt x="273631" y="976429"/>
                </a:lnTo>
                <a:lnTo>
                  <a:pt x="270354" y="974830"/>
                </a:lnTo>
                <a:cubicBezTo>
                  <a:pt x="246744" y="963156"/>
                  <a:pt x="233484" y="956313"/>
                  <a:pt x="233484" y="956313"/>
                </a:cubicBezTo>
                <a:lnTo>
                  <a:pt x="235421" y="953804"/>
                </a:lnTo>
                <a:lnTo>
                  <a:pt x="213720" y="940955"/>
                </a:lnTo>
                <a:cubicBezTo>
                  <a:pt x="50882" y="821124"/>
                  <a:pt x="-34918" y="609835"/>
                  <a:pt x="13420" y="402170"/>
                </a:cubicBezTo>
                <a:cubicBezTo>
                  <a:pt x="69815" y="154259"/>
                  <a:pt x="293980" y="-9842"/>
                  <a:pt x="534800" y="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8" name="Google Shape;2108;p29"/>
          <p:cNvSpPr/>
          <p:nvPr/>
        </p:nvSpPr>
        <p:spPr>
          <a:xfrm>
            <a:off x="3111316" y="1897481"/>
            <a:ext cx="727463" cy="7274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9" name="Google Shape;2109;p29"/>
          <p:cNvSpPr/>
          <p:nvPr/>
        </p:nvSpPr>
        <p:spPr>
          <a:xfrm>
            <a:off x="2677862" y="3399797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0" name="Google Shape;2110;p29"/>
          <p:cNvSpPr/>
          <p:nvPr/>
        </p:nvSpPr>
        <p:spPr>
          <a:xfrm>
            <a:off x="2763099" y="3485035"/>
            <a:ext cx="261099" cy="261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1" name="Google Shape;2111;p29"/>
          <p:cNvSpPr/>
          <p:nvPr/>
        </p:nvSpPr>
        <p:spPr>
          <a:xfrm rot="2036010">
            <a:off x="5345524" y="2908967"/>
            <a:ext cx="1313199" cy="1543917"/>
          </a:xfrm>
          <a:custGeom>
            <a:avLst/>
            <a:gdLst/>
            <a:ahLst/>
            <a:cxnLst/>
            <a:rect l="l" t="t" r="r" b="b"/>
            <a:pathLst>
              <a:path w="1624139" h="1909488" extrusionOk="0">
                <a:moveTo>
                  <a:pt x="1095325" y="153983"/>
                </a:moveTo>
                <a:cubicBezTo>
                  <a:pt x="898633" y="153983"/>
                  <a:pt x="739182" y="313434"/>
                  <a:pt x="739182" y="510126"/>
                </a:cubicBezTo>
                <a:cubicBezTo>
                  <a:pt x="739182" y="706818"/>
                  <a:pt x="898633" y="866269"/>
                  <a:pt x="1095325" y="866269"/>
                </a:cubicBezTo>
                <a:cubicBezTo>
                  <a:pt x="1292017" y="866269"/>
                  <a:pt x="1451468" y="706818"/>
                  <a:pt x="1451468" y="510126"/>
                </a:cubicBezTo>
                <a:cubicBezTo>
                  <a:pt x="1451468" y="313434"/>
                  <a:pt x="1292017" y="153983"/>
                  <a:pt x="1095325" y="153983"/>
                </a:cubicBezTo>
                <a:close/>
                <a:moveTo>
                  <a:pt x="1090611" y="459"/>
                </a:moveTo>
                <a:cubicBezTo>
                  <a:pt x="1330859" y="-9842"/>
                  <a:pt x="1554492" y="154259"/>
                  <a:pt x="1610752" y="402170"/>
                </a:cubicBezTo>
                <a:cubicBezTo>
                  <a:pt x="1658975" y="609835"/>
                  <a:pt x="1573378" y="821124"/>
                  <a:pt x="1410928" y="940955"/>
                </a:cubicBezTo>
                <a:lnTo>
                  <a:pt x="1390664" y="952982"/>
                </a:lnTo>
                <a:lnTo>
                  <a:pt x="1393243" y="956315"/>
                </a:lnTo>
                <a:cubicBezTo>
                  <a:pt x="1393243" y="956315"/>
                  <a:pt x="1379959" y="963158"/>
                  <a:pt x="1356307" y="974831"/>
                </a:cubicBezTo>
                <a:lnTo>
                  <a:pt x="1342638" y="981487"/>
                </a:lnTo>
                <a:lnTo>
                  <a:pt x="1323562" y="992808"/>
                </a:lnTo>
                <a:lnTo>
                  <a:pt x="1308826" y="997885"/>
                </a:lnTo>
                <a:lnTo>
                  <a:pt x="1257169" y="1022329"/>
                </a:lnTo>
                <a:cubicBezTo>
                  <a:pt x="1174236" y="1060971"/>
                  <a:pt x="1061512" y="1110885"/>
                  <a:pt x="942347" y="1155967"/>
                </a:cubicBezTo>
                <a:cubicBezTo>
                  <a:pt x="620277" y="1284774"/>
                  <a:pt x="156495" y="1626113"/>
                  <a:pt x="1901" y="1909488"/>
                </a:cubicBezTo>
                <a:cubicBezTo>
                  <a:pt x="1901" y="1909488"/>
                  <a:pt x="-75394" y="795308"/>
                  <a:pt x="755546" y="131950"/>
                </a:cubicBezTo>
                <a:lnTo>
                  <a:pt x="759810" y="137461"/>
                </a:lnTo>
                <a:lnTo>
                  <a:pt x="801110" y="100733"/>
                </a:lnTo>
                <a:cubicBezTo>
                  <a:pt x="855260" y="61292"/>
                  <a:pt x="917950" y="31914"/>
                  <a:pt x="987070" y="15814"/>
                </a:cubicBezTo>
                <a:cubicBezTo>
                  <a:pt x="1021629" y="6961"/>
                  <a:pt x="1056289" y="1931"/>
                  <a:pt x="1090611" y="45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2" name="Google Shape;2112;p29"/>
          <p:cNvSpPr/>
          <p:nvPr/>
        </p:nvSpPr>
        <p:spPr>
          <a:xfrm rot="2690323">
            <a:off x="6030913" y="3159422"/>
            <a:ext cx="727463" cy="727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3" name="Google Shape;2113;p29"/>
          <p:cNvSpPr/>
          <p:nvPr/>
        </p:nvSpPr>
        <p:spPr>
          <a:xfrm>
            <a:off x="3242373" y="2045425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4" name="Google Shape;2114;p29"/>
          <p:cNvSpPr/>
          <p:nvPr/>
        </p:nvSpPr>
        <p:spPr>
          <a:xfrm>
            <a:off x="3327610" y="2130662"/>
            <a:ext cx="261099" cy="2610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5" name="Google Shape;2115;p29"/>
          <p:cNvSpPr/>
          <p:nvPr/>
        </p:nvSpPr>
        <p:spPr>
          <a:xfrm>
            <a:off x="6178858" y="3267638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6" name="Google Shape;2116;p29"/>
          <p:cNvSpPr/>
          <p:nvPr/>
        </p:nvSpPr>
        <p:spPr>
          <a:xfrm>
            <a:off x="6264095" y="3352876"/>
            <a:ext cx="261099" cy="2610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7" name="Google Shape;2117;p29"/>
          <p:cNvSpPr txBox="1"/>
          <p:nvPr/>
        </p:nvSpPr>
        <p:spPr>
          <a:xfrm>
            <a:off x="1195331" y="3309122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One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18" name="Google Shape;2118;p29"/>
          <p:cNvSpPr txBox="1"/>
          <p:nvPr/>
        </p:nvSpPr>
        <p:spPr>
          <a:xfrm>
            <a:off x="373610" y="3580812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119" name="Google Shape;2119;p29"/>
          <p:cNvSpPr txBox="1"/>
          <p:nvPr/>
        </p:nvSpPr>
        <p:spPr>
          <a:xfrm>
            <a:off x="1654858" y="1626814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Two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20" name="Google Shape;2120;p29"/>
          <p:cNvSpPr txBox="1"/>
          <p:nvPr/>
        </p:nvSpPr>
        <p:spPr>
          <a:xfrm>
            <a:off x="833138" y="1898505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121" name="Google Shape;2121;p29"/>
          <p:cNvSpPr txBox="1"/>
          <p:nvPr/>
        </p:nvSpPr>
        <p:spPr>
          <a:xfrm>
            <a:off x="7017830" y="3337226"/>
            <a:ext cx="1102897" cy="2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Four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22" name="Google Shape;2122;p29"/>
          <p:cNvSpPr txBox="1"/>
          <p:nvPr/>
        </p:nvSpPr>
        <p:spPr>
          <a:xfrm>
            <a:off x="7017829" y="3564717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123" name="Google Shape;2123;p29"/>
          <p:cNvSpPr/>
          <p:nvPr/>
        </p:nvSpPr>
        <p:spPr>
          <a:xfrm rot="472568" flipH="1">
            <a:off x="4772135" y="1879829"/>
            <a:ext cx="1313213" cy="1543915"/>
          </a:xfrm>
          <a:custGeom>
            <a:avLst/>
            <a:gdLst/>
            <a:ahLst/>
            <a:cxnLst/>
            <a:rect l="l" t="t" r="r" b="b"/>
            <a:pathLst>
              <a:path w="1624156" h="1909486" extrusionOk="0">
                <a:moveTo>
                  <a:pt x="505894" y="139596"/>
                </a:moveTo>
                <a:cubicBezTo>
                  <a:pt x="309202" y="139596"/>
                  <a:pt x="149751" y="299047"/>
                  <a:pt x="149751" y="495739"/>
                </a:cubicBezTo>
                <a:cubicBezTo>
                  <a:pt x="149751" y="692431"/>
                  <a:pt x="309202" y="851882"/>
                  <a:pt x="505894" y="851882"/>
                </a:cubicBezTo>
                <a:cubicBezTo>
                  <a:pt x="702586" y="851882"/>
                  <a:pt x="862037" y="692431"/>
                  <a:pt x="862037" y="495739"/>
                </a:cubicBezTo>
                <a:cubicBezTo>
                  <a:pt x="862037" y="299047"/>
                  <a:pt x="702586" y="139596"/>
                  <a:pt x="505894" y="139596"/>
                </a:cubicBezTo>
                <a:close/>
                <a:moveTo>
                  <a:pt x="534800" y="459"/>
                </a:moveTo>
                <a:cubicBezTo>
                  <a:pt x="569204" y="1931"/>
                  <a:pt x="603945" y="6961"/>
                  <a:pt x="638588" y="15814"/>
                </a:cubicBezTo>
                <a:cubicBezTo>
                  <a:pt x="709483" y="31914"/>
                  <a:pt x="773127" y="61292"/>
                  <a:pt x="827708" y="100733"/>
                </a:cubicBezTo>
                <a:lnTo>
                  <a:pt x="867139" y="135661"/>
                </a:lnTo>
                <a:lnTo>
                  <a:pt x="870006" y="131948"/>
                </a:lnTo>
                <a:cubicBezTo>
                  <a:pt x="1699412" y="795306"/>
                  <a:pt x="1622258" y="1909486"/>
                  <a:pt x="1622258" y="1909486"/>
                </a:cubicBezTo>
                <a:cubicBezTo>
                  <a:pt x="1467950" y="1626111"/>
                  <a:pt x="1005025" y="1284772"/>
                  <a:pt x="683551" y="1155965"/>
                </a:cubicBezTo>
                <a:cubicBezTo>
                  <a:pt x="564604" y="1110883"/>
                  <a:pt x="452088" y="1060970"/>
                  <a:pt x="369308" y="1022327"/>
                </a:cubicBezTo>
                <a:lnTo>
                  <a:pt x="322192" y="999991"/>
                </a:lnTo>
                <a:lnTo>
                  <a:pt x="301294" y="992808"/>
                </a:lnTo>
                <a:lnTo>
                  <a:pt x="273631" y="976429"/>
                </a:lnTo>
                <a:lnTo>
                  <a:pt x="270354" y="974830"/>
                </a:lnTo>
                <a:cubicBezTo>
                  <a:pt x="246744" y="963156"/>
                  <a:pt x="233484" y="956313"/>
                  <a:pt x="233484" y="956313"/>
                </a:cubicBezTo>
                <a:lnTo>
                  <a:pt x="235421" y="953804"/>
                </a:lnTo>
                <a:lnTo>
                  <a:pt x="213720" y="940955"/>
                </a:lnTo>
                <a:cubicBezTo>
                  <a:pt x="50882" y="821124"/>
                  <a:pt x="-34918" y="609835"/>
                  <a:pt x="13420" y="402170"/>
                </a:cubicBezTo>
                <a:cubicBezTo>
                  <a:pt x="69815" y="154259"/>
                  <a:pt x="293980" y="-9842"/>
                  <a:pt x="534800" y="4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4" name="Google Shape;2124;p29"/>
          <p:cNvSpPr/>
          <p:nvPr/>
        </p:nvSpPr>
        <p:spPr>
          <a:xfrm rot="472568" flipH="1">
            <a:off x="5327709" y="1977603"/>
            <a:ext cx="727463" cy="7274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5" name="Google Shape;2125;p29"/>
          <p:cNvSpPr/>
          <p:nvPr/>
        </p:nvSpPr>
        <p:spPr>
          <a:xfrm>
            <a:off x="5475653" y="2098337"/>
            <a:ext cx="431573" cy="431573"/>
          </a:xfrm>
          <a:prstGeom prst="roundRect">
            <a:avLst>
              <a:gd name="adj" fmla="val 4031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6" name="Google Shape;2126;p29"/>
          <p:cNvSpPr/>
          <p:nvPr/>
        </p:nvSpPr>
        <p:spPr>
          <a:xfrm>
            <a:off x="5536249" y="2158932"/>
            <a:ext cx="310382" cy="3103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7" name="Google Shape;2127;p29"/>
          <p:cNvSpPr txBox="1"/>
          <p:nvPr/>
        </p:nvSpPr>
        <p:spPr>
          <a:xfrm>
            <a:off x="6346099" y="1762775"/>
            <a:ext cx="1243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Three</a:t>
            </a:r>
            <a:endParaRPr sz="11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28" name="Google Shape;2128;p29"/>
          <p:cNvSpPr txBox="1"/>
          <p:nvPr/>
        </p:nvSpPr>
        <p:spPr>
          <a:xfrm>
            <a:off x="6336516" y="2057443"/>
            <a:ext cx="1924618" cy="61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</a:t>
            </a:r>
            <a:endParaRPr sz="1100"/>
          </a:p>
        </p:txBody>
      </p:sp>
      <p:sp>
        <p:nvSpPr>
          <p:cNvPr id="2129" name="Google Shape;2129;p29"/>
          <p:cNvSpPr txBox="1"/>
          <p:nvPr/>
        </p:nvSpPr>
        <p:spPr>
          <a:xfrm>
            <a:off x="602458" y="796653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30"/>
          <p:cNvSpPr/>
          <p:nvPr/>
        </p:nvSpPr>
        <p:spPr>
          <a:xfrm>
            <a:off x="6482951" y="3614670"/>
            <a:ext cx="1890000" cy="46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5" name="Google Shape;2135;p30"/>
          <p:cNvSpPr/>
          <p:nvPr/>
        </p:nvSpPr>
        <p:spPr>
          <a:xfrm>
            <a:off x="6482951" y="3341982"/>
            <a:ext cx="1890000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Management</a:t>
            </a:r>
            <a:endParaRPr sz="1100"/>
          </a:p>
        </p:txBody>
      </p:sp>
      <p:sp>
        <p:nvSpPr>
          <p:cNvPr id="2136" name="Google Shape;2136;p30"/>
          <p:cNvSpPr/>
          <p:nvPr/>
        </p:nvSpPr>
        <p:spPr>
          <a:xfrm>
            <a:off x="6482951" y="2748356"/>
            <a:ext cx="1221373" cy="6527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57200" dist="254000" dir="5400000" sx="80000" sy="80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▲ 98</a:t>
            </a:r>
            <a:endParaRPr sz="3000"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37" name="Google Shape;2137;p30"/>
          <p:cNvSpPr/>
          <p:nvPr/>
        </p:nvSpPr>
        <p:spPr>
          <a:xfrm>
            <a:off x="6482950" y="1928013"/>
            <a:ext cx="751261" cy="7512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8" name="Google Shape;2138;p30"/>
          <p:cNvSpPr/>
          <p:nvPr/>
        </p:nvSpPr>
        <p:spPr>
          <a:xfrm>
            <a:off x="771050" y="3662036"/>
            <a:ext cx="1889999" cy="46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9" name="Google Shape;2139;p30"/>
          <p:cNvSpPr/>
          <p:nvPr/>
        </p:nvSpPr>
        <p:spPr>
          <a:xfrm>
            <a:off x="771049" y="3389348"/>
            <a:ext cx="1890000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Resources</a:t>
            </a:r>
            <a:endParaRPr sz="1100"/>
          </a:p>
        </p:txBody>
      </p:sp>
      <p:sp>
        <p:nvSpPr>
          <p:cNvPr id="2140" name="Google Shape;2140;p30"/>
          <p:cNvSpPr/>
          <p:nvPr/>
        </p:nvSpPr>
        <p:spPr>
          <a:xfrm>
            <a:off x="1448729" y="2748356"/>
            <a:ext cx="1212320" cy="6527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57200" dist="254000" dir="5400000" sx="80000" sy="80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 b="1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▲ 78</a:t>
            </a:r>
            <a:endParaRPr sz="3000" b="1">
              <a:solidFill>
                <a:schemeClr val="accen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141" name="Google Shape;2141;p30"/>
          <p:cNvSpPr/>
          <p:nvPr/>
        </p:nvSpPr>
        <p:spPr>
          <a:xfrm>
            <a:off x="1909789" y="1928013"/>
            <a:ext cx="751261" cy="7512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42" name="Google Shape;2142;p30"/>
          <p:cNvGrpSpPr/>
          <p:nvPr/>
        </p:nvGrpSpPr>
        <p:grpSpPr>
          <a:xfrm>
            <a:off x="3393175" y="1772083"/>
            <a:ext cx="2357651" cy="2564278"/>
            <a:chOff x="4486911" y="2075933"/>
            <a:chExt cx="3362872" cy="3657600"/>
          </a:xfrm>
        </p:grpSpPr>
        <p:sp>
          <p:nvSpPr>
            <p:cNvPr id="2143" name="Google Shape;2143;p30"/>
            <p:cNvSpPr/>
            <p:nvPr/>
          </p:nvSpPr>
          <p:spPr>
            <a:xfrm>
              <a:off x="4486911" y="2076106"/>
              <a:ext cx="1632966" cy="3657427"/>
            </a:xfrm>
            <a:custGeom>
              <a:avLst/>
              <a:gdLst/>
              <a:ahLst/>
              <a:cxnLst/>
              <a:rect l="l" t="t" r="r" b="b"/>
              <a:pathLst>
                <a:path w="1725039" h="3863649" extrusionOk="0">
                  <a:moveTo>
                    <a:pt x="59441" y="2148194"/>
                  </a:moveTo>
                  <a:cubicBezTo>
                    <a:pt x="-9031" y="1927439"/>
                    <a:pt x="-5197" y="1682035"/>
                    <a:pt x="73683" y="1465846"/>
                  </a:cubicBezTo>
                  <a:cubicBezTo>
                    <a:pt x="107828" y="1371993"/>
                    <a:pt x="148364" y="1304799"/>
                    <a:pt x="200950" y="1254221"/>
                  </a:cubicBezTo>
                  <a:cubicBezTo>
                    <a:pt x="204419" y="1250934"/>
                    <a:pt x="207889" y="1247830"/>
                    <a:pt x="211358" y="1244726"/>
                  </a:cubicBezTo>
                  <a:cubicBezTo>
                    <a:pt x="210628" y="1243448"/>
                    <a:pt x="209897" y="1242352"/>
                    <a:pt x="209532" y="1240892"/>
                  </a:cubicBezTo>
                  <a:cubicBezTo>
                    <a:pt x="183239" y="1156169"/>
                    <a:pt x="191273" y="1062134"/>
                    <a:pt x="231260" y="983071"/>
                  </a:cubicBezTo>
                  <a:cubicBezTo>
                    <a:pt x="267596" y="911495"/>
                    <a:pt x="329313" y="854161"/>
                    <a:pt x="402715" y="822207"/>
                  </a:cubicBezTo>
                  <a:cubicBezTo>
                    <a:pt x="520304" y="459031"/>
                    <a:pt x="824868" y="155562"/>
                    <a:pt x="1187679" y="35964"/>
                  </a:cubicBezTo>
                  <a:cubicBezTo>
                    <a:pt x="1187862" y="35781"/>
                    <a:pt x="1187862" y="35599"/>
                    <a:pt x="1188045" y="35416"/>
                  </a:cubicBezTo>
                  <a:cubicBezTo>
                    <a:pt x="1194070" y="29573"/>
                    <a:pt x="1202287" y="27565"/>
                    <a:pt x="1210138" y="28843"/>
                  </a:cubicBezTo>
                  <a:cubicBezTo>
                    <a:pt x="1219085" y="26104"/>
                    <a:pt x="1228032" y="23365"/>
                    <a:pt x="1236979" y="20809"/>
                  </a:cubicBezTo>
                  <a:cubicBezTo>
                    <a:pt x="1362055" y="-14249"/>
                    <a:pt x="1457916" y="-4937"/>
                    <a:pt x="1521823" y="48198"/>
                  </a:cubicBezTo>
                  <a:cubicBezTo>
                    <a:pt x="1583174" y="99324"/>
                    <a:pt x="1605268" y="189524"/>
                    <a:pt x="1574410" y="263292"/>
                  </a:cubicBezTo>
                  <a:cubicBezTo>
                    <a:pt x="1651647" y="381064"/>
                    <a:pt x="1696564" y="482768"/>
                    <a:pt x="1715554" y="583011"/>
                  </a:cubicBezTo>
                  <a:cubicBezTo>
                    <a:pt x="1740021" y="712834"/>
                    <a:pt x="1716649" y="840649"/>
                    <a:pt x="1651281" y="933406"/>
                  </a:cubicBezTo>
                  <a:cubicBezTo>
                    <a:pt x="1631561" y="961343"/>
                    <a:pt x="1609285" y="983619"/>
                    <a:pt x="1585548" y="999504"/>
                  </a:cubicBezTo>
                  <a:cubicBezTo>
                    <a:pt x="1642699" y="1142109"/>
                    <a:pt x="1673558" y="1297861"/>
                    <a:pt x="1674288" y="1451421"/>
                  </a:cubicBezTo>
                  <a:cubicBezTo>
                    <a:pt x="1674471" y="1509303"/>
                    <a:pt x="1671184" y="1595486"/>
                    <a:pt x="1638683" y="1674731"/>
                  </a:cubicBezTo>
                  <a:cubicBezTo>
                    <a:pt x="1615128" y="1732248"/>
                    <a:pt x="1578062" y="1779905"/>
                    <a:pt x="1533327" y="1812041"/>
                  </a:cubicBezTo>
                  <a:cubicBezTo>
                    <a:pt x="1535518" y="1812954"/>
                    <a:pt x="1537709" y="1813684"/>
                    <a:pt x="1539900" y="1814597"/>
                  </a:cubicBezTo>
                  <a:cubicBezTo>
                    <a:pt x="1664245" y="1871749"/>
                    <a:pt x="1693643" y="2029326"/>
                    <a:pt x="1680861" y="2146915"/>
                  </a:cubicBezTo>
                  <a:cubicBezTo>
                    <a:pt x="1676297" y="2189277"/>
                    <a:pt x="1667897" y="2231638"/>
                    <a:pt x="1659681" y="2272539"/>
                  </a:cubicBezTo>
                  <a:cubicBezTo>
                    <a:pt x="1644708" y="2347950"/>
                    <a:pt x="1630466" y="2419343"/>
                    <a:pt x="1638317" y="2491285"/>
                  </a:cubicBezTo>
                  <a:cubicBezTo>
                    <a:pt x="1641787" y="2521961"/>
                    <a:pt x="1649090" y="2551906"/>
                    <a:pt x="1656942" y="2583677"/>
                  </a:cubicBezTo>
                  <a:cubicBezTo>
                    <a:pt x="1663880" y="2611613"/>
                    <a:pt x="1671001" y="2640646"/>
                    <a:pt x="1675201" y="2670226"/>
                  </a:cubicBezTo>
                  <a:cubicBezTo>
                    <a:pt x="1683052" y="2726281"/>
                    <a:pt x="1677210" y="2776494"/>
                    <a:pt x="1658950" y="2816847"/>
                  </a:cubicBezTo>
                  <a:cubicBezTo>
                    <a:pt x="1665706" y="2860852"/>
                    <a:pt x="1662419" y="2930968"/>
                    <a:pt x="1659315" y="2999257"/>
                  </a:cubicBezTo>
                  <a:cubicBezTo>
                    <a:pt x="1657124" y="3044905"/>
                    <a:pt x="1655116" y="3087997"/>
                    <a:pt x="1656759" y="3114108"/>
                  </a:cubicBezTo>
                  <a:cubicBezTo>
                    <a:pt x="1658950" y="3148618"/>
                    <a:pt x="1660228" y="3188605"/>
                    <a:pt x="1648360" y="3226585"/>
                  </a:cubicBezTo>
                  <a:cubicBezTo>
                    <a:pt x="1639778" y="3253974"/>
                    <a:pt x="1623892" y="3278989"/>
                    <a:pt x="1602347" y="3299622"/>
                  </a:cubicBezTo>
                  <a:cubicBezTo>
                    <a:pt x="1609833" y="3299987"/>
                    <a:pt x="1617137" y="3303456"/>
                    <a:pt x="1621884" y="3310029"/>
                  </a:cubicBezTo>
                  <a:cubicBezTo>
                    <a:pt x="1698573" y="3413924"/>
                    <a:pt x="1700399" y="3566937"/>
                    <a:pt x="1626266" y="3682153"/>
                  </a:cubicBezTo>
                  <a:cubicBezTo>
                    <a:pt x="1558890" y="3787144"/>
                    <a:pt x="1433266" y="3856529"/>
                    <a:pt x="1298330" y="3863102"/>
                  </a:cubicBezTo>
                  <a:cubicBezTo>
                    <a:pt x="1290661" y="3863467"/>
                    <a:pt x="1282993" y="3863650"/>
                    <a:pt x="1275141" y="3863650"/>
                  </a:cubicBezTo>
                  <a:cubicBezTo>
                    <a:pt x="1161386" y="3863650"/>
                    <a:pt x="1043979" y="3822384"/>
                    <a:pt x="942275" y="3746060"/>
                  </a:cubicBezTo>
                  <a:cubicBezTo>
                    <a:pt x="878003" y="3697856"/>
                    <a:pt x="821947" y="3637052"/>
                    <a:pt x="778672" y="3569128"/>
                  </a:cubicBezTo>
                  <a:cubicBezTo>
                    <a:pt x="773925" y="3573328"/>
                    <a:pt x="768082" y="3575884"/>
                    <a:pt x="761509" y="3575884"/>
                  </a:cubicBezTo>
                  <a:cubicBezTo>
                    <a:pt x="758770" y="3575884"/>
                    <a:pt x="756031" y="3575519"/>
                    <a:pt x="753292" y="3574606"/>
                  </a:cubicBezTo>
                  <a:cubicBezTo>
                    <a:pt x="550249" y="3505951"/>
                    <a:pt x="381169" y="3346731"/>
                    <a:pt x="300828" y="3148435"/>
                  </a:cubicBezTo>
                  <a:cubicBezTo>
                    <a:pt x="293524" y="3130176"/>
                    <a:pt x="287134" y="3112464"/>
                    <a:pt x="282021" y="3095301"/>
                  </a:cubicBezTo>
                  <a:cubicBezTo>
                    <a:pt x="281839" y="3095301"/>
                    <a:pt x="281656" y="3095301"/>
                    <a:pt x="281473" y="3095301"/>
                  </a:cubicBezTo>
                  <a:cubicBezTo>
                    <a:pt x="275083" y="3095301"/>
                    <a:pt x="268692" y="3092927"/>
                    <a:pt x="263762" y="3088362"/>
                  </a:cubicBezTo>
                  <a:cubicBezTo>
                    <a:pt x="16167" y="2856470"/>
                    <a:pt x="-69104" y="2461887"/>
                    <a:pt x="59441" y="2148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17500" dist="127000" dir="3000000" algn="t" rotWithShape="0">
                <a:schemeClr val="accent1">
                  <a:alpha val="40000"/>
                </a:scheme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4" name="Google Shape;2144;p30"/>
            <p:cNvGrpSpPr/>
            <p:nvPr/>
          </p:nvGrpSpPr>
          <p:grpSpPr>
            <a:xfrm>
              <a:off x="4506187" y="2100478"/>
              <a:ext cx="1584639" cy="3608510"/>
              <a:chOff x="4425307" y="2145747"/>
              <a:chExt cx="1673988" cy="3811973"/>
            </a:xfrm>
          </p:grpSpPr>
          <p:sp>
            <p:nvSpPr>
              <p:cNvPr id="2145" name="Google Shape;2145;p30"/>
              <p:cNvSpPr/>
              <p:nvPr/>
            </p:nvSpPr>
            <p:spPr>
              <a:xfrm>
                <a:off x="4826070" y="2145747"/>
                <a:ext cx="1136297" cy="808702"/>
              </a:xfrm>
              <a:custGeom>
                <a:avLst/>
                <a:gdLst/>
                <a:ahLst/>
                <a:cxnLst/>
                <a:rect l="l" t="t" r="r" b="b"/>
                <a:pathLst>
                  <a:path w="1136297" h="808702" extrusionOk="0">
                    <a:moveTo>
                      <a:pt x="958793" y="324650"/>
                    </a:moveTo>
                    <a:cubicBezTo>
                      <a:pt x="1026717" y="332319"/>
                      <a:pt x="1097380" y="291236"/>
                      <a:pt x="1124221" y="228424"/>
                    </a:cubicBezTo>
                    <a:cubicBezTo>
                      <a:pt x="1151062" y="165612"/>
                      <a:pt x="1131890" y="86185"/>
                      <a:pt x="1079303" y="42362"/>
                    </a:cubicBezTo>
                    <a:cubicBezTo>
                      <a:pt x="1009371" y="-15885"/>
                      <a:pt x="905658" y="-4564"/>
                      <a:pt x="818014" y="20086"/>
                    </a:cubicBezTo>
                    <a:cubicBezTo>
                      <a:pt x="437856" y="126355"/>
                      <a:pt x="120146" y="432745"/>
                      <a:pt x="0" y="808703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46" name="Google Shape;2146;p30"/>
              <p:cNvSpPr/>
              <p:nvPr/>
            </p:nvSpPr>
            <p:spPr>
              <a:xfrm>
                <a:off x="4620370" y="2833574"/>
                <a:ext cx="472467" cy="519658"/>
              </a:xfrm>
              <a:custGeom>
                <a:avLst/>
                <a:gdLst/>
                <a:ahLst/>
                <a:cxnLst/>
                <a:rect l="l" t="t" r="r" b="b"/>
                <a:pathLst>
                  <a:path w="472467" h="519658" extrusionOk="0">
                    <a:moveTo>
                      <a:pt x="472467" y="0"/>
                    </a:moveTo>
                    <a:cubicBezTo>
                      <a:pt x="452199" y="45100"/>
                      <a:pt x="405273" y="72672"/>
                      <a:pt x="358164" y="87644"/>
                    </a:cubicBezTo>
                    <a:cubicBezTo>
                      <a:pt x="310873" y="102434"/>
                      <a:pt x="261025" y="107730"/>
                      <a:pt x="214282" y="123798"/>
                    </a:cubicBezTo>
                    <a:cubicBezTo>
                      <a:pt x="137045" y="150639"/>
                      <a:pt x="70947" y="208338"/>
                      <a:pt x="34063" y="281192"/>
                    </a:cubicBezTo>
                    <a:cubicBezTo>
                      <a:pt x="-2821" y="354047"/>
                      <a:pt x="-10124" y="441509"/>
                      <a:pt x="13978" y="519658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47" name="Google Shape;2147;p30"/>
              <p:cNvSpPr/>
              <p:nvPr/>
            </p:nvSpPr>
            <p:spPr>
              <a:xfrm>
                <a:off x="4436668" y="3311912"/>
                <a:ext cx="397618" cy="1095426"/>
              </a:xfrm>
              <a:custGeom>
                <a:avLst/>
                <a:gdLst/>
                <a:ahLst/>
                <a:cxnLst/>
                <a:rect l="l" t="t" r="r" b="b"/>
                <a:pathLst>
                  <a:path w="397618" h="1095426" extrusionOk="0">
                    <a:moveTo>
                      <a:pt x="397618" y="2063"/>
                    </a:moveTo>
                    <a:cubicBezTo>
                      <a:pt x="319286" y="-9075"/>
                      <a:pt x="239310" y="25982"/>
                      <a:pt x="182342" y="80943"/>
                    </a:cubicBezTo>
                    <a:cubicBezTo>
                      <a:pt x="125373" y="135720"/>
                      <a:pt x="88489" y="208392"/>
                      <a:pt x="61465" y="282707"/>
                    </a:cubicBezTo>
                    <a:cubicBezTo>
                      <a:pt x="-34030" y="544727"/>
                      <a:pt x="-17597" y="845457"/>
                      <a:pt x="106201" y="1095426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48" name="Google Shape;2148;p30"/>
              <p:cNvSpPr/>
              <p:nvPr/>
            </p:nvSpPr>
            <p:spPr>
              <a:xfrm>
                <a:off x="4425307" y="4272950"/>
                <a:ext cx="256331" cy="916431"/>
              </a:xfrm>
              <a:custGeom>
                <a:avLst/>
                <a:gdLst/>
                <a:ahLst/>
                <a:cxnLst/>
                <a:rect l="l" t="t" r="r" b="b"/>
                <a:pathLst>
                  <a:path w="256331" h="916431" extrusionOk="0">
                    <a:moveTo>
                      <a:pt x="60410" y="0"/>
                    </a:moveTo>
                    <a:cubicBezTo>
                      <a:pt x="-68135" y="306573"/>
                      <a:pt x="13667" y="689104"/>
                      <a:pt x="256332" y="916432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49" name="Google Shape;2149;p30"/>
              <p:cNvSpPr/>
              <p:nvPr/>
            </p:nvSpPr>
            <p:spPr>
              <a:xfrm>
                <a:off x="4689812" y="4865098"/>
                <a:ext cx="477705" cy="804685"/>
              </a:xfrm>
              <a:custGeom>
                <a:avLst/>
                <a:gdLst/>
                <a:ahLst/>
                <a:cxnLst/>
                <a:rect l="l" t="t" r="r" b="b"/>
                <a:pathLst>
                  <a:path w="477705" h="804685" extrusionOk="0">
                    <a:moveTo>
                      <a:pt x="477706" y="0"/>
                    </a:moveTo>
                    <a:cubicBezTo>
                      <a:pt x="406677" y="3287"/>
                      <a:pt x="335649" y="6391"/>
                      <a:pt x="264620" y="9678"/>
                    </a:cubicBezTo>
                    <a:cubicBezTo>
                      <a:pt x="204000" y="12416"/>
                      <a:pt x="140092" y="16251"/>
                      <a:pt x="89514" y="49483"/>
                    </a:cubicBezTo>
                    <a:cubicBezTo>
                      <a:pt x="36745" y="83993"/>
                      <a:pt x="6800" y="146622"/>
                      <a:pt x="1140" y="209434"/>
                    </a:cubicBezTo>
                    <a:cubicBezTo>
                      <a:pt x="-4521" y="272245"/>
                      <a:pt x="11547" y="335240"/>
                      <a:pt x="35102" y="393670"/>
                    </a:cubicBezTo>
                    <a:cubicBezTo>
                      <a:pt x="112521" y="584844"/>
                      <a:pt x="276306" y="738952"/>
                      <a:pt x="471680" y="804685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0" name="Google Shape;2150;p30"/>
              <p:cNvSpPr/>
              <p:nvPr/>
            </p:nvSpPr>
            <p:spPr>
              <a:xfrm>
                <a:off x="5013044" y="5424378"/>
                <a:ext cx="1041073" cy="533342"/>
              </a:xfrm>
              <a:custGeom>
                <a:avLst/>
                <a:gdLst/>
                <a:ahLst/>
                <a:cxnLst/>
                <a:rect l="l" t="t" r="r" b="b"/>
                <a:pathLst>
                  <a:path w="1041073" h="533342" extrusionOk="0">
                    <a:moveTo>
                      <a:pt x="0" y="0"/>
                    </a:moveTo>
                    <a:cubicBezTo>
                      <a:pt x="87279" y="38345"/>
                      <a:pt x="123432" y="139501"/>
                      <a:pt x="170541" y="222580"/>
                    </a:cubicBezTo>
                    <a:cubicBezTo>
                      <a:pt x="214181" y="299634"/>
                      <a:pt x="273889" y="367741"/>
                      <a:pt x="344734" y="420876"/>
                    </a:cubicBezTo>
                    <a:cubicBezTo>
                      <a:pt x="441874" y="493730"/>
                      <a:pt x="562567" y="538831"/>
                      <a:pt x="683808" y="532805"/>
                    </a:cubicBezTo>
                    <a:cubicBezTo>
                      <a:pt x="805050" y="526779"/>
                      <a:pt x="925561" y="465794"/>
                      <a:pt x="991111" y="363724"/>
                    </a:cubicBezTo>
                    <a:cubicBezTo>
                      <a:pt x="1056845" y="261473"/>
                      <a:pt x="1059766" y="118868"/>
                      <a:pt x="987642" y="20998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1" name="Google Shape;2151;p30"/>
              <p:cNvSpPr/>
              <p:nvPr/>
            </p:nvSpPr>
            <p:spPr>
              <a:xfrm>
                <a:off x="5822111" y="4933205"/>
                <a:ext cx="214774" cy="514880"/>
              </a:xfrm>
              <a:custGeom>
                <a:avLst/>
                <a:gdLst/>
                <a:ahLst/>
                <a:cxnLst/>
                <a:rect l="l" t="t" r="r" b="b"/>
                <a:pathLst>
                  <a:path w="214774" h="514880" extrusionOk="0">
                    <a:moveTo>
                      <a:pt x="0" y="507242"/>
                    </a:moveTo>
                    <a:cubicBezTo>
                      <a:pt x="79245" y="534631"/>
                      <a:pt x="176384" y="485513"/>
                      <a:pt x="201217" y="405538"/>
                    </a:cubicBezTo>
                    <a:cubicBezTo>
                      <a:pt x="211442" y="372489"/>
                      <a:pt x="210529" y="337066"/>
                      <a:pt x="208520" y="302373"/>
                    </a:cubicBezTo>
                    <a:cubicBezTo>
                      <a:pt x="204138" y="234083"/>
                      <a:pt x="223311" y="67011"/>
                      <a:pt x="209981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2" name="Google Shape;2152;p30"/>
              <p:cNvSpPr/>
              <p:nvPr/>
            </p:nvSpPr>
            <p:spPr>
              <a:xfrm>
                <a:off x="5398314" y="3708557"/>
                <a:ext cx="659038" cy="1306670"/>
              </a:xfrm>
              <a:custGeom>
                <a:avLst/>
                <a:gdLst/>
                <a:ahLst/>
                <a:cxnLst/>
                <a:rect l="l" t="t" r="r" b="b"/>
                <a:pathLst>
                  <a:path w="659038" h="1306670" extrusionOk="0">
                    <a:moveTo>
                      <a:pt x="0" y="1051367"/>
                    </a:moveTo>
                    <a:cubicBezTo>
                      <a:pt x="97870" y="1166583"/>
                      <a:pt x="230979" y="1251489"/>
                      <a:pt x="376688" y="1291659"/>
                    </a:cubicBezTo>
                    <a:cubicBezTo>
                      <a:pt x="456481" y="1313753"/>
                      <a:pt x="553620" y="1318135"/>
                      <a:pt x="610406" y="1257879"/>
                    </a:cubicBezTo>
                    <a:cubicBezTo>
                      <a:pt x="652402" y="1213327"/>
                      <a:pt x="659341" y="1145768"/>
                      <a:pt x="650759" y="1085147"/>
                    </a:cubicBezTo>
                    <a:cubicBezTo>
                      <a:pt x="642177" y="1024526"/>
                      <a:pt x="620631" y="966279"/>
                      <a:pt x="613876" y="905476"/>
                    </a:cubicBezTo>
                    <a:cubicBezTo>
                      <a:pt x="600911" y="788252"/>
                      <a:pt x="643638" y="672671"/>
                      <a:pt x="656420" y="555446"/>
                    </a:cubicBezTo>
                    <a:cubicBezTo>
                      <a:pt x="669018" y="438222"/>
                      <a:pt x="637613" y="298721"/>
                      <a:pt x="530431" y="249604"/>
                    </a:cubicBezTo>
                    <a:cubicBezTo>
                      <a:pt x="424162" y="200669"/>
                      <a:pt x="295252" y="263481"/>
                      <a:pt x="183505" y="228971"/>
                    </a:cubicBezTo>
                    <a:cubicBezTo>
                      <a:pt x="89835" y="200121"/>
                      <a:pt x="25380" y="96774"/>
                      <a:pt x="40535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3" name="Google Shape;2153;p30"/>
              <p:cNvSpPr/>
              <p:nvPr/>
            </p:nvSpPr>
            <p:spPr>
              <a:xfrm>
                <a:off x="5868672" y="3114584"/>
                <a:ext cx="179319" cy="823309"/>
              </a:xfrm>
              <a:custGeom>
                <a:avLst/>
                <a:gdLst/>
                <a:ahLst/>
                <a:cxnLst/>
                <a:rect l="l" t="t" r="r" b="b"/>
                <a:pathLst>
                  <a:path w="179319" h="823309" extrusionOk="0">
                    <a:moveTo>
                      <a:pt x="0" y="823309"/>
                    </a:moveTo>
                    <a:cubicBezTo>
                      <a:pt x="67742" y="797381"/>
                      <a:pt x="118320" y="737308"/>
                      <a:pt x="145709" y="670114"/>
                    </a:cubicBezTo>
                    <a:cubicBezTo>
                      <a:pt x="173097" y="603103"/>
                      <a:pt x="179671" y="529153"/>
                      <a:pt x="179306" y="456664"/>
                    </a:cubicBezTo>
                    <a:cubicBezTo>
                      <a:pt x="178575" y="300365"/>
                      <a:pt x="146987" y="144248"/>
                      <a:pt x="86914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4" name="Google Shape;2154;p30"/>
              <p:cNvSpPr/>
              <p:nvPr/>
            </p:nvSpPr>
            <p:spPr>
              <a:xfrm>
                <a:off x="5608185" y="2394622"/>
                <a:ext cx="491110" cy="727044"/>
              </a:xfrm>
              <a:custGeom>
                <a:avLst/>
                <a:gdLst/>
                <a:ahLst/>
                <a:cxnLst/>
                <a:rect l="l" t="t" r="r" b="b"/>
                <a:pathLst>
                  <a:path w="491110" h="727044" extrusionOk="0">
                    <a:moveTo>
                      <a:pt x="103275" y="176384"/>
                    </a:moveTo>
                    <a:cubicBezTo>
                      <a:pt x="126646" y="217468"/>
                      <a:pt x="109300" y="269872"/>
                      <a:pt x="83372" y="309312"/>
                    </a:cubicBezTo>
                    <a:cubicBezTo>
                      <a:pt x="57261" y="348569"/>
                      <a:pt x="22386" y="383079"/>
                      <a:pt x="6501" y="427632"/>
                    </a:cubicBezTo>
                    <a:cubicBezTo>
                      <a:pt x="-9385" y="472184"/>
                      <a:pt x="3579" y="532622"/>
                      <a:pt x="48314" y="547595"/>
                    </a:cubicBezTo>
                    <a:cubicBezTo>
                      <a:pt x="81546" y="558733"/>
                      <a:pt x="121169" y="541569"/>
                      <a:pt x="151479" y="559098"/>
                    </a:cubicBezTo>
                    <a:cubicBezTo>
                      <a:pt x="191649" y="582287"/>
                      <a:pt x="182702" y="643456"/>
                      <a:pt x="206257" y="683444"/>
                    </a:cubicBezTo>
                    <a:cubicBezTo>
                      <a:pt x="228350" y="721058"/>
                      <a:pt x="279294" y="734569"/>
                      <a:pt x="321290" y="723066"/>
                    </a:cubicBezTo>
                    <a:cubicBezTo>
                      <a:pt x="363286" y="711380"/>
                      <a:pt x="397066" y="679609"/>
                      <a:pt x="422081" y="644004"/>
                    </a:cubicBezTo>
                    <a:cubicBezTo>
                      <a:pt x="488362" y="549786"/>
                      <a:pt x="503334" y="426353"/>
                      <a:pt x="482154" y="313329"/>
                    </a:cubicBezTo>
                    <a:cubicBezTo>
                      <a:pt x="460973" y="200304"/>
                      <a:pt x="406195" y="96044"/>
                      <a:pt x="342836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5" name="Google Shape;2155;p30"/>
              <p:cNvSpPr/>
              <p:nvPr/>
            </p:nvSpPr>
            <p:spPr>
              <a:xfrm>
                <a:off x="5263995" y="4858525"/>
                <a:ext cx="176863" cy="457759"/>
              </a:xfrm>
              <a:custGeom>
                <a:avLst/>
                <a:gdLst/>
                <a:ahLst/>
                <a:cxnLst/>
                <a:rect l="l" t="t" r="r" b="b"/>
                <a:pathLst>
                  <a:path w="176863" h="457759" extrusionOk="0">
                    <a:moveTo>
                      <a:pt x="73516" y="0"/>
                    </a:moveTo>
                    <a:cubicBezTo>
                      <a:pt x="43753" y="54778"/>
                      <a:pt x="22025" y="113938"/>
                      <a:pt x="9243" y="175106"/>
                    </a:cubicBezTo>
                    <a:cubicBezTo>
                      <a:pt x="296" y="217833"/>
                      <a:pt x="-4268" y="262568"/>
                      <a:pt x="5409" y="305112"/>
                    </a:cubicBezTo>
                    <a:cubicBezTo>
                      <a:pt x="15269" y="347656"/>
                      <a:pt x="41197" y="388191"/>
                      <a:pt x="80455" y="407181"/>
                    </a:cubicBezTo>
                    <a:cubicBezTo>
                      <a:pt x="93601" y="413572"/>
                      <a:pt x="107843" y="417406"/>
                      <a:pt x="121355" y="422884"/>
                    </a:cubicBezTo>
                    <a:cubicBezTo>
                      <a:pt x="141806" y="431101"/>
                      <a:pt x="160613" y="442969"/>
                      <a:pt x="176863" y="457759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6" name="Google Shape;2156;p30"/>
              <p:cNvSpPr/>
              <p:nvPr/>
            </p:nvSpPr>
            <p:spPr>
              <a:xfrm>
                <a:off x="4841474" y="5054379"/>
                <a:ext cx="308514" cy="188868"/>
              </a:xfrm>
              <a:custGeom>
                <a:avLst/>
                <a:gdLst/>
                <a:ahLst/>
                <a:cxnLst/>
                <a:rect l="l" t="t" r="r" b="b"/>
                <a:pathLst>
                  <a:path w="308514" h="188868" extrusionOk="0">
                    <a:moveTo>
                      <a:pt x="308515" y="22526"/>
                    </a:moveTo>
                    <a:cubicBezTo>
                      <a:pt x="260493" y="26543"/>
                      <a:pt x="211923" y="22344"/>
                      <a:pt x="165362" y="10293"/>
                    </a:cubicBezTo>
                    <a:cubicBezTo>
                      <a:pt x="148746" y="6093"/>
                      <a:pt x="132131" y="798"/>
                      <a:pt x="114967" y="68"/>
                    </a:cubicBezTo>
                    <a:cubicBezTo>
                      <a:pt x="72605" y="-1576"/>
                      <a:pt x="32435" y="26909"/>
                      <a:pt x="13993" y="65071"/>
                    </a:cubicBezTo>
                    <a:cubicBezTo>
                      <a:pt x="-4449" y="103232"/>
                      <a:pt x="-3536" y="148880"/>
                      <a:pt x="10159" y="188868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7" name="Google Shape;2157;p30"/>
              <p:cNvSpPr/>
              <p:nvPr/>
            </p:nvSpPr>
            <p:spPr>
              <a:xfrm>
                <a:off x="4972509" y="5239412"/>
                <a:ext cx="372123" cy="307120"/>
              </a:xfrm>
              <a:custGeom>
                <a:avLst/>
                <a:gdLst/>
                <a:ahLst/>
                <a:cxnLst/>
                <a:rect l="l" t="t" r="r" b="b"/>
                <a:pathLst>
                  <a:path w="372123" h="307120" extrusionOk="0">
                    <a:moveTo>
                      <a:pt x="0" y="0"/>
                    </a:moveTo>
                    <a:cubicBezTo>
                      <a:pt x="15338" y="16251"/>
                      <a:pt x="30858" y="32684"/>
                      <a:pt x="46196" y="48935"/>
                    </a:cubicBezTo>
                    <a:cubicBezTo>
                      <a:pt x="68472" y="72489"/>
                      <a:pt x="91296" y="96592"/>
                      <a:pt x="120328" y="111199"/>
                    </a:cubicBezTo>
                    <a:cubicBezTo>
                      <a:pt x="141326" y="121789"/>
                      <a:pt x="164333" y="126719"/>
                      <a:pt x="186609" y="134388"/>
                    </a:cubicBezTo>
                    <a:cubicBezTo>
                      <a:pt x="268959" y="162325"/>
                      <a:pt x="338344" y="226780"/>
                      <a:pt x="372123" y="307121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8" name="Google Shape;2158;p30"/>
              <p:cNvSpPr/>
              <p:nvPr/>
            </p:nvSpPr>
            <p:spPr>
              <a:xfrm>
                <a:off x="5213531" y="5214945"/>
                <a:ext cx="73767" cy="179123"/>
              </a:xfrm>
              <a:custGeom>
                <a:avLst/>
                <a:gdLst/>
                <a:ahLst/>
                <a:cxnLst/>
                <a:rect l="l" t="t" r="r" b="b"/>
                <a:pathLst>
                  <a:path w="73767" h="179123" extrusionOk="0">
                    <a:moveTo>
                      <a:pt x="73767" y="0"/>
                    </a:moveTo>
                    <a:cubicBezTo>
                      <a:pt x="30858" y="49848"/>
                      <a:pt x="4747" y="113573"/>
                      <a:pt x="0" y="179123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59" name="Google Shape;2159;p30"/>
              <p:cNvSpPr/>
              <p:nvPr/>
            </p:nvSpPr>
            <p:spPr>
              <a:xfrm>
                <a:off x="5430268" y="5273922"/>
                <a:ext cx="234813" cy="157565"/>
              </a:xfrm>
              <a:custGeom>
                <a:avLst/>
                <a:gdLst/>
                <a:ahLst/>
                <a:cxnLst/>
                <a:rect l="l" t="t" r="r" b="b"/>
                <a:pathLst>
                  <a:path w="234813" h="157565" extrusionOk="0">
                    <a:moveTo>
                      <a:pt x="0" y="140779"/>
                    </a:moveTo>
                    <a:cubicBezTo>
                      <a:pt x="31223" y="157942"/>
                      <a:pt x="69203" y="162142"/>
                      <a:pt x="103530" y="152465"/>
                    </a:cubicBezTo>
                    <a:cubicBezTo>
                      <a:pt x="170724" y="133292"/>
                      <a:pt x="213451" y="66464"/>
                      <a:pt x="234814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0" name="Google Shape;2160;p30"/>
              <p:cNvSpPr/>
              <p:nvPr/>
            </p:nvSpPr>
            <p:spPr>
              <a:xfrm>
                <a:off x="5625824" y="5361384"/>
                <a:ext cx="116311" cy="36047"/>
              </a:xfrm>
              <a:custGeom>
                <a:avLst/>
                <a:gdLst/>
                <a:ahLst/>
                <a:cxnLst/>
                <a:rect l="l" t="t" r="r" b="b"/>
                <a:pathLst>
                  <a:path w="116311" h="36047" extrusionOk="0">
                    <a:moveTo>
                      <a:pt x="0" y="0"/>
                    </a:moveTo>
                    <a:cubicBezTo>
                      <a:pt x="28119" y="31954"/>
                      <a:pt x="76324" y="44370"/>
                      <a:pt x="116311" y="3031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1" name="Google Shape;2161;p30"/>
              <p:cNvSpPr/>
              <p:nvPr/>
            </p:nvSpPr>
            <p:spPr>
              <a:xfrm>
                <a:off x="5668862" y="5547782"/>
                <a:ext cx="260796" cy="307515"/>
              </a:xfrm>
              <a:custGeom>
                <a:avLst/>
                <a:gdLst/>
                <a:ahLst/>
                <a:cxnLst/>
                <a:rect l="l" t="t" r="r" b="b"/>
                <a:pathLst>
                  <a:path w="260796" h="307515" extrusionOk="0">
                    <a:moveTo>
                      <a:pt x="260796" y="33079"/>
                    </a:moveTo>
                    <a:cubicBezTo>
                      <a:pt x="238155" y="4777"/>
                      <a:pt x="197254" y="395"/>
                      <a:pt x="161101" y="30"/>
                    </a:cubicBezTo>
                    <a:cubicBezTo>
                      <a:pt x="113079" y="-518"/>
                      <a:pt x="57206" y="6238"/>
                      <a:pt x="31460" y="46773"/>
                    </a:cubicBezTo>
                    <a:cubicBezTo>
                      <a:pt x="25069" y="56816"/>
                      <a:pt x="21052" y="68319"/>
                      <a:pt x="17583" y="79640"/>
                    </a:cubicBezTo>
                    <a:cubicBezTo>
                      <a:pt x="-6154" y="155781"/>
                      <a:pt x="-11997" y="246712"/>
                      <a:pt x="39494" y="307515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2" name="Google Shape;2162;p30"/>
              <p:cNvSpPr/>
              <p:nvPr/>
            </p:nvSpPr>
            <p:spPr>
              <a:xfrm>
                <a:off x="4620105" y="4417564"/>
                <a:ext cx="359253" cy="314966"/>
              </a:xfrm>
              <a:custGeom>
                <a:avLst/>
                <a:gdLst/>
                <a:ahLst/>
                <a:cxnLst/>
                <a:rect l="l" t="t" r="r" b="b"/>
                <a:pathLst>
                  <a:path w="359253" h="314966" extrusionOk="0">
                    <a:moveTo>
                      <a:pt x="347838" y="0"/>
                    </a:moveTo>
                    <a:cubicBezTo>
                      <a:pt x="361350" y="84906"/>
                      <a:pt x="372671" y="180401"/>
                      <a:pt x="321363" y="249421"/>
                    </a:cubicBezTo>
                    <a:cubicBezTo>
                      <a:pt x="296165" y="283384"/>
                      <a:pt x="257090" y="306755"/>
                      <a:pt x="215276" y="312963"/>
                    </a:cubicBezTo>
                    <a:cubicBezTo>
                      <a:pt x="189896" y="316798"/>
                      <a:pt x="163785" y="314424"/>
                      <a:pt x="138222" y="311685"/>
                    </a:cubicBezTo>
                    <a:cubicBezTo>
                      <a:pt x="87462" y="306390"/>
                      <a:pt x="31406" y="296713"/>
                      <a:pt x="0" y="25636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3" name="Google Shape;2163;p30"/>
              <p:cNvSpPr/>
              <p:nvPr/>
            </p:nvSpPr>
            <p:spPr>
              <a:xfrm>
                <a:off x="4573894" y="4066804"/>
                <a:ext cx="853817" cy="397473"/>
              </a:xfrm>
              <a:custGeom>
                <a:avLst/>
                <a:gdLst/>
                <a:ahLst/>
                <a:cxnLst/>
                <a:rect l="l" t="t" r="r" b="b"/>
                <a:pathLst>
                  <a:path w="853817" h="397473" extrusionOk="0">
                    <a:moveTo>
                      <a:pt x="7502" y="0"/>
                    </a:moveTo>
                    <a:cubicBezTo>
                      <a:pt x="-12766" y="50578"/>
                      <a:pt x="10058" y="111381"/>
                      <a:pt x="51689" y="146804"/>
                    </a:cubicBezTo>
                    <a:cubicBezTo>
                      <a:pt x="93138" y="182227"/>
                      <a:pt x="149193" y="195922"/>
                      <a:pt x="203789" y="199026"/>
                    </a:cubicBezTo>
                    <a:cubicBezTo>
                      <a:pt x="247976" y="201399"/>
                      <a:pt x="292163" y="197565"/>
                      <a:pt x="336351" y="200487"/>
                    </a:cubicBezTo>
                    <a:cubicBezTo>
                      <a:pt x="434403" y="207060"/>
                      <a:pt x="529533" y="249056"/>
                      <a:pt x="600562" y="316981"/>
                    </a:cubicBezTo>
                    <a:cubicBezTo>
                      <a:pt x="623021" y="338344"/>
                      <a:pt x="643288" y="362446"/>
                      <a:pt x="669764" y="378514"/>
                    </a:cubicBezTo>
                    <a:cubicBezTo>
                      <a:pt x="728194" y="413754"/>
                      <a:pt x="811821" y="398417"/>
                      <a:pt x="853817" y="344552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4" name="Google Shape;2164;p30"/>
              <p:cNvSpPr/>
              <p:nvPr/>
            </p:nvSpPr>
            <p:spPr>
              <a:xfrm>
                <a:off x="4833738" y="3894619"/>
                <a:ext cx="140043" cy="376323"/>
              </a:xfrm>
              <a:custGeom>
                <a:avLst/>
                <a:gdLst/>
                <a:ahLst/>
                <a:cxnLst/>
                <a:rect l="l" t="t" r="r" b="b"/>
                <a:pathLst>
                  <a:path w="140043" h="376323" extrusionOk="0">
                    <a:moveTo>
                      <a:pt x="0" y="0"/>
                    </a:moveTo>
                    <a:cubicBezTo>
                      <a:pt x="49848" y="16433"/>
                      <a:pt x="81619" y="64820"/>
                      <a:pt x="101887" y="113207"/>
                    </a:cubicBezTo>
                    <a:cubicBezTo>
                      <a:pt x="136396" y="195739"/>
                      <a:pt x="147900" y="287766"/>
                      <a:pt x="134753" y="376323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5" name="Google Shape;2165;p30"/>
              <p:cNvSpPr/>
              <p:nvPr/>
            </p:nvSpPr>
            <p:spPr>
              <a:xfrm>
                <a:off x="4958266" y="3865769"/>
                <a:ext cx="144613" cy="221119"/>
              </a:xfrm>
              <a:custGeom>
                <a:avLst/>
                <a:gdLst/>
                <a:ahLst/>
                <a:cxnLst/>
                <a:rect l="l" t="t" r="r" b="b"/>
                <a:pathLst>
                  <a:path w="144613" h="221119" extrusionOk="0">
                    <a:moveTo>
                      <a:pt x="144613" y="0"/>
                    </a:moveTo>
                    <a:cubicBezTo>
                      <a:pt x="114120" y="12599"/>
                      <a:pt x="87827" y="34510"/>
                      <a:pt x="69933" y="62264"/>
                    </a:cubicBezTo>
                    <a:cubicBezTo>
                      <a:pt x="38527" y="111199"/>
                      <a:pt x="34693" y="174558"/>
                      <a:pt x="0" y="221119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6" name="Google Shape;2166;p30"/>
              <p:cNvSpPr/>
              <p:nvPr/>
            </p:nvSpPr>
            <p:spPr>
              <a:xfrm>
                <a:off x="5246043" y="3458771"/>
                <a:ext cx="347279" cy="519840"/>
              </a:xfrm>
              <a:custGeom>
                <a:avLst/>
                <a:gdLst/>
                <a:ahLst/>
                <a:cxnLst/>
                <a:rect l="l" t="t" r="r" b="b"/>
                <a:pathLst>
                  <a:path w="347279" h="519840" extrusionOk="0">
                    <a:moveTo>
                      <a:pt x="347280" y="0"/>
                    </a:moveTo>
                    <a:cubicBezTo>
                      <a:pt x="318796" y="1461"/>
                      <a:pt x="290129" y="3104"/>
                      <a:pt x="261644" y="4565"/>
                    </a:cubicBezTo>
                    <a:cubicBezTo>
                      <a:pt x="246306" y="5295"/>
                      <a:pt x="230786" y="6208"/>
                      <a:pt x="216179" y="10590"/>
                    </a:cubicBezTo>
                    <a:cubicBezTo>
                      <a:pt x="198467" y="15885"/>
                      <a:pt x="182582" y="25928"/>
                      <a:pt x="167609" y="37066"/>
                    </a:cubicBezTo>
                    <a:cubicBezTo>
                      <a:pt x="22631" y="144065"/>
                      <a:pt x="-38538" y="351308"/>
                      <a:pt x="25004" y="519841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7" name="Google Shape;2167;p30"/>
              <p:cNvSpPr/>
              <p:nvPr/>
            </p:nvSpPr>
            <p:spPr>
              <a:xfrm>
                <a:off x="4689673" y="3638013"/>
                <a:ext cx="565671" cy="397384"/>
              </a:xfrm>
              <a:custGeom>
                <a:avLst/>
                <a:gdLst/>
                <a:ahLst/>
                <a:cxnLst/>
                <a:rect l="l" t="t" r="r" b="b"/>
                <a:pathLst>
                  <a:path w="565671" h="397384" extrusionOk="0">
                    <a:moveTo>
                      <a:pt x="565671" y="67440"/>
                    </a:moveTo>
                    <a:cubicBezTo>
                      <a:pt x="469993" y="7184"/>
                      <a:pt x="350395" y="-14179"/>
                      <a:pt x="239744" y="9375"/>
                    </a:cubicBezTo>
                    <a:cubicBezTo>
                      <a:pt x="183323" y="21427"/>
                      <a:pt x="127815" y="45711"/>
                      <a:pt x="88192" y="87708"/>
                    </a:cubicBezTo>
                    <a:cubicBezTo>
                      <a:pt x="24467" y="155632"/>
                      <a:pt x="12781" y="255693"/>
                      <a:pt x="4382" y="348450"/>
                    </a:cubicBezTo>
                    <a:cubicBezTo>
                      <a:pt x="2921" y="364700"/>
                      <a:pt x="1461" y="381134"/>
                      <a:pt x="0" y="397384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8" name="Google Shape;2168;p30"/>
              <p:cNvSpPr/>
              <p:nvPr/>
            </p:nvSpPr>
            <p:spPr>
              <a:xfrm>
                <a:off x="4649138" y="3624746"/>
                <a:ext cx="163054" cy="73038"/>
              </a:xfrm>
              <a:custGeom>
                <a:avLst/>
                <a:gdLst/>
                <a:ahLst/>
                <a:cxnLst/>
                <a:rect l="l" t="t" r="r" b="b"/>
                <a:pathLst>
                  <a:path w="163054" h="73038" extrusionOk="0">
                    <a:moveTo>
                      <a:pt x="163055" y="73039"/>
                    </a:moveTo>
                    <a:cubicBezTo>
                      <a:pt x="136396" y="43459"/>
                      <a:pt x="102069" y="20817"/>
                      <a:pt x="64273" y="8036"/>
                    </a:cubicBezTo>
                    <a:cubicBezTo>
                      <a:pt x="43640" y="1097"/>
                      <a:pt x="21181" y="-2920"/>
                      <a:pt x="0" y="2558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69" name="Google Shape;2169;p30"/>
              <p:cNvSpPr/>
              <p:nvPr/>
            </p:nvSpPr>
            <p:spPr>
              <a:xfrm>
                <a:off x="4942381" y="3212819"/>
                <a:ext cx="866583" cy="338708"/>
              </a:xfrm>
              <a:custGeom>
                <a:avLst/>
                <a:gdLst/>
                <a:ahLst/>
                <a:cxnLst/>
                <a:rect l="l" t="t" r="r" b="b"/>
                <a:pathLst>
                  <a:path w="866583" h="338708" extrusionOk="0">
                    <a:moveTo>
                      <a:pt x="866583" y="338709"/>
                    </a:moveTo>
                    <a:cubicBezTo>
                      <a:pt x="853254" y="284844"/>
                      <a:pt x="839560" y="230249"/>
                      <a:pt x="813084" y="181314"/>
                    </a:cubicBezTo>
                    <a:cubicBezTo>
                      <a:pt x="786608" y="132562"/>
                      <a:pt x="745342" y="89288"/>
                      <a:pt x="692390" y="72307"/>
                    </a:cubicBezTo>
                    <a:cubicBezTo>
                      <a:pt x="612597" y="46744"/>
                      <a:pt x="528057" y="84358"/>
                      <a:pt x="449725" y="113938"/>
                    </a:cubicBezTo>
                    <a:cubicBezTo>
                      <a:pt x="368106" y="144613"/>
                      <a:pt x="280279" y="167072"/>
                      <a:pt x="194096" y="153743"/>
                    </a:cubicBezTo>
                    <a:cubicBezTo>
                      <a:pt x="107912" y="140231"/>
                      <a:pt x="24102" y="83810"/>
                      <a:pt x="0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0" name="Google Shape;2170;p30"/>
              <p:cNvSpPr/>
              <p:nvPr/>
            </p:nvSpPr>
            <p:spPr>
              <a:xfrm>
                <a:off x="5114018" y="2928213"/>
                <a:ext cx="517882" cy="202050"/>
              </a:xfrm>
              <a:custGeom>
                <a:avLst/>
                <a:gdLst/>
                <a:ahLst/>
                <a:cxnLst/>
                <a:rect l="l" t="t" r="r" b="b"/>
                <a:pathLst>
                  <a:path w="517882" h="202050" extrusionOk="0">
                    <a:moveTo>
                      <a:pt x="513998" y="198787"/>
                    </a:moveTo>
                    <a:cubicBezTo>
                      <a:pt x="511624" y="199518"/>
                      <a:pt x="514728" y="203169"/>
                      <a:pt x="516554" y="201709"/>
                    </a:cubicBezTo>
                    <a:cubicBezTo>
                      <a:pt x="518380" y="200248"/>
                      <a:pt x="518014" y="197326"/>
                      <a:pt x="517284" y="194953"/>
                    </a:cubicBezTo>
                    <a:cubicBezTo>
                      <a:pt x="506511" y="155878"/>
                      <a:pt x="493912" y="114064"/>
                      <a:pt x="461959" y="89232"/>
                    </a:cubicBezTo>
                    <a:cubicBezTo>
                      <a:pt x="394582" y="36645"/>
                      <a:pt x="287948" y="90327"/>
                      <a:pt x="213998" y="47601"/>
                    </a:cubicBezTo>
                    <a:cubicBezTo>
                      <a:pt x="194278" y="36097"/>
                      <a:pt x="178393" y="18568"/>
                      <a:pt x="157760" y="8708"/>
                    </a:cubicBezTo>
                    <a:cubicBezTo>
                      <a:pt x="130188" y="-4438"/>
                      <a:pt x="96774" y="-1882"/>
                      <a:pt x="69020" y="10900"/>
                    </a:cubicBezTo>
                    <a:cubicBezTo>
                      <a:pt x="41266" y="23681"/>
                      <a:pt x="18442" y="45410"/>
                      <a:pt x="0" y="69694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1" name="Google Shape;2171;p30"/>
              <p:cNvSpPr/>
              <p:nvPr/>
            </p:nvSpPr>
            <p:spPr>
              <a:xfrm>
                <a:off x="5382611" y="2711055"/>
                <a:ext cx="49482" cy="264941"/>
              </a:xfrm>
              <a:custGeom>
                <a:avLst/>
                <a:gdLst/>
                <a:ahLst/>
                <a:cxnLst/>
                <a:rect l="l" t="t" r="r" b="b"/>
                <a:pathLst>
                  <a:path w="49482" h="264941" extrusionOk="0">
                    <a:moveTo>
                      <a:pt x="49483" y="0"/>
                    </a:moveTo>
                    <a:cubicBezTo>
                      <a:pt x="21363" y="85636"/>
                      <a:pt x="4747" y="174924"/>
                      <a:pt x="0" y="264942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2" name="Google Shape;2172;p30"/>
              <p:cNvSpPr/>
              <p:nvPr/>
            </p:nvSpPr>
            <p:spPr>
              <a:xfrm>
                <a:off x="5257408" y="2350435"/>
                <a:ext cx="254661" cy="430005"/>
              </a:xfrm>
              <a:custGeom>
                <a:avLst/>
                <a:gdLst/>
                <a:ahLst/>
                <a:cxnLst/>
                <a:rect l="l" t="t" r="r" b="b"/>
                <a:pathLst>
                  <a:path w="254661" h="430005" extrusionOk="0">
                    <a:moveTo>
                      <a:pt x="254661" y="430005"/>
                    </a:moveTo>
                    <a:cubicBezTo>
                      <a:pt x="227090" y="374680"/>
                      <a:pt x="161357" y="340900"/>
                      <a:pt x="100371" y="350760"/>
                    </a:cubicBezTo>
                    <a:cubicBezTo>
                      <a:pt x="82659" y="353682"/>
                      <a:pt x="65130" y="359707"/>
                      <a:pt x="47419" y="357151"/>
                    </a:cubicBezTo>
                    <a:cubicBezTo>
                      <a:pt x="27516" y="354412"/>
                      <a:pt x="9805" y="339805"/>
                      <a:pt x="3049" y="320815"/>
                    </a:cubicBezTo>
                    <a:cubicBezTo>
                      <a:pt x="-3707" y="301825"/>
                      <a:pt x="1041" y="279366"/>
                      <a:pt x="14552" y="264576"/>
                    </a:cubicBezTo>
                    <a:cubicBezTo>
                      <a:pt x="32446" y="245222"/>
                      <a:pt x="62026" y="240474"/>
                      <a:pt x="80468" y="221485"/>
                    </a:cubicBezTo>
                    <a:cubicBezTo>
                      <a:pt x="101466" y="199756"/>
                      <a:pt x="100188" y="160499"/>
                      <a:pt x="77729" y="140048"/>
                    </a:cubicBezTo>
                    <a:cubicBezTo>
                      <a:pt x="70060" y="133110"/>
                      <a:pt x="60748" y="128362"/>
                      <a:pt x="52532" y="121972"/>
                    </a:cubicBezTo>
                    <a:cubicBezTo>
                      <a:pt x="15831" y="93305"/>
                      <a:pt x="14370" y="30310"/>
                      <a:pt x="49610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3" name="Google Shape;2173;p30"/>
              <p:cNvSpPr/>
              <p:nvPr/>
            </p:nvSpPr>
            <p:spPr>
              <a:xfrm>
                <a:off x="5729397" y="4062239"/>
                <a:ext cx="233675" cy="317163"/>
              </a:xfrm>
              <a:custGeom>
                <a:avLst/>
                <a:gdLst/>
                <a:ahLst/>
                <a:cxnLst/>
                <a:rect l="l" t="t" r="r" b="b"/>
                <a:pathLst>
                  <a:path w="233675" h="317163" extrusionOk="0">
                    <a:moveTo>
                      <a:pt x="233676" y="317163"/>
                    </a:moveTo>
                    <a:cubicBezTo>
                      <a:pt x="227467" y="252160"/>
                      <a:pt x="177255" y="193731"/>
                      <a:pt x="113895" y="178028"/>
                    </a:cubicBezTo>
                    <a:cubicBezTo>
                      <a:pt x="97462" y="173828"/>
                      <a:pt x="80115" y="172367"/>
                      <a:pt x="64412" y="165977"/>
                    </a:cubicBezTo>
                    <a:cubicBezTo>
                      <a:pt x="34833" y="153925"/>
                      <a:pt x="14017" y="125624"/>
                      <a:pt x="5435" y="94766"/>
                    </a:cubicBezTo>
                    <a:cubicBezTo>
                      <a:pt x="-3147" y="64090"/>
                      <a:pt x="-590" y="31223"/>
                      <a:pt x="6348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4" name="Google Shape;2174;p30"/>
              <p:cNvSpPr/>
              <p:nvPr/>
            </p:nvSpPr>
            <p:spPr>
              <a:xfrm>
                <a:off x="5607715" y="4183115"/>
                <a:ext cx="145011" cy="584113"/>
              </a:xfrm>
              <a:custGeom>
                <a:avLst/>
                <a:gdLst/>
                <a:ahLst/>
                <a:cxnLst/>
                <a:rect l="l" t="t" r="r" b="b"/>
                <a:pathLst>
                  <a:path w="145011" h="584113" extrusionOk="0">
                    <a:moveTo>
                      <a:pt x="145011" y="0"/>
                    </a:moveTo>
                    <a:cubicBezTo>
                      <a:pt x="67227" y="26111"/>
                      <a:pt x="17927" y="106269"/>
                      <a:pt x="4780" y="187157"/>
                    </a:cubicBezTo>
                    <a:cubicBezTo>
                      <a:pt x="-8366" y="268046"/>
                      <a:pt x="8067" y="350577"/>
                      <a:pt x="24318" y="430918"/>
                    </a:cubicBezTo>
                    <a:cubicBezTo>
                      <a:pt x="34726" y="482044"/>
                      <a:pt x="45133" y="532987"/>
                      <a:pt x="55541" y="584113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5" name="Google Shape;2175;p30"/>
              <p:cNvSpPr/>
              <p:nvPr/>
            </p:nvSpPr>
            <p:spPr>
              <a:xfrm>
                <a:off x="5178655" y="4157187"/>
                <a:ext cx="463054" cy="119597"/>
              </a:xfrm>
              <a:custGeom>
                <a:avLst/>
                <a:gdLst/>
                <a:ahLst/>
                <a:cxnLst/>
                <a:rect l="l" t="t" r="r" b="b"/>
                <a:pathLst>
                  <a:path w="463054" h="119597" extrusionOk="0">
                    <a:moveTo>
                      <a:pt x="463054" y="119598"/>
                    </a:moveTo>
                    <a:cubicBezTo>
                      <a:pt x="461046" y="58247"/>
                      <a:pt x="405355" y="3834"/>
                      <a:pt x="344187" y="2921"/>
                    </a:cubicBezTo>
                    <a:cubicBezTo>
                      <a:pt x="315702" y="2556"/>
                      <a:pt x="287948" y="12234"/>
                      <a:pt x="261107" y="21728"/>
                    </a:cubicBezTo>
                    <a:cubicBezTo>
                      <a:pt x="232988" y="31588"/>
                      <a:pt x="205051" y="41631"/>
                      <a:pt x="176932" y="51491"/>
                    </a:cubicBezTo>
                    <a:cubicBezTo>
                      <a:pt x="155569" y="59160"/>
                      <a:pt x="133658" y="66829"/>
                      <a:pt x="111016" y="67742"/>
                    </a:cubicBezTo>
                    <a:cubicBezTo>
                      <a:pt x="65003" y="69933"/>
                      <a:pt x="19172" y="41814"/>
                      <a:pt x="0" y="0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6" name="Google Shape;2176;p30"/>
              <p:cNvSpPr/>
              <p:nvPr/>
            </p:nvSpPr>
            <p:spPr>
              <a:xfrm>
                <a:off x="5743778" y="4420120"/>
                <a:ext cx="201765" cy="445332"/>
              </a:xfrm>
              <a:custGeom>
                <a:avLst/>
                <a:gdLst/>
                <a:ahLst/>
                <a:cxnLst/>
                <a:rect l="l" t="t" r="r" b="b"/>
                <a:pathLst>
                  <a:path w="201765" h="445332" extrusionOk="0">
                    <a:moveTo>
                      <a:pt x="1826" y="0"/>
                    </a:moveTo>
                    <a:cubicBezTo>
                      <a:pt x="-6755" y="35240"/>
                      <a:pt x="16251" y="70481"/>
                      <a:pt x="42727" y="95496"/>
                    </a:cubicBezTo>
                    <a:cubicBezTo>
                      <a:pt x="69203" y="120328"/>
                      <a:pt x="100974" y="141327"/>
                      <a:pt x="118138" y="173280"/>
                    </a:cubicBezTo>
                    <a:cubicBezTo>
                      <a:pt x="146987" y="227145"/>
                      <a:pt x="125624" y="292696"/>
                      <a:pt x="123250" y="353864"/>
                    </a:cubicBezTo>
                    <a:cubicBezTo>
                      <a:pt x="122337" y="377784"/>
                      <a:pt x="124711" y="403164"/>
                      <a:pt x="138771" y="422519"/>
                    </a:cubicBezTo>
                    <a:cubicBezTo>
                      <a:pt x="152830" y="441874"/>
                      <a:pt x="181315" y="452464"/>
                      <a:pt x="201765" y="439865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77" name="Google Shape;2177;p30"/>
              <p:cNvSpPr/>
              <p:nvPr/>
            </p:nvSpPr>
            <p:spPr>
              <a:xfrm>
                <a:off x="5498010" y="2173868"/>
                <a:ext cx="165477" cy="339403"/>
              </a:xfrm>
              <a:custGeom>
                <a:avLst/>
                <a:gdLst/>
                <a:ahLst/>
                <a:cxnLst/>
                <a:rect l="l" t="t" r="r" b="b"/>
                <a:pathLst>
                  <a:path w="165477" h="339403" extrusionOk="0">
                    <a:moveTo>
                      <a:pt x="108277" y="0"/>
                    </a:moveTo>
                    <a:cubicBezTo>
                      <a:pt x="145526" y="37979"/>
                      <a:pt x="157029" y="93853"/>
                      <a:pt x="162690" y="146804"/>
                    </a:cubicBezTo>
                    <a:cubicBezTo>
                      <a:pt x="167072" y="188618"/>
                      <a:pt x="168533" y="232988"/>
                      <a:pt x="149726" y="270602"/>
                    </a:cubicBezTo>
                    <a:cubicBezTo>
                      <a:pt x="123432" y="323371"/>
                      <a:pt x="56238" y="351856"/>
                      <a:pt x="0" y="334144"/>
                    </a:cubicBezTo>
                  </a:path>
                </a:pathLst>
              </a:custGeom>
              <a:noFill/>
              <a:ln w="54675" cap="rnd" cmpd="sng">
                <a:solidFill>
                  <a:srgbClr val="E731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grpSp>
          <p:nvGrpSpPr>
            <p:cNvPr id="2178" name="Google Shape;2178;p30"/>
            <p:cNvGrpSpPr/>
            <p:nvPr/>
          </p:nvGrpSpPr>
          <p:grpSpPr>
            <a:xfrm>
              <a:off x="4597144" y="2185165"/>
              <a:ext cx="1257291" cy="3426366"/>
              <a:chOff x="4436207" y="2235219"/>
              <a:chExt cx="1328182" cy="3619560"/>
            </a:xfrm>
          </p:grpSpPr>
          <p:sp>
            <p:nvSpPr>
              <p:cNvPr id="2179" name="Google Shape;2179;p30"/>
              <p:cNvSpPr/>
              <p:nvPr/>
            </p:nvSpPr>
            <p:spPr>
              <a:xfrm>
                <a:off x="4891553" y="4502104"/>
                <a:ext cx="70124" cy="218928"/>
              </a:xfrm>
              <a:custGeom>
                <a:avLst/>
                <a:gdLst/>
                <a:ahLst/>
                <a:cxnLst/>
                <a:rect l="l" t="t" r="r" b="b"/>
                <a:pathLst>
                  <a:path w="70124" h="218928" extrusionOk="0">
                    <a:moveTo>
                      <a:pt x="66646" y="0"/>
                    </a:moveTo>
                    <a:cubicBezTo>
                      <a:pt x="79975" y="77967"/>
                      <a:pt x="54412" y="161594"/>
                      <a:pt x="0" y="218928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0" name="Google Shape;2180;p30"/>
              <p:cNvSpPr/>
              <p:nvPr/>
            </p:nvSpPr>
            <p:spPr>
              <a:xfrm>
                <a:off x="5468180" y="4771610"/>
                <a:ext cx="252707" cy="108385"/>
              </a:xfrm>
              <a:custGeom>
                <a:avLst/>
                <a:gdLst/>
                <a:ahLst/>
                <a:cxnLst/>
                <a:rect l="l" t="t" r="r" b="b"/>
                <a:pathLst>
                  <a:path w="252707" h="108385" extrusionOk="0">
                    <a:moveTo>
                      <a:pt x="252708" y="101156"/>
                    </a:moveTo>
                    <a:cubicBezTo>
                      <a:pt x="158673" y="126537"/>
                      <a:pt x="50395" y="83262"/>
                      <a:pt x="0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1" name="Google Shape;2181;p30"/>
              <p:cNvSpPr/>
              <p:nvPr/>
            </p:nvSpPr>
            <p:spPr>
              <a:xfrm>
                <a:off x="5301957" y="3871977"/>
                <a:ext cx="201098" cy="162324"/>
              </a:xfrm>
              <a:custGeom>
                <a:avLst/>
                <a:gdLst/>
                <a:ahLst/>
                <a:cxnLst/>
                <a:rect l="l" t="t" r="r" b="b"/>
                <a:pathLst>
                  <a:path w="201098" h="162324" extrusionOk="0">
                    <a:moveTo>
                      <a:pt x="64" y="0"/>
                    </a:moveTo>
                    <a:cubicBezTo>
                      <a:pt x="-1579" y="47109"/>
                      <a:pt x="28731" y="91114"/>
                      <a:pt x="67988" y="117407"/>
                    </a:cubicBezTo>
                    <a:cubicBezTo>
                      <a:pt x="107246" y="143518"/>
                      <a:pt x="154537" y="154656"/>
                      <a:pt x="201098" y="162325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2" name="Google Shape;2182;p30"/>
              <p:cNvSpPr/>
              <p:nvPr/>
            </p:nvSpPr>
            <p:spPr>
              <a:xfrm>
                <a:off x="4864712" y="3360171"/>
                <a:ext cx="353681" cy="114719"/>
              </a:xfrm>
              <a:custGeom>
                <a:avLst/>
                <a:gdLst/>
                <a:ahLst/>
                <a:cxnLst/>
                <a:rect l="l" t="t" r="r" b="b"/>
                <a:pathLst>
                  <a:path w="353681" h="114719" extrusionOk="0">
                    <a:moveTo>
                      <a:pt x="0" y="0"/>
                    </a:moveTo>
                    <a:cubicBezTo>
                      <a:pt x="15338" y="30493"/>
                      <a:pt x="38892" y="56786"/>
                      <a:pt x="67377" y="75776"/>
                    </a:cubicBezTo>
                    <a:cubicBezTo>
                      <a:pt x="149178" y="130006"/>
                      <a:pt x="256725" y="116494"/>
                      <a:pt x="353681" y="100974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3" name="Google Shape;2183;p30"/>
              <p:cNvSpPr/>
              <p:nvPr/>
            </p:nvSpPr>
            <p:spPr>
              <a:xfrm>
                <a:off x="4436207" y="3450371"/>
                <a:ext cx="182370" cy="435300"/>
              </a:xfrm>
              <a:custGeom>
                <a:avLst/>
                <a:gdLst/>
                <a:ahLst/>
                <a:cxnLst/>
                <a:rect l="l" t="t" r="r" b="b"/>
                <a:pathLst>
                  <a:path w="182370" h="435300" extrusionOk="0">
                    <a:moveTo>
                      <a:pt x="182370" y="0"/>
                    </a:moveTo>
                    <a:cubicBezTo>
                      <a:pt x="152060" y="17164"/>
                      <a:pt x="124488" y="39257"/>
                      <a:pt x="101299" y="65368"/>
                    </a:cubicBezTo>
                    <a:cubicBezTo>
                      <a:pt x="14203" y="163238"/>
                      <a:pt x="-4057" y="304382"/>
                      <a:pt x="691" y="43530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4" name="Google Shape;2184;p30"/>
              <p:cNvSpPr/>
              <p:nvPr/>
            </p:nvSpPr>
            <p:spPr>
              <a:xfrm>
                <a:off x="4473964" y="4772341"/>
                <a:ext cx="77966" cy="200851"/>
              </a:xfrm>
              <a:custGeom>
                <a:avLst/>
                <a:gdLst/>
                <a:ahLst/>
                <a:cxnLst/>
                <a:rect l="l" t="t" r="r" b="b"/>
                <a:pathLst>
                  <a:path w="77966" h="200851" extrusionOk="0">
                    <a:moveTo>
                      <a:pt x="0" y="0"/>
                    </a:moveTo>
                    <a:cubicBezTo>
                      <a:pt x="3469" y="73037"/>
                      <a:pt x="31223" y="144613"/>
                      <a:pt x="77967" y="200852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5" name="Google Shape;2185;p30"/>
              <p:cNvSpPr/>
              <p:nvPr/>
            </p:nvSpPr>
            <p:spPr>
              <a:xfrm>
                <a:off x="5160694" y="5597293"/>
                <a:ext cx="358794" cy="257486"/>
              </a:xfrm>
              <a:custGeom>
                <a:avLst/>
                <a:gdLst/>
                <a:ahLst/>
                <a:cxnLst/>
                <a:rect l="l" t="t" r="r" b="b"/>
                <a:pathLst>
                  <a:path w="358794" h="257486" extrusionOk="0">
                    <a:moveTo>
                      <a:pt x="358794" y="251612"/>
                    </a:moveTo>
                    <a:cubicBezTo>
                      <a:pt x="310224" y="269689"/>
                      <a:pt x="257638" y="242666"/>
                      <a:pt x="212903" y="216372"/>
                    </a:cubicBezTo>
                    <a:cubicBezTo>
                      <a:pt x="190444" y="203225"/>
                      <a:pt x="167620" y="189896"/>
                      <a:pt x="147900" y="172733"/>
                    </a:cubicBezTo>
                    <a:cubicBezTo>
                      <a:pt x="90383" y="122885"/>
                      <a:pt x="62081" y="44187"/>
                      <a:pt x="0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6" name="Google Shape;2186;p30"/>
              <p:cNvSpPr/>
              <p:nvPr/>
            </p:nvSpPr>
            <p:spPr>
              <a:xfrm>
                <a:off x="4665504" y="2993160"/>
                <a:ext cx="266767" cy="189530"/>
              </a:xfrm>
              <a:custGeom>
                <a:avLst/>
                <a:gdLst/>
                <a:ahLst/>
                <a:cxnLst/>
                <a:rect l="l" t="t" r="r" b="b"/>
                <a:pathLst>
                  <a:path w="266767" h="189530" extrusionOk="0">
                    <a:moveTo>
                      <a:pt x="266767" y="0"/>
                    </a:moveTo>
                    <a:cubicBezTo>
                      <a:pt x="249421" y="18077"/>
                      <a:pt x="228058" y="32319"/>
                      <a:pt x="204503" y="41266"/>
                    </a:cubicBezTo>
                    <a:cubicBezTo>
                      <a:pt x="178941" y="50943"/>
                      <a:pt x="151369" y="54413"/>
                      <a:pt x="125441" y="63177"/>
                    </a:cubicBezTo>
                    <a:cubicBezTo>
                      <a:pt x="67194" y="82897"/>
                      <a:pt x="19355" y="131101"/>
                      <a:pt x="0" y="189531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7" name="Google Shape;2187;p30"/>
              <p:cNvSpPr/>
              <p:nvPr/>
            </p:nvSpPr>
            <p:spPr>
              <a:xfrm>
                <a:off x="4926428" y="2605516"/>
                <a:ext cx="130005" cy="180766"/>
              </a:xfrm>
              <a:custGeom>
                <a:avLst/>
                <a:gdLst/>
                <a:ahLst/>
                <a:cxnLst/>
                <a:rect l="l" t="t" r="r" b="b"/>
                <a:pathLst>
                  <a:path w="130005" h="180766" extrusionOk="0">
                    <a:moveTo>
                      <a:pt x="130006" y="0"/>
                    </a:moveTo>
                    <a:cubicBezTo>
                      <a:pt x="70846" y="46378"/>
                      <a:pt x="25198" y="109921"/>
                      <a:pt x="0" y="180767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8" name="Google Shape;2188;p30"/>
              <p:cNvSpPr/>
              <p:nvPr/>
            </p:nvSpPr>
            <p:spPr>
              <a:xfrm>
                <a:off x="5652415" y="2623775"/>
                <a:ext cx="89735" cy="274071"/>
              </a:xfrm>
              <a:custGeom>
                <a:avLst/>
                <a:gdLst/>
                <a:ahLst/>
                <a:cxnLst/>
                <a:rect l="l" t="t" r="r" b="b"/>
                <a:pathLst>
                  <a:path w="89735" h="274071" extrusionOk="0">
                    <a:moveTo>
                      <a:pt x="79428" y="0"/>
                    </a:moveTo>
                    <a:cubicBezTo>
                      <a:pt x="102069" y="43822"/>
                      <a:pt x="83810" y="97322"/>
                      <a:pt x="59343" y="140231"/>
                    </a:cubicBezTo>
                    <a:cubicBezTo>
                      <a:pt x="34875" y="182958"/>
                      <a:pt x="3652" y="224954"/>
                      <a:pt x="0" y="274071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89" name="Google Shape;2189;p30"/>
              <p:cNvSpPr/>
              <p:nvPr/>
            </p:nvSpPr>
            <p:spPr>
              <a:xfrm>
                <a:off x="5696603" y="2235219"/>
                <a:ext cx="67786" cy="144430"/>
              </a:xfrm>
              <a:custGeom>
                <a:avLst/>
                <a:gdLst/>
                <a:ahLst/>
                <a:cxnLst/>
                <a:rect l="l" t="t" r="r" b="b"/>
                <a:pathLst>
                  <a:path w="67786" h="144430" extrusionOk="0">
                    <a:moveTo>
                      <a:pt x="45100" y="144431"/>
                    </a:moveTo>
                    <a:cubicBezTo>
                      <a:pt x="52769" y="143883"/>
                      <a:pt x="58064" y="136214"/>
                      <a:pt x="60986" y="129093"/>
                    </a:cubicBezTo>
                    <a:cubicBezTo>
                      <a:pt x="82167" y="79610"/>
                      <a:pt x="51674" y="15155"/>
                      <a:pt x="0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2190" name="Google Shape;2190;p30"/>
            <p:cNvSpPr/>
            <p:nvPr/>
          </p:nvSpPr>
          <p:spPr>
            <a:xfrm>
              <a:off x="6216747" y="2075933"/>
              <a:ext cx="1633036" cy="3657427"/>
            </a:xfrm>
            <a:custGeom>
              <a:avLst/>
              <a:gdLst/>
              <a:ahLst/>
              <a:cxnLst/>
              <a:rect l="l" t="t" r="r" b="b"/>
              <a:pathLst>
                <a:path w="1725114" h="3863649" extrusionOk="0">
                  <a:moveTo>
                    <a:pt x="1665598" y="2148376"/>
                  </a:moveTo>
                  <a:cubicBezTo>
                    <a:pt x="1734070" y="1927622"/>
                    <a:pt x="1730236" y="1682218"/>
                    <a:pt x="1651356" y="1466028"/>
                  </a:cubicBezTo>
                  <a:cubicBezTo>
                    <a:pt x="1617211" y="1372176"/>
                    <a:pt x="1576676" y="1304982"/>
                    <a:pt x="1524089" y="1254404"/>
                  </a:cubicBezTo>
                  <a:cubicBezTo>
                    <a:pt x="1520620" y="1251117"/>
                    <a:pt x="1517151" y="1248013"/>
                    <a:pt x="1513681" y="1244909"/>
                  </a:cubicBezTo>
                  <a:cubicBezTo>
                    <a:pt x="1514412" y="1243631"/>
                    <a:pt x="1515142" y="1242535"/>
                    <a:pt x="1515507" y="1241074"/>
                  </a:cubicBezTo>
                  <a:cubicBezTo>
                    <a:pt x="1541801" y="1156351"/>
                    <a:pt x="1533766" y="1062316"/>
                    <a:pt x="1493779" y="983254"/>
                  </a:cubicBezTo>
                  <a:cubicBezTo>
                    <a:pt x="1457443" y="911677"/>
                    <a:pt x="1395727" y="854343"/>
                    <a:pt x="1322325" y="822390"/>
                  </a:cubicBezTo>
                  <a:cubicBezTo>
                    <a:pt x="1204552" y="459031"/>
                    <a:pt x="900171" y="155745"/>
                    <a:pt x="537360" y="35964"/>
                  </a:cubicBezTo>
                  <a:cubicBezTo>
                    <a:pt x="537177" y="35781"/>
                    <a:pt x="537177" y="35599"/>
                    <a:pt x="536995" y="35416"/>
                  </a:cubicBezTo>
                  <a:cubicBezTo>
                    <a:pt x="530969" y="29573"/>
                    <a:pt x="522753" y="27565"/>
                    <a:pt x="514901" y="28843"/>
                  </a:cubicBezTo>
                  <a:cubicBezTo>
                    <a:pt x="505954" y="26104"/>
                    <a:pt x="497007" y="23365"/>
                    <a:pt x="488060" y="20809"/>
                  </a:cubicBezTo>
                  <a:cubicBezTo>
                    <a:pt x="362984" y="-14249"/>
                    <a:pt x="267123" y="-4937"/>
                    <a:pt x="203216" y="48198"/>
                  </a:cubicBezTo>
                  <a:cubicBezTo>
                    <a:pt x="141865" y="99324"/>
                    <a:pt x="119771" y="189524"/>
                    <a:pt x="150629" y="263292"/>
                  </a:cubicBezTo>
                  <a:cubicBezTo>
                    <a:pt x="73393" y="381064"/>
                    <a:pt x="28475" y="482768"/>
                    <a:pt x="9485" y="583011"/>
                  </a:cubicBezTo>
                  <a:cubicBezTo>
                    <a:pt x="-14982" y="712834"/>
                    <a:pt x="8390" y="840649"/>
                    <a:pt x="73758" y="933406"/>
                  </a:cubicBezTo>
                  <a:cubicBezTo>
                    <a:pt x="93478" y="961343"/>
                    <a:pt x="115754" y="983619"/>
                    <a:pt x="139491" y="999504"/>
                  </a:cubicBezTo>
                  <a:cubicBezTo>
                    <a:pt x="82340" y="1142109"/>
                    <a:pt x="51482" y="1297861"/>
                    <a:pt x="50751" y="1451421"/>
                  </a:cubicBezTo>
                  <a:cubicBezTo>
                    <a:pt x="50569" y="1509303"/>
                    <a:pt x="53855" y="1595486"/>
                    <a:pt x="86357" y="1674731"/>
                  </a:cubicBezTo>
                  <a:cubicBezTo>
                    <a:pt x="109911" y="1732248"/>
                    <a:pt x="146977" y="1779905"/>
                    <a:pt x="191713" y="1812041"/>
                  </a:cubicBezTo>
                  <a:cubicBezTo>
                    <a:pt x="189522" y="1812954"/>
                    <a:pt x="187330" y="1813684"/>
                    <a:pt x="185139" y="1814597"/>
                  </a:cubicBezTo>
                  <a:cubicBezTo>
                    <a:pt x="60794" y="1871749"/>
                    <a:pt x="31397" y="2029326"/>
                    <a:pt x="44178" y="2146916"/>
                  </a:cubicBezTo>
                  <a:cubicBezTo>
                    <a:pt x="48743" y="2189277"/>
                    <a:pt x="57142" y="2231638"/>
                    <a:pt x="65359" y="2272539"/>
                  </a:cubicBezTo>
                  <a:cubicBezTo>
                    <a:pt x="80331" y="2347950"/>
                    <a:pt x="94574" y="2419343"/>
                    <a:pt x="86722" y="2491285"/>
                  </a:cubicBezTo>
                  <a:cubicBezTo>
                    <a:pt x="83253" y="2521960"/>
                    <a:pt x="75949" y="2551906"/>
                    <a:pt x="68098" y="2583677"/>
                  </a:cubicBezTo>
                  <a:cubicBezTo>
                    <a:pt x="61159" y="2611613"/>
                    <a:pt x="54038" y="2640645"/>
                    <a:pt x="49838" y="2670226"/>
                  </a:cubicBezTo>
                  <a:cubicBezTo>
                    <a:pt x="41987" y="2726281"/>
                    <a:pt x="47830" y="2776494"/>
                    <a:pt x="66089" y="2816847"/>
                  </a:cubicBezTo>
                  <a:cubicBezTo>
                    <a:pt x="59333" y="2860852"/>
                    <a:pt x="62620" y="2930968"/>
                    <a:pt x="65724" y="2999257"/>
                  </a:cubicBezTo>
                  <a:cubicBezTo>
                    <a:pt x="67915" y="3044905"/>
                    <a:pt x="69924" y="3087997"/>
                    <a:pt x="68280" y="3114108"/>
                  </a:cubicBezTo>
                  <a:cubicBezTo>
                    <a:pt x="66089" y="3148618"/>
                    <a:pt x="64811" y="3188606"/>
                    <a:pt x="76679" y="3226585"/>
                  </a:cubicBezTo>
                  <a:cubicBezTo>
                    <a:pt x="85261" y="3253973"/>
                    <a:pt x="101147" y="3278989"/>
                    <a:pt x="122693" y="3299622"/>
                  </a:cubicBezTo>
                  <a:cubicBezTo>
                    <a:pt x="115206" y="3299987"/>
                    <a:pt x="107903" y="3303456"/>
                    <a:pt x="103155" y="3310029"/>
                  </a:cubicBezTo>
                  <a:cubicBezTo>
                    <a:pt x="26467" y="3413925"/>
                    <a:pt x="24641" y="3566937"/>
                    <a:pt x="98773" y="3682153"/>
                  </a:cubicBezTo>
                  <a:cubicBezTo>
                    <a:pt x="166150" y="3787144"/>
                    <a:pt x="291773" y="3856529"/>
                    <a:pt x="426709" y="3863102"/>
                  </a:cubicBezTo>
                  <a:cubicBezTo>
                    <a:pt x="434378" y="3863467"/>
                    <a:pt x="442047" y="3863650"/>
                    <a:pt x="449898" y="3863650"/>
                  </a:cubicBezTo>
                  <a:cubicBezTo>
                    <a:pt x="563653" y="3863650"/>
                    <a:pt x="681060" y="3822384"/>
                    <a:pt x="782764" y="3746060"/>
                  </a:cubicBezTo>
                  <a:cubicBezTo>
                    <a:pt x="847037" y="3697856"/>
                    <a:pt x="903093" y="3637053"/>
                    <a:pt x="946367" y="3569128"/>
                  </a:cubicBezTo>
                  <a:cubicBezTo>
                    <a:pt x="951114" y="3573328"/>
                    <a:pt x="956957" y="3575884"/>
                    <a:pt x="963531" y="3575884"/>
                  </a:cubicBezTo>
                  <a:cubicBezTo>
                    <a:pt x="966270" y="3575884"/>
                    <a:pt x="969008" y="3575519"/>
                    <a:pt x="971747" y="3574606"/>
                  </a:cubicBezTo>
                  <a:cubicBezTo>
                    <a:pt x="1174607" y="3506316"/>
                    <a:pt x="1343688" y="3347096"/>
                    <a:pt x="1424029" y="3148618"/>
                  </a:cubicBezTo>
                  <a:cubicBezTo>
                    <a:pt x="1431332" y="3130359"/>
                    <a:pt x="1437723" y="3112647"/>
                    <a:pt x="1442836" y="3095483"/>
                  </a:cubicBezTo>
                  <a:cubicBezTo>
                    <a:pt x="1443018" y="3095483"/>
                    <a:pt x="1443201" y="3095483"/>
                    <a:pt x="1443383" y="3095483"/>
                  </a:cubicBezTo>
                  <a:cubicBezTo>
                    <a:pt x="1449774" y="3095483"/>
                    <a:pt x="1456165" y="3093110"/>
                    <a:pt x="1461095" y="3088545"/>
                  </a:cubicBezTo>
                  <a:cubicBezTo>
                    <a:pt x="1708873" y="2856652"/>
                    <a:pt x="1794326" y="2462070"/>
                    <a:pt x="1665598" y="21483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91" name="Google Shape;2191;p30"/>
            <p:cNvGrpSpPr/>
            <p:nvPr/>
          </p:nvGrpSpPr>
          <p:grpSpPr>
            <a:xfrm>
              <a:off x="6241271" y="2100469"/>
              <a:ext cx="1584814" cy="3608510"/>
              <a:chOff x="6342337" y="1779926"/>
              <a:chExt cx="1448500" cy="3298132"/>
            </a:xfrm>
          </p:grpSpPr>
          <p:sp>
            <p:nvSpPr>
              <p:cNvPr id="2192" name="Google Shape;2192;p30"/>
              <p:cNvSpPr/>
              <p:nvPr/>
            </p:nvSpPr>
            <p:spPr>
              <a:xfrm>
                <a:off x="6460969" y="1779926"/>
                <a:ext cx="982969" cy="699692"/>
              </a:xfrm>
              <a:custGeom>
                <a:avLst/>
                <a:gdLst/>
                <a:ahLst/>
                <a:cxnLst/>
                <a:rect l="l" t="t" r="r" b="b"/>
                <a:pathLst>
                  <a:path w="1136114" h="808702" extrusionOk="0">
                    <a:moveTo>
                      <a:pt x="177505" y="324650"/>
                    </a:moveTo>
                    <a:cubicBezTo>
                      <a:pt x="109580" y="332319"/>
                      <a:pt x="38917" y="291236"/>
                      <a:pt x="12076" y="228424"/>
                    </a:cubicBezTo>
                    <a:cubicBezTo>
                      <a:pt x="-14765" y="165612"/>
                      <a:pt x="4407" y="86185"/>
                      <a:pt x="56994" y="42362"/>
                    </a:cubicBezTo>
                    <a:cubicBezTo>
                      <a:pt x="126927" y="-15885"/>
                      <a:pt x="230639" y="-4564"/>
                      <a:pt x="318283" y="20086"/>
                    </a:cubicBezTo>
                    <a:cubicBezTo>
                      <a:pt x="698258" y="126537"/>
                      <a:pt x="1015969" y="432928"/>
                      <a:pt x="1136115" y="808703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93" name="Google Shape;2193;p30"/>
              <p:cNvSpPr/>
              <p:nvPr/>
            </p:nvSpPr>
            <p:spPr>
              <a:xfrm>
                <a:off x="7213130" y="2375036"/>
                <a:ext cx="408780" cy="449610"/>
              </a:xfrm>
              <a:custGeom>
                <a:avLst/>
                <a:gdLst/>
                <a:ahLst/>
                <a:cxnLst/>
                <a:rect l="l" t="t" r="r" b="b"/>
                <a:pathLst>
                  <a:path w="472467" h="519658" extrusionOk="0">
                    <a:moveTo>
                      <a:pt x="0" y="0"/>
                    </a:moveTo>
                    <a:cubicBezTo>
                      <a:pt x="20268" y="45100"/>
                      <a:pt x="67194" y="72672"/>
                      <a:pt x="114303" y="87644"/>
                    </a:cubicBezTo>
                    <a:cubicBezTo>
                      <a:pt x="161594" y="102434"/>
                      <a:pt x="211442" y="107730"/>
                      <a:pt x="258186" y="123798"/>
                    </a:cubicBezTo>
                    <a:cubicBezTo>
                      <a:pt x="335422" y="150639"/>
                      <a:pt x="401521" y="208338"/>
                      <a:pt x="438404" y="281192"/>
                    </a:cubicBezTo>
                    <a:cubicBezTo>
                      <a:pt x="475288" y="354047"/>
                      <a:pt x="482592" y="441509"/>
                      <a:pt x="458489" y="519658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94" name="Google Shape;2194;p30"/>
              <p:cNvSpPr/>
              <p:nvPr/>
            </p:nvSpPr>
            <p:spPr>
              <a:xfrm>
                <a:off x="7436830" y="2788896"/>
                <a:ext cx="344019" cy="947766"/>
              </a:xfrm>
              <a:custGeom>
                <a:avLst/>
                <a:gdLst/>
                <a:ahLst/>
                <a:cxnLst/>
                <a:rect l="l" t="t" r="r" b="b"/>
                <a:pathLst>
                  <a:path w="397617" h="1095426" extrusionOk="0">
                    <a:moveTo>
                      <a:pt x="0" y="2063"/>
                    </a:moveTo>
                    <a:cubicBezTo>
                      <a:pt x="78332" y="-9075"/>
                      <a:pt x="158308" y="25982"/>
                      <a:pt x="215276" y="80943"/>
                    </a:cubicBezTo>
                    <a:cubicBezTo>
                      <a:pt x="272245" y="135720"/>
                      <a:pt x="309129" y="208392"/>
                      <a:pt x="336152" y="282707"/>
                    </a:cubicBezTo>
                    <a:cubicBezTo>
                      <a:pt x="431648" y="544727"/>
                      <a:pt x="415215" y="845457"/>
                      <a:pt x="291417" y="1095426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5" name="Google Shape;2195;p30"/>
              <p:cNvSpPr/>
              <p:nvPr/>
            </p:nvSpPr>
            <p:spPr>
              <a:xfrm>
                <a:off x="7569059" y="3620389"/>
                <a:ext cx="221778" cy="792899"/>
              </a:xfrm>
              <a:custGeom>
                <a:avLst/>
                <a:gdLst/>
                <a:ahLst/>
                <a:cxnLst/>
                <a:rect l="l" t="t" r="r" b="b"/>
                <a:pathLst>
                  <a:path w="256331" h="916431" extrusionOk="0">
                    <a:moveTo>
                      <a:pt x="195922" y="0"/>
                    </a:moveTo>
                    <a:cubicBezTo>
                      <a:pt x="324467" y="306573"/>
                      <a:pt x="242665" y="689104"/>
                      <a:pt x="0" y="916432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6" name="Google Shape;2196;p30"/>
              <p:cNvSpPr/>
              <p:nvPr/>
            </p:nvSpPr>
            <p:spPr>
              <a:xfrm>
                <a:off x="7148517" y="4132718"/>
                <a:ext cx="413312" cy="696216"/>
              </a:xfrm>
              <a:custGeom>
                <a:avLst/>
                <a:gdLst/>
                <a:ahLst/>
                <a:cxnLst/>
                <a:rect l="l" t="t" r="r" b="b"/>
                <a:pathLst>
                  <a:path w="477705" h="804685" extrusionOk="0">
                    <a:moveTo>
                      <a:pt x="0" y="0"/>
                    </a:moveTo>
                    <a:cubicBezTo>
                      <a:pt x="71028" y="3287"/>
                      <a:pt x="142057" y="6391"/>
                      <a:pt x="213085" y="9678"/>
                    </a:cubicBezTo>
                    <a:cubicBezTo>
                      <a:pt x="273706" y="12416"/>
                      <a:pt x="337613" y="16251"/>
                      <a:pt x="388191" y="49483"/>
                    </a:cubicBezTo>
                    <a:cubicBezTo>
                      <a:pt x="440960" y="83993"/>
                      <a:pt x="470906" y="146622"/>
                      <a:pt x="476566" y="209434"/>
                    </a:cubicBezTo>
                    <a:cubicBezTo>
                      <a:pt x="482226" y="272245"/>
                      <a:pt x="466158" y="335240"/>
                      <a:pt x="442604" y="393670"/>
                    </a:cubicBezTo>
                    <a:cubicBezTo>
                      <a:pt x="365185" y="584844"/>
                      <a:pt x="201399" y="738952"/>
                      <a:pt x="6026" y="804685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97" name="Google Shape;2197;p30"/>
              <p:cNvSpPr/>
              <p:nvPr/>
            </p:nvSpPr>
            <p:spPr>
              <a:xfrm>
                <a:off x="6381428" y="4616609"/>
                <a:ext cx="900740" cy="461449"/>
              </a:xfrm>
              <a:custGeom>
                <a:avLst/>
                <a:gdLst/>
                <a:ahLst/>
                <a:cxnLst/>
                <a:rect l="l" t="t" r="r" b="b"/>
                <a:pathLst>
                  <a:path w="1041073" h="533342" extrusionOk="0">
                    <a:moveTo>
                      <a:pt x="1041073" y="0"/>
                    </a:moveTo>
                    <a:cubicBezTo>
                      <a:pt x="953794" y="38345"/>
                      <a:pt x="917641" y="139501"/>
                      <a:pt x="870532" y="222580"/>
                    </a:cubicBezTo>
                    <a:cubicBezTo>
                      <a:pt x="826893" y="299634"/>
                      <a:pt x="767185" y="367741"/>
                      <a:pt x="696339" y="420876"/>
                    </a:cubicBezTo>
                    <a:cubicBezTo>
                      <a:pt x="599200" y="493730"/>
                      <a:pt x="478506" y="538831"/>
                      <a:pt x="357265" y="532805"/>
                    </a:cubicBezTo>
                    <a:cubicBezTo>
                      <a:pt x="236024" y="526779"/>
                      <a:pt x="115513" y="465794"/>
                      <a:pt x="49962" y="363724"/>
                    </a:cubicBezTo>
                    <a:cubicBezTo>
                      <a:pt x="-15771" y="261473"/>
                      <a:pt x="-18693" y="118868"/>
                      <a:pt x="53431" y="20998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98" name="Google Shape;2198;p30"/>
              <p:cNvSpPr/>
              <p:nvPr/>
            </p:nvSpPr>
            <p:spPr>
              <a:xfrm>
                <a:off x="6396337" y="4191644"/>
                <a:ext cx="185822" cy="445476"/>
              </a:xfrm>
              <a:custGeom>
                <a:avLst/>
                <a:gdLst/>
                <a:ahLst/>
                <a:cxnLst/>
                <a:rect l="l" t="t" r="r" b="b"/>
                <a:pathLst>
                  <a:path w="214773" h="514880" extrusionOk="0">
                    <a:moveTo>
                      <a:pt x="214774" y="507242"/>
                    </a:moveTo>
                    <a:cubicBezTo>
                      <a:pt x="135529" y="534631"/>
                      <a:pt x="38390" y="485513"/>
                      <a:pt x="13557" y="405538"/>
                    </a:cubicBezTo>
                    <a:cubicBezTo>
                      <a:pt x="3332" y="372489"/>
                      <a:pt x="4245" y="337066"/>
                      <a:pt x="6253" y="302373"/>
                    </a:cubicBezTo>
                    <a:cubicBezTo>
                      <a:pt x="10636" y="234083"/>
                      <a:pt x="-8536" y="67011"/>
                      <a:pt x="4793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199" name="Google Shape;2199;p30"/>
              <p:cNvSpPr/>
              <p:nvPr/>
            </p:nvSpPr>
            <p:spPr>
              <a:xfrm>
                <a:off x="6378629" y="3132075"/>
                <a:ext cx="570202" cy="1130535"/>
              </a:xfrm>
              <a:custGeom>
                <a:avLst/>
                <a:gdLst/>
                <a:ahLst/>
                <a:cxnLst/>
                <a:rect l="l" t="t" r="r" b="b"/>
                <a:pathLst>
                  <a:path w="659038" h="1306670" extrusionOk="0">
                    <a:moveTo>
                      <a:pt x="659038" y="1051367"/>
                    </a:moveTo>
                    <a:cubicBezTo>
                      <a:pt x="561169" y="1166583"/>
                      <a:pt x="428059" y="1251489"/>
                      <a:pt x="282350" y="1291659"/>
                    </a:cubicBezTo>
                    <a:cubicBezTo>
                      <a:pt x="202557" y="1313753"/>
                      <a:pt x="105418" y="1318135"/>
                      <a:pt x="48632" y="1257879"/>
                    </a:cubicBezTo>
                    <a:cubicBezTo>
                      <a:pt x="6636" y="1213327"/>
                      <a:pt x="-303" y="1145768"/>
                      <a:pt x="8279" y="1085147"/>
                    </a:cubicBezTo>
                    <a:cubicBezTo>
                      <a:pt x="16861" y="1024526"/>
                      <a:pt x="38407" y="966279"/>
                      <a:pt x="45163" y="905476"/>
                    </a:cubicBezTo>
                    <a:cubicBezTo>
                      <a:pt x="58127" y="788252"/>
                      <a:pt x="15400" y="672671"/>
                      <a:pt x="2619" y="555446"/>
                    </a:cubicBezTo>
                    <a:cubicBezTo>
                      <a:pt x="-9980" y="438222"/>
                      <a:pt x="21426" y="298721"/>
                      <a:pt x="128607" y="249604"/>
                    </a:cubicBezTo>
                    <a:cubicBezTo>
                      <a:pt x="234876" y="200669"/>
                      <a:pt x="363786" y="263481"/>
                      <a:pt x="475533" y="228971"/>
                    </a:cubicBezTo>
                    <a:cubicBezTo>
                      <a:pt x="569203" y="200121"/>
                      <a:pt x="633658" y="96774"/>
                      <a:pt x="618503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0" name="Google Shape;2200;p30"/>
              <p:cNvSpPr/>
              <p:nvPr/>
            </p:nvSpPr>
            <p:spPr>
              <a:xfrm>
                <a:off x="6386727" y="2618167"/>
                <a:ext cx="155147" cy="712330"/>
              </a:xfrm>
              <a:custGeom>
                <a:avLst/>
                <a:gdLst/>
                <a:ahLst/>
                <a:cxnLst/>
                <a:rect l="l" t="t" r="r" b="b"/>
                <a:pathLst>
                  <a:path w="179319" h="823309" extrusionOk="0">
                    <a:moveTo>
                      <a:pt x="179320" y="823309"/>
                    </a:moveTo>
                    <a:cubicBezTo>
                      <a:pt x="111578" y="797381"/>
                      <a:pt x="61000" y="737308"/>
                      <a:pt x="33611" y="670114"/>
                    </a:cubicBezTo>
                    <a:cubicBezTo>
                      <a:pt x="6222" y="603103"/>
                      <a:pt x="-351" y="529153"/>
                      <a:pt x="14" y="456664"/>
                    </a:cubicBezTo>
                    <a:cubicBezTo>
                      <a:pt x="745" y="300365"/>
                      <a:pt x="32333" y="144248"/>
                      <a:pt x="92406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1" name="Google Shape;2201;p30"/>
              <p:cNvSpPr/>
              <p:nvPr/>
            </p:nvSpPr>
            <p:spPr>
              <a:xfrm>
                <a:off x="6342337" y="1995253"/>
                <a:ext cx="424910" cy="629041"/>
              </a:xfrm>
              <a:custGeom>
                <a:avLst/>
                <a:gdLst/>
                <a:ahLst/>
                <a:cxnLst/>
                <a:rect l="l" t="t" r="r" b="b"/>
                <a:pathLst>
                  <a:path w="491110" h="727044" extrusionOk="0">
                    <a:moveTo>
                      <a:pt x="387836" y="176384"/>
                    </a:moveTo>
                    <a:cubicBezTo>
                      <a:pt x="364464" y="217468"/>
                      <a:pt x="381811" y="269872"/>
                      <a:pt x="407739" y="309312"/>
                    </a:cubicBezTo>
                    <a:cubicBezTo>
                      <a:pt x="433850" y="348569"/>
                      <a:pt x="468725" y="383079"/>
                      <a:pt x="484610" y="427632"/>
                    </a:cubicBezTo>
                    <a:cubicBezTo>
                      <a:pt x="500496" y="472184"/>
                      <a:pt x="487532" y="532622"/>
                      <a:pt x="442797" y="547595"/>
                    </a:cubicBezTo>
                    <a:cubicBezTo>
                      <a:pt x="409565" y="558733"/>
                      <a:pt x="369942" y="541569"/>
                      <a:pt x="339632" y="559098"/>
                    </a:cubicBezTo>
                    <a:cubicBezTo>
                      <a:pt x="299462" y="582287"/>
                      <a:pt x="308409" y="643456"/>
                      <a:pt x="284854" y="683444"/>
                    </a:cubicBezTo>
                    <a:cubicBezTo>
                      <a:pt x="262760" y="721058"/>
                      <a:pt x="211817" y="734569"/>
                      <a:pt x="169821" y="723066"/>
                    </a:cubicBezTo>
                    <a:cubicBezTo>
                      <a:pt x="127825" y="711380"/>
                      <a:pt x="94045" y="679609"/>
                      <a:pt x="69030" y="644004"/>
                    </a:cubicBezTo>
                    <a:cubicBezTo>
                      <a:pt x="2749" y="549786"/>
                      <a:pt x="-12224" y="426353"/>
                      <a:pt x="8957" y="313329"/>
                    </a:cubicBezTo>
                    <a:cubicBezTo>
                      <a:pt x="30138" y="200304"/>
                      <a:pt x="84916" y="96044"/>
                      <a:pt x="148275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2" name="Google Shape;2202;p30"/>
              <p:cNvSpPr/>
              <p:nvPr/>
            </p:nvSpPr>
            <p:spPr>
              <a:xfrm>
                <a:off x="6912179" y="4127031"/>
                <a:ext cx="153022" cy="396055"/>
              </a:xfrm>
              <a:custGeom>
                <a:avLst/>
                <a:gdLst/>
                <a:ahLst/>
                <a:cxnLst/>
                <a:rect l="l" t="t" r="r" b="b"/>
                <a:pathLst>
                  <a:path w="176863" h="457759" extrusionOk="0">
                    <a:moveTo>
                      <a:pt x="103347" y="0"/>
                    </a:moveTo>
                    <a:cubicBezTo>
                      <a:pt x="133110" y="54778"/>
                      <a:pt x="154838" y="113938"/>
                      <a:pt x="167620" y="175106"/>
                    </a:cubicBezTo>
                    <a:cubicBezTo>
                      <a:pt x="176567" y="217833"/>
                      <a:pt x="181132" y="262568"/>
                      <a:pt x="171454" y="305112"/>
                    </a:cubicBezTo>
                    <a:cubicBezTo>
                      <a:pt x="161594" y="347656"/>
                      <a:pt x="135666" y="388191"/>
                      <a:pt x="96409" y="407181"/>
                    </a:cubicBezTo>
                    <a:cubicBezTo>
                      <a:pt x="83262" y="413572"/>
                      <a:pt x="69020" y="417406"/>
                      <a:pt x="55508" y="422884"/>
                    </a:cubicBezTo>
                    <a:cubicBezTo>
                      <a:pt x="35058" y="431101"/>
                      <a:pt x="16251" y="442969"/>
                      <a:pt x="0" y="457759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3" name="Google Shape;2203;p30"/>
              <p:cNvSpPr/>
              <p:nvPr/>
            </p:nvSpPr>
            <p:spPr>
              <a:xfrm>
                <a:off x="7163681" y="4296484"/>
                <a:ext cx="266927" cy="163409"/>
              </a:xfrm>
              <a:custGeom>
                <a:avLst/>
                <a:gdLst/>
                <a:ahLst/>
                <a:cxnLst/>
                <a:rect l="l" t="t" r="r" b="b"/>
                <a:pathLst>
                  <a:path w="308514" h="188868" extrusionOk="0">
                    <a:moveTo>
                      <a:pt x="0" y="22526"/>
                    </a:moveTo>
                    <a:cubicBezTo>
                      <a:pt x="48022" y="26543"/>
                      <a:pt x="96592" y="22344"/>
                      <a:pt x="143152" y="10293"/>
                    </a:cubicBezTo>
                    <a:cubicBezTo>
                      <a:pt x="159768" y="6093"/>
                      <a:pt x="176384" y="798"/>
                      <a:pt x="193548" y="68"/>
                    </a:cubicBezTo>
                    <a:cubicBezTo>
                      <a:pt x="235909" y="-1576"/>
                      <a:pt x="276080" y="26909"/>
                      <a:pt x="294522" y="65071"/>
                    </a:cubicBezTo>
                    <a:cubicBezTo>
                      <a:pt x="312963" y="103232"/>
                      <a:pt x="312050" y="148880"/>
                      <a:pt x="298356" y="188868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4" name="Google Shape;2204;p30"/>
              <p:cNvSpPr/>
              <p:nvPr/>
            </p:nvSpPr>
            <p:spPr>
              <a:xfrm>
                <a:off x="6995275" y="4456575"/>
                <a:ext cx="321962" cy="265721"/>
              </a:xfrm>
              <a:custGeom>
                <a:avLst/>
                <a:gdLst/>
                <a:ahLst/>
                <a:cxnLst/>
                <a:rect l="l" t="t" r="r" b="b"/>
                <a:pathLst>
                  <a:path w="372123" h="307120" extrusionOk="0">
                    <a:moveTo>
                      <a:pt x="372123" y="0"/>
                    </a:moveTo>
                    <a:cubicBezTo>
                      <a:pt x="356786" y="16251"/>
                      <a:pt x="341265" y="32684"/>
                      <a:pt x="325927" y="48935"/>
                    </a:cubicBezTo>
                    <a:cubicBezTo>
                      <a:pt x="303651" y="72489"/>
                      <a:pt x="280827" y="96592"/>
                      <a:pt x="251795" y="111199"/>
                    </a:cubicBezTo>
                    <a:cubicBezTo>
                      <a:pt x="230797" y="121789"/>
                      <a:pt x="207790" y="126719"/>
                      <a:pt x="185514" y="134388"/>
                    </a:cubicBezTo>
                    <a:cubicBezTo>
                      <a:pt x="103165" y="162325"/>
                      <a:pt x="33780" y="226780"/>
                      <a:pt x="0" y="307121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5" name="Google Shape;2205;p30"/>
              <p:cNvSpPr/>
              <p:nvPr/>
            </p:nvSpPr>
            <p:spPr>
              <a:xfrm>
                <a:off x="7044880" y="4435407"/>
                <a:ext cx="63823" cy="154978"/>
              </a:xfrm>
              <a:custGeom>
                <a:avLst/>
                <a:gdLst/>
                <a:ahLst/>
                <a:cxnLst/>
                <a:rect l="l" t="t" r="r" b="b"/>
                <a:pathLst>
                  <a:path w="73767" h="179123" extrusionOk="0">
                    <a:moveTo>
                      <a:pt x="0" y="0"/>
                    </a:moveTo>
                    <a:cubicBezTo>
                      <a:pt x="42909" y="49848"/>
                      <a:pt x="69020" y="113573"/>
                      <a:pt x="73767" y="179123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6" name="Google Shape;2206;p30"/>
              <p:cNvSpPr/>
              <p:nvPr/>
            </p:nvSpPr>
            <p:spPr>
              <a:xfrm>
                <a:off x="6718021" y="4486434"/>
                <a:ext cx="203161" cy="136326"/>
              </a:xfrm>
              <a:custGeom>
                <a:avLst/>
                <a:gdLst/>
                <a:ahLst/>
                <a:cxnLst/>
                <a:rect l="l" t="t" r="r" b="b"/>
                <a:pathLst>
                  <a:path w="234813" h="157565" extrusionOk="0">
                    <a:moveTo>
                      <a:pt x="234814" y="140779"/>
                    </a:moveTo>
                    <a:cubicBezTo>
                      <a:pt x="203591" y="157942"/>
                      <a:pt x="165611" y="162142"/>
                      <a:pt x="131284" y="152465"/>
                    </a:cubicBezTo>
                    <a:cubicBezTo>
                      <a:pt x="64090" y="133292"/>
                      <a:pt x="21363" y="66464"/>
                      <a:pt x="0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7" name="Google Shape;2207;p30"/>
              <p:cNvSpPr/>
              <p:nvPr/>
            </p:nvSpPr>
            <p:spPr>
              <a:xfrm>
                <a:off x="6651511" y="4562106"/>
                <a:ext cx="100633" cy="31188"/>
              </a:xfrm>
              <a:custGeom>
                <a:avLst/>
                <a:gdLst/>
                <a:ahLst/>
                <a:cxnLst/>
                <a:rect l="l" t="t" r="r" b="b"/>
                <a:pathLst>
                  <a:path w="116311" h="36047" extrusionOk="0">
                    <a:moveTo>
                      <a:pt x="116311" y="0"/>
                    </a:moveTo>
                    <a:cubicBezTo>
                      <a:pt x="88192" y="31954"/>
                      <a:pt x="39988" y="44370"/>
                      <a:pt x="0" y="3031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8" name="Google Shape;2208;p30"/>
              <p:cNvSpPr/>
              <p:nvPr/>
            </p:nvSpPr>
            <p:spPr>
              <a:xfrm>
                <a:off x="6489108" y="4723378"/>
                <a:ext cx="225642" cy="266063"/>
              </a:xfrm>
              <a:custGeom>
                <a:avLst/>
                <a:gdLst/>
                <a:ahLst/>
                <a:cxnLst/>
                <a:rect l="l" t="t" r="r" b="b"/>
                <a:pathLst>
                  <a:path w="260796" h="307515" extrusionOk="0">
                    <a:moveTo>
                      <a:pt x="0" y="33079"/>
                    </a:moveTo>
                    <a:cubicBezTo>
                      <a:pt x="22641" y="4777"/>
                      <a:pt x="63542" y="395"/>
                      <a:pt x="99695" y="30"/>
                    </a:cubicBezTo>
                    <a:cubicBezTo>
                      <a:pt x="147717" y="-518"/>
                      <a:pt x="203591" y="6238"/>
                      <a:pt x="229336" y="46773"/>
                    </a:cubicBezTo>
                    <a:cubicBezTo>
                      <a:pt x="235727" y="56816"/>
                      <a:pt x="239744" y="68319"/>
                      <a:pt x="243213" y="79640"/>
                    </a:cubicBezTo>
                    <a:cubicBezTo>
                      <a:pt x="266950" y="155781"/>
                      <a:pt x="272793" y="246712"/>
                      <a:pt x="221302" y="307515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09" name="Google Shape;2209;p30"/>
              <p:cNvSpPr/>
              <p:nvPr/>
            </p:nvSpPr>
            <p:spPr>
              <a:xfrm>
                <a:off x="7311310" y="3745510"/>
                <a:ext cx="310827" cy="272510"/>
              </a:xfrm>
              <a:custGeom>
                <a:avLst/>
                <a:gdLst/>
                <a:ahLst/>
                <a:cxnLst/>
                <a:rect l="l" t="t" r="r" b="b"/>
                <a:pathLst>
                  <a:path w="359253" h="314966" extrusionOk="0">
                    <a:moveTo>
                      <a:pt x="11415" y="0"/>
                    </a:moveTo>
                    <a:cubicBezTo>
                      <a:pt x="-2097" y="84906"/>
                      <a:pt x="-13417" y="180401"/>
                      <a:pt x="37891" y="249421"/>
                    </a:cubicBezTo>
                    <a:cubicBezTo>
                      <a:pt x="63089" y="283384"/>
                      <a:pt x="102164" y="306755"/>
                      <a:pt x="143977" y="312963"/>
                    </a:cubicBezTo>
                    <a:cubicBezTo>
                      <a:pt x="169358" y="316798"/>
                      <a:pt x="195468" y="314424"/>
                      <a:pt x="221031" y="311685"/>
                    </a:cubicBezTo>
                    <a:cubicBezTo>
                      <a:pt x="271792" y="306390"/>
                      <a:pt x="327848" y="296713"/>
                      <a:pt x="359254" y="25636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0" name="Google Shape;2210;p30"/>
              <p:cNvSpPr/>
              <p:nvPr/>
            </p:nvSpPr>
            <p:spPr>
              <a:xfrm>
                <a:off x="6923395" y="3442031"/>
                <a:ext cx="738725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853817" h="397473" extrusionOk="0">
                    <a:moveTo>
                      <a:pt x="846315" y="0"/>
                    </a:moveTo>
                    <a:cubicBezTo>
                      <a:pt x="866583" y="50578"/>
                      <a:pt x="843759" y="111381"/>
                      <a:pt x="802128" y="146804"/>
                    </a:cubicBezTo>
                    <a:cubicBezTo>
                      <a:pt x="760680" y="182227"/>
                      <a:pt x="704441" y="195922"/>
                      <a:pt x="650029" y="199026"/>
                    </a:cubicBezTo>
                    <a:cubicBezTo>
                      <a:pt x="605841" y="201399"/>
                      <a:pt x="561654" y="197565"/>
                      <a:pt x="517467" y="200487"/>
                    </a:cubicBezTo>
                    <a:cubicBezTo>
                      <a:pt x="419415" y="207060"/>
                      <a:pt x="324284" y="249056"/>
                      <a:pt x="253256" y="316981"/>
                    </a:cubicBezTo>
                    <a:cubicBezTo>
                      <a:pt x="230797" y="338344"/>
                      <a:pt x="210529" y="362446"/>
                      <a:pt x="184053" y="378514"/>
                    </a:cubicBezTo>
                    <a:cubicBezTo>
                      <a:pt x="125623" y="413754"/>
                      <a:pt x="41996" y="398417"/>
                      <a:pt x="0" y="344552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1" name="Google Shape;2211;p30"/>
              <p:cNvSpPr/>
              <p:nvPr/>
            </p:nvSpPr>
            <p:spPr>
              <a:xfrm>
                <a:off x="7316136" y="3293056"/>
                <a:ext cx="121166" cy="325596"/>
              </a:xfrm>
              <a:custGeom>
                <a:avLst/>
                <a:gdLst/>
                <a:ahLst/>
                <a:cxnLst/>
                <a:rect l="l" t="t" r="r" b="b"/>
                <a:pathLst>
                  <a:path w="140043" h="376323" extrusionOk="0">
                    <a:moveTo>
                      <a:pt x="140044" y="0"/>
                    </a:moveTo>
                    <a:cubicBezTo>
                      <a:pt x="90196" y="16433"/>
                      <a:pt x="58425" y="64820"/>
                      <a:pt x="38157" y="113207"/>
                    </a:cubicBezTo>
                    <a:cubicBezTo>
                      <a:pt x="3647" y="195739"/>
                      <a:pt x="-7856" y="287766"/>
                      <a:pt x="5290" y="376323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2" name="Google Shape;2212;p30"/>
              <p:cNvSpPr/>
              <p:nvPr/>
            </p:nvSpPr>
            <p:spPr>
              <a:xfrm>
                <a:off x="7204440" y="3268095"/>
                <a:ext cx="125120" cy="191313"/>
              </a:xfrm>
              <a:custGeom>
                <a:avLst/>
                <a:gdLst/>
                <a:ahLst/>
                <a:cxnLst/>
                <a:rect l="l" t="t" r="r" b="b"/>
                <a:pathLst>
                  <a:path w="144613" h="221119" extrusionOk="0">
                    <a:moveTo>
                      <a:pt x="0" y="0"/>
                    </a:moveTo>
                    <a:cubicBezTo>
                      <a:pt x="30493" y="12599"/>
                      <a:pt x="56786" y="34510"/>
                      <a:pt x="74680" y="62264"/>
                    </a:cubicBezTo>
                    <a:cubicBezTo>
                      <a:pt x="106086" y="111199"/>
                      <a:pt x="109921" y="174558"/>
                      <a:pt x="144613" y="221119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3" name="Google Shape;2213;p30"/>
              <p:cNvSpPr/>
              <p:nvPr/>
            </p:nvSpPr>
            <p:spPr>
              <a:xfrm>
                <a:off x="6780107" y="2915959"/>
                <a:ext cx="300443" cy="449767"/>
              </a:xfrm>
              <a:custGeom>
                <a:avLst/>
                <a:gdLst/>
                <a:ahLst/>
                <a:cxnLst/>
                <a:rect l="l" t="t" r="r" b="b"/>
                <a:pathLst>
                  <a:path w="347251" h="519840" extrusionOk="0">
                    <a:moveTo>
                      <a:pt x="0" y="0"/>
                    </a:moveTo>
                    <a:cubicBezTo>
                      <a:pt x="28485" y="1461"/>
                      <a:pt x="57152" y="3104"/>
                      <a:pt x="85636" y="4565"/>
                    </a:cubicBezTo>
                    <a:cubicBezTo>
                      <a:pt x="100974" y="5295"/>
                      <a:pt x="116494" y="6208"/>
                      <a:pt x="131101" y="10590"/>
                    </a:cubicBezTo>
                    <a:cubicBezTo>
                      <a:pt x="148813" y="15885"/>
                      <a:pt x="164698" y="25928"/>
                      <a:pt x="179671" y="37066"/>
                    </a:cubicBezTo>
                    <a:cubicBezTo>
                      <a:pt x="324467" y="144065"/>
                      <a:pt x="385818" y="351308"/>
                      <a:pt x="322276" y="519841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7072685" y="3071040"/>
                <a:ext cx="489420" cy="343818"/>
              </a:xfrm>
              <a:custGeom>
                <a:avLst/>
                <a:gdLst/>
                <a:ahLst/>
                <a:cxnLst/>
                <a:rect l="l" t="t" r="r" b="b"/>
                <a:pathLst>
                  <a:path w="565671" h="397384" extrusionOk="0">
                    <a:moveTo>
                      <a:pt x="0" y="67440"/>
                    </a:moveTo>
                    <a:cubicBezTo>
                      <a:pt x="95678" y="7184"/>
                      <a:pt x="215276" y="-14179"/>
                      <a:pt x="325927" y="9375"/>
                    </a:cubicBezTo>
                    <a:cubicBezTo>
                      <a:pt x="382348" y="21427"/>
                      <a:pt x="437856" y="45711"/>
                      <a:pt x="477479" y="87708"/>
                    </a:cubicBezTo>
                    <a:cubicBezTo>
                      <a:pt x="541204" y="155632"/>
                      <a:pt x="552890" y="255693"/>
                      <a:pt x="561289" y="348450"/>
                    </a:cubicBezTo>
                    <a:cubicBezTo>
                      <a:pt x="562750" y="364700"/>
                      <a:pt x="564210" y="381134"/>
                      <a:pt x="565671" y="397384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5" name="Google Shape;2215;p30"/>
              <p:cNvSpPr/>
              <p:nvPr/>
            </p:nvSpPr>
            <p:spPr>
              <a:xfrm>
                <a:off x="7455946" y="3059561"/>
                <a:ext cx="141076" cy="63193"/>
              </a:xfrm>
              <a:custGeom>
                <a:avLst/>
                <a:gdLst/>
                <a:ahLst/>
                <a:cxnLst/>
                <a:rect l="l" t="t" r="r" b="b"/>
                <a:pathLst>
                  <a:path w="163055" h="73038" extrusionOk="0">
                    <a:moveTo>
                      <a:pt x="0" y="73039"/>
                    </a:moveTo>
                    <a:cubicBezTo>
                      <a:pt x="26659" y="43459"/>
                      <a:pt x="60986" y="20817"/>
                      <a:pt x="98783" y="8036"/>
                    </a:cubicBezTo>
                    <a:cubicBezTo>
                      <a:pt x="119416" y="1097"/>
                      <a:pt x="141874" y="-2920"/>
                      <a:pt x="163055" y="2558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6" name="Google Shape;2216;p30"/>
              <p:cNvSpPr/>
              <p:nvPr/>
            </p:nvSpPr>
            <p:spPr>
              <a:xfrm>
                <a:off x="6593537" y="2703160"/>
                <a:ext cx="749770" cy="293051"/>
              </a:xfrm>
              <a:custGeom>
                <a:avLst/>
                <a:gdLst/>
                <a:ahLst/>
                <a:cxnLst/>
                <a:rect l="l" t="t" r="r" b="b"/>
                <a:pathLst>
                  <a:path w="866583" h="338708" extrusionOk="0">
                    <a:moveTo>
                      <a:pt x="0" y="338709"/>
                    </a:moveTo>
                    <a:cubicBezTo>
                      <a:pt x="13329" y="284844"/>
                      <a:pt x="27024" y="230249"/>
                      <a:pt x="53500" y="181314"/>
                    </a:cubicBezTo>
                    <a:cubicBezTo>
                      <a:pt x="79975" y="132562"/>
                      <a:pt x="121241" y="89288"/>
                      <a:pt x="174193" y="72307"/>
                    </a:cubicBezTo>
                    <a:cubicBezTo>
                      <a:pt x="253986" y="46744"/>
                      <a:pt x="338526" y="84358"/>
                      <a:pt x="416858" y="113938"/>
                    </a:cubicBezTo>
                    <a:cubicBezTo>
                      <a:pt x="498477" y="144613"/>
                      <a:pt x="586304" y="167072"/>
                      <a:pt x="672488" y="153743"/>
                    </a:cubicBezTo>
                    <a:cubicBezTo>
                      <a:pt x="758671" y="140231"/>
                      <a:pt x="842481" y="83810"/>
                      <a:pt x="866584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7" name="Google Shape;2217;p30"/>
              <p:cNvSpPr/>
              <p:nvPr/>
            </p:nvSpPr>
            <p:spPr>
              <a:xfrm>
                <a:off x="6746735" y="2456918"/>
                <a:ext cx="448073" cy="174814"/>
              </a:xfrm>
              <a:custGeom>
                <a:avLst/>
                <a:gdLst/>
                <a:ahLst/>
                <a:cxnLst/>
                <a:rect l="l" t="t" r="r" b="b"/>
                <a:pathLst>
                  <a:path w="517882" h="202050" extrusionOk="0">
                    <a:moveTo>
                      <a:pt x="3885" y="198787"/>
                    </a:moveTo>
                    <a:cubicBezTo>
                      <a:pt x="6259" y="199518"/>
                      <a:pt x="3155" y="203169"/>
                      <a:pt x="1329" y="201709"/>
                    </a:cubicBezTo>
                    <a:cubicBezTo>
                      <a:pt x="-497" y="200248"/>
                      <a:pt x="-132" y="197326"/>
                      <a:pt x="598" y="194953"/>
                    </a:cubicBezTo>
                    <a:cubicBezTo>
                      <a:pt x="11371" y="155878"/>
                      <a:pt x="23970" y="114064"/>
                      <a:pt x="55924" y="89232"/>
                    </a:cubicBezTo>
                    <a:cubicBezTo>
                      <a:pt x="123300" y="36645"/>
                      <a:pt x="229934" y="90327"/>
                      <a:pt x="303884" y="47601"/>
                    </a:cubicBezTo>
                    <a:cubicBezTo>
                      <a:pt x="323604" y="36097"/>
                      <a:pt x="339490" y="18568"/>
                      <a:pt x="360123" y="8708"/>
                    </a:cubicBezTo>
                    <a:cubicBezTo>
                      <a:pt x="387694" y="-4438"/>
                      <a:pt x="421109" y="-1882"/>
                      <a:pt x="448863" y="10900"/>
                    </a:cubicBezTo>
                    <a:cubicBezTo>
                      <a:pt x="476617" y="23681"/>
                      <a:pt x="499441" y="45410"/>
                      <a:pt x="517883" y="69694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8" name="Google Shape;2218;p30"/>
              <p:cNvSpPr/>
              <p:nvPr/>
            </p:nvSpPr>
            <p:spPr>
              <a:xfrm>
                <a:off x="6919766" y="2269032"/>
                <a:ext cx="42812" cy="229228"/>
              </a:xfrm>
              <a:custGeom>
                <a:avLst/>
                <a:gdLst/>
                <a:ahLst/>
                <a:cxnLst/>
                <a:rect l="l" t="t" r="r" b="b"/>
                <a:pathLst>
                  <a:path w="49482" h="264941" extrusionOk="0">
                    <a:moveTo>
                      <a:pt x="0" y="0"/>
                    </a:moveTo>
                    <a:cubicBezTo>
                      <a:pt x="28119" y="85636"/>
                      <a:pt x="44735" y="174924"/>
                      <a:pt x="49483" y="264942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19" name="Google Shape;2219;p30"/>
              <p:cNvSpPr/>
              <p:nvPr/>
            </p:nvSpPr>
            <p:spPr>
              <a:xfrm>
                <a:off x="6850413" y="1957023"/>
                <a:ext cx="220333" cy="372042"/>
              </a:xfrm>
              <a:custGeom>
                <a:avLst/>
                <a:gdLst/>
                <a:ahLst/>
                <a:cxnLst/>
                <a:rect l="l" t="t" r="r" b="b"/>
                <a:pathLst>
                  <a:path w="254661" h="430005" extrusionOk="0">
                    <a:moveTo>
                      <a:pt x="0" y="430005"/>
                    </a:moveTo>
                    <a:cubicBezTo>
                      <a:pt x="27571" y="374680"/>
                      <a:pt x="93305" y="340900"/>
                      <a:pt x="154291" y="350760"/>
                    </a:cubicBezTo>
                    <a:cubicBezTo>
                      <a:pt x="172002" y="353682"/>
                      <a:pt x="189531" y="359707"/>
                      <a:pt x="207242" y="357151"/>
                    </a:cubicBezTo>
                    <a:cubicBezTo>
                      <a:pt x="227145" y="354412"/>
                      <a:pt x="244856" y="339805"/>
                      <a:pt x="251612" y="320815"/>
                    </a:cubicBezTo>
                    <a:cubicBezTo>
                      <a:pt x="258368" y="301825"/>
                      <a:pt x="253621" y="279366"/>
                      <a:pt x="240109" y="264576"/>
                    </a:cubicBezTo>
                    <a:cubicBezTo>
                      <a:pt x="222215" y="245222"/>
                      <a:pt x="192635" y="240474"/>
                      <a:pt x="174193" y="221485"/>
                    </a:cubicBezTo>
                    <a:cubicBezTo>
                      <a:pt x="153195" y="199756"/>
                      <a:pt x="154473" y="160499"/>
                      <a:pt x="176932" y="140048"/>
                    </a:cubicBezTo>
                    <a:cubicBezTo>
                      <a:pt x="184601" y="133110"/>
                      <a:pt x="193913" y="128362"/>
                      <a:pt x="202130" y="121972"/>
                    </a:cubicBezTo>
                    <a:cubicBezTo>
                      <a:pt x="238831" y="93305"/>
                      <a:pt x="240291" y="30310"/>
                      <a:pt x="205051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0" name="Google Shape;2220;p30"/>
              <p:cNvSpPr/>
              <p:nvPr/>
            </p:nvSpPr>
            <p:spPr>
              <a:xfrm>
                <a:off x="6460205" y="3438081"/>
                <a:ext cx="202176" cy="274411"/>
              </a:xfrm>
              <a:custGeom>
                <a:avLst/>
                <a:gdLst/>
                <a:ahLst/>
                <a:cxnLst/>
                <a:rect l="l" t="t" r="r" b="b"/>
                <a:pathLst>
                  <a:path w="233675" h="317163" extrusionOk="0">
                    <a:moveTo>
                      <a:pt x="0" y="317163"/>
                    </a:moveTo>
                    <a:cubicBezTo>
                      <a:pt x="6208" y="252160"/>
                      <a:pt x="56421" y="193731"/>
                      <a:pt x="119781" y="178028"/>
                    </a:cubicBezTo>
                    <a:cubicBezTo>
                      <a:pt x="136214" y="173828"/>
                      <a:pt x="153560" y="172367"/>
                      <a:pt x="169263" y="165977"/>
                    </a:cubicBezTo>
                    <a:cubicBezTo>
                      <a:pt x="198843" y="153925"/>
                      <a:pt x="219659" y="125624"/>
                      <a:pt x="228240" y="94766"/>
                    </a:cubicBezTo>
                    <a:cubicBezTo>
                      <a:pt x="236822" y="64090"/>
                      <a:pt x="234266" y="31223"/>
                      <a:pt x="227328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1" name="Google Shape;2221;p30"/>
              <p:cNvSpPr/>
              <p:nvPr/>
            </p:nvSpPr>
            <p:spPr>
              <a:xfrm>
                <a:off x="6642356" y="3542664"/>
                <a:ext cx="125464" cy="505377"/>
              </a:xfrm>
              <a:custGeom>
                <a:avLst/>
                <a:gdLst/>
                <a:ahLst/>
                <a:cxnLst/>
                <a:rect l="l" t="t" r="r" b="b"/>
                <a:pathLst>
                  <a:path w="145011" h="584113" extrusionOk="0">
                    <a:moveTo>
                      <a:pt x="0" y="0"/>
                    </a:moveTo>
                    <a:cubicBezTo>
                      <a:pt x="77784" y="26111"/>
                      <a:pt x="127084" y="106269"/>
                      <a:pt x="140231" y="187157"/>
                    </a:cubicBezTo>
                    <a:cubicBezTo>
                      <a:pt x="153378" y="268046"/>
                      <a:pt x="136944" y="350577"/>
                      <a:pt x="120694" y="430918"/>
                    </a:cubicBezTo>
                    <a:cubicBezTo>
                      <a:pt x="110286" y="482044"/>
                      <a:pt x="99878" y="532987"/>
                      <a:pt x="89470" y="584113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2" name="Google Shape;2222;p30"/>
              <p:cNvSpPr/>
              <p:nvPr/>
            </p:nvSpPr>
            <p:spPr>
              <a:xfrm>
                <a:off x="6738252" y="3520231"/>
                <a:ext cx="400636" cy="103476"/>
              </a:xfrm>
              <a:custGeom>
                <a:avLst/>
                <a:gdLst/>
                <a:ahLst/>
                <a:cxnLst/>
                <a:rect l="l" t="t" r="r" b="b"/>
                <a:pathLst>
                  <a:path w="463054" h="119597" extrusionOk="0">
                    <a:moveTo>
                      <a:pt x="0" y="119598"/>
                    </a:moveTo>
                    <a:cubicBezTo>
                      <a:pt x="2009" y="58247"/>
                      <a:pt x="57699" y="3834"/>
                      <a:pt x="118868" y="2921"/>
                    </a:cubicBezTo>
                    <a:cubicBezTo>
                      <a:pt x="147352" y="2556"/>
                      <a:pt x="175106" y="12234"/>
                      <a:pt x="201947" y="21728"/>
                    </a:cubicBezTo>
                    <a:cubicBezTo>
                      <a:pt x="230066" y="31588"/>
                      <a:pt x="258003" y="41631"/>
                      <a:pt x="286122" y="51491"/>
                    </a:cubicBezTo>
                    <a:cubicBezTo>
                      <a:pt x="307486" y="59160"/>
                      <a:pt x="329397" y="66829"/>
                      <a:pt x="352038" y="67742"/>
                    </a:cubicBezTo>
                    <a:cubicBezTo>
                      <a:pt x="398052" y="69933"/>
                      <a:pt x="443882" y="41814"/>
                      <a:pt x="463054" y="0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3" name="Google Shape;2223;p30"/>
              <p:cNvSpPr/>
              <p:nvPr/>
            </p:nvSpPr>
            <p:spPr>
              <a:xfrm>
                <a:off x="6475374" y="3747721"/>
                <a:ext cx="174569" cy="385303"/>
              </a:xfrm>
              <a:custGeom>
                <a:avLst/>
                <a:gdLst/>
                <a:ahLst/>
                <a:cxnLst/>
                <a:rect l="l" t="t" r="r" b="b"/>
                <a:pathLst>
                  <a:path w="201765" h="445332" extrusionOk="0">
                    <a:moveTo>
                      <a:pt x="199939" y="0"/>
                    </a:moveTo>
                    <a:cubicBezTo>
                      <a:pt x="208521" y="35240"/>
                      <a:pt x="185514" y="70481"/>
                      <a:pt x="159038" y="95496"/>
                    </a:cubicBezTo>
                    <a:cubicBezTo>
                      <a:pt x="132562" y="120328"/>
                      <a:pt x="100791" y="141327"/>
                      <a:pt x="83627" y="173280"/>
                    </a:cubicBezTo>
                    <a:cubicBezTo>
                      <a:pt x="54778" y="227145"/>
                      <a:pt x="76141" y="292696"/>
                      <a:pt x="78515" y="353864"/>
                    </a:cubicBezTo>
                    <a:cubicBezTo>
                      <a:pt x="79428" y="377784"/>
                      <a:pt x="77054" y="403164"/>
                      <a:pt x="62994" y="422519"/>
                    </a:cubicBezTo>
                    <a:cubicBezTo>
                      <a:pt x="48935" y="441874"/>
                      <a:pt x="20450" y="452464"/>
                      <a:pt x="0" y="439865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4" name="Google Shape;2224;p30"/>
              <p:cNvSpPr/>
              <p:nvPr/>
            </p:nvSpPr>
            <p:spPr>
              <a:xfrm>
                <a:off x="6719559" y="1804259"/>
                <a:ext cx="143171" cy="293653"/>
              </a:xfrm>
              <a:custGeom>
                <a:avLst/>
                <a:gdLst/>
                <a:ahLst/>
                <a:cxnLst/>
                <a:rect l="l" t="t" r="r" b="b"/>
                <a:pathLst>
                  <a:path w="165477" h="339403" extrusionOk="0">
                    <a:moveTo>
                      <a:pt x="57200" y="0"/>
                    </a:moveTo>
                    <a:cubicBezTo>
                      <a:pt x="19951" y="37979"/>
                      <a:pt x="8448" y="93853"/>
                      <a:pt x="2788" y="146804"/>
                    </a:cubicBezTo>
                    <a:cubicBezTo>
                      <a:pt x="-1595" y="188618"/>
                      <a:pt x="-3055" y="232988"/>
                      <a:pt x="15752" y="270602"/>
                    </a:cubicBezTo>
                    <a:cubicBezTo>
                      <a:pt x="42045" y="323371"/>
                      <a:pt x="109239" y="351856"/>
                      <a:pt x="165478" y="334144"/>
                    </a:cubicBezTo>
                  </a:path>
                </a:pathLst>
              </a:custGeom>
              <a:noFill/>
              <a:ln w="54675" cap="rnd" cmpd="sng">
                <a:solidFill>
                  <a:srgbClr val="5BAC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grpSp>
          <p:nvGrpSpPr>
            <p:cNvPr id="2225" name="Google Shape;2225;p30"/>
            <p:cNvGrpSpPr/>
            <p:nvPr/>
          </p:nvGrpSpPr>
          <p:grpSpPr>
            <a:xfrm>
              <a:off x="6482188" y="2185166"/>
              <a:ext cx="1257290" cy="3426366"/>
              <a:chOff x="6427537" y="2235219"/>
              <a:chExt cx="1328182" cy="3619560"/>
            </a:xfrm>
          </p:grpSpPr>
          <p:sp>
            <p:nvSpPr>
              <p:cNvPr id="2226" name="Google Shape;2226;p30"/>
              <p:cNvSpPr/>
              <p:nvPr/>
            </p:nvSpPr>
            <p:spPr>
              <a:xfrm>
                <a:off x="7230249" y="4502104"/>
                <a:ext cx="70124" cy="218928"/>
              </a:xfrm>
              <a:custGeom>
                <a:avLst/>
                <a:gdLst/>
                <a:ahLst/>
                <a:cxnLst/>
                <a:rect l="l" t="t" r="r" b="b"/>
                <a:pathLst>
                  <a:path w="70124" h="218928" extrusionOk="0">
                    <a:moveTo>
                      <a:pt x="3478" y="0"/>
                    </a:moveTo>
                    <a:cubicBezTo>
                      <a:pt x="-9851" y="77967"/>
                      <a:pt x="15712" y="161594"/>
                      <a:pt x="70125" y="218928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7" name="Google Shape;2227;p30"/>
              <p:cNvSpPr/>
              <p:nvPr/>
            </p:nvSpPr>
            <p:spPr>
              <a:xfrm>
                <a:off x="6471221" y="4771610"/>
                <a:ext cx="252707" cy="108385"/>
              </a:xfrm>
              <a:custGeom>
                <a:avLst/>
                <a:gdLst/>
                <a:ahLst/>
                <a:cxnLst/>
                <a:rect l="l" t="t" r="r" b="b"/>
                <a:pathLst>
                  <a:path w="252707" h="108385" extrusionOk="0">
                    <a:moveTo>
                      <a:pt x="0" y="101156"/>
                    </a:moveTo>
                    <a:cubicBezTo>
                      <a:pt x="94035" y="126537"/>
                      <a:pt x="202312" y="83262"/>
                      <a:pt x="252708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8" name="Google Shape;2228;p30"/>
              <p:cNvSpPr/>
              <p:nvPr/>
            </p:nvSpPr>
            <p:spPr>
              <a:xfrm>
                <a:off x="6688871" y="3871977"/>
                <a:ext cx="201098" cy="162324"/>
              </a:xfrm>
              <a:custGeom>
                <a:avLst/>
                <a:gdLst/>
                <a:ahLst/>
                <a:cxnLst/>
                <a:rect l="l" t="t" r="r" b="b"/>
                <a:pathLst>
                  <a:path w="201098" h="162324" extrusionOk="0">
                    <a:moveTo>
                      <a:pt x="201034" y="0"/>
                    </a:moveTo>
                    <a:cubicBezTo>
                      <a:pt x="202678" y="47109"/>
                      <a:pt x="172367" y="91114"/>
                      <a:pt x="133110" y="117407"/>
                    </a:cubicBezTo>
                    <a:cubicBezTo>
                      <a:pt x="93852" y="143518"/>
                      <a:pt x="46561" y="154656"/>
                      <a:pt x="0" y="162325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29" name="Google Shape;2229;p30"/>
              <p:cNvSpPr/>
              <p:nvPr/>
            </p:nvSpPr>
            <p:spPr>
              <a:xfrm>
                <a:off x="6973715" y="3360171"/>
                <a:ext cx="353681" cy="114719"/>
              </a:xfrm>
              <a:custGeom>
                <a:avLst/>
                <a:gdLst/>
                <a:ahLst/>
                <a:cxnLst/>
                <a:rect l="l" t="t" r="r" b="b"/>
                <a:pathLst>
                  <a:path w="353681" h="114719" extrusionOk="0">
                    <a:moveTo>
                      <a:pt x="353681" y="0"/>
                    </a:moveTo>
                    <a:cubicBezTo>
                      <a:pt x="338344" y="30493"/>
                      <a:pt x="314789" y="56786"/>
                      <a:pt x="286305" y="75776"/>
                    </a:cubicBezTo>
                    <a:cubicBezTo>
                      <a:pt x="204503" y="130006"/>
                      <a:pt x="96957" y="116494"/>
                      <a:pt x="0" y="100974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0" name="Google Shape;2230;p30"/>
              <p:cNvSpPr/>
              <p:nvPr/>
            </p:nvSpPr>
            <p:spPr>
              <a:xfrm>
                <a:off x="7573349" y="3450371"/>
                <a:ext cx="182370" cy="435300"/>
              </a:xfrm>
              <a:custGeom>
                <a:avLst/>
                <a:gdLst/>
                <a:ahLst/>
                <a:cxnLst/>
                <a:rect l="l" t="t" r="r" b="b"/>
                <a:pathLst>
                  <a:path w="182370" h="435300" extrusionOk="0">
                    <a:moveTo>
                      <a:pt x="0" y="0"/>
                    </a:moveTo>
                    <a:cubicBezTo>
                      <a:pt x="30310" y="17164"/>
                      <a:pt x="57882" y="39257"/>
                      <a:pt x="81071" y="65368"/>
                    </a:cubicBezTo>
                    <a:cubicBezTo>
                      <a:pt x="168168" y="163238"/>
                      <a:pt x="186427" y="304382"/>
                      <a:pt x="181680" y="43530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1" name="Google Shape;2231;p30"/>
              <p:cNvSpPr/>
              <p:nvPr/>
            </p:nvSpPr>
            <p:spPr>
              <a:xfrm>
                <a:off x="7639995" y="4772341"/>
                <a:ext cx="77967" cy="200851"/>
              </a:xfrm>
              <a:custGeom>
                <a:avLst/>
                <a:gdLst/>
                <a:ahLst/>
                <a:cxnLst/>
                <a:rect l="l" t="t" r="r" b="b"/>
                <a:pathLst>
                  <a:path w="77967" h="200851" extrusionOk="0">
                    <a:moveTo>
                      <a:pt x="77967" y="0"/>
                    </a:moveTo>
                    <a:cubicBezTo>
                      <a:pt x="74498" y="73037"/>
                      <a:pt x="46744" y="144613"/>
                      <a:pt x="0" y="200852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2" name="Google Shape;2232;p30"/>
              <p:cNvSpPr/>
              <p:nvPr/>
            </p:nvSpPr>
            <p:spPr>
              <a:xfrm>
                <a:off x="6672621" y="5597293"/>
                <a:ext cx="358794" cy="257486"/>
              </a:xfrm>
              <a:custGeom>
                <a:avLst/>
                <a:gdLst/>
                <a:ahLst/>
                <a:cxnLst/>
                <a:rect l="l" t="t" r="r" b="b"/>
                <a:pathLst>
                  <a:path w="358794" h="257486" extrusionOk="0">
                    <a:moveTo>
                      <a:pt x="0" y="251612"/>
                    </a:moveTo>
                    <a:cubicBezTo>
                      <a:pt x="48570" y="269689"/>
                      <a:pt x="101156" y="242666"/>
                      <a:pt x="145891" y="216372"/>
                    </a:cubicBezTo>
                    <a:cubicBezTo>
                      <a:pt x="168350" y="203225"/>
                      <a:pt x="191174" y="189896"/>
                      <a:pt x="210894" y="172733"/>
                    </a:cubicBezTo>
                    <a:cubicBezTo>
                      <a:pt x="268411" y="122885"/>
                      <a:pt x="296713" y="44187"/>
                      <a:pt x="358794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3" name="Google Shape;2233;p30"/>
              <p:cNvSpPr/>
              <p:nvPr/>
            </p:nvSpPr>
            <p:spPr>
              <a:xfrm>
                <a:off x="7259838" y="2993160"/>
                <a:ext cx="266767" cy="189530"/>
              </a:xfrm>
              <a:custGeom>
                <a:avLst/>
                <a:gdLst/>
                <a:ahLst/>
                <a:cxnLst/>
                <a:rect l="l" t="t" r="r" b="b"/>
                <a:pathLst>
                  <a:path w="266767" h="189530" extrusionOk="0">
                    <a:moveTo>
                      <a:pt x="0" y="0"/>
                    </a:moveTo>
                    <a:cubicBezTo>
                      <a:pt x="17346" y="18077"/>
                      <a:pt x="38710" y="32319"/>
                      <a:pt x="62264" y="41266"/>
                    </a:cubicBezTo>
                    <a:cubicBezTo>
                      <a:pt x="87827" y="50943"/>
                      <a:pt x="115399" y="54413"/>
                      <a:pt x="141327" y="63177"/>
                    </a:cubicBezTo>
                    <a:cubicBezTo>
                      <a:pt x="199574" y="82897"/>
                      <a:pt x="247413" y="131101"/>
                      <a:pt x="266767" y="189531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4" name="Google Shape;2234;p30"/>
              <p:cNvSpPr/>
              <p:nvPr/>
            </p:nvSpPr>
            <p:spPr>
              <a:xfrm>
                <a:off x="7135492" y="2605516"/>
                <a:ext cx="130005" cy="180766"/>
              </a:xfrm>
              <a:custGeom>
                <a:avLst/>
                <a:gdLst/>
                <a:ahLst/>
                <a:cxnLst/>
                <a:rect l="l" t="t" r="r" b="b"/>
                <a:pathLst>
                  <a:path w="130005" h="180766" extrusionOk="0">
                    <a:moveTo>
                      <a:pt x="0" y="0"/>
                    </a:moveTo>
                    <a:cubicBezTo>
                      <a:pt x="59160" y="46378"/>
                      <a:pt x="104808" y="109921"/>
                      <a:pt x="130006" y="180767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5" name="Google Shape;2235;p30"/>
              <p:cNvSpPr/>
              <p:nvPr/>
            </p:nvSpPr>
            <p:spPr>
              <a:xfrm>
                <a:off x="6449958" y="2623775"/>
                <a:ext cx="89735" cy="274071"/>
              </a:xfrm>
              <a:custGeom>
                <a:avLst/>
                <a:gdLst/>
                <a:ahLst/>
                <a:cxnLst/>
                <a:rect l="l" t="t" r="r" b="b"/>
                <a:pathLst>
                  <a:path w="89735" h="274071" extrusionOk="0">
                    <a:moveTo>
                      <a:pt x="10308" y="0"/>
                    </a:moveTo>
                    <a:cubicBezTo>
                      <a:pt x="-12334" y="43822"/>
                      <a:pt x="5926" y="97322"/>
                      <a:pt x="30393" y="140231"/>
                    </a:cubicBezTo>
                    <a:cubicBezTo>
                      <a:pt x="54860" y="182958"/>
                      <a:pt x="86084" y="224954"/>
                      <a:pt x="89736" y="274071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2236" name="Google Shape;2236;p30"/>
              <p:cNvSpPr/>
              <p:nvPr/>
            </p:nvSpPr>
            <p:spPr>
              <a:xfrm>
                <a:off x="6427537" y="2235219"/>
                <a:ext cx="67786" cy="144430"/>
              </a:xfrm>
              <a:custGeom>
                <a:avLst/>
                <a:gdLst/>
                <a:ahLst/>
                <a:cxnLst/>
                <a:rect l="l" t="t" r="r" b="b"/>
                <a:pathLst>
                  <a:path w="67786" h="144430" extrusionOk="0">
                    <a:moveTo>
                      <a:pt x="22687" y="144431"/>
                    </a:moveTo>
                    <a:cubicBezTo>
                      <a:pt x="15018" y="143883"/>
                      <a:pt x="9723" y="136214"/>
                      <a:pt x="6801" y="129093"/>
                    </a:cubicBezTo>
                    <a:cubicBezTo>
                      <a:pt x="-14380" y="79610"/>
                      <a:pt x="16113" y="15155"/>
                      <a:pt x="67787" y="0"/>
                    </a:cubicBezTo>
                  </a:path>
                </a:pathLst>
              </a:custGeom>
              <a:noFill/>
              <a:ln w="27325" cap="rnd" cmpd="sng">
                <a:solidFill>
                  <a:schemeClr val="lt1">
                    <a:alpha val="2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</p:grpSp>
      <p:grpSp>
        <p:nvGrpSpPr>
          <p:cNvPr id="2237" name="Google Shape;2237;p30"/>
          <p:cNvGrpSpPr/>
          <p:nvPr/>
        </p:nvGrpSpPr>
        <p:grpSpPr>
          <a:xfrm>
            <a:off x="2757722" y="1788299"/>
            <a:ext cx="3628556" cy="1242779"/>
            <a:chOff x="3430030" y="2574321"/>
            <a:chExt cx="4838075" cy="1657039"/>
          </a:xfrm>
        </p:grpSpPr>
        <p:grpSp>
          <p:nvGrpSpPr>
            <p:cNvPr id="2238" name="Google Shape;2238;p30"/>
            <p:cNvGrpSpPr/>
            <p:nvPr/>
          </p:nvGrpSpPr>
          <p:grpSpPr>
            <a:xfrm rot="2248108" flipH="1">
              <a:off x="3595413" y="2894155"/>
              <a:ext cx="1396563" cy="1017370"/>
              <a:chOff x="4485237" y="1812031"/>
              <a:chExt cx="1274874" cy="928723"/>
            </a:xfrm>
          </p:grpSpPr>
          <p:cxnSp>
            <p:nvCxnSpPr>
              <p:cNvPr id="2239" name="Google Shape;2239;p30"/>
              <p:cNvCxnSpPr/>
              <p:nvPr/>
            </p:nvCxnSpPr>
            <p:spPr>
              <a:xfrm rot="2248108">
                <a:off x="5456708" y="2458298"/>
                <a:ext cx="338301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2394E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oval" w="sm" len="sm"/>
              </a:ln>
            </p:spPr>
          </p:cxnSp>
          <p:cxnSp>
            <p:nvCxnSpPr>
              <p:cNvPr id="2240" name="Google Shape;2240;p30"/>
              <p:cNvCxnSpPr/>
              <p:nvPr/>
            </p:nvCxnSpPr>
            <p:spPr>
              <a:xfrm rot="-8551892" flipH="1">
                <a:off x="4542269" y="2031927"/>
                <a:ext cx="888775" cy="488931"/>
              </a:xfrm>
              <a:prstGeom prst="straightConnector1">
                <a:avLst/>
              </a:prstGeom>
              <a:noFill/>
              <a:ln w="9525" cap="rnd" cmpd="sng">
                <a:solidFill>
                  <a:srgbClr val="32394E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41" name="Google Shape;2241;p30"/>
            <p:cNvGrpSpPr/>
            <p:nvPr/>
          </p:nvGrpSpPr>
          <p:grpSpPr>
            <a:xfrm rot="-2248108">
              <a:off x="6706160" y="2894155"/>
              <a:ext cx="1396563" cy="1017370"/>
              <a:chOff x="4485237" y="1812031"/>
              <a:chExt cx="1274874" cy="928723"/>
            </a:xfrm>
          </p:grpSpPr>
          <p:cxnSp>
            <p:nvCxnSpPr>
              <p:cNvPr id="2242" name="Google Shape;2242;p30"/>
              <p:cNvCxnSpPr/>
              <p:nvPr/>
            </p:nvCxnSpPr>
            <p:spPr>
              <a:xfrm rot="2248108">
                <a:off x="5456708" y="2458298"/>
                <a:ext cx="338301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32394E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oval" w="sm" len="sm"/>
              </a:ln>
            </p:spPr>
          </p:cxnSp>
          <p:cxnSp>
            <p:nvCxnSpPr>
              <p:cNvPr id="2243" name="Google Shape;2243;p30"/>
              <p:cNvCxnSpPr/>
              <p:nvPr/>
            </p:nvCxnSpPr>
            <p:spPr>
              <a:xfrm rot="-8551892" flipH="1">
                <a:off x="4542269" y="2031927"/>
                <a:ext cx="888775" cy="488931"/>
              </a:xfrm>
              <a:prstGeom prst="straightConnector1">
                <a:avLst/>
              </a:prstGeom>
              <a:noFill/>
              <a:ln w="9525" cap="rnd" cmpd="sng">
                <a:solidFill>
                  <a:srgbClr val="32394E">
                    <a:alpha val="4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44" name="Google Shape;2244;p30"/>
          <p:cNvSpPr/>
          <p:nvPr/>
        </p:nvSpPr>
        <p:spPr>
          <a:xfrm>
            <a:off x="6640465" y="2085527"/>
            <a:ext cx="436232" cy="436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5" name="Google Shape;2245;p30"/>
          <p:cNvSpPr/>
          <p:nvPr/>
        </p:nvSpPr>
        <p:spPr>
          <a:xfrm>
            <a:off x="2067303" y="2085527"/>
            <a:ext cx="436231" cy="4362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6" name="Google Shape;2246;p30"/>
          <p:cNvSpPr txBox="1"/>
          <p:nvPr/>
        </p:nvSpPr>
        <p:spPr>
          <a:xfrm>
            <a:off x="602458" y="807140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31"/>
          <p:cNvGrpSpPr/>
          <p:nvPr/>
        </p:nvGrpSpPr>
        <p:grpSpPr>
          <a:xfrm>
            <a:off x="2658999" y="1914163"/>
            <a:ext cx="3826002" cy="2390274"/>
            <a:chOff x="4619511" y="2588514"/>
            <a:chExt cx="2912486" cy="1819560"/>
          </a:xfrm>
        </p:grpSpPr>
        <p:sp>
          <p:nvSpPr>
            <p:cNvPr id="2252" name="Google Shape;2252;p31"/>
            <p:cNvSpPr/>
            <p:nvPr/>
          </p:nvSpPr>
          <p:spPr>
            <a:xfrm>
              <a:off x="4619511" y="2588704"/>
              <a:ext cx="1551258" cy="1819370"/>
            </a:xfrm>
            <a:custGeom>
              <a:avLst/>
              <a:gdLst/>
              <a:ahLst/>
              <a:cxnLst/>
              <a:rect l="l" t="t" r="r" b="b"/>
              <a:pathLst>
                <a:path w="1551258" h="1819370" extrusionOk="0">
                  <a:moveTo>
                    <a:pt x="895463" y="0"/>
                  </a:moveTo>
                  <a:cubicBezTo>
                    <a:pt x="529893" y="0"/>
                    <a:pt x="227474" y="228886"/>
                    <a:pt x="176706" y="526733"/>
                  </a:cubicBezTo>
                  <a:lnTo>
                    <a:pt x="176230" y="526351"/>
                  </a:lnTo>
                  <a:lnTo>
                    <a:pt x="174611" y="540544"/>
                  </a:lnTo>
                  <a:cubicBezTo>
                    <a:pt x="173182" y="550355"/>
                    <a:pt x="172039" y="560356"/>
                    <a:pt x="171182" y="570262"/>
                  </a:cubicBezTo>
                  <a:lnTo>
                    <a:pt x="166324" y="695230"/>
                  </a:lnTo>
                  <a:cubicBezTo>
                    <a:pt x="151179" y="828389"/>
                    <a:pt x="60596" y="958501"/>
                    <a:pt x="5256" y="1078516"/>
                  </a:cubicBezTo>
                  <a:cubicBezTo>
                    <a:pt x="-15032" y="1122521"/>
                    <a:pt x="25925" y="1169289"/>
                    <a:pt x="84980" y="1169480"/>
                  </a:cubicBezTo>
                  <a:lnTo>
                    <a:pt x="168324" y="1169765"/>
                  </a:lnTo>
                  <a:lnTo>
                    <a:pt x="168896" y="1382363"/>
                  </a:lnTo>
                  <a:cubicBezTo>
                    <a:pt x="169086" y="1457325"/>
                    <a:pt x="234047" y="1519809"/>
                    <a:pt x="315866" y="1521047"/>
                  </a:cubicBezTo>
                  <a:cubicBezTo>
                    <a:pt x="344156" y="1521428"/>
                    <a:pt x="555992" y="1506950"/>
                    <a:pt x="675149" y="1490377"/>
                  </a:cubicBezTo>
                  <a:cubicBezTo>
                    <a:pt x="699914" y="1486948"/>
                    <a:pt x="721917" y="1506284"/>
                    <a:pt x="721917" y="1531239"/>
                  </a:cubicBezTo>
                  <a:lnTo>
                    <a:pt x="721917" y="1819370"/>
                  </a:lnTo>
                  <a:lnTo>
                    <a:pt x="1319420" y="1819370"/>
                  </a:lnTo>
                  <a:lnTo>
                    <a:pt x="1319420" y="1279684"/>
                  </a:lnTo>
                  <a:cubicBezTo>
                    <a:pt x="1319420" y="1228916"/>
                    <a:pt x="1340471" y="1180814"/>
                    <a:pt x="1376475" y="1145000"/>
                  </a:cubicBezTo>
                  <a:cubicBezTo>
                    <a:pt x="1488584" y="1033939"/>
                    <a:pt x="1551259" y="881348"/>
                    <a:pt x="1551259" y="712851"/>
                  </a:cubicBezTo>
                  <a:cubicBezTo>
                    <a:pt x="1551354" y="372809"/>
                    <a:pt x="1365521" y="0"/>
                    <a:pt x="895463" y="0"/>
                  </a:cubicBezTo>
                  <a:close/>
                  <a:moveTo>
                    <a:pt x="1182260" y="778288"/>
                  </a:moveTo>
                  <a:cubicBezTo>
                    <a:pt x="1148447" y="782384"/>
                    <a:pt x="1117109" y="772382"/>
                    <a:pt x="1092916" y="753713"/>
                  </a:cubicBezTo>
                  <a:lnTo>
                    <a:pt x="1144446" y="837819"/>
                  </a:lnTo>
                  <a:cubicBezTo>
                    <a:pt x="1160734" y="864489"/>
                    <a:pt x="1128254" y="894112"/>
                    <a:pt x="1103298" y="875347"/>
                  </a:cubicBezTo>
                  <a:lnTo>
                    <a:pt x="890700" y="716375"/>
                  </a:lnTo>
                  <a:lnTo>
                    <a:pt x="519987" y="716375"/>
                  </a:lnTo>
                  <a:cubicBezTo>
                    <a:pt x="416736" y="716375"/>
                    <a:pt x="342727" y="614744"/>
                    <a:pt x="376255" y="517017"/>
                  </a:cubicBezTo>
                  <a:cubicBezTo>
                    <a:pt x="433691" y="349758"/>
                    <a:pt x="561326" y="223552"/>
                    <a:pt x="717250" y="186023"/>
                  </a:cubicBezTo>
                  <a:cubicBezTo>
                    <a:pt x="685722" y="215360"/>
                    <a:pt x="656671" y="261080"/>
                    <a:pt x="642669" y="333280"/>
                  </a:cubicBezTo>
                  <a:cubicBezTo>
                    <a:pt x="621714" y="334232"/>
                    <a:pt x="572756" y="340519"/>
                    <a:pt x="535513" y="376619"/>
                  </a:cubicBezTo>
                  <a:cubicBezTo>
                    <a:pt x="505604" y="405575"/>
                    <a:pt x="490460" y="446437"/>
                    <a:pt x="490460" y="498062"/>
                  </a:cubicBezTo>
                  <a:lnTo>
                    <a:pt x="490460" y="498824"/>
                  </a:lnTo>
                  <a:cubicBezTo>
                    <a:pt x="490460" y="503682"/>
                    <a:pt x="492079" y="508540"/>
                    <a:pt x="495127" y="512255"/>
                  </a:cubicBezTo>
                  <a:cubicBezTo>
                    <a:pt x="508748" y="528733"/>
                    <a:pt x="529322" y="513588"/>
                    <a:pt x="527702" y="500634"/>
                  </a:cubicBezTo>
                  <a:cubicBezTo>
                    <a:pt x="527226" y="458915"/>
                    <a:pt x="538466" y="425672"/>
                    <a:pt x="561135" y="403574"/>
                  </a:cubicBezTo>
                  <a:cubicBezTo>
                    <a:pt x="585710" y="379667"/>
                    <a:pt x="618380" y="372999"/>
                    <a:pt x="636954" y="371189"/>
                  </a:cubicBezTo>
                  <a:cubicBezTo>
                    <a:pt x="635716" y="383000"/>
                    <a:pt x="634382" y="394811"/>
                    <a:pt x="633906" y="407861"/>
                  </a:cubicBezTo>
                  <a:cubicBezTo>
                    <a:pt x="633906" y="408146"/>
                    <a:pt x="633906" y="408337"/>
                    <a:pt x="633906" y="408622"/>
                  </a:cubicBezTo>
                  <a:cubicBezTo>
                    <a:pt x="633906" y="418529"/>
                    <a:pt x="641716" y="426815"/>
                    <a:pt x="651813" y="427196"/>
                  </a:cubicBezTo>
                  <a:cubicBezTo>
                    <a:pt x="662100" y="427577"/>
                    <a:pt x="670768" y="419576"/>
                    <a:pt x="671149" y="409289"/>
                  </a:cubicBezTo>
                  <a:cubicBezTo>
                    <a:pt x="672959" y="363093"/>
                    <a:pt x="680198" y="325946"/>
                    <a:pt x="690580" y="295942"/>
                  </a:cubicBezTo>
                  <a:cubicBezTo>
                    <a:pt x="743158" y="308705"/>
                    <a:pt x="781829" y="332708"/>
                    <a:pt x="804404" y="368427"/>
                  </a:cubicBezTo>
                  <a:cubicBezTo>
                    <a:pt x="815357" y="385763"/>
                    <a:pt x="821358" y="404146"/>
                    <a:pt x="824882" y="421672"/>
                  </a:cubicBezTo>
                  <a:cubicBezTo>
                    <a:pt x="807166" y="423100"/>
                    <a:pt x="774019" y="429196"/>
                    <a:pt x="748206" y="454247"/>
                  </a:cubicBezTo>
                  <a:cubicBezTo>
                    <a:pt x="725441" y="476250"/>
                    <a:pt x="713916" y="507206"/>
                    <a:pt x="713916" y="546068"/>
                  </a:cubicBezTo>
                  <a:cubicBezTo>
                    <a:pt x="713916" y="546830"/>
                    <a:pt x="713916" y="547592"/>
                    <a:pt x="713916" y="548354"/>
                  </a:cubicBezTo>
                  <a:cubicBezTo>
                    <a:pt x="714011" y="558641"/>
                    <a:pt x="722489" y="566928"/>
                    <a:pt x="732776" y="566738"/>
                  </a:cubicBezTo>
                  <a:cubicBezTo>
                    <a:pt x="743063" y="566642"/>
                    <a:pt x="752207" y="558165"/>
                    <a:pt x="751159" y="547878"/>
                  </a:cubicBezTo>
                  <a:cubicBezTo>
                    <a:pt x="751349" y="518732"/>
                    <a:pt x="758493" y="496157"/>
                    <a:pt x="773828" y="481203"/>
                  </a:cubicBezTo>
                  <a:cubicBezTo>
                    <a:pt x="791831" y="463582"/>
                    <a:pt x="816881" y="459581"/>
                    <a:pt x="828788" y="458629"/>
                  </a:cubicBezTo>
                  <a:cubicBezTo>
                    <a:pt x="829073" y="485299"/>
                    <a:pt x="824406" y="504444"/>
                    <a:pt x="824311" y="504825"/>
                  </a:cubicBezTo>
                  <a:cubicBezTo>
                    <a:pt x="821930" y="514731"/>
                    <a:pt x="827835" y="524923"/>
                    <a:pt x="837741" y="527495"/>
                  </a:cubicBezTo>
                  <a:cubicBezTo>
                    <a:pt x="847647" y="530066"/>
                    <a:pt x="857839" y="524066"/>
                    <a:pt x="860411" y="514159"/>
                  </a:cubicBezTo>
                  <a:cubicBezTo>
                    <a:pt x="861363" y="510445"/>
                    <a:pt x="883080" y="423577"/>
                    <a:pt x="836122" y="348901"/>
                  </a:cubicBezTo>
                  <a:cubicBezTo>
                    <a:pt x="809166" y="306038"/>
                    <a:pt x="764684" y="277178"/>
                    <a:pt x="705534" y="261652"/>
                  </a:cubicBezTo>
                  <a:cubicBezTo>
                    <a:pt x="737919" y="200216"/>
                    <a:pt x="785354" y="180499"/>
                    <a:pt x="814024" y="174308"/>
                  </a:cubicBezTo>
                  <a:cubicBezTo>
                    <a:pt x="814024" y="174308"/>
                    <a:pt x="814024" y="174308"/>
                    <a:pt x="814024" y="174308"/>
                  </a:cubicBezTo>
                  <a:cubicBezTo>
                    <a:pt x="876222" y="174308"/>
                    <a:pt x="935087" y="189167"/>
                    <a:pt x="989284" y="214789"/>
                  </a:cubicBezTo>
                  <a:cubicBezTo>
                    <a:pt x="984712" y="228600"/>
                    <a:pt x="977282" y="243078"/>
                    <a:pt x="964519" y="252603"/>
                  </a:cubicBezTo>
                  <a:cubicBezTo>
                    <a:pt x="946898" y="265747"/>
                    <a:pt x="921371" y="267462"/>
                    <a:pt x="888700" y="257746"/>
                  </a:cubicBezTo>
                  <a:cubicBezTo>
                    <a:pt x="877746" y="254413"/>
                    <a:pt x="866316" y="261271"/>
                    <a:pt x="864030" y="272796"/>
                  </a:cubicBezTo>
                  <a:cubicBezTo>
                    <a:pt x="862030" y="282892"/>
                    <a:pt x="869078" y="292608"/>
                    <a:pt x="878984" y="295466"/>
                  </a:cubicBezTo>
                  <a:cubicBezTo>
                    <a:pt x="896034" y="300419"/>
                    <a:pt x="911941" y="302895"/>
                    <a:pt x="926609" y="302895"/>
                  </a:cubicBezTo>
                  <a:cubicBezTo>
                    <a:pt x="950231" y="302895"/>
                    <a:pt x="970615" y="296513"/>
                    <a:pt x="987665" y="283750"/>
                  </a:cubicBezTo>
                  <a:cubicBezTo>
                    <a:pt x="1005762" y="270224"/>
                    <a:pt x="1016811" y="251650"/>
                    <a:pt x="1023764" y="233744"/>
                  </a:cubicBezTo>
                  <a:cubicBezTo>
                    <a:pt x="1031575" y="238316"/>
                    <a:pt x="1039671" y="242125"/>
                    <a:pt x="1047196" y="247174"/>
                  </a:cubicBezTo>
                  <a:cubicBezTo>
                    <a:pt x="1047577" y="246983"/>
                    <a:pt x="1048053" y="246697"/>
                    <a:pt x="1048434" y="246507"/>
                  </a:cubicBezTo>
                  <a:cubicBezTo>
                    <a:pt x="1058054" y="252889"/>
                    <a:pt x="1067294" y="259842"/>
                    <a:pt x="1076438" y="266986"/>
                  </a:cubicBezTo>
                  <a:cubicBezTo>
                    <a:pt x="1078533" y="268605"/>
                    <a:pt x="1080819" y="270034"/>
                    <a:pt x="1082915" y="271748"/>
                  </a:cubicBezTo>
                  <a:cubicBezTo>
                    <a:pt x="1083105" y="271939"/>
                    <a:pt x="1083391" y="272034"/>
                    <a:pt x="1083581" y="272225"/>
                  </a:cubicBezTo>
                  <a:cubicBezTo>
                    <a:pt x="1083581" y="272225"/>
                    <a:pt x="1083486" y="272225"/>
                    <a:pt x="1083486" y="272225"/>
                  </a:cubicBezTo>
                  <a:cubicBezTo>
                    <a:pt x="1090058" y="277463"/>
                    <a:pt x="1095678" y="283940"/>
                    <a:pt x="1101965" y="289560"/>
                  </a:cubicBezTo>
                  <a:cubicBezTo>
                    <a:pt x="1066532" y="312611"/>
                    <a:pt x="991760" y="384143"/>
                    <a:pt x="1011477" y="570547"/>
                  </a:cubicBezTo>
                  <a:cubicBezTo>
                    <a:pt x="1012525" y="580549"/>
                    <a:pt x="1021002" y="587978"/>
                    <a:pt x="1030813" y="587978"/>
                  </a:cubicBezTo>
                  <a:cubicBezTo>
                    <a:pt x="1032718" y="587978"/>
                    <a:pt x="1034623" y="587788"/>
                    <a:pt x="1037004" y="586930"/>
                  </a:cubicBezTo>
                  <a:cubicBezTo>
                    <a:pt x="1045672" y="583787"/>
                    <a:pt x="1051101" y="575024"/>
                    <a:pt x="1050149" y="565785"/>
                  </a:cubicBezTo>
                  <a:cubicBezTo>
                    <a:pt x="1047958" y="544544"/>
                    <a:pt x="1047291" y="525399"/>
                    <a:pt x="1047482" y="507492"/>
                  </a:cubicBezTo>
                  <a:cubicBezTo>
                    <a:pt x="1064150" y="505111"/>
                    <a:pt x="1095964" y="503301"/>
                    <a:pt x="1117586" y="520351"/>
                  </a:cubicBezTo>
                  <a:cubicBezTo>
                    <a:pt x="1134921" y="533972"/>
                    <a:pt x="1143303" y="558355"/>
                    <a:pt x="1142446" y="592741"/>
                  </a:cubicBezTo>
                  <a:cubicBezTo>
                    <a:pt x="1142160" y="603313"/>
                    <a:pt x="1150923" y="611981"/>
                    <a:pt x="1161496" y="611981"/>
                  </a:cubicBezTo>
                  <a:lnTo>
                    <a:pt x="1161972" y="611981"/>
                  </a:lnTo>
                  <a:cubicBezTo>
                    <a:pt x="1172545" y="611981"/>
                    <a:pt x="1181213" y="603504"/>
                    <a:pt x="1181403" y="592931"/>
                  </a:cubicBezTo>
                  <a:cubicBezTo>
                    <a:pt x="1182451" y="545878"/>
                    <a:pt x="1169116" y="511207"/>
                    <a:pt x="1141684" y="489680"/>
                  </a:cubicBezTo>
                  <a:cubicBezTo>
                    <a:pt x="1111966" y="466344"/>
                    <a:pt x="1073771" y="465582"/>
                    <a:pt x="1049577" y="468059"/>
                  </a:cubicBezTo>
                  <a:cubicBezTo>
                    <a:pt x="1061960" y="354711"/>
                    <a:pt x="1121015" y="322231"/>
                    <a:pt x="1131683" y="317278"/>
                  </a:cubicBezTo>
                  <a:cubicBezTo>
                    <a:pt x="1183784" y="372237"/>
                    <a:pt x="1225409" y="440150"/>
                    <a:pt x="1251793" y="517112"/>
                  </a:cubicBezTo>
                  <a:cubicBezTo>
                    <a:pt x="1252841" y="520255"/>
                    <a:pt x="1253888" y="523494"/>
                    <a:pt x="1254746" y="526637"/>
                  </a:cubicBezTo>
                  <a:cubicBezTo>
                    <a:pt x="1262556" y="555498"/>
                    <a:pt x="1269795" y="584645"/>
                    <a:pt x="1280844" y="612362"/>
                  </a:cubicBezTo>
                  <a:cubicBezTo>
                    <a:pt x="1287797" y="629603"/>
                    <a:pt x="1290845" y="648843"/>
                    <a:pt x="1288940" y="669036"/>
                  </a:cubicBezTo>
                  <a:cubicBezTo>
                    <a:pt x="1283416" y="725329"/>
                    <a:pt x="1238458" y="771525"/>
                    <a:pt x="1182260" y="778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5980746" y="2588514"/>
              <a:ext cx="1551251" cy="1819370"/>
            </a:xfrm>
            <a:custGeom>
              <a:avLst/>
              <a:gdLst/>
              <a:ahLst/>
              <a:cxnLst/>
              <a:rect l="l" t="t" r="r" b="b"/>
              <a:pathLst>
                <a:path w="1551251" h="1819370" extrusionOk="0">
                  <a:moveTo>
                    <a:pt x="0" y="712851"/>
                  </a:moveTo>
                  <a:cubicBezTo>
                    <a:pt x="0" y="881348"/>
                    <a:pt x="62770" y="1033939"/>
                    <a:pt x="174784" y="1145000"/>
                  </a:cubicBezTo>
                  <a:cubicBezTo>
                    <a:pt x="210788" y="1180719"/>
                    <a:pt x="231838" y="1228916"/>
                    <a:pt x="231838" y="1279684"/>
                  </a:cubicBezTo>
                  <a:lnTo>
                    <a:pt x="231838" y="1819370"/>
                  </a:lnTo>
                  <a:lnTo>
                    <a:pt x="829342" y="1819370"/>
                  </a:lnTo>
                  <a:lnTo>
                    <a:pt x="829342" y="1531239"/>
                  </a:lnTo>
                  <a:cubicBezTo>
                    <a:pt x="829342" y="1506283"/>
                    <a:pt x="851345" y="1486948"/>
                    <a:pt x="876110" y="1490377"/>
                  </a:cubicBezTo>
                  <a:cubicBezTo>
                    <a:pt x="995267" y="1506855"/>
                    <a:pt x="1207199" y="1521428"/>
                    <a:pt x="1235393" y="1521047"/>
                  </a:cubicBezTo>
                  <a:cubicBezTo>
                    <a:pt x="1317212" y="1519904"/>
                    <a:pt x="1382173" y="1457420"/>
                    <a:pt x="1382363" y="1382363"/>
                  </a:cubicBezTo>
                  <a:lnTo>
                    <a:pt x="1382935" y="1169765"/>
                  </a:lnTo>
                  <a:lnTo>
                    <a:pt x="1466279" y="1169479"/>
                  </a:lnTo>
                  <a:cubicBezTo>
                    <a:pt x="1525238" y="1169289"/>
                    <a:pt x="1566291" y="1122521"/>
                    <a:pt x="1546003" y="1078516"/>
                  </a:cubicBezTo>
                  <a:cubicBezTo>
                    <a:pt x="1490663" y="958501"/>
                    <a:pt x="1400080" y="828389"/>
                    <a:pt x="1384935" y="695230"/>
                  </a:cubicBezTo>
                  <a:lnTo>
                    <a:pt x="1380077" y="570262"/>
                  </a:lnTo>
                  <a:cubicBezTo>
                    <a:pt x="1379220" y="560261"/>
                    <a:pt x="1378077" y="550354"/>
                    <a:pt x="1376648" y="540544"/>
                  </a:cubicBezTo>
                  <a:lnTo>
                    <a:pt x="1375029" y="526352"/>
                  </a:lnTo>
                  <a:lnTo>
                    <a:pt x="1374553" y="526732"/>
                  </a:lnTo>
                  <a:cubicBezTo>
                    <a:pt x="1323785" y="228886"/>
                    <a:pt x="1021461" y="0"/>
                    <a:pt x="655796" y="0"/>
                  </a:cubicBezTo>
                  <a:cubicBezTo>
                    <a:pt x="185833" y="190"/>
                    <a:pt x="0" y="372999"/>
                    <a:pt x="0" y="712851"/>
                  </a:cubicBezTo>
                  <a:close/>
                  <a:moveTo>
                    <a:pt x="262604" y="669131"/>
                  </a:moveTo>
                  <a:cubicBezTo>
                    <a:pt x="260699" y="648938"/>
                    <a:pt x="263747" y="629698"/>
                    <a:pt x="270701" y="612457"/>
                  </a:cubicBezTo>
                  <a:cubicBezTo>
                    <a:pt x="281750" y="584645"/>
                    <a:pt x="288988" y="555593"/>
                    <a:pt x="296799" y="526732"/>
                  </a:cubicBezTo>
                  <a:cubicBezTo>
                    <a:pt x="297656" y="523589"/>
                    <a:pt x="298609" y="520351"/>
                    <a:pt x="299752" y="517207"/>
                  </a:cubicBezTo>
                  <a:cubicBezTo>
                    <a:pt x="326136" y="440245"/>
                    <a:pt x="367760" y="372332"/>
                    <a:pt x="419862" y="317373"/>
                  </a:cubicBezTo>
                  <a:cubicBezTo>
                    <a:pt x="430435" y="322326"/>
                    <a:pt x="489585" y="354806"/>
                    <a:pt x="501968" y="468154"/>
                  </a:cubicBezTo>
                  <a:cubicBezTo>
                    <a:pt x="477774" y="465677"/>
                    <a:pt x="439579" y="466439"/>
                    <a:pt x="409861" y="489775"/>
                  </a:cubicBezTo>
                  <a:cubicBezTo>
                    <a:pt x="382429" y="511302"/>
                    <a:pt x="369094" y="546068"/>
                    <a:pt x="370142" y="593027"/>
                  </a:cubicBezTo>
                  <a:cubicBezTo>
                    <a:pt x="370427" y="603599"/>
                    <a:pt x="379095" y="612077"/>
                    <a:pt x="389572" y="612077"/>
                  </a:cubicBezTo>
                  <a:lnTo>
                    <a:pt x="390049" y="612077"/>
                  </a:lnTo>
                  <a:cubicBezTo>
                    <a:pt x="400621" y="612077"/>
                    <a:pt x="409385" y="603409"/>
                    <a:pt x="409099" y="592836"/>
                  </a:cubicBezTo>
                  <a:cubicBezTo>
                    <a:pt x="408146" y="558451"/>
                    <a:pt x="416528" y="534067"/>
                    <a:pt x="433959" y="520446"/>
                  </a:cubicBezTo>
                  <a:cubicBezTo>
                    <a:pt x="455581" y="503396"/>
                    <a:pt x="487394" y="505206"/>
                    <a:pt x="504063" y="507587"/>
                  </a:cubicBezTo>
                  <a:cubicBezTo>
                    <a:pt x="504254" y="525494"/>
                    <a:pt x="503587" y="544640"/>
                    <a:pt x="501396" y="565880"/>
                  </a:cubicBezTo>
                  <a:cubicBezTo>
                    <a:pt x="500444" y="575024"/>
                    <a:pt x="505873" y="583882"/>
                    <a:pt x="514541" y="587026"/>
                  </a:cubicBezTo>
                  <a:cubicBezTo>
                    <a:pt x="516922" y="587883"/>
                    <a:pt x="518827" y="588074"/>
                    <a:pt x="520732" y="588074"/>
                  </a:cubicBezTo>
                  <a:cubicBezTo>
                    <a:pt x="530543" y="588074"/>
                    <a:pt x="539020" y="580644"/>
                    <a:pt x="540068" y="570643"/>
                  </a:cubicBezTo>
                  <a:cubicBezTo>
                    <a:pt x="559784" y="384239"/>
                    <a:pt x="485013" y="312801"/>
                    <a:pt x="449580" y="289655"/>
                  </a:cubicBezTo>
                  <a:cubicBezTo>
                    <a:pt x="455867" y="284036"/>
                    <a:pt x="461581" y="277558"/>
                    <a:pt x="468059" y="272320"/>
                  </a:cubicBezTo>
                  <a:cubicBezTo>
                    <a:pt x="468059" y="272320"/>
                    <a:pt x="467963" y="272320"/>
                    <a:pt x="467963" y="272320"/>
                  </a:cubicBezTo>
                  <a:cubicBezTo>
                    <a:pt x="468154" y="272129"/>
                    <a:pt x="468439" y="272034"/>
                    <a:pt x="468630" y="271844"/>
                  </a:cubicBezTo>
                  <a:cubicBezTo>
                    <a:pt x="470726" y="270129"/>
                    <a:pt x="473012" y="268795"/>
                    <a:pt x="475107" y="267081"/>
                  </a:cubicBezTo>
                  <a:cubicBezTo>
                    <a:pt x="484251" y="259937"/>
                    <a:pt x="493490" y="252984"/>
                    <a:pt x="503111" y="246602"/>
                  </a:cubicBezTo>
                  <a:cubicBezTo>
                    <a:pt x="503492" y="246793"/>
                    <a:pt x="503968" y="247078"/>
                    <a:pt x="504349" y="247269"/>
                  </a:cubicBezTo>
                  <a:cubicBezTo>
                    <a:pt x="511874" y="242316"/>
                    <a:pt x="519970" y="238411"/>
                    <a:pt x="527780" y="233839"/>
                  </a:cubicBezTo>
                  <a:cubicBezTo>
                    <a:pt x="534734" y="251746"/>
                    <a:pt x="545783" y="270319"/>
                    <a:pt x="563880" y="283845"/>
                  </a:cubicBezTo>
                  <a:cubicBezTo>
                    <a:pt x="580930" y="296608"/>
                    <a:pt x="601409" y="302990"/>
                    <a:pt x="624935" y="302990"/>
                  </a:cubicBezTo>
                  <a:cubicBezTo>
                    <a:pt x="639604" y="302990"/>
                    <a:pt x="655511" y="300514"/>
                    <a:pt x="672560" y="295561"/>
                  </a:cubicBezTo>
                  <a:cubicBezTo>
                    <a:pt x="682466" y="292703"/>
                    <a:pt x="689515" y="282988"/>
                    <a:pt x="687514" y="272891"/>
                  </a:cubicBezTo>
                  <a:cubicBezTo>
                    <a:pt x="685324" y="261461"/>
                    <a:pt x="673894" y="254508"/>
                    <a:pt x="662845" y="257842"/>
                  </a:cubicBezTo>
                  <a:cubicBezTo>
                    <a:pt x="630174" y="267557"/>
                    <a:pt x="604647" y="265748"/>
                    <a:pt x="587026" y="252698"/>
                  </a:cubicBezTo>
                  <a:cubicBezTo>
                    <a:pt x="574262" y="243173"/>
                    <a:pt x="566833" y="228695"/>
                    <a:pt x="562261" y="214884"/>
                  </a:cubicBezTo>
                  <a:cubicBezTo>
                    <a:pt x="616458" y="189262"/>
                    <a:pt x="675322" y="174403"/>
                    <a:pt x="737521" y="174403"/>
                  </a:cubicBezTo>
                  <a:cubicBezTo>
                    <a:pt x="737521" y="174403"/>
                    <a:pt x="737521" y="174403"/>
                    <a:pt x="737521" y="174403"/>
                  </a:cubicBezTo>
                  <a:cubicBezTo>
                    <a:pt x="766286" y="180689"/>
                    <a:pt x="813626" y="200311"/>
                    <a:pt x="846011" y="261747"/>
                  </a:cubicBezTo>
                  <a:cubicBezTo>
                    <a:pt x="786860" y="277368"/>
                    <a:pt x="742379" y="306133"/>
                    <a:pt x="715423" y="348996"/>
                  </a:cubicBezTo>
                  <a:cubicBezTo>
                    <a:pt x="668464" y="423672"/>
                    <a:pt x="690181" y="510540"/>
                    <a:pt x="691134" y="514255"/>
                  </a:cubicBezTo>
                  <a:cubicBezTo>
                    <a:pt x="693706" y="524256"/>
                    <a:pt x="703802" y="530161"/>
                    <a:pt x="713804" y="527590"/>
                  </a:cubicBezTo>
                  <a:cubicBezTo>
                    <a:pt x="723805" y="525018"/>
                    <a:pt x="729615" y="514826"/>
                    <a:pt x="727234" y="504920"/>
                  </a:cubicBezTo>
                  <a:cubicBezTo>
                    <a:pt x="727138" y="504539"/>
                    <a:pt x="722471" y="485394"/>
                    <a:pt x="722757" y="458724"/>
                  </a:cubicBezTo>
                  <a:cubicBezTo>
                    <a:pt x="734759" y="459581"/>
                    <a:pt x="759714" y="463677"/>
                    <a:pt x="777716" y="481298"/>
                  </a:cubicBezTo>
                  <a:cubicBezTo>
                    <a:pt x="793147" y="496348"/>
                    <a:pt x="800195" y="518922"/>
                    <a:pt x="800386" y="547973"/>
                  </a:cubicBezTo>
                  <a:cubicBezTo>
                    <a:pt x="799433" y="558260"/>
                    <a:pt x="808482" y="566737"/>
                    <a:pt x="818769" y="566833"/>
                  </a:cubicBezTo>
                  <a:cubicBezTo>
                    <a:pt x="829056" y="566928"/>
                    <a:pt x="837533" y="558736"/>
                    <a:pt x="837629" y="548449"/>
                  </a:cubicBezTo>
                  <a:cubicBezTo>
                    <a:pt x="837629" y="547687"/>
                    <a:pt x="837629" y="546925"/>
                    <a:pt x="837629" y="546164"/>
                  </a:cubicBezTo>
                  <a:cubicBezTo>
                    <a:pt x="837629" y="507206"/>
                    <a:pt x="826103" y="476345"/>
                    <a:pt x="803338" y="454343"/>
                  </a:cubicBezTo>
                  <a:cubicBezTo>
                    <a:pt x="777526" y="429292"/>
                    <a:pt x="744379" y="423291"/>
                    <a:pt x="726662" y="421767"/>
                  </a:cubicBezTo>
                  <a:cubicBezTo>
                    <a:pt x="730091" y="404241"/>
                    <a:pt x="736187" y="385858"/>
                    <a:pt x="747141" y="368522"/>
                  </a:cubicBezTo>
                  <a:cubicBezTo>
                    <a:pt x="769715" y="332803"/>
                    <a:pt x="808387" y="308800"/>
                    <a:pt x="860965" y="296037"/>
                  </a:cubicBezTo>
                  <a:cubicBezTo>
                    <a:pt x="871347" y="326041"/>
                    <a:pt x="878491" y="363188"/>
                    <a:pt x="880396" y="409385"/>
                  </a:cubicBezTo>
                  <a:cubicBezTo>
                    <a:pt x="880777" y="419672"/>
                    <a:pt x="889445" y="427673"/>
                    <a:pt x="899731" y="427291"/>
                  </a:cubicBezTo>
                  <a:cubicBezTo>
                    <a:pt x="909733" y="426911"/>
                    <a:pt x="917638" y="418624"/>
                    <a:pt x="917638" y="408718"/>
                  </a:cubicBezTo>
                  <a:cubicBezTo>
                    <a:pt x="917638" y="408432"/>
                    <a:pt x="917638" y="408241"/>
                    <a:pt x="917638" y="407956"/>
                  </a:cubicBezTo>
                  <a:cubicBezTo>
                    <a:pt x="917162" y="394907"/>
                    <a:pt x="915829" y="383095"/>
                    <a:pt x="914591" y="371285"/>
                  </a:cubicBezTo>
                  <a:cubicBezTo>
                    <a:pt x="933164" y="373190"/>
                    <a:pt x="965835" y="379857"/>
                    <a:pt x="990410" y="403669"/>
                  </a:cubicBezTo>
                  <a:cubicBezTo>
                    <a:pt x="1013079" y="425768"/>
                    <a:pt x="1024319" y="459010"/>
                    <a:pt x="1023842" y="500729"/>
                  </a:cubicBezTo>
                  <a:cubicBezTo>
                    <a:pt x="1022223" y="513683"/>
                    <a:pt x="1042797" y="528828"/>
                    <a:pt x="1056418" y="512350"/>
                  </a:cubicBezTo>
                  <a:cubicBezTo>
                    <a:pt x="1059561" y="508635"/>
                    <a:pt x="1061085" y="503777"/>
                    <a:pt x="1061085" y="498919"/>
                  </a:cubicBezTo>
                  <a:lnTo>
                    <a:pt x="1061085" y="498157"/>
                  </a:lnTo>
                  <a:cubicBezTo>
                    <a:pt x="1061085" y="446532"/>
                    <a:pt x="1045940" y="405670"/>
                    <a:pt x="1016032" y="376714"/>
                  </a:cubicBezTo>
                  <a:cubicBezTo>
                    <a:pt x="978694" y="340614"/>
                    <a:pt x="929830" y="334423"/>
                    <a:pt x="908876" y="333375"/>
                  </a:cubicBezTo>
                  <a:cubicBezTo>
                    <a:pt x="894779" y="261271"/>
                    <a:pt x="865822" y="215551"/>
                    <a:pt x="834295" y="186119"/>
                  </a:cubicBezTo>
                  <a:cubicBezTo>
                    <a:pt x="990219" y="223647"/>
                    <a:pt x="1117854" y="349853"/>
                    <a:pt x="1175290" y="517112"/>
                  </a:cubicBezTo>
                  <a:cubicBezTo>
                    <a:pt x="1208818" y="614839"/>
                    <a:pt x="1134904" y="716470"/>
                    <a:pt x="1031558" y="716470"/>
                  </a:cubicBezTo>
                  <a:lnTo>
                    <a:pt x="660845" y="716470"/>
                  </a:lnTo>
                  <a:lnTo>
                    <a:pt x="448246" y="875443"/>
                  </a:lnTo>
                  <a:cubicBezTo>
                    <a:pt x="423196" y="894207"/>
                    <a:pt x="390716" y="864584"/>
                    <a:pt x="407099" y="837914"/>
                  </a:cubicBezTo>
                  <a:lnTo>
                    <a:pt x="458629" y="753808"/>
                  </a:lnTo>
                  <a:cubicBezTo>
                    <a:pt x="434435" y="772478"/>
                    <a:pt x="403098" y="782479"/>
                    <a:pt x="369284" y="778383"/>
                  </a:cubicBezTo>
                  <a:cubicBezTo>
                    <a:pt x="312896" y="771715"/>
                    <a:pt x="267938" y="725519"/>
                    <a:pt x="262604" y="669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254" name="Google Shape;2254;p31"/>
          <p:cNvSpPr/>
          <p:nvPr/>
        </p:nvSpPr>
        <p:spPr>
          <a:xfrm>
            <a:off x="6633557" y="2353126"/>
            <a:ext cx="383400" cy="3835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5" name="Google Shape;2255;p31"/>
          <p:cNvSpPr txBox="1"/>
          <p:nvPr/>
        </p:nvSpPr>
        <p:spPr>
          <a:xfrm>
            <a:off x="6633557" y="3081735"/>
            <a:ext cx="1854410" cy="100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Maecenas porttitor congue massa. Fusce posuere, magna sed pulvinar ultricies,</a:t>
            </a:r>
            <a:endParaRPr sz="1100"/>
          </a:p>
        </p:txBody>
      </p:sp>
      <p:sp>
        <p:nvSpPr>
          <p:cNvPr id="2256" name="Google Shape;2256;p31"/>
          <p:cNvSpPr txBox="1"/>
          <p:nvPr/>
        </p:nvSpPr>
        <p:spPr>
          <a:xfrm>
            <a:off x="6633557" y="2827627"/>
            <a:ext cx="1854410" cy="2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Awesome Education!</a:t>
            </a:r>
            <a:endParaRPr sz="12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2257" name="Google Shape;2257;p31"/>
          <p:cNvGrpSpPr/>
          <p:nvPr/>
        </p:nvGrpSpPr>
        <p:grpSpPr>
          <a:xfrm flipH="1">
            <a:off x="2127044" y="2353126"/>
            <a:ext cx="383400" cy="383528"/>
            <a:chOff x="2667422" y="3875733"/>
            <a:chExt cx="775579" cy="775837"/>
          </a:xfrm>
        </p:grpSpPr>
        <p:sp>
          <p:nvSpPr>
            <p:cNvPr id="2258" name="Google Shape;2258;p31"/>
            <p:cNvSpPr/>
            <p:nvPr/>
          </p:nvSpPr>
          <p:spPr>
            <a:xfrm>
              <a:off x="2667422" y="3875733"/>
              <a:ext cx="775579" cy="7758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2854603" y="4063043"/>
              <a:ext cx="401218" cy="4012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260" name="Google Shape;2260;p31"/>
          <p:cNvSpPr txBox="1"/>
          <p:nvPr/>
        </p:nvSpPr>
        <p:spPr>
          <a:xfrm flipH="1">
            <a:off x="656035" y="3081735"/>
            <a:ext cx="1854409" cy="100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 b="1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Maecenas porttitor congue massa. Fusce posuere, magna sed pulvinar ultricies,</a:t>
            </a:r>
            <a:endParaRPr sz="1100"/>
          </a:p>
        </p:txBody>
      </p:sp>
      <p:sp>
        <p:nvSpPr>
          <p:cNvPr id="2261" name="Google Shape;2261;p31"/>
          <p:cNvSpPr txBox="1"/>
          <p:nvPr/>
        </p:nvSpPr>
        <p:spPr>
          <a:xfrm flipH="1">
            <a:off x="656035" y="2827627"/>
            <a:ext cx="1854409" cy="25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Awesome Education!</a:t>
            </a:r>
            <a:endParaRPr sz="1200" b="1">
              <a:solidFill>
                <a:srgbClr val="0C0C0C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62" name="Google Shape;2262;p31"/>
          <p:cNvSpPr/>
          <p:nvPr/>
        </p:nvSpPr>
        <p:spPr>
          <a:xfrm>
            <a:off x="6727951" y="2447584"/>
            <a:ext cx="194612" cy="1946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3" name="Google Shape;2263;p31"/>
          <p:cNvSpPr txBox="1"/>
          <p:nvPr/>
        </p:nvSpPr>
        <p:spPr>
          <a:xfrm>
            <a:off x="602458" y="839063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8" name="Google Shape;2268;p32"/>
          <p:cNvGrpSpPr/>
          <p:nvPr/>
        </p:nvGrpSpPr>
        <p:grpSpPr>
          <a:xfrm>
            <a:off x="5609452" y="546608"/>
            <a:ext cx="2981145" cy="4187499"/>
            <a:chOff x="6379257" y="877551"/>
            <a:chExt cx="3974860" cy="5583332"/>
          </a:xfrm>
        </p:grpSpPr>
        <p:sp>
          <p:nvSpPr>
            <p:cNvPr id="2269" name="Google Shape;2269;p32"/>
            <p:cNvSpPr/>
            <p:nvPr/>
          </p:nvSpPr>
          <p:spPr>
            <a:xfrm flipH="1">
              <a:off x="6888591" y="877551"/>
              <a:ext cx="1938514" cy="3265539"/>
            </a:xfrm>
            <a:custGeom>
              <a:avLst/>
              <a:gdLst/>
              <a:ahLst/>
              <a:cxnLst/>
              <a:rect l="l" t="t" r="r" b="b"/>
              <a:pathLst>
                <a:path w="2048720" h="3451187" extrusionOk="0">
                  <a:moveTo>
                    <a:pt x="483751" y="310"/>
                  </a:moveTo>
                  <a:cubicBezTo>
                    <a:pt x="346417" y="-1259"/>
                    <a:pt x="207928" y="2848"/>
                    <a:pt x="71470" y="18977"/>
                  </a:cubicBezTo>
                  <a:lnTo>
                    <a:pt x="0" y="30962"/>
                  </a:lnTo>
                  <a:lnTo>
                    <a:pt x="874757" y="3451187"/>
                  </a:lnTo>
                  <a:lnTo>
                    <a:pt x="1564878" y="3451187"/>
                  </a:lnTo>
                  <a:lnTo>
                    <a:pt x="1560922" y="3434724"/>
                  </a:lnTo>
                  <a:cubicBezTo>
                    <a:pt x="1538915" y="3322729"/>
                    <a:pt x="1531733" y="3208773"/>
                    <a:pt x="1544954" y="3094766"/>
                  </a:cubicBezTo>
                  <a:cubicBezTo>
                    <a:pt x="1572642" y="2855538"/>
                    <a:pt x="1687088" y="2636800"/>
                    <a:pt x="1785473" y="2417138"/>
                  </a:cubicBezTo>
                  <a:cubicBezTo>
                    <a:pt x="1934069" y="2084877"/>
                    <a:pt x="2050545" y="1730281"/>
                    <a:pt x="2048699" y="1366457"/>
                  </a:cubicBezTo>
                  <a:cubicBezTo>
                    <a:pt x="2046668" y="963313"/>
                    <a:pt x="1944959" y="546880"/>
                    <a:pt x="1622851" y="304883"/>
                  </a:cubicBezTo>
                  <a:cubicBezTo>
                    <a:pt x="1303327" y="64548"/>
                    <a:pt x="883571" y="5109"/>
                    <a:pt x="483751" y="310"/>
                  </a:cubicBezTo>
                  <a:close/>
                </a:path>
              </a:pathLst>
            </a:custGeom>
            <a:solidFill>
              <a:schemeClr val="accent3"/>
            </a:solidFill>
            <a:ln w="57150" cap="flat" cmpd="sng">
              <a:solidFill>
                <a:srgbClr val="FFF4E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6379257" y="4143090"/>
              <a:ext cx="2221202" cy="2317792"/>
            </a:xfrm>
            <a:custGeom>
              <a:avLst/>
              <a:gdLst/>
              <a:ahLst/>
              <a:cxnLst/>
              <a:rect l="l" t="t" r="r" b="b"/>
              <a:pathLst>
                <a:path w="2221202" h="2317792" extrusionOk="0">
                  <a:moveTo>
                    <a:pt x="960159" y="0"/>
                  </a:moveTo>
                  <a:lnTo>
                    <a:pt x="1621496" y="0"/>
                  </a:lnTo>
                  <a:lnTo>
                    <a:pt x="2221202" y="2317792"/>
                  </a:lnTo>
                  <a:lnTo>
                    <a:pt x="0" y="2317792"/>
                  </a:lnTo>
                  <a:lnTo>
                    <a:pt x="4561" y="2241296"/>
                  </a:lnTo>
                  <a:cubicBezTo>
                    <a:pt x="36086" y="1887582"/>
                    <a:pt x="139990" y="1540454"/>
                    <a:pt x="309017" y="1228228"/>
                  </a:cubicBezTo>
                  <a:cubicBezTo>
                    <a:pt x="446824" y="973400"/>
                    <a:pt x="626199" y="743197"/>
                    <a:pt x="767325" y="490465"/>
                  </a:cubicBezTo>
                  <a:cubicBezTo>
                    <a:pt x="837886" y="364099"/>
                    <a:pt x="899148" y="229086"/>
                    <a:pt x="938599" y="89708"/>
                  </a:cubicBezTo>
                  <a:close/>
                </a:path>
              </a:pathLst>
            </a:custGeom>
            <a:solidFill>
              <a:schemeClr val="accent2"/>
            </a:solidFill>
            <a:ln w="57150" cap="flat" cmpd="sng">
              <a:solidFill>
                <a:srgbClr val="FFF4E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028489" y="907237"/>
              <a:ext cx="2325628" cy="5553646"/>
            </a:xfrm>
            <a:custGeom>
              <a:avLst/>
              <a:gdLst/>
              <a:ahLst/>
              <a:cxnLst/>
              <a:rect l="l" t="t" r="r" b="b"/>
              <a:pathLst>
                <a:path w="2325628" h="5553646" extrusionOk="0">
                  <a:moveTo>
                    <a:pt x="823643" y="0"/>
                  </a:moveTo>
                  <a:lnTo>
                    <a:pt x="823649" y="0"/>
                  </a:lnTo>
                  <a:lnTo>
                    <a:pt x="945548" y="20442"/>
                  </a:lnTo>
                  <a:cubicBezTo>
                    <a:pt x="1008770" y="34510"/>
                    <a:pt x="1071134" y="52172"/>
                    <a:pt x="1132265" y="74179"/>
                  </a:cubicBezTo>
                  <a:cubicBezTo>
                    <a:pt x="1376788" y="162208"/>
                    <a:pt x="1601750" y="326738"/>
                    <a:pt x="1720170" y="558162"/>
                  </a:cubicBezTo>
                  <a:cubicBezTo>
                    <a:pt x="1842955" y="798494"/>
                    <a:pt x="1802784" y="1069042"/>
                    <a:pt x="1833350" y="1337145"/>
                  </a:cubicBezTo>
                  <a:cubicBezTo>
                    <a:pt x="1841209" y="1405612"/>
                    <a:pt x="2039972" y="1796849"/>
                    <a:pt x="2230176" y="1904790"/>
                  </a:cubicBezTo>
                  <a:cubicBezTo>
                    <a:pt x="2290433" y="1938848"/>
                    <a:pt x="2471731" y="2202759"/>
                    <a:pt x="2086081" y="2248869"/>
                  </a:cubicBezTo>
                  <a:cubicBezTo>
                    <a:pt x="2051848" y="2305983"/>
                    <a:pt x="2078047" y="2318734"/>
                    <a:pt x="2083986" y="2385104"/>
                  </a:cubicBezTo>
                  <a:cubicBezTo>
                    <a:pt x="2088526" y="2436104"/>
                    <a:pt x="2045211" y="2480468"/>
                    <a:pt x="2009582" y="2517321"/>
                  </a:cubicBezTo>
                  <a:cubicBezTo>
                    <a:pt x="2010978" y="2549109"/>
                    <a:pt x="2014122" y="2580548"/>
                    <a:pt x="2022506" y="2609891"/>
                  </a:cubicBezTo>
                  <a:cubicBezTo>
                    <a:pt x="2039972" y="2669974"/>
                    <a:pt x="2022506" y="2735821"/>
                    <a:pt x="1975697" y="2777215"/>
                  </a:cubicBezTo>
                  <a:cubicBezTo>
                    <a:pt x="1959804" y="2791188"/>
                    <a:pt x="1942512" y="2803763"/>
                    <a:pt x="1922950" y="2814768"/>
                  </a:cubicBezTo>
                  <a:cubicBezTo>
                    <a:pt x="1900419" y="2977201"/>
                    <a:pt x="1964518" y="3205830"/>
                    <a:pt x="1865312" y="3336301"/>
                  </a:cubicBezTo>
                  <a:cubicBezTo>
                    <a:pt x="1800163" y="3421885"/>
                    <a:pt x="1684888" y="3450528"/>
                    <a:pt x="1577997" y="3462755"/>
                  </a:cubicBezTo>
                  <a:cubicBezTo>
                    <a:pt x="1280552" y="3496814"/>
                    <a:pt x="980310" y="3449307"/>
                    <a:pt x="684612" y="3401974"/>
                  </a:cubicBezTo>
                  <a:cubicBezTo>
                    <a:pt x="522703" y="3495416"/>
                    <a:pt x="451266" y="4293787"/>
                    <a:pt x="577371" y="4473861"/>
                  </a:cubicBezTo>
                  <a:cubicBezTo>
                    <a:pt x="703476" y="4653935"/>
                    <a:pt x="859621" y="4812178"/>
                    <a:pt x="977341" y="4997666"/>
                  </a:cubicBezTo>
                  <a:cubicBezTo>
                    <a:pt x="1057903" y="5124600"/>
                    <a:pt x="1119602" y="5305275"/>
                    <a:pt x="1160153" y="5470942"/>
                  </a:cubicBezTo>
                  <a:lnTo>
                    <a:pt x="1177632" y="5553646"/>
                  </a:lnTo>
                  <a:lnTo>
                    <a:pt x="597482" y="5553646"/>
                  </a:lnTo>
                  <a:lnTo>
                    <a:pt x="725" y="3220376"/>
                  </a:lnTo>
                  <a:lnTo>
                    <a:pt x="0" y="3220376"/>
                  </a:lnTo>
                  <a:lnTo>
                    <a:pt x="362" y="3218959"/>
                  </a:lnTo>
                  <a:lnTo>
                    <a:pt x="0" y="3217542"/>
                  </a:lnTo>
                  <a:lnTo>
                    <a:pt x="725" y="3217542"/>
                  </a:lnTo>
                  <a:close/>
                </a:path>
              </a:pathLst>
            </a:custGeom>
            <a:solidFill>
              <a:schemeClr val="accent1"/>
            </a:solidFill>
            <a:ln w="57150" cap="flat" cmpd="sng">
              <a:solidFill>
                <a:srgbClr val="FFF4E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272" name="Google Shape;2272;p32"/>
          <p:cNvSpPr/>
          <p:nvPr/>
        </p:nvSpPr>
        <p:spPr>
          <a:xfrm>
            <a:off x="4148507" y="948015"/>
            <a:ext cx="161668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Brain Point One</a:t>
            </a:r>
            <a:endParaRPr sz="1200" b="1">
              <a:solidFill>
                <a:schemeClr val="accen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73" name="Google Shape;2273;p32"/>
          <p:cNvSpPr/>
          <p:nvPr/>
        </p:nvSpPr>
        <p:spPr>
          <a:xfrm>
            <a:off x="4148507" y="1180625"/>
            <a:ext cx="1616688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4" name="Google Shape;2274;p32"/>
          <p:cNvSpPr/>
          <p:nvPr/>
        </p:nvSpPr>
        <p:spPr>
          <a:xfrm>
            <a:off x="4183765" y="2303386"/>
            <a:ext cx="161668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Brain Point Two</a:t>
            </a:r>
            <a:endParaRPr sz="1200" b="1">
              <a:solidFill>
                <a:schemeClr val="accent2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75" name="Google Shape;2275;p32"/>
          <p:cNvSpPr/>
          <p:nvPr/>
        </p:nvSpPr>
        <p:spPr>
          <a:xfrm>
            <a:off x="4183765" y="2535996"/>
            <a:ext cx="161668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6" name="Google Shape;2276;p32"/>
          <p:cNvSpPr/>
          <p:nvPr/>
        </p:nvSpPr>
        <p:spPr>
          <a:xfrm>
            <a:off x="3914694" y="3658757"/>
            <a:ext cx="161668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chemeClr val="accent3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Brain Point Three</a:t>
            </a:r>
            <a:endParaRPr sz="1200" b="1">
              <a:solidFill>
                <a:schemeClr val="accent3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77" name="Google Shape;2277;p32"/>
          <p:cNvSpPr/>
          <p:nvPr/>
        </p:nvSpPr>
        <p:spPr>
          <a:xfrm>
            <a:off x="3914694" y="3891367"/>
            <a:ext cx="161668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8" name="Google Shape;2278;p32"/>
          <p:cNvSpPr/>
          <p:nvPr/>
        </p:nvSpPr>
        <p:spPr>
          <a:xfrm>
            <a:off x="7549769" y="1972976"/>
            <a:ext cx="337437" cy="337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79" name="Google Shape;2279;p32"/>
          <p:cNvSpPr/>
          <p:nvPr/>
        </p:nvSpPr>
        <p:spPr>
          <a:xfrm>
            <a:off x="6436837" y="1314472"/>
            <a:ext cx="366561" cy="3665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0" name="Google Shape;2280;p32"/>
          <p:cNvSpPr/>
          <p:nvPr/>
        </p:nvSpPr>
        <p:spPr>
          <a:xfrm>
            <a:off x="6230990" y="3799115"/>
            <a:ext cx="422827" cy="4228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1" name="Google Shape;2281;p32"/>
          <p:cNvSpPr txBox="1"/>
          <p:nvPr/>
        </p:nvSpPr>
        <p:spPr>
          <a:xfrm>
            <a:off x="658585" y="1315103"/>
            <a:ext cx="3084112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grpSp>
        <p:nvGrpSpPr>
          <p:cNvPr id="2282" name="Google Shape;2282;p32"/>
          <p:cNvGrpSpPr/>
          <p:nvPr/>
        </p:nvGrpSpPr>
        <p:grpSpPr>
          <a:xfrm>
            <a:off x="658585" y="2765414"/>
            <a:ext cx="383400" cy="383528"/>
            <a:chOff x="2667422" y="3875733"/>
            <a:chExt cx="775579" cy="775837"/>
          </a:xfrm>
        </p:grpSpPr>
        <p:sp>
          <p:nvSpPr>
            <p:cNvPr id="2283" name="Google Shape;2283;p32"/>
            <p:cNvSpPr/>
            <p:nvPr/>
          </p:nvSpPr>
          <p:spPr>
            <a:xfrm>
              <a:off x="2667422" y="3875733"/>
              <a:ext cx="775579" cy="7758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26539" dist="212619" dir="3780000" algn="t" rotWithShape="0">
                <a:srgbClr val="000000">
                  <a:alpha val="392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2854603" y="4063043"/>
              <a:ext cx="401218" cy="40121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285" name="Google Shape;2285;p32"/>
          <p:cNvSpPr txBox="1"/>
          <p:nvPr/>
        </p:nvSpPr>
        <p:spPr>
          <a:xfrm>
            <a:off x="658585" y="3208132"/>
            <a:ext cx="2585358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Maecenas porttitor congue massa. Fusce posuere, magna sed pulvinar ultricies,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33"/>
          <p:cNvGrpSpPr/>
          <p:nvPr/>
        </p:nvGrpSpPr>
        <p:grpSpPr>
          <a:xfrm>
            <a:off x="2563441" y="1713928"/>
            <a:ext cx="3763344" cy="2844231"/>
            <a:chOff x="3461934" y="2161195"/>
            <a:chExt cx="4929768" cy="3725781"/>
          </a:xfrm>
        </p:grpSpPr>
        <p:sp>
          <p:nvSpPr>
            <p:cNvPr id="2291" name="Google Shape;2291;p33"/>
            <p:cNvSpPr/>
            <p:nvPr/>
          </p:nvSpPr>
          <p:spPr>
            <a:xfrm>
              <a:off x="6170903" y="3231124"/>
              <a:ext cx="2220799" cy="2655852"/>
            </a:xfrm>
            <a:custGeom>
              <a:avLst/>
              <a:gdLst/>
              <a:ahLst/>
              <a:cxnLst/>
              <a:rect l="l" t="t" r="r" b="b"/>
              <a:pathLst>
                <a:path w="1756" h="2100" extrusionOk="0">
                  <a:moveTo>
                    <a:pt x="0" y="370"/>
                  </a:moveTo>
                  <a:lnTo>
                    <a:pt x="0" y="370"/>
                  </a:lnTo>
                  <a:lnTo>
                    <a:pt x="744" y="370"/>
                  </a:lnTo>
                  <a:lnTo>
                    <a:pt x="744" y="370"/>
                  </a:lnTo>
                  <a:lnTo>
                    <a:pt x="728" y="354"/>
                  </a:lnTo>
                  <a:lnTo>
                    <a:pt x="712" y="338"/>
                  </a:lnTo>
                  <a:lnTo>
                    <a:pt x="700" y="320"/>
                  </a:lnTo>
                  <a:lnTo>
                    <a:pt x="688" y="304"/>
                  </a:lnTo>
                  <a:lnTo>
                    <a:pt x="676" y="288"/>
                  </a:lnTo>
                  <a:lnTo>
                    <a:pt x="668" y="272"/>
                  </a:lnTo>
                  <a:lnTo>
                    <a:pt x="660" y="254"/>
                  </a:lnTo>
                  <a:lnTo>
                    <a:pt x="654" y="238"/>
                  </a:lnTo>
                  <a:lnTo>
                    <a:pt x="650" y="222"/>
                  </a:lnTo>
                  <a:lnTo>
                    <a:pt x="646" y="206"/>
                  </a:lnTo>
                  <a:lnTo>
                    <a:pt x="644" y="192"/>
                  </a:lnTo>
                  <a:lnTo>
                    <a:pt x="642" y="176"/>
                  </a:lnTo>
                  <a:lnTo>
                    <a:pt x="644" y="146"/>
                  </a:lnTo>
                  <a:lnTo>
                    <a:pt x="650" y="120"/>
                  </a:lnTo>
                  <a:lnTo>
                    <a:pt x="660" y="94"/>
                  </a:lnTo>
                  <a:lnTo>
                    <a:pt x="674" y="70"/>
                  </a:lnTo>
                  <a:lnTo>
                    <a:pt x="692" y="50"/>
                  </a:lnTo>
                  <a:lnTo>
                    <a:pt x="714" y="32"/>
                  </a:lnTo>
                  <a:lnTo>
                    <a:pt x="738" y="18"/>
                  </a:lnTo>
                  <a:lnTo>
                    <a:pt x="764" y="8"/>
                  </a:lnTo>
                  <a:lnTo>
                    <a:pt x="794" y="2"/>
                  </a:lnTo>
                  <a:lnTo>
                    <a:pt x="824" y="0"/>
                  </a:lnTo>
                  <a:lnTo>
                    <a:pt x="824" y="0"/>
                  </a:lnTo>
                  <a:lnTo>
                    <a:pt x="844" y="0"/>
                  </a:lnTo>
                  <a:lnTo>
                    <a:pt x="862" y="2"/>
                  </a:lnTo>
                  <a:lnTo>
                    <a:pt x="880" y="6"/>
                  </a:lnTo>
                  <a:lnTo>
                    <a:pt x="896" y="10"/>
                  </a:lnTo>
                  <a:lnTo>
                    <a:pt x="910" y="16"/>
                  </a:lnTo>
                  <a:lnTo>
                    <a:pt x="924" y="22"/>
                  </a:lnTo>
                  <a:lnTo>
                    <a:pt x="938" y="30"/>
                  </a:lnTo>
                  <a:lnTo>
                    <a:pt x="950" y="38"/>
                  </a:lnTo>
                  <a:lnTo>
                    <a:pt x="960" y="48"/>
                  </a:lnTo>
                  <a:lnTo>
                    <a:pt x="970" y="58"/>
                  </a:lnTo>
                  <a:lnTo>
                    <a:pt x="978" y="70"/>
                  </a:lnTo>
                  <a:lnTo>
                    <a:pt x="986" y="82"/>
                  </a:lnTo>
                  <a:lnTo>
                    <a:pt x="992" y="94"/>
                  </a:lnTo>
                  <a:lnTo>
                    <a:pt x="998" y="106"/>
                  </a:lnTo>
                  <a:lnTo>
                    <a:pt x="1006" y="134"/>
                  </a:lnTo>
                  <a:lnTo>
                    <a:pt x="1010" y="164"/>
                  </a:lnTo>
                  <a:lnTo>
                    <a:pt x="1010" y="194"/>
                  </a:lnTo>
                  <a:lnTo>
                    <a:pt x="1004" y="224"/>
                  </a:lnTo>
                  <a:lnTo>
                    <a:pt x="996" y="256"/>
                  </a:lnTo>
                  <a:lnTo>
                    <a:pt x="982" y="286"/>
                  </a:lnTo>
                  <a:lnTo>
                    <a:pt x="966" y="316"/>
                  </a:lnTo>
                  <a:lnTo>
                    <a:pt x="944" y="344"/>
                  </a:lnTo>
                  <a:lnTo>
                    <a:pt x="918" y="370"/>
                  </a:lnTo>
                  <a:lnTo>
                    <a:pt x="918" y="370"/>
                  </a:lnTo>
                  <a:lnTo>
                    <a:pt x="1722" y="370"/>
                  </a:lnTo>
                  <a:lnTo>
                    <a:pt x="1722" y="370"/>
                  </a:lnTo>
                  <a:lnTo>
                    <a:pt x="1728" y="390"/>
                  </a:lnTo>
                  <a:lnTo>
                    <a:pt x="1734" y="414"/>
                  </a:lnTo>
                  <a:lnTo>
                    <a:pt x="1742" y="446"/>
                  </a:lnTo>
                  <a:lnTo>
                    <a:pt x="1750" y="482"/>
                  </a:lnTo>
                  <a:lnTo>
                    <a:pt x="1754" y="526"/>
                  </a:lnTo>
                  <a:lnTo>
                    <a:pt x="1756" y="572"/>
                  </a:lnTo>
                  <a:lnTo>
                    <a:pt x="1756" y="598"/>
                  </a:lnTo>
                  <a:lnTo>
                    <a:pt x="1754" y="624"/>
                  </a:lnTo>
                  <a:lnTo>
                    <a:pt x="1752" y="650"/>
                  </a:lnTo>
                  <a:lnTo>
                    <a:pt x="1746" y="676"/>
                  </a:lnTo>
                  <a:lnTo>
                    <a:pt x="1740" y="702"/>
                  </a:lnTo>
                  <a:lnTo>
                    <a:pt x="1732" y="730"/>
                  </a:lnTo>
                  <a:lnTo>
                    <a:pt x="1722" y="756"/>
                  </a:lnTo>
                  <a:lnTo>
                    <a:pt x="1708" y="784"/>
                  </a:lnTo>
                  <a:lnTo>
                    <a:pt x="1694" y="810"/>
                  </a:lnTo>
                  <a:lnTo>
                    <a:pt x="1676" y="836"/>
                  </a:lnTo>
                  <a:lnTo>
                    <a:pt x="1658" y="862"/>
                  </a:lnTo>
                  <a:lnTo>
                    <a:pt x="1634" y="886"/>
                  </a:lnTo>
                  <a:lnTo>
                    <a:pt x="1608" y="910"/>
                  </a:lnTo>
                  <a:lnTo>
                    <a:pt x="1580" y="934"/>
                  </a:lnTo>
                  <a:lnTo>
                    <a:pt x="1548" y="956"/>
                  </a:lnTo>
                  <a:lnTo>
                    <a:pt x="1512" y="978"/>
                  </a:lnTo>
                  <a:lnTo>
                    <a:pt x="1474" y="996"/>
                  </a:lnTo>
                  <a:lnTo>
                    <a:pt x="1432" y="1014"/>
                  </a:lnTo>
                  <a:lnTo>
                    <a:pt x="1432" y="1014"/>
                  </a:lnTo>
                  <a:lnTo>
                    <a:pt x="1432" y="1050"/>
                  </a:lnTo>
                  <a:lnTo>
                    <a:pt x="1432" y="1092"/>
                  </a:lnTo>
                  <a:lnTo>
                    <a:pt x="1430" y="1140"/>
                  </a:lnTo>
                  <a:lnTo>
                    <a:pt x="1424" y="1192"/>
                  </a:lnTo>
                  <a:lnTo>
                    <a:pt x="1420" y="1220"/>
                  </a:lnTo>
                  <a:lnTo>
                    <a:pt x="1414" y="1248"/>
                  </a:lnTo>
                  <a:lnTo>
                    <a:pt x="1408" y="1278"/>
                  </a:lnTo>
                  <a:lnTo>
                    <a:pt x="1400" y="1306"/>
                  </a:lnTo>
                  <a:lnTo>
                    <a:pt x="1388" y="1336"/>
                  </a:lnTo>
                  <a:lnTo>
                    <a:pt x="1376" y="1364"/>
                  </a:lnTo>
                  <a:lnTo>
                    <a:pt x="1362" y="1394"/>
                  </a:lnTo>
                  <a:lnTo>
                    <a:pt x="1346" y="1422"/>
                  </a:lnTo>
                  <a:lnTo>
                    <a:pt x="1328" y="1450"/>
                  </a:lnTo>
                  <a:lnTo>
                    <a:pt x="1306" y="1478"/>
                  </a:lnTo>
                  <a:lnTo>
                    <a:pt x="1282" y="1504"/>
                  </a:lnTo>
                  <a:lnTo>
                    <a:pt x="1254" y="1528"/>
                  </a:lnTo>
                  <a:lnTo>
                    <a:pt x="1224" y="1552"/>
                  </a:lnTo>
                  <a:lnTo>
                    <a:pt x="1192" y="1576"/>
                  </a:lnTo>
                  <a:lnTo>
                    <a:pt x="1156" y="1596"/>
                  </a:lnTo>
                  <a:lnTo>
                    <a:pt x="1116" y="1616"/>
                  </a:lnTo>
                  <a:lnTo>
                    <a:pt x="1072" y="1632"/>
                  </a:lnTo>
                  <a:lnTo>
                    <a:pt x="1024" y="1648"/>
                  </a:lnTo>
                  <a:lnTo>
                    <a:pt x="974" y="1660"/>
                  </a:lnTo>
                  <a:lnTo>
                    <a:pt x="918" y="1670"/>
                  </a:lnTo>
                  <a:lnTo>
                    <a:pt x="858" y="1678"/>
                  </a:lnTo>
                  <a:lnTo>
                    <a:pt x="794" y="1684"/>
                  </a:lnTo>
                  <a:lnTo>
                    <a:pt x="726" y="1686"/>
                  </a:lnTo>
                  <a:lnTo>
                    <a:pt x="654" y="1686"/>
                  </a:lnTo>
                  <a:lnTo>
                    <a:pt x="1072" y="2100"/>
                  </a:lnTo>
                  <a:lnTo>
                    <a:pt x="878" y="2100"/>
                  </a:lnTo>
                  <a:lnTo>
                    <a:pt x="164" y="1566"/>
                  </a:lnTo>
                  <a:lnTo>
                    <a:pt x="164" y="1566"/>
                  </a:lnTo>
                  <a:lnTo>
                    <a:pt x="140" y="1570"/>
                  </a:lnTo>
                  <a:lnTo>
                    <a:pt x="86" y="1574"/>
                  </a:lnTo>
                  <a:lnTo>
                    <a:pt x="56" y="1576"/>
                  </a:lnTo>
                  <a:lnTo>
                    <a:pt x="30" y="1576"/>
                  </a:lnTo>
                  <a:lnTo>
                    <a:pt x="10" y="1572"/>
                  </a:lnTo>
                  <a:lnTo>
                    <a:pt x="4" y="1570"/>
                  </a:lnTo>
                  <a:lnTo>
                    <a:pt x="0" y="1566"/>
                  </a:lnTo>
                  <a:lnTo>
                    <a:pt x="0" y="1566"/>
                  </a:lnTo>
                  <a:lnTo>
                    <a:pt x="0" y="1130"/>
                  </a:lnTo>
                  <a:lnTo>
                    <a:pt x="0" y="1130"/>
                  </a:lnTo>
                  <a:lnTo>
                    <a:pt x="12" y="1138"/>
                  </a:lnTo>
                  <a:lnTo>
                    <a:pt x="28" y="1146"/>
                  </a:lnTo>
                  <a:lnTo>
                    <a:pt x="50" y="1150"/>
                  </a:lnTo>
                  <a:lnTo>
                    <a:pt x="72" y="1154"/>
                  </a:lnTo>
                  <a:lnTo>
                    <a:pt x="100" y="1156"/>
                  </a:lnTo>
                  <a:lnTo>
                    <a:pt x="128" y="1154"/>
                  </a:lnTo>
                  <a:lnTo>
                    <a:pt x="156" y="1150"/>
                  </a:lnTo>
                  <a:lnTo>
                    <a:pt x="186" y="1144"/>
                  </a:lnTo>
                  <a:lnTo>
                    <a:pt x="214" y="1132"/>
                  </a:lnTo>
                  <a:lnTo>
                    <a:pt x="242" y="1118"/>
                  </a:lnTo>
                  <a:lnTo>
                    <a:pt x="256" y="1110"/>
                  </a:lnTo>
                  <a:lnTo>
                    <a:pt x="268" y="1102"/>
                  </a:lnTo>
                  <a:lnTo>
                    <a:pt x="280" y="1090"/>
                  </a:lnTo>
                  <a:lnTo>
                    <a:pt x="290" y="1080"/>
                  </a:lnTo>
                  <a:lnTo>
                    <a:pt x="300" y="1066"/>
                  </a:lnTo>
                  <a:lnTo>
                    <a:pt x="308" y="1054"/>
                  </a:lnTo>
                  <a:lnTo>
                    <a:pt x="316" y="1038"/>
                  </a:lnTo>
                  <a:lnTo>
                    <a:pt x="324" y="1022"/>
                  </a:lnTo>
                  <a:lnTo>
                    <a:pt x="328" y="1004"/>
                  </a:lnTo>
                  <a:lnTo>
                    <a:pt x="332" y="986"/>
                  </a:lnTo>
                  <a:lnTo>
                    <a:pt x="334" y="966"/>
                  </a:lnTo>
                  <a:lnTo>
                    <a:pt x="336" y="946"/>
                  </a:lnTo>
                  <a:lnTo>
                    <a:pt x="336" y="946"/>
                  </a:lnTo>
                  <a:lnTo>
                    <a:pt x="334" y="922"/>
                  </a:lnTo>
                  <a:lnTo>
                    <a:pt x="330" y="900"/>
                  </a:lnTo>
                  <a:lnTo>
                    <a:pt x="322" y="876"/>
                  </a:lnTo>
                  <a:lnTo>
                    <a:pt x="312" y="852"/>
                  </a:lnTo>
                  <a:lnTo>
                    <a:pt x="300" y="830"/>
                  </a:lnTo>
                  <a:lnTo>
                    <a:pt x="284" y="808"/>
                  </a:lnTo>
                  <a:lnTo>
                    <a:pt x="266" y="788"/>
                  </a:lnTo>
                  <a:lnTo>
                    <a:pt x="246" y="770"/>
                  </a:lnTo>
                  <a:lnTo>
                    <a:pt x="224" y="756"/>
                  </a:lnTo>
                  <a:lnTo>
                    <a:pt x="198" y="742"/>
                  </a:lnTo>
                  <a:lnTo>
                    <a:pt x="172" y="734"/>
                  </a:lnTo>
                  <a:lnTo>
                    <a:pt x="142" y="730"/>
                  </a:lnTo>
                  <a:lnTo>
                    <a:pt x="110" y="730"/>
                  </a:lnTo>
                  <a:lnTo>
                    <a:pt x="92" y="732"/>
                  </a:lnTo>
                  <a:lnTo>
                    <a:pt x="76" y="734"/>
                  </a:lnTo>
                  <a:lnTo>
                    <a:pt x="58" y="738"/>
                  </a:lnTo>
                  <a:lnTo>
                    <a:pt x="38" y="744"/>
                  </a:lnTo>
                  <a:lnTo>
                    <a:pt x="20" y="752"/>
                  </a:lnTo>
                  <a:lnTo>
                    <a:pt x="0" y="760"/>
                  </a:lnTo>
                  <a:lnTo>
                    <a:pt x="0" y="760"/>
                  </a:lnTo>
                  <a:lnTo>
                    <a:pt x="0" y="370"/>
                  </a:lnTo>
                  <a:lnTo>
                    <a:pt x="0" y="37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5000">
                  <a:schemeClr val="accent4"/>
                </a:gs>
                <a:gs pos="100000">
                  <a:srgbClr val="6705C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2292" name="Google Shape;2292;p33"/>
            <p:cNvSpPr/>
            <p:nvPr/>
          </p:nvSpPr>
          <p:spPr>
            <a:xfrm>
              <a:off x="3461934" y="3699060"/>
              <a:ext cx="3085847" cy="1512571"/>
            </a:xfrm>
            <a:custGeom>
              <a:avLst/>
              <a:gdLst/>
              <a:ahLst/>
              <a:cxnLst/>
              <a:rect l="l" t="t" r="r" b="b"/>
              <a:pathLst>
                <a:path w="2440" h="1196" extrusionOk="0">
                  <a:moveTo>
                    <a:pt x="2092" y="1196"/>
                  </a:moveTo>
                  <a:lnTo>
                    <a:pt x="2092" y="1196"/>
                  </a:lnTo>
                  <a:lnTo>
                    <a:pt x="2080" y="1194"/>
                  </a:lnTo>
                  <a:lnTo>
                    <a:pt x="2050" y="1184"/>
                  </a:lnTo>
                  <a:lnTo>
                    <a:pt x="2030" y="1178"/>
                  </a:lnTo>
                  <a:lnTo>
                    <a:pt x="2008" y="1168"/>
                  </a:lnTo>
                  <a:lnTo>
                    <a:pt x="1984" y="1156"/>
                  </a:lnTo>
                  <a:lnTo>
                    <a:pt x="1958" y="1140"/>
                  </a:lnTo>
                  <a:lnTo>
                    <a:pt x="1932" y="1122"/>
                  </a:lnTo>
                  <a:lnTo>
                    <a:pt x="1906" y="1102"/>
                  </a:lnTo>
                  <a:lnTo>
                    <a:pt x="1882" y="1078"/>
                  </a:lnTo>
                  <a:lnTo>
                    <a:pt x="1858" y="1052"/>
                  </a:lnTo>
                  <a:lnTo>
                    <a:pt x="1836" y="1020"/>
                  </a:lnTo>
                  <a:lnTo>
                    <a:pt x="1826" y="1004"/>
                  </a:lnTo>
                  <a:lnTo>
                    <a:pt x="1818" y="986"/>
                  </a:lnTo>
                  <a:lnTo>
                    <a:pt x="1810" y="966"/>
                  </a:lnTo>
                  <a:lnTo>
                    <a:pt x="1804" y="946"/>
                  </a:lnTo>
                  <a:lnTo>
                    <a:pt x="1798" y="926"/>
                  </a:lnTo>
                  <a:lnTo>
                    <a:pt x="1794" y="904"/>
                  </a:lnTo>
                  <a:lnTo>
                    <a:pt x="1794" y="904"/>
                  </a:lnTo>
                  <a:lnTo>
                    <a:pt x="1754" y="916"/>
                  </a:lnTo>
                  <a:lnTo>
                    <a:pt x="1708" y="928"/>
                  </a:lnTo>
                  <a:lnTo>
                    <a:pt x="1658" y="938"/>
                  </a:lnTo>
                  <a:lnTo>
                    <a:pt x="1602" y="946"/>
                  </a:lnTo>
                  <a:lnTo>
                    <a:pt x="1542" y="950"/>
                  </a:lnTo>
                  <a:lnTo>
                    <a:pt x="1482" y="950"/>
                  </a:lnTo>
                  <a:lnTo>
                    <a:pt x="1450" y="948"/>
                  </a:lnTo>
                  <a:lnTo>
                    <a:pt x="1420" y="946"/>
                  </a:lnTo>
                  <a:lnTo>
                    <a:pt x="1388" y="942"/>
                  </a:lnTo>
                  <a:lnTo>
                    <a:pt x="1356" y="936"/>
                  </a:lnTo>
                  <a:lnTo>
                    <a:pt x="1326" y="930"/>
                  </a:lnTo>
                  <a:lnTo>
                    <a:pt x="1294" y="922"/>
                  </a:lnTo>
                  <a:lnTo>
                    <a:pt x="1264" y="912"/>
                  </a:lnTo>
                  <a:lnTo>
                    <a:pt x="1234" y="900"/>
                  </a:lnTo>
                  <a:lnTo>
                    <a:pt x="1206" y="886"/>
                  </a:lnTo>
                  <a:lnTo>
                    <a:pt x="1178" y="870"/>
                  </a:lnTo>
                  <a:lnTo>
                    <a:pt x="1152" y="852"/>
                  </a:lnTo>
                  <a:lnTo>
                    <a:pt x="1126" y="832"/>
                  </a:lnTo>
                  <a:lnTo>
                    <a:pt x="1100" y="810"/>
                  </a:lnTo>
                  <a:lnTo>
                    <a:pt x="1078" y="786"/>
                  </a:lnTo>
                  <a:lnTo>
                    <a:pt x="1056" y="760"/>
                  </a:lnTo>
                  <a:lnTo>
                    <a:pt x="1036" y="730"/>
                  </a:lnTo>
                  <a:lnTo>
                    <a:pt x="1018" y="698"/>
                  </a:lnTo>
                  <a:lnTo>
                    <a:pt x="1002" y="664"/>
                  </a:lnTo>
                  <a:lnTo>
                    <a:pt x="986" y="626"/>
                  </a:lnTo>
                  <a:lnTo>
                    <a:pt x="974" y="586"/>
                  </a:lnTo>
                  <a:lnTo>
                    <a:pt x="974" y="586"/>
                  </a:lnTo>
                  <a:lnTo>
                    <a:pt x="908" y="586"/>
                  </a:lnTo>
                  <a:lnTo>
                    <a:pt x="838" y="582"/>
                  </a:lnTo>
                  <a:lnTo>
                    <a:pt x="766" y="574"/>
                  </a:lnTo>
                  <a:lnTo>
                    <a:pt x="692" y="564"/>
                  </a:lnTo>
                  <a:lnTo>
                    <a:pt x="616" y="550"/>
                  </a:lnTo>
                  <a:lnTo>
                    <a:pt x="540" y="534"/>
                  </a:lnTo>
                  <a:lnTo>
                    <a:pt x="502" y="522"/>
                  </a:lnTo>
                  <a:lnTo>
                    <a:pt x="466" y="510"/>
                  </a:lnTo>
                  <a:lnTo>
                    <a:pt x="428" y="496"/>
                  </a:lnTo>
                  <a:lnTo>
                    <a:pt x="392" y="482"/>
                  </a:lnTo>
                  <a:lnTo>
                    <a:pt x="356" y="466"/>
                  </a:lnTo>
                  <a:lnTo>
                    <a:pt x="322" y="448"/>
                  </a:lnTo>
                  <a:lnTo>
                    <a:pt x="290" y="428"/>
                  </a:lnTo>
                  <a:lnTo>
                    <a:pt x="256" y="408"/>
                  </a:lnTo>
                  <a:lnTo>
                    <a:pt x="226" y="384"/>
                  </a:lnTo>
                  <a:lnTo>
                    <a:pt x="196" y="360"/>
                  </a:lnTo>
                  <a:lnTo>
                    <a:pt x="168" y="334"/>
                  </a:lnTo>
                  <a:lnTo>
                    <a:pt x="142" y="306"/>
                  </a:lnTo>
                  <a:lnTo>
                    <a:pt x="116" y="276"/>
                  </a:lnTo>
                  <a:lnTo>
                    <a:pt x="94" y="242"/>
                  </a:lnTo>
                  <a:lnTo>
                    <a:pt x="72" y="208"/>
                  </a:lnTo>
                  <a:lnTo>
                    <a:pt x="54" y="172"/>
                  </a:lnTo>
                  <a:lnTo>
                    <a:pt x="36" y="132"/>
                  </a:lnTo>
                  <a:lnTo>
                    <a:pt x="22" y="90"/>
                  </a:lnTo>
                  <a:lnTo>
                    <a:pt x="10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36" y="10"/>
                  </a:lnTo>
                  <a:lnTo>
                    <a:pt x="830" y="22"/>
                  </a:lnTo>
                  <a:lnTo>
                    <a:pt x="820" y="46"/>
                  </a:lnTo>
                  <a:lnTo>
                    <a:pt x="814" y="70"/>
                  </a:lnTo>
                  <a:lnTo>
                    <a:pt x="812" y="96"/>
                  </a:lnTo>
                  <a:lnTo>
                    <a:pt x="814" y="122"/>
                  </a:lnTo>
                  <a:lnTo>
                    <a:pt x="820" y="150"/>
                  </a:lnTo>
                  <a:lnTo>
                    <a:pt x="830" y="176"/>
                  </a:lnTo>
                  <a:lnTo>
                    <a:pt x="842" y="202"/>
                  </a:lnTo>
                  <a:lnTo>
                    <a:pt x="858" y="226"/>
                  </a:lnTo>
                  <a:lnTo>
                    <a:pt x="876" y="248"/>
                  </a:lnTo>
                  <a:lnTo>
                    <a:pt x="898" y="268"/>
                  </a:lnTo>
                  <a:lnTo>
                    <a:pt x="924" y="286"/>
                  </a:lnTo>
                  <a:lnTo>
                    <a:pt x="950" y="302"/>
                  </a:lnTo>
                  <a:lnTo>
                    <a:pt x="980" y="312"/>
                  </a:lnTo>
                  <a:lnTo>
                    <a:pt x="1012" y="320"/>
                  </a:lnTo>
                  <a:lnTo>
                    <a:pt x="1028" y="320"/>
                  </a:lnTo>
                  <a:lnTo>
                    <a:pt x="1046" y="322"/>
                  </a:lnTo>
                  <a:lnTo>
                    <a:pt x="1046" y="322"/>
                  </a:lnTo>
                  <a:lnTo>
                    <a:pt x="1070" y="320"/>
                  </a:lnTo>
                  <a:lnTo>
                    <a:pt x="1096" y="316"/>
                  </a:lnTo>
                  <a:lnTo>
                    <a:pt x="1120" y="308"/>
                  </a:lnTo>
                  <a:lnTo>
                    <a:pt x="1142" y="296"/>
                  </a:lnTo>
                  <a:lnTo>
                    <a:pt x="1164" y="282"/>
                  </a:lnTo>
                  <a:lnTo>
                    <a:pt x="1182" y="266"/>
                  </a:lnTo>
                  <a:lnTo>
                    <a:pt x="1200" y="248"/>
                  </a:lnTo>
                  <a:lnTo>
                    <a:pt x="1216" y="228"/>
                  </a:lnTo>
                  <a:lnTo>
                    <a:pt x="1230" y="204"/>
                  </a:lnTo>
                  <a:lnTo>
                    <a:pt x="1242" y="180"/>
                  </a:lnTo>
                  <a:lnTo>
                    <a:pt x="1250" y="154"/>
                  </a:lnTo>
                  <a:lnTo>
                    <a:pt x="1254" y="126"/>
                  </a:lnTo>
                  <a:lnTo>
                    <a:pt x="1256" y="96"/>
                  </a:lnTo>
                  <a:lnTo>
                    <a:pt x="1252" y="66"/>
                  </a:lnTo>
                  <a:lnTo>
                    <a:pt x="1246" y="34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2092" y="0"/>
                  </a:lnTo>
                  <a:lnTo>
                    <a:pt x="2092" y="0"/>
                  </a:lnTo>
                  <a:lnTo>
                    <a:pt x="2092" y="484"/>
                  </a:lnTo>
                  <a:lnTo>
                    <a:pt x="2092" y="484"/>
                  </a:lnTo>
                  <a:lnTo>
                    <a:pt x="2108" y="468"/>
                  </a:lnTo>
                  <a:lnTo>
                    <a:pt x="2126" y="452"/>
                  </a:lnTo>
                  <a:lnTo>
                    <a:pt x="2142" y="438"/>
                  </a:lnTo>
                  <a:lnTo>
                    <a:pt x="2158" y="428"/>
                  </a:lnTo>
                  <a:lnTo>
                    <a:pt x="2174" y="418"/>
                  </a:lnTo>
                  <a:lnTo>
                    <a:pt x="2192" y="410"/>
                  </a:lnTo>
                  <a:lnTo>
                    <a:pt x="2206" y="402"/>
                  </a:lnTo>
                  <a:lnTo>
                    <a:pt x="2222" y="398"/>
                  </a:lnTo>
                  <a:lnTo>
                    <a:pt x="2238" y="394"/>
                  </a:lnTo>
                  <a:lnTo>
                    <a:pt x="2252" y="394"/>
                  </a:lnTo>
                  <a:lnTo>
                    <a:pt x="2268" y="392"/>
                  </a:lnTo>
                  <a:lnTo>
                    <a:pt x="2282" y="394"/>
                  </a:lnTo>
                  <a:lnTo>
                    <a:pt x="2296" y="396"/>
                  </a:lnTo>
                  <a:lnTo>
                    <a:pt x="2308" y="400"/>
                  </a:lnTo>
                  <a:lnTo>
                    <a:pt x="2334" y="408"/>
                  </a:lnTo>
                  <a:lnTo>
                    <a:pt x="2358" y="422"/>
                  </a:lnTo>
                  <a:lnTo>
                    <a:pt x="2378" y="440"/>
                  </a:lnTo>
                  <a:lnTo>
                    <a:pt x="2396" y="458"/>
                  </a:lnTo>
                  <a:lnTo>
                    <a:pt x="2412" y="480"/>
                  </a:lnTo>
                  <a:lnTo>
                    <a:pt x="2424" y="504"/>
                  </a:lnTo>
                  <a:lnTo>
                    <a:pt x="2432" y="528"/>
                  </a:lnTo>
                  <a:lnTo>
                    <a:pt x="2438" y="552"/>
                  </a:lnTo>
                  <a:lnTo>
                    <a:pt x="2440" y="578"/>
                  </a:lnTo>
                  <a:lnTo>
                    <a:pt x="2440" y="578"/>
                  </a:lnTo>
                  <a:lnTo>
                    <a:pt x="2440" y="592"/>
                  </a:lnTo>
                  <a:lnTo>
                    <a:pt x="2438" y="604"/>
                  </a:lnTo>
                  <a:lnTo>
                    <a:pt x="2434" y="618"/>
                  </a:lnTo>
                  <a:lnTo>
                    <a:pt x="2430" y="632"/>
                  </a:lnTo>
                  <a:lnTo>
                    <a:pt x="2418" y="656"/>
                  </a:lnTo>
                  <a:lnTo>
                    <a:pt x="2402" y="678"/>
                  </a:lnTo>
                  <a:lnTo>
                    <a:pt x="2384" y="700"/>
                  </a:lnTo>
                  <a:lnTo>
                    <a:pt x="2362" y="718"/>
                  </a:lnTo>
                  <a:lnTo>
                    <a:pt x="2338" y="732"/>
                  </a:lnTo>
                  <a:lnTo>
                    <a:pt x="2312" y="742"/>
                  </a:lnTo>
                  <a:lnTo>
                    <a:pt x="2284" y="750"/>
                  </a:lnTo>
                  <a:lnTo>
                    <a:pt x="2256" y="752"/>
                  </a:lnTo>
                  <a:lnTo>
                    <a:pt x="2240" y="752"/>
                  </a:lnTo>
                  <a:lnTo>
                    <a:pt x="2226" y="750"/>
                  </a:lnTo>
                  <a:lnTo>
                    <a:pt x="2212" y="748"/>
                  </a:lnTo>
                  <a:lnTo>
                    <a:pt x="2196" y="744"/>
                  </a:lnTo>
                  <a:lnTo>
                    <a:pt x="2182" y="738"/>
                  </a:lnTo>
                  <a:lnTo>
                    <a:pt x="2168" y="732"/>
                  </a:lnTo>
                  <a:lnTo>
                    <a:pt x="2154" y="722"/>
                  </a:lnTo>
                  <a:lnTo>
                    <a:pt x="2142" y="712"/>
                  </a:lnTo>
                  <a:lnTo>
                    <a:pt x="2128" y="702"/>
                  </a:lnTo>
                  <a:lnTo>
                    <a:pt x="2116" y="688"/>
                  </a:lnTo>
                  <a:lnTo>
                    <a:pt x="2104" y="674"/>
                  </a:lnTo>
                  <a:lnTo>
                    <a:pt x="2092" y="656"/>
                  </a:lnTo>
                  <a:lnTo>
                    <a:pt x="2092" y="656"/>
                  </a:lnTo>
                  <a:lnTo>
                    <a:pt x="2092" y="1196"/>
                  </a:lnTo>
                  <a:lnTo>
                    <a:pt x="2092" y="119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5000">
                  <a:schemeClr val="accent3"/>
                </a:gs>
                <a:gs pos="100000">
                  <a:srgbClr val="E15B0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2293" name="Google Shape;2293;p33"/>
            <p:cNvSpPr/>
            <p:nvPr/>
          </p:nvSpPr>
          <p:spPr>
            <a:xfrm>
              <a:off x="3461934" y="2183960"/>
              <a:ext cx="2645735" cy="1881861"/>
            </a:xfrm>
            <a:custGeom>
              <a:avLst/>
              <a:gdLst/>
              <a:ahLst/>
              <a:cxnLst/>
              <a:rect l="l" t="t" r="r" b="b"/>
              <a:pathLst>
                <a:path w="2092" h="1488" extrusionOk="0">
                  <a:moveTo>
                    <a:pt x="2092" y="1152"/>
                  </a:moveTo>
                  <a:lnTo>
                    <a:pt x="2092" y="1152"/>
                  </a:lnTo>
                  <a:lnTo>
                    <a:pt x="1146" y="1152"/>
                  </a:lnTo>
                  <a:lnTo>
                    <a:pt x="1146" y="1152"/>
                  </a:lnTo>
                  <a:lnTo>
                    <a:pt x="1162" y="1166"/>
                  </a:lnTo>
                  <a:lnTo>
                    <a:pt x="1176" y="1180"/>
                  </a:lnTo>
                  <a:lnTo>
                    <a:pt x="1186" y="1194"/>
                  </a:lnTo>
                  <a:lnTo>
                    <a:pt x="1196" y="1208"/>
                  </a:lnTo>
                  <a:lnTo>
                    <a:pt x="1204" y="1222"/>
                  </a:lnTo>
                  <a:lnTo>
                    <a:pt x="1212" y="1236"/>
                  </a:lnTo>
                  <a:lnTo>
                    <a:pt x="1216" y="1250"/>
                  </a:lnTo>
                  <a:lnTo>
                    <a:pt x="1220" y="1266"/>
                  </a:lnTo>
                  <a:lnTo>
                    <a:pt x="1222" y="1280"/>
                  </a:lnTo>
                  <a:lnTo>
                    <a:pt x="1222" y="1294"/>
                  </a:lnTo>
                  <a:lnTo>
                    <a:pt x="1222" y="1308"/>
                  </a:lnTo>
                  <a:lnTo>
                    <a:pt x="1220" y="1322"/>
                  </a:lnTo>
                  <a:lnTo>
                    <a:pt x="1214" y="1348"/>
                  </a:lnTo>
                  <a:lnTo>
                    <a:pt x="1204" y="1374"/>
                  </a:lnTo>
                  <a:lnTo>
                    <a:pt x="1190" y="1398"/>
                  </a:lnTo>
                  <a:lnTo>
                    <a:pt x="1174" y="1420"/>
                  </a:lnTo>
                  <a:lnTo>
                    <a:pt x="1154" y="1438"/>
                  </a:lnTo>
                  <a:lnTo>
                    <a:pt x="1134" y="1454"/>
                  </a:lnTo>
                  <a:lnTo>
                    <a:pt x="1112" y="1468"/>
                  </a:lnTo>
                  <a:lnTo>
                    <a:pt x="1090" y="1478"/>
                  </a:lnTo>
                  <a:lnTo>
                    <a:pt x="1066" y="1484"/>
                  </a:lnTo>
                  <a:lnTo>
                    <a:pt x="1044" y="1488"/>
                  </a:lnTo>
                  <a:lnTo>
                    <a:pt x="1044" y="1488"/>
                  </a:lnTo>
                  <a:lnTo>
                    <a:pt x="1010" y="1482"/>
                  </a:lnTo>
                  <a:lnTo>
                    <a:pt x="980" y="1474"/>
                  </a:lnTo>
                  <a:lnTo>
                    <a:pt x="952" y="1460"/>
                  </a:lnTo>
                  <a:lnTo>
                    <a:pt x="928" y="1444"/>
                  </a:lnTo>
                  <a:lnTo>
                    <a:pt x="906" y="1426"/>
                  </a:lnTo>
                  <a:lnTo>
                    <a:pt x="888" y="1404"/>
                  </a:lnTo>
                  <a:lnTo>
                    <a:pt x="872" y="1382"/>
                  </a:lnTo>
                  <a:lnTo>
                    <a:pt x="862" y="1356"/>
                  </a:lnTo>
                  <a:lnTo>
                    <a:pt x="854" y="1330"/>
                  </a:lnTo>
                  <a:lnTo>
                    <a:pt x="852" y="1304"/>
                  </a:lnTo>
                  <a:lnTo>
                    <a:pt x="852" y="1276"/>
                  </a:lnTo>
                  <a:lnTo>
                    <a:pt x="858" y="1250"/>
                  </a:lnTo>
                  <a:lnTo>
                    <a:pt x="866" y="1224"/>
                  </a:lnTo>
                  <a:lnTo>
                    <a:pt x="882" y="1198"/>
                  </a:lnTo>
                  <a:lnTo>
                    <a:pt x="890" y="1186"/>
                  </a:lnTo>
                  <a:lnTo>
                    <a:pt x="900" y="1174"/>
                  </a:lnTo>
                  <a:lnTo>
                    <a:pt x="912" y="1162"/>
                  </a:lnTo>
                  <a:lnTo>
                    <a:pt x="924" y="1152"/>
                  </a:lnTo>
                  <a:lnTo>
                    <a:pt x="924" y="1152"/>
                  </a:lnTo>
                  <a:lnTo>
                    <a:pt x="2" y="1152"/>
                  </a:lnTo>
                  <a:lnTo>
                    <a:pt x="2" y="1152"/>
                  </a:lnTo>
                  <a:lnTo>
                    <a:pt x="0" y="1124"/>
                  </a:lnTo>
                  <a:lnTo>
                    <a:pt x="0" y="1090"/>
                  </a:lnTo>
                  <a:lnTo>
                    <a:pt x="4" y="1046"/>
                  </a:lnTo>
                  <a:lnTo>
                    <a:pt x="10" y="994"/>
                  </a:lnTo>
                  <a:lnTo>
                    <a:pt x="20" y="934"/>
                  </a:lnTo>
                  <a:lnTo>
                    <a:pt x="28" y="904"/>
                  </a:lnTo>
                  <a:lnTo>
                    <a:pt x="38" y="872"/>
                  </a:lnTo>
                  <a:lnTo>
                    <a:pt x="50" y="838"/>
                  </a:lnTo>
                  <a:lnTo>
                    <a:pt x="64" y="804"/>
                  </a:lnTo>
                  <a:lnTo>
                    <a:pt x="80" y="770"/>
                  </a:lnTo>
                  <a:lnTo>
                    <a:pt x="98" y="738"/>
                  </a:lnTo>
                  <a:lnTo>
                    <a:pt x="118" y="704"/>
                  </a:lnTo>
                  <a:lnTo>
                    <a:pt x="142" y="670"/>
                  </a:lnTo>
                  <a:lnTo>
                    <a:pt x="168" y="638"/>
                  </a:lnTo>
                  <a:lnTo>
                    <a:pt x="198" y="606"/>
                  </a:lnTo>
                  <a:lnTo>
                    <a:pt x="230" y="574"/>
                  </a:lnTo>
                  <a:lnTo>
                    <a:pt x="268" y="546"/>
                  </a:lnTo>
                  <a:lnTo>
                    <a:pt x="308" y="518"/>
                  </a:lnTo>
                  <a:lnTo>
                    <a:pt x="350" y="492"/>
                  </a:lnTo>
                  <a:lnTo>
                    <a:pt x="398" y="468"/>
                  </a:lnTo>
                  <a:lnTo>
                    <a:pt x="450" y="446"/>
                  </a:lnTo>
                  <a:lnTo>
                    <a:pt x="506" y="426"/>
                  </a:lnTo>
                  <a:lnTo>
                    <a:pt x="566" y="410"/>
                  </a:lnTo>
                  <a:lnTo>
                    <a:pt x="630" y="396"/>
                  </a:lnTo>
                  <a:lnTo>
                    <a:pt x="700" y="384"/>
                  </a:lnTo>
                  <a:lnTo>
                    <a:pt x="700" y="384"/>
                  </a:lnTo>
                  <a:lnTo>
                    <a:pt x="722" y="350"/>
                  </a:lnTo>
                  <a:lnTo>
                    <a:pt x="746" y="316"/>
                  </a:lnTo>
                  <a:lnTo>
                    <a:pt x="774" y="282"/>
                  </a:lnTo>
                  <a:lnTo>
                    <a:pt x="804" y="248"/>
                  </a:lnTo>
                  <a:lnTo>
                    <a:pt x="838" y="214"/>
                  </a:lnTo>
                  <a:lnTo>
                    <a:pt x="876" y="184"/>
                  </a:lnTo>
                  <a:lnTo>
                    <a:pt x="896" y="170"/>
                  </a:lnTo>
                  <a:lnTo>
                    <a:pt x="916" y="158"/>
                  </a:lnTo>
                  <a:lnTo>
                    <a:pt x="938" y="144"/>
                  </a:lnTo>
                  <a:lnTo>
                    <a:pt x="962" y="134"/>
                  </a:lnTo>
                  <a:lnTo>
                    <a:pt x="986" y="124"/>
                  </a:lnTo>
                  <a:lnTo>
                    <a:pt x="1010" y="114"/>
                  </a:lnTo>
                  <a:lnTo>
                    <a:pt x="1036" y="106"/>
                  </a:lnTo>
                  <a:lnTo>
                    <a:pt x="1064" y="100"/>
                  </a:lnTo>
                  <a:lnTo>
                    <a:pt x="1092" y="96"/>
                  </a:lnTo>
                  <a:lnTo>
                    <a:pt x="1120" y="92"/>
                  </a:lnTo>
                  <a:lnTo>
                    <a:pt x="1150" y="90"/>
                  </a:lnTo>
                  <a:lnTo>
                    <a:pt x="1182" y="90"/>
                  </a:lnTo>
                  <a:lnTo>
                    <a:pt x="1216" y="92"/>
                  </a:lnTo>
                  <a:lnTo>
                    <a:pt x="1248" y="96"/>
                  </a:lnTo>
                  <a:lnTo>
                    <a:pt x="1284" y="102"/>
                  </a:lnTo>
                  <a:lnTo>
                    <a:pt x="1320" y="110"/>
                  </a:lnTo>
                  <a:lnTo>
                    <a:pt x="1358" y="120"/>
                  </a:lnTo>
                  <a:lnTo>
                    <a:pt x="1396" y="134"/>
                  </a:lnTo>
                  <a:lnTo>
                    <a:pt x="1436" y="148"/>
                  </a:lnTo>
                  <a:lnTo>
                    <a:pt x="1478" y="166"/>
                  </a:lnTo>
                  <a:lnTo>
                    <a:pt x="1478" y="166"/>
                  </a:lnTo>
                  <a:lnTo>
                    <a:pt x="1552" y="112"/>
                  </a:lnTo>
                  <a:lnTo>
                    <a:pt x="1590" y="88"/>
                  </a:lnTo>
                  <a:lnTo>
                    <a:pt x="1626" y="66"/>
                  </a:lnTo>
                  <a:lnTo>
                    <a:pt x="1662" y="46"/>
                  </a:lnTo>
                  <a:lnTo>
                    <a:pt x="1698" y="30"/>
                  </a:lnTo>
                  <a:lnTo>
                    <a:pt x="1736" y="16"/>
                  </a:lnTo>
                  <a:lnTo>
                    <a:pt x="1772" y="8"/>
                  </a:lnTo>
                  <a:lnTo>
                    <a:pt x="1810" y="2"/>
                  </a:lnTo>
                  <a:lnTo>
                    <a:pt x="1846" y="0"/>
                  </a:lnTo>
                  <a:lnTo>
                    <a:pt x="1886" y="2"/>
                  </a:lnTo>
                  <a:lnTo>
                    <a:pt x="1924" y="10"/>
                  </a:lnTo>
                  <a:lnTo>
                    <a:pt x="1964" y="22"/>
                  </a:lnTo>
                  <a:lnTo>
                    <a:pt x="2006" y="38"/>
                  </a:lnTo>
                  <a:lnTo>
                    <a:pt x="2048" y="62"/>
                  </a:lnTo>
                  <a:lnTo>
                    <a:pt x="2092" y="90"/>
                  </a:lnTo>
                  <a:lnTo>
                    <a:pt x="2092" y="90"/>
                  </a:lnTo>
                  <a:lnTo>
                    <a:pt x="2092" y="426"/>
                  </a:lnTo>
                  <a:lnTo>
                    <a:pt x="2092" y="426"/>
                  </a:lnTo>
                  <a:lnTo>
                    <a:pt x="2072" y="414"/>
                  </a:lnTo>
                  <a:lnTo>
                    <a:pt x="2050" y="402"/>
                  </a:lnTo>
                  <a:lnTo>
                    <a:pt x="2026" y="394"/>
                  </a:lnTo>
                  <a:lnTo>
                    <a:pt x="2002" y="388"/>
                  </a:lnTo>
                  <a:lnTo>
                    <a:pt x="1974" y="386"/>
                  </a:lnTo>
                  <a:lnTo>
                    <a:pt x="1946" y="386"/>
                  </a:lnTo>
                  <a:lnTo>
                    <a:pt x="1920" y="390"/>
                  </a:lnTo>
                  <a:lnTo>
                    <a:pt x="1892" y="398"/>
                  </a:lnTo>
                  <a:lnTo>
                    <a:pt x="1866" y="408"/>
                  </a:lnTo>
                  <a:lnTo>
                    <a:pt x="1842" y="424"/>
                  </a:lnTo>
                  <a:lnTo>
                    <a:pt x="1830" y="432"/>
                  </a:lnTo>
                  <a:lnTo>
                    <a:pt x="1820" y="442"/>
                  </a:lnTo>
                  <a:lnTo>
                    <a:pt x="1810" y="454"/>
                  </a:lnTo>
                  <a:lnTo>
                    <a:pt x="1800" y="466"/>
                  </a:lnTo>
                  <a:lnTo>
                    <a:pt x="1790" y="480"/>
                  </a:lnTo>
                  <a:lnTo>
                    <a:pt x="1782" y="496"/>
                  </a:lnTo>
                  <a:lnTo>
                    <a:pt x="1776" y="512"/>
                  </a:lnTo>
                  <a:lnTo>
                    <a:pt x="1770" y="530"/>
                  </a:lnTo>
                  <a:lnTo>
                    <a:pt x="1764" y="548"/>
                  </a:lnTo>
                  <a:lnTo>
                    <a:pt x="1760" y="568"/>
                  </a:lnTo>
                  <a:lnTo>
                    <a:pt x="1758" y="590"/>
                  </a:lnTo>
                  <a:lnTo>
                    <a:pt x="1756" y="612"/>
                  </a:lnTo>
                  <a:lnTo>
                    <a:pt x="1756" y="612"/>
                  </a:lnTo>
                  <a:lnTo>
                    <a:pt x="1758" y="632"/>
                  </a:lnTo>
                  <a:lnTo>
                    <a:pt x="1762" y="650"/>
                  </a:lnTo>
                  <a:lnTo>
                    <a:pt x="1766" y="668"/>
                  </a:lnTo>
                  <a:lnTo>
                    <a:pt x="1770" y="684"/>
                  </a:lnTo>
                  <a:lnTo>
                    <a:pt x="1778" y="700"/>
                  </a:lnTo>
                  <a:lnTo>
                    <a:pt x="1784" y="714"/>
                  </a:lnTo>
                  <a:lnTo>
                    <a:pt x="1800" y="742"/>
                  </a:lnTo>
                  <a:lnTo>
                    <a:pt x="1820" y="764"/>
                  </a:lnTo>
                  <a:lnTo>
                    <a:pt x="1842" y="784"/>
                  </a:lnTo>
                  <a:lnTo>
                    <a:pt x="1866" y="802"/>
                  </a:lnTo>
                  <a:lnTo>
                    <a:pt x="1892" y="814"/>
                  </a:lnTo>
                  <a:lnTo>
                    <a:pt x="1920" y="824"/>
                  </a:lnTo>
                  <a:lnTo>
                    <a:pt x="1946" y="830"/>
                  </a:lnTo>
                  <a:lnTo>
                    <a:pt x="1974" y="832"/>
                  </a:lnTo>
                  <a:lnTo>
                    <a:pt x="2000" y="830"/>
                  </a:lnTo>
                  <a:lnTo>
                    <a:pt x="2026" y="826"/>
                  </a:lnTo>
                  <a:lnTo>
                    <a:pt x="2050" y="816"/>
                  </a:lnTo>
                  <a:lnTo>
                    <a:pt x="2072" y="804"/>
                  </a:lnTo>
                  <a:lnTo>
                    <a:pt x="2092" y="790"/>
                  </a:lnTo>
                  <a:lnTo>
                    <a:pt x="2092" y="790"/>
                  </a:lnTo>
                  <a:lnTo>
                    <a:pt x="2092" y="1152"/>
                  </a:lnTo>
                  <a:lnTo>
                    <a:pt x="2092" y="115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5000">
                  <a:schemeClr val="accent1"/>
                </a:gs>
                <a:gs pos="100000">
                  <a:srgbClr val="560B4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2294" name="Google Shape;2294;p33"/>
            <p:cNvSpPr/>
            <p:nvPr/>
          </p:nvSpPr>
          <p:spPr>
            <a:xfrm>
              <a:off x="5730791" y="2161195"/>
              <a:ext cx="2569853" cy="1479689"/>
            </a:xfrm>
            <a:custGeom>
              <a:avLst/>
              <a:gdLst/>
              <a:ahLst/>
              <a:cxnLst/>
              <a:rect l="l" t="t" r="r" b="b"/>
              <a:pathLst>
                <a:path w="2032" h="1170" extrusionOk="0">
                  <a:moveTo>
                    <a:pt x="340" y="1170"/>
                  </a:moveTo>
                  <a:lnTo>
                    <a:pt x="340" y="1170"/>
                  </a:lnTo>
                  <a:lnTo>
                    <a:pt x="340" y="704"/>
                  </a:lnTo>
                  <a:lnTo>
                    <a:pt x="340" y="704"/>
                  </a:lnTo>
                  <a:lnTo>
                    <a:pt x="334" y="718"/>
                  </a:lnTo>
                  <a:lnTo>
                    <a:pt x="328" y="730"/>
                  </a:lnTo>
                  <a:lnTo>
                    <a:pt x="322" y="740"/>
                  </a:lnTo>
                  <a:lnTo>
                    <a:pt x="312" y="750"/>
                  </a:lnTo>
                  <a:lnTo>
                    <a:pt x="302" y="760"/>
                  </a:lnTo>
                  <a:lnTo>
                    <a:pt x="292" y="768"/>
                  </a:lnTo>
                  <a:lnTo>
                    <a:pt x="280" y="776"/>
                  </a:lnTo>
                  <a:lnTo>
                    <a:pt x="268" y="784"/>
                  </a:lnTo>
                  <a:lnTo>
                    <a:pt x="242" y="794"/>
                  </a:lnTo>
                  <a:lnTo>
                    <a:pt x="212" y="800"/>
                  </a:lnTo>
                  <a:lnTo>
                    <a:pt x="182" y="804"/>
                  </a:lnTo>
                  <a:lnTo>
                    <a:pt x="152" y="802"/>
                  </a:lnTo>
                  <a:lnTo>
                    <a:pt x="122" y="796"/>
                  </a:lnTo>
                  <a:lnTo>
                    <a:pt x="108" y="792"/>
                  </a:lnTo>
                  <a:lnTo>
                    <a:pt x="94" y="786"/>
                  </a:lnTo>
                  <a:lnTo>
                    <a:pt x="80" y="780"/>
                  </a:lnTo>
                  <a:lnTo>
                    <a:pt x="68" y="772"/>
                  </a:lnTo>
                  <a:lnTo>
                    <a:pt x="56" y="762"/>
                  </a:lnTo>
                  <a:lnTo>
                    <a:pt x="44" y="752"/>
                  </a:lnTo>
                  <a:lnTo>
                    <a:pt x="34" y="740"/>
                  </a:lnTo>
                  <a:lnTo>
                    <a:pt x="26" y="728"/>
                  </a:lnTo>
                  <a:lnTo>
                    <a:pt x="18" y="712"/>
                  </a:lnTo>
                  <a:lnTo>
                    <a:pt x="12" y="698"/>
                  </a:lnTo>
                  <a:lnTo>
                    <a:pt x="6" y="680"/>
                  </a:lnTo>
                  <a:lnTo>
                    <a:pt x="2" y="662"/>
                  </a:lnTo>
                  <a:lnTo>
                    <a:pt x="0" y="642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598"/>
                  </a:lnTo>
                  <a:lnTo>
                    <a:pt x="6" y="576"/>
                  </a:lnTo>
                  <a:lnTo>
                    <a:pt x="16" y="554"/>
                  </a:lnTo>
                  <a:lnTo>
                    <a:pt x="28" y="532"/>
                  </a:lnTo>
                  <a:lnTo>
                    <a:pt x="44" y="512"/>
                  </a:lnTo>
                  <a:lnTo>
                    <a:pt x="62" y="492"/>
                  </a:lnTo>
                  <a:lnTo>
                    <a:pt x="84" y="476"/>
                  </a:lnTo>
                  <a:lnTo>
                    <a:pt x="108" y="464"/>
                  </a:lnTo>
                  <a:lnTo>
                    <a:pt x="134" y="454"/>
                  </a:lnTo>
                  <a:lnTo>
                    <a:pt x="160" y="450"/>
                  </a:lnTo>
                  <a:lnTo>
                    <a:pt x="174" y="448"/>
                  </a:lnTo>
                  <a:lnTo>
                    <a:pt x="190" y="448"/>
                  </a:lnTo>
                  <a:lnTo>
                    <a:pt x="204" y="450"/>
                  </a:lnTo>
                  <a:lnTo>
                    <a:pt x="218" y="454"/>
                  </a:lnTo>
                  <a:lnTo>
                    <a:pt x="234" y="458"/>
                  </a:lnTo>
                  <a:lnTo>
                    <a:pt x="248" y="464"/>
                  </a:lnTo>
                  <a:lnTo>
                    <a:pt x="264" y="472"/>
                  </a:lnTo>
                  <a:lnTo>
                    <a:pt x="280" y="482"/>
                  </a:lnTo>
                  <a:lnTo>
                    <a:pt x="294" y="492"/>
                  </a:lnTo>
                  <a:lnTo>
                    <a:pt x="310" y="506"/>
                  </a:lnTo>
                  <a:lnTo>
                    <a:pt x="324" y="520"/>
                  </a:lnTo>
                  <a:lnTo>
                    <a:pt x="340" y="538"/>
                  </a:lnTo>
                  <a:lnTo>
                    <a:pt x="340" y="538"/>
                  </a:lnTo>
                  <a:lnTo>
                    <a:pt x="340" y="110"/>
                  </a:lnTo>
                  <a:lnTo>
                    <a:pt x="340" y="110"/>
                  </a:lnTo>
                  <a:lnTo>
                    <a:pt x="362" y="96"/>
                  </a:lnTo>
                  <a:lnTo>
                    <a:pt x="388" y="82"/>
                  </a:lnTo>
                  <a:lnTo>
                    <a:pt x="424" y="66"/>
                  </a:lnTo>
                  <a:lnTo>
                    <a:pt x="468" y="50"/>
                  </a:lnTo>
                  <a:lnTo>
                    <a:pt x="520" y="32"/>
                  </a:lnTo>
                  <a:lnTo>
                    <a:pt x="578" y="18"/>
                  </a:lnTo>
                  <a:lnTo>
                    <a:pt x="608" y="12"/>
                  </a:lnTo>
                  <a:lnTo>
                    <a:pt x="640" y="6"/>
                  </a:lnTo>
                  <a:lnTo>
                    <a:pt x="674" y="2"/>
                  </a:lnTo>
                  <a:lnTo>
                    <a:pt x="708" y="0"/>
                  </a:lnTo>
                  <a:lnTo>
                    <a:pt x="744" y="0"/>
                  </a:lnTo>
                  <a:lnTo>
                    <a:pt x="780" y="0"/>
                  </a:lnTo>
                  <a:lnTo>
                    <a:pt x="816" y="4"/>
                  </a:lnTo>
                  <a:lnTo>
                    <a:pt x="852" y="10"/>
                  </a:lnTo>
                  <a:lnTo>
                    <a:pt x="890" y="18"/>
                  </a:lnTo>
                  <a:lnTo>
                    <a:pt x="928" y="28"/>
                  </a:lnTo>
                  <a:lnTo>
                    <a:pt x="966" y="42"/>
                  </a:lnTo>
                  <a:lnTo>
                    <a:pt x="1004" y="60"/>
                  </a:lnTo>
                  <a:lnTo>
                    <a:pt x="1042" y="80"/>
                  </a:lnTo>
                  <a:lnTo>
                    <a:pt x="1080" y="102"/>
                  </a:lnTo>
                  <a:lnTo>
                    <a:pt x="1118" y="130"/>
                  </a:lnTo>
                  <a:lnTo>
                    <a:pt x="1156" y="160"/>
                  </a:lnTo>
                  <a:lnTo>
                    <a:pt x="1192" y="196"/>
                  </a:lnTo>
                  <a:lnTo>
                    <a:pt x="1228" y="234"/>
                  </a:lnTo>
                  <a:lnTo>
                    <a:pt x="1228" y="234"/>
                  </a:lnTo>
                  <a:lnTo>
                    <a:pt x="1278" y="248"/>
                  </a:lnTo>
                  <a:lnTo>
                    <a:pt x="1330" y="262"/>
                  </a:lnTo>
                  <a:lnTo>
                    <a:pt x="1384" y="280"/>
                  </a:lnTo>
                  <a:lnTo>
                    <a:pt x="1440" y="300"/>
                  </a:lnTo>
                  <a:lnTo>
                    <a:pt x="1496" y="324"/>
                  </a:lnTo>
                  <a:lnTo>
                    <a:pt x="1550" y="352"/>
                  </a:lnTo>
                  <a:lnTo>
                    <a:pt x="1578" y="366"/>
                  </a:lnTo>
                  <a:lnTo>
                    <a:pt x="1604" y="384"/>
                  </a:lnTo>
                  <a:lnTo>
                    <a:pt x="1630" y="402"/>
                  </a:lnTo>
                  <a:lnTo>
                    <a:pt x="1656" y="420"/>
                  </a:lnTo>
                  <a:lnTo>
                    <a:pt x="1680" y="442"/>
                  </a:lnTo>
                  <a:lnTo>
                    <a:pt x="1704" y="464"/>
                  </a:lnTo>
                  <a:lnTo>
                    <a:pt x="1726" y="488"/>
                  </a:lnTo>
                  <a:lnTo>
                    <a:pt x="1746" y="514"/>
                  </a:lnTo>
                  <a:lnTo>
                    <a:pt x="1766" y="540"/>
                  </a:lnTo>
                  <a:lnTo>
                    <a:pt x="1784" y="570"/>
                  </a:lnTo>
                  <a:lnTo>
                    <a:pt x="1800" y="600"/>
                  </a:lnTo>
                  <a:lnTo>
                    <a:pt x="1814" y="632"/>
                  </a:lnTo>
                  <a:lnTo>
                    <a:pt x="1828" y="668"/>
                  </a:lnTo>
                  <a:lnTo>
                    <a:pt x="1838" y="704"/>
                  </a:lnTo>
                  <a:lnTo>
                    <a:pt x="1848" y="742"/>
                  </a:lnTo>
                  <a:lnTo>
                    <a:pt x="1854" y="784"/>
                  </a:lnTo>
                  <a:lnTo>
                    <a:pt x="1858" y="826"/>
                  </a:lnTo>
                  <a:lnTo>
                    <a:pt x="1860" y="872"/>
                  </a:lnTo>
                  <a:lnTo>
                    <a:pt x="1860" y="920"/>
                  </a:lnTo>
                  <a:lnTo>
                    <a:pt x="1856" y="970"/>
                  </a:lnTo>
                  <a:lnTo>
                    <a:pt x="1856" y="970"/>
                  </a:lnTo>
                  <a:lnTo>
                    <a:pt x="1906" y="1006"/>
                  </a:lnTo>
                  <a:lnTo>
                    <a:pt x="1932" y="1026"/>
                  </a:lnTo>
                  <a:lnTo>
                    <a:pt x="1958" y="1050"/>
                  </a:lnTo>
                  <a:lnTo>
                    <a:pt x="1982" y="1074"/>
                  </a:lnTo>
                  <a:lnTo>
                    <a:pt x="2004" y="1104"/>
                  </a:lnTo>
                  <a:lnTo>
                    <a:pt x="2014" y="1118"/>
                  </a:lnTo>
                  <a:lnTo>
                    <a:pt x="2022" y="1136"/>
                  </a:lnTo>
                  <a:lnTo>
                    <a:pt x="2028" y="1152"/>
                  </a:lnTo>
                  <a:lnTo>
                    <a:pt x="2032" y="1170"/>
                  </a:lnTo>
                  <a:lnTo>
                    <a:pt x="2032" y="1170"/>
                  </a:lnTo>
                  <a:lnTo>
                    <a:pt x="1340" y="1170"/>
                  </a:lnTo>
                  <a:lnTo>
                    <a:pt x="1340" y="1170"/>
                  </a:lnTo>
                  <a:lnTo>
                    <a:pt x="1354" y="1150"/>
                  </a:lnTo>
                  <a:lnTo>
                    <a:pt x="1364" y="1130"/>
                  </a:lnTo>
                  <a:lnTo>
                    <a:pt x="1374" y="1112"/>
                  </a:lnTo>
                  <a:lnTo>
                    <a:pt x="1382" y="1092"/>
                  </a:lnTo>
                  <a:lnTo>
                    <a:pt x="1388" y="1074"/>
                  </a:lnTo>
                  <a:lnTo>
                    <a:pt x="1392" y="1056"/>
                  </a:lnTo>
                  <a:lnTo>
                    <a:pt x="1394" y="1040"/>
                  </a:lnTo>
                  <a:lnTo>
                    <a:pt x="1396" y="1022"/>
                  </a:lnTo>
                  <a:lnTo>
                    <a:pt x="1394" y="1006"/>
                  </a:lnTo>
                  <a:lnTo>
                    <a:pt x="1394" y="990"/>
                  </a:lnTo>
                  <a:lnTo>
                    <a:pt x="1390" y="974"/>
                  </a:lnTo>
                  <a:lnTo>
                    <a:pt x="1386" y="960"/>
                  </a:lnTo>
                  <a:lnTo>
                    <a:pt x="1380" y="946"/>
                  </a:lnTo>
                  <a:lnTo>
                    <a:pt x="1374" y="932"/>
                  </a:lnTo>
                  <a:lnTo>
                    <a:pt x="1358" y="906"/>
                  </a:lnTo>
                  <a:lnTo>
                    <a:pt x="1340" y="882"/>
                  </a:lnTo>
                  <a:lnTo>
                    <a:pt x="1318" y="862"/>
                  </a:lnTo>
                  <a:lnTo>
                    <a:pt x="1294" y="844"/>
                  </a:lnTo>
                  <a:lnTo>
                    <a:pt x="1270" y="830"/>
                  </a:lnTo>
                  <a:lnTo>
                    <a:pt x="1244" y="818"/>
                  </a:lnTo>
                  <a:lnTo>
                    <a:pt x="1218" y="810"/>
                  </a:lnTo>
                  <a:lnTo>
                    <a:pt x="1192" y="804"/>
                  </a:lnTo>
                  <a:lnTo>
                    <a:pt x="1168" y="802"/>
                  </a:lnTo>
                  <a:lnTo>
                    <a:pt x="1168" y="802"/>
                  </a:lnTo>
                  <a:lnTo>
                    <a:pt x="1148" y="804"/>
                  </a:lnTo>
                  <a:lnTo>
                    <a:pt x="1126" y="808"/>
                  </a:lnTo>
                  <a:lnTo>
                    <a:pt x="1102" y="816"/>
                  </a:lnTo>
                  <a:lnTo>
                    <a:pt x="1078" y="828"/>
                  </a:lnTo>
                  <a:lnTo>
                    <a:pt x="1056" y="840"/>
                  </a:lnTo>
                  <a:lnTo>
                    <a:pt x="1034" y="858"/>
                  </a:lnTo>
                  <a:lnTo>
                    <a:pt x="1014" y="876"/>
                  </a:lnTo>
                  <a:lnTo>
                    <a:pt x="996" y="898"/>
                  </a:lnTo>
                  <a:lnTo>
                    <a:pt x="980" y="924"/>
                  </a:lnTo>
                  <a:lnTo>
                    <a:pt x="974" y="938"/>
                  </a:lnTo>
                  <a:lnTo>
                    <a:pt x="968" y="952"/>
                  </a:lnTo>
                  <a:lnTo>
                    <a:pt x="964" y="966"/>
                  </a:lnTo>
                  <a:lnTo>
                    <a:pt x="962" y="982"/>
                  </a:lnTo>
                  <a:lnTo>
                    <a:pt x="960" y="998"/>
                  </a:lnTo>
                  <a:lnTo>
                    <a:pt x="960" y="1014"/>
                  </a:lnTo>
                  <a:lnTo>
                    <a:pt x="960" y="1032"/>
                  </a:lnTo>
                  <a:lnTo>
                    <a:pt x="964" y="1050"/>
                  </a:lnTo>
                  <a:lnTo>
                    <a:pt x="968" y="1068"/>
                  </a:lnTo>
                  <a:lnTo>
                    <a:pt x="974" y="1088"/>
                  </a:lnTo>
                  <a:lnTo>
                    <a:pt x="982" y="1108"/>
                  </a:lnTo>
                  <a:lnTo>
                    <a:pt x="992" y="1128"/>
                  </a:lnTo>
                  <a:lnTo>
                    <a:pt x="1002" y="1148"/>
                  </a:lnTo>
                  <a:lnTo>
                    <a:pt x="1016" y="1170"/>
                  </a:lnTo>
                  <a:lnTo>
                    <a:pt x="1016" y="1170"/>
                  </a:lnTo>
                  <a:lnTo>
                    <a:pt x="340" y="1170"/>
                  </a:lnTo>
                  <a:lnTo>
                    <a:pt x="340" y="11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5000">
                  <a:schemeClr val="accent2"/>
                </a:gs>
                <a:gs pos="100000">
                  <a:srgbClr val="1B455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sp>
        <p:nvSpPr>
          <p:cNvPr id="2295" name="Google Shape;2295;p33"/>
          <p:cNvSpPr txBox="1"/>
          <p:nvPr/>
        </p:nvSpPr>
        <p:spPr>
          <a:xfrm>
            <a:off x="6529983" y="3205743"/>
            <a:ext cx="1848777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2296" name="Google Shape;2296;p33"/>
          <p:cNvSpPr/>
          <p:nvPr/>
        </p:nvSpPr>
        <p:spPr>
          <a:xfrm>
            <a:off x="6529983" y="3427002"/>
            <a:ext cx="1848777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1100"/>
          </a:p>
        </p:txBody>
      </p:sp>
      <p:sp>
        <p:nvSpPr>
          <p:cNvPr id="2297" name="Google Shape;2297;p33"/>
          <p:cNvSpPr/>
          <p:nvPr/>
        </p:nvSpPr>
        <p:spPr>
          <a:xfrm>
            <a:off x="5849732" y="3221954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8" name="Google Shape;2298;p33"/>
          <p:cNvSpPr txBox="1"/>
          <p:nvPr/>
        </p:nvSpPr>
        <p:spPr>
          <a:xfrm>
            <a:off x="6137566" y="1594225"/>
            <a:ext cx="201702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2299" name="Google Shape;2299;p33"/>
          <p:cNvSpPr/>
          <p:nvPr/>
        </p:nvSpPr>
        <p:spPr>
          <a:xfrm>
            <a:off x="6137566" y="1815484"/>
            <a:ext cx="2017025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</a:t>
            </a:r>
            <a:endParaRPr sz="1100"/>
          </a:p>
        </p:txBody>
      </p:sp>
      <p:sp>
        <p:nvSpPr>
          <p:cNvPr id="2300" name="Google Shape;2300;p33"/>
          <p:cNvSpPr/>
          <p:nvPr/>
        </p:nvSpPr>
        <p:spPr>
          <a:xfrm>
            <a:off x="5457316" y="1610436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1" name="Google Shape;2301;p33"/>
          <p:cNvSpPr txBox="1"/>
          <p:nvPr/>
        </p:nvSpPr>
        <p:spPr>
          <a:xfrm>
            <a:off x="449618" y="1925723"/>
            <a:ext cx="1882374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2302" name="Google Shape;2302;p33"/>
          <p:cNvSpPr/>
          <p:nvPr/>
        </p:nvSpPr>
        <p:spPr>
          <a:xfrm>
            <a:off x="449617" y="2146982"/>
            <a:ext cx="1882375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3" name="Google Shape;2303;p33"/>
          <p:cNvSpPr/>
          <p:nvPr/>
        </p:nvSpPr>
        <p:spPr>
          <a:xfrm>
            <a:off x="2508749" y="1941934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4" name="Google Shape;2304;p33"/>
          <p:cNvSpPr txBox="1"/>
          <p:nvPr/>
        </p:nvSpPr>
        <p:spPr>
          <a:xfrm>
            <a:off x="1435781" y="3583495"/>
            <a:ext cx="201702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2305" name="Google Shape;2305;p33"/>
          <p:cNvSpPr/>
          <p:nvPr/>
        </p:nvSpPr>
        <p:spPr>
          <a:xfrm>
            <a:off x="1183368" y="3804754"/>
            <a:ext cx="2269438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6" name="Google Shape;2306;p33"/>
          <p:cNvSpPr/>
          <p:nvPr/>
        </p:nvSpPr>
        <p:spPr>
          <a:xfrm>
            <a:off x="3629563" y="3599706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7" name="Google Shape;2307;p33"/>
          <p:cNvSpPr/>
          <p:nvPr/>
        </p:nvSpPr>
        <p:spPr>
          <a:xfrm>
            <a:off x="5965924" y="3338146"/>
            <a:ext cx="238323" cy="238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8" name="Google Shape;2308;p33"/>
          <p:cNvSpPr/>
          <p:nvPr/>
        </p:nvSpPr>
        <p:spPr>
          <a:xfrm>
            <a:off x="3745754" y="3715898"/>
            <a:ext cx="238323" cy="238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9" name="Google Shape;2309;p33"/>
          <p:cNvSpPr/>
          <p:nvPr/>
        </p:nvSpPr>
        <p:spPr>
          <a:xfrm>
            <a:off x="5573507" y="1726628"/>
            <a:ext cx="238323" cy="238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0" name="Google Shape;2310;p33"/>
          <p:cNvSpPr/>
          <p:nvPr/>
        </p:nvSpPr>
        <p:spPr>
          <a:xfrm>
            <a:off x="2624941" y="2058125"/>
            <a:ext cx="238323" cy="2383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1" name="Google Shape;2311;p33"/>
          <p:cNvSpPr txBox="1"/>
          <p:nvPr/>
        </p:nvSpPr>
        <p:spPr>
          <a:xfrm>
            <a:off x="602458" y="585341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3118747" y="3106602"/>
            <a:ext cx="1998821" cy="260461"/>
          </a:xfrm>
          <a:custGeom>
            <a:avLst/>
            <a:gdLst/>
            <a:ahLst/>
            <a:cxnLst/>
            <a:rect l="l" t="t" r="r" b="b"/>
            <a:pathLst>
              <a:path w="2665095" h="347281" extrusionOk="0">
                <a:moveTo>
                  <a:pt x="2665095" y="173641"/>
                </a:moveTo>
                <a:cubicBezTo>
                  <a:pt x="2665095" y="269540"/>
                  <a:pt x="2068493" y="347282"/>
                  <a:pt x="1332548" y="347282"/>
                </a:cubicBezTo>
                <a:cubicBezTo>
                  <a:pt x="596602" y="347282"/>
                  <a:pt x="0" y="269540"/>
                  <a:pt x="0" y="173641"/>
                </a:cubicBezTo>
                <a:cubicBezTo>
                  <a:pt x="0" y="77742"/>
                  <a:pt x="596602" y="0"/>
                  <a:pt x="1332548" y="0"/>
                </a:cubicBezTo>
                <a:cubicBezTo>
                  <a:pt x="2068493" y="0"/>
                  <a:pt x="2665095" y="77741"/>
                  <a:pt x="2665095" y="1736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3688461" y="3896915"/>
            <a:ext cx="1767078" cy="260461"/>
          </a:xfrm>
          <a:custGeom>
            <a:avLst/>
            <a:gdLst/>
            <a:ahLst/>
            <a:cxnLst/>
            <a:rect l="l" t="t" r="r" b="b"/>
            <a:pathLst>
              <a:path w="2356104" h="347281" extrusionOk="0">
                <a:moveTo>
                  <a:pt x="2356104" y="173641"/>
                </a:moveTo>
                <a:cubicBezTo>
                  <a:pt x="2356104" y="269540"/>
                  <a:pt x="1828672" y="347282"/>
                  <a:pt x="1178052" y="347282"/>
                </a:cubicBezTo>
                <a:cubicBezTo>
                  <a:pt x="527432" y="347282"/>
                  <a:pt x="0" y="269540"/>
                  <a:pt x="0" y="173641"/>
                </a:cubicBezTo>
                <a:cubicBezTo>
                  <a:pt x="0" y="77742"/>
                  <a:pt x="527432" y="0"/>
                  <a:pt x="1178052" y="0"/>
                </a:cubicBezTo>
                <a:cubicBezTo>
                  <a:pt x="1828672" y="0"/>
                  <a:pt x="2356104" y="77741"/>
                  <a:pt x="2356104" y="17364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4371475" y="3436357"/>
            <a:ext cx="1713499" cy="225885"/>
          </a:xfrm>
          <a:custGeom>
            <a:avLst/>
            <a:gdLst/>
            <a:ahLst/>
            <a:cxnLst/>
            <a:rect l="l" t="t" r="r" b="b"/>
            <a:pathLst>
              <a:path w="2284666" h="301180" extrusionOk="0">
                <a:moveTo>
                  <a:pt x="2284667" y="150590"/>
                </a:moveTo>
                <a:cubicBezTo>
                  <a:pt x="2284667" y="233759"/>
                  <a:pt x="1773227" y="301180"/>
                  <a:pt x="1142333" y="301180"/>
                </a:cubicBezTo>
                <a:cubicBezTo>
                  <a:pt x="511440" y="301180"/>
                  <a:pt x="0" y="233759"/>
                  <a:pt x="0" y="150590"/>
                </a:cubicBezTo>
                <a:cubicBezTo>
                  <a:pt x="0" y="67421"/>
                  <a:pt x="511440" y="0"/>
                  <a:pt x="1142333" y="0"/>
                </a:cubicBezTo>
                <a:cubicBezTo>
                  <a:pt x="1773227" y="0"/>
                  <a:pt x="2284667" y="67421"/>
                  <a:pt x="2284667" y="15059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3267634" y="2304216"/>
            <a:ext cx="50379" cy="216741"/>
          </a:xfrm>
          <a:custGeom>
            <a:avLst/>
            <a:gdLst/>
            <a:ahLst/>
            <a:cxnLst/>
            <a:rect l="l" t="t" r="r" b="b"/>
            <a:pathLst>
              <a:path w="67172" h="288988" extrusionOk="0">
                <a:moveTo>
                  <a:pt x="59993" y="49340"/>
                </a:moveTo>
                <a:cubicBezTo>
                  <a:pt x="67240" y="73538"/>
                  <a:pt x="69029" y="99043"/>
                  <a:pt x="65231" y="124016"/>
                </a:cubicBezTo>
                <a:cubicBezTo>
                  <a:pt x="57421" y="176403"/>
                  <a:pt x="17606" y="217837"/>
                  <a:pt x="9510" y="269367"/>
                </a:cubicBezTo>
                <a:cubicBezTo>
                  <a:pt x="10558" y="275559"/>
                  <a:pt x="11891" y="281750"/>
                  <a:pt x="13511" y="288417"/>
                </a:cubicBezTo>
                <a:lnTo>
                  <a:pt x="13511" y="288417"/>
                </a:lnTo>
                <a:lnTo>
                  <a:pt x="13511" y="288417"/>
                </a:lnTo>
                <a:lnTo>
                  <a:pt x="13511" y="288417"/>
                </a:lnTo>
                <a:cubicBezTo>
                  <a:pt x="13511" y="288417"/>
                  <a:pt x="13511" y="288894"/>
                  <a:pt x="13511" y="288989"/>
                </a:cubicBezTo>
                <a:cubicBezTo>
                  <a:pt x="13154" y="288309"/>
                  <a:pt x="12836" y="287609"/>
                  <a:pt x="12558" y="286893"/>
                </a:cubicBezTo>
                <a:cubicBezTo>
                  <a:pt x="11907" y="285628"/>
                  <a:pt x="11335" y="284324"/>
                  <a:pt x="10844" y="282988"/>
                </a:cubicBezTo>
                <a:cubicBezTo>
                  <a:pt x="9986" y="281178"/>
                  <a:pt x="9320" y="279369"/>
                  <a:pt x="8557" y="277464"/>
                </a:cubicBezTo>
                <a:cubicBezTo>
                  <a:pt x="8557" y="277464"/>
                  <a:pt x="8557" y="276606"/>
                  <a:pt x="8557" y="276321"/>
                </a:cubicBezTo>
                <a:cubicBezTo>
                  <a:pt x="-10493" y="223457"/>
                  <a:pt x="6938" y="164688"/>
                  <a:pt x="15892" y="110967"/>
                </a:cubicBezTo>
                <a:cubicBezTo>
                  <a:pt x="21035" y="80296"/>
                  <a:pt x="18845" y="49245"/>
                  <a:pt x="23512" y="18669"/>
                </a:cubicBezTo>
                <a:cubicBezTo>
                  <a:pt x="24559" y="11430"/>
                  <a:pt x="24464" y="-2476"/>
                  <a:pt x="35037" y="381"/>
                </a:cubicBezTo>
                <a:cubicBezTo>
                  <a:pt x="45610" y="3239"/>
                  <a:pt x="57040" y="39529"/>
                  <a:pt x="59993" y="4934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3270055" y="2346201"/>
            <a:ext cx="36389" cy="175084"/>
          </a:xfrm>
          <a:custGeom>
            <a:avLst/>
            <a:gdLst/>
            <a:ahLst/>
            <a:cxnLst/>
            <a:rect l="l" t="t" r="r" b="b"/>
            <a:pathLst>
              <a:path w="48519" h="233445" extrusionOk="0">
                <a:moveTo>
                  <a:pt x="36381" y="218"/>
                </a:moveTo>
                <a:cubicBezTo>
                  <a:pt x="29142" y="-2163"/>
                  <a:pt x="29142" y="15649"/>
                  <a:pt x="28285" y="20125"/>
                </a:cubicBezTo>
                <a:cubicBezTo>
                  <a:pt x="21713" y="56701"/>
                  <a:pt x="12473" y="91753"/>
                  <a:pt x="5234" y="127853"/>
                </a:cubicBezTo>
                <a:cubicBezTo>
                  <a:pt x="-1262" y="156013"/>
                  <a:pt x="-1717" y="185230"/>
                  <a:pt x="3901" y="213578"/>
                </a:cubicBezTo>
                <a:lnTo>
                  <a:pt x="3901" y="213578"/>
                </a:lnTo>
                <a:cubicBezTo>
                  <a:pt x="4525" y="218370"/>
                  <a:pt x="5610" y="223091"/>
                  <a:pt x="7139" y="227675"/>
                </a:cubicBezTo>
                <a:cubicBezTo>
                  <a:pt x="7711" y="229580"/>
                  <a:pt x="8378" y="231485"/>
                  <a:pt x="9044" y="233390"/>
                </a:cubicBezTo>
                <a:cubicBezTo>
                  <a:pt x="9228" y="233464"/>
                  <a:pt x="9433" y="233464"/>
                  <a:pt x="9616" y="233390"/>
                </a:cubicBezTo>
                <a:lnTo>
                  <a:pt x="9616" y="233390"/>
                </a:lnTo>
                <a:cubicBezTo>
                  <a:pt x="9616" y="233390"/>
                  <a:pt x="9616" y="233390"/>
                  <a:pt x="9616" y="232819"/>
                </a:cubicBezTo>
                <a:lnTo>
                  <a:pt x="9616" y="232819"/>
                </a:lnTo>
                <a:lnTo>
                  <a:pt x="9616" y="232819"/>
                </a:lnTo>
                <a:lnTo>
                  <a:pt x="9616" y="232819"/>
                </a:lnTo>
                <a:lnTo>
                  <a:pt x="9044" y="231295"/>
                </a:lnTo>
                <a:lnTo>
                  <a:pt x="9044" y="231295"/>
                </a:lnTo>
                <a:cubicBezTo>
                  <a:pt x="9044" y="230056"/>
                  <a:pt x="8378" y="228818"/>
                  <a:pt x="7997" y="227580"/>
                </a:cubicBezTo>
                <a:cubicBezTo>
                  <a:pt x="7616" y="226342"/>
                  <a:pt x="7044" y="224056"/>
                  <a:pt x="6663" y="222246"/>
                </a:cubicBezTo>
                <a:cubicBezTo>
                  <a:pt x="-6958" y="158619"/>
                  <a:pt x="51716" y="102993"/>
                  <a:pt x="48383" y="39271"/>
                </a:cubicBezTo>
                <a:cubicBezTo>
                  <a:pt x="48668" y="31174"/>
                  <a:pt x="45525" y="3171"/>
                  <a:pt x="36381" y="218"/>
                </a:cubicBezTo>
                <a:close/>
                <a:moveTo>
                  <a:pt x="3234" y="194338"/>
                </a:moveTo>
                <a:cubicBezTo>
                  <a:pt x="2027" y="168733"/>
                  <a:pt x="4399" y="143086"/>
                  <a:pt x="10283" y="118138"/>
                </a:cubicBezTo>
                <a:cubicBezTo>
                  <a:pt x="14759" y="97468"/>
                  <a:pt x="19808" y="76799"/>
                  <a:pt x="23903" y="56035"/>
                </a:cubicBezTo>
                <a:cubicBezTo>
                  <a:pt x="25999" y="46510"/>
                  <a:pt x="28190" y="36413"/>
                  <a:pt x="30285" y="26602"/>
                </a:cubicBezTo>
                <a:cubicBezTo>
                  <a:pt x="30857" y="24031"/>
                  <a:pt x="31238" y="5933"/>
                  <a:pt x="34762" y="4409"/>
                </a:cubicBezTo>
                <a:cubicBezTo>
                  <a:pt x="40763" y="1933"/>
                  <a:pt x="45335" y="25840"/>
                  <a:pt x="45906" y="29460"/>
                </a:cubicBezTo>
                <a:cubicBezTo>
                  <a:pt x="55241" y="86896"/>
                  <a:pt x="6473" y="138807"/>
                  <a:pt x="3234" y="194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3134459" y="2697353"/>
            <a:ext cx="189671" cy="103503"/>
          </a:xfrm>
          <a:custGeom>
            <a:avLst/>
            <a:gdLst/>
            <a:ahLst/>
            <a:cxnLst/>
            <a:rect l="l" t="t" r="r" b="b"/>
            <a:pathLst>
              <a:path w="252894" h="138004" extrusionOk="0">
                <a:moveTo>
                  <a:pt x="252894" y="136471"/>
                </a:moveTo>
                <a:cubicBezTo>
                  <a:pt x="252894" y="137328"/>
                  <a:pt x="252132" y="138471"/>
                  <a:pt x="250989" y="137804"/>
                </a:cubicBezTo>
                <a:cubicBezTo>
                  <a:pt x="202793" y="106753"/>
                  <a:pt x="142595" y="131994"/>
                  <a:pt x="92684" y="104276"/>
                </a:cubicBezTo>
                <a:cubicBezTo>
                  <a:pt x="72963" y="92465"/>
                  <a:pt x="54925" y="78047"/>
                  <a:pt x="39058" y="61414"/>
                </a:cubicBezTo>
                <a:cubicBezTo>
                  <a:pt x="26609" y="50032"/>
                  <a:pt x="15633" y="37137"/>
                  <a:pt x="6387" y="23028"/>
                </a:cubicBezTo>
                <a:cubicBezTo>
                  <a:pt x="5244" y="21123"/>
                  <a:pt x="-852" y="13503"/>
                  <a:pt x="101" y="9312"/>
                </a:cubicBezTo>
                <a:cubicBezTo>
                  <a:pt x="7721" y="-20406"/>
                  <a:pt x="84968" y="29886"/>
                  <a:pt x="97922" y="36935"/>
                </a:cubicBezTo>
                <a:cubicBezTo>
                  <a:pt x="148500" y="64557"/>
                  <a:pt x="194696" y="89703"/>
                  <a:pt x="238892" y="125041"/>
                </a:cubicBezTo>
                <a:cubicBezTo>
                  <a:pt x="243560" y="128660"/>
                  <a:pt x="248417" y="132470"/>
                  <a:pt x="252704" y="136376"/>
                </a:cubicBezTo>
                <a:cubicBezTo>
                  <a:pt x="252894" y="135994"/>
                  <a:pt x="252894" y="136185"/>
                  <a:pt x="252894" y="13647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3156236" y="2711416"/>
            <a:ext cx="167893" cy="88290"/>
          </a:xfrm>
          <a:custGeom>
            <a:avLst/>
            <a:gdLst/>
            <a:ahLst/>
            <a:cxnLst/>
            <a:rect l="l" t="t" r="r" b="b"/>
            <a:pathLst>
              <a:path w="223857" h="117720" extrusionOk="0">
                <a:moveTo>
                  <a:pt x="223667" y="117149"/>
                </a:moveTo>
                <a:cubicBezTo>
                  <a:pt x="219095" y="113244"/>
                  <a:pt x="214142" y="109434"/>
                  <a:pt x="209856" y="105815"/>
                </a:cubicBezTo>
                <a:cubicBezTo>
                  <a:pt x="187091" y="92384"/>
                  <a:pt x="162897" y="81335"/>
                  <a:pt x="138990" y="70286"/>
                </a:cubicBezTo>
                <a:cubicBezTo>
                  <a:pt x="101556" y="52951"/>
                  <a:pt x="66504" y="32186"/>
                  <a:pt x="30595" y="12469"/>
                </a:cubicBezTo>
                <a:cubicBezTo>
                  <a:pt x="25737" y="9707"/>
                  <a:pt x="6021" y="-5723"/>
                  <a:pt x="877" y="2278"/>
                </a:cubicBezTo>
                <a:cubicBezTo>
                  <a:pt x="-4266" y="10279"/>
                  <a:pt x="14688" y="28852"/>
                  <a:pt x="19356" y="33520"/>
                </a:cubicBezTo>
                <a:cubicBezTo>
                  <a:pt x="45384" y="58422"/>
                  <a:pt x="77676" y="75802"/>
                  <a:pt x="112796" y="83812"/>
                </a:cubicBezTo>
                <a:cubicBezTo>
                  <a:pt x="148515" y="92860"/>
                  <a:pt x="185376" y="98480"/>
                  <a:pt x="218524" y="114387"/>
                </a:cubicBezTo>
                <a:lnTo>
                  <a:pt x="223857" y="117721"/>
                </a:lnTo>
                <a:cubicBezTo>
                  <a:pt x="223857" y="117721"/>
                  <a:pt x="223857" y="117244"/>
                  <a:pt x="223667" y="117149"/>
                </a:cubicBezTo>
                <a:close/>
                <a:moveTo>
                  <a:pt x="125559" y="83716"/>
                </a:moveTo>
                <a:cubicBezTo>
                  <a:pt x="56884" y="70096"/>
                  <a:pt x="1734" y="17613"/>
                  <a:pt x="7164" y="7516"/>
                </a:cubicBezTo>
                <a:cubicBezTo>
                  <a:pt x="9259" y="3707"/>
                  <a:pt x="17546" y="8469"/>
                  <a:pt x="20022" y="9802"/>
                </a:cubicBezTo>
                <a:cubicBezTo>
                  <a:pt x="25071" y="12469"/>
                  <a:pt x="29547" y="15327"/>
                  <a:pt x="35072" y="18184"/>
                </a:cubicBezTo>
                <a:cubicBezTo>
                  <a:pt x="44597" y="23804"/>
                  <a:pt x="54884" y="29710"/>
                  <a:pt x="64695" y="35425"/>
                </a:cubicBezTo>
                <a:cubicBezTo>
                  <a:pt x="82792" y="45902"/>
                  <a:pt x="101271" y="55523"/>
                  <a:pt x="120130" y="64476"/>
                </a:cubicBezTo>
                <a:cubicBezTo>
                  <a:pt x="147562" y="77525"/>
                  <a:pt x="175280" y="89813"/>
                  <a:pt x="201664" y="104576"/>
                </a:cubicBezTo>
                <a:cubicBezTo>
                  <a:pt x="176986" y="95313"/>
                  <a:pt x="151512" y="88330"/>
                  <a:pt x="125559" y="837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3123260" y="2557330"/>
            <a:ext cx="140648" cy="174368"/>
          </a:xfrm>
          <a:custGeom>
            <a:avLst/>
            <a:gdLst/>
            <a:ahLst/>
            <a:cxnLst/>
            <a:rect l="l" t="t" r="r" b="b"/>
            <a:pathLst>
              <a:path w="187531" h="232491" extrusionOk="0">
                <a:moveTo>
                  <a:pt x="187531" y="231824"/>
                </a:moveTo>
                <a:lnTo>
                  <a:pt x="187531" y="232491"/>
                </a:lnTo>
                <a:cubicBezTo>
                  <a:pt x="187531" y="232491"/>
                  <a:pt x="187531" y="232491"/>
                  <a:pt x="186864" y="232491"/>
                </a:cubicBezTo>
                <a:lnTo>
                  <a:pt x="183816" y="229634"/>
                </a:lnTo>
                <a:cubicBezTo>
                  <a:pt x="180197" y="226014"/>
                  <a:pt x="176673" y="222395"/>
                  <a:pt x="173244" y="218680"/>
                </a:cubicBezTo>
                <a:lnTo>
                  <a:pt x="171339" y="216584"/>
                </a:lnTo>
                <a:cubicBezTo>
                  <a:pt x="171158" y="216670"/>
                  <a:pt x="170948" y="216670"/>
                  <a:pt x="170767" y="216584"/>
                </a:cubicBezTo>
                <a:cubicBezTo>
                  <a:pt x="132667" y="177151"/>
                  <a:pt x="73898" y="165149"/>
                  <a:pt x="41037" y="119525"/>
                </a:cubicBezTo>
                <a:cubicBezTo>
                  <a:pt x="26973" y="98823"/>
                  <a:pt x="16507" y="75895"/>
                  <a:pt x="10080" y="51707"/>
                </a:cubicBezTo>
                <a:cubicBezTo>
                  <a:pt x="7128" y="41324"/>
                  <a:pt x="-7731" y="9797"/>
                  <a:pt x="5223" y="1605"/>
                </a:cubicBezTo>
                <a:cubicBezTo>
                  <a:pt x="15414" y="-4681"/>
                  <a:pt x="31226" y="9130"/>
                  <a:pt x="37798" y="14940"/>
                </a:cubicBezTo>
                <a:cubicBezTo>
                  <a:pt x="58848" y="33990"/>
                  <a:pt x="73707" y="59708"/>
                  <a:pt x="88281" y="83330"/>
                </a:cubicBezTo>
                <a:cubicBezTo>
                  <a:pt x="102854" y="106952"/>
                  <a:pt x="115713" y="130193"/>
                  <a:pt x="129333" y="153719"/>
                </a:cubicBezTo>
                <a:cubicBezTo>
                  <a:pt x="142021" y="174955"/>
                  <a:pt x="156419" y="195119"/>
                  <a:pt x="172386" y="214012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3144258" y="2582675"/>
            <a:ext cx="119649" cy="148594"/>
          </a:xfrm>
          <a:custGeom>
            <a:avLst/>
            <a:gdLst/>
            <a:ahLst/>
            <a:cxnLst/>
            <a:rect l="l" t="t" r="r" b="b"/>
            <a:pathLst>
              <a:path w="159532" h="198125" extrusionOk="0">
                <a:moveTo>
                  <a:pt x="144293" y="179933"/>
                </a:moveTo>
                <a:cubicBezTo>
                  <a:pt x="140388" y="175742"/>
                  <a:pt x="136292" y="171646"/>
                  <a:pt x="132196" y="167645"/>
                </a:cubicBezTo>
                <a:cubicBezTo>
                  <a:pt x="115813" y="148024"/>
                  <a:pt x="99335" y="128402"/>
                  <a:pt x="83047" y="108590"/>
                </a:cubicBezTo>
                <a:cubicBezTo>
                  <a:pt x="58949" y="79158"/>
                  <a:pt x="40756" y="45916"/>
                  <a:pt x="18372" y="15341"/>
                </a:cubicBezTo>
                <a:cubicBezTo>
                  <a:pt x="15515" y="11531"/>
                  <a:pt x="5704" y="-6376"/>
                  <a:pt x="656" y="2387"/>
                </a:cubicBezTo>
                <a:cubicBezTo>
                  <a:pt x="-4392" y="11150"/>
                  <a:pt x="20849" y="65156"/>
                  <a:pt x="37041" y="88112"/>
                </a:cubicBezTo>
                <a:cubicBezTo>
                  <a:pt x="45804" y="100448"/>
                  <a:pt x="56631" y="111178"/>
                  <a:pt x="69045" y="119830"/>
                </a:cubicBezTo>
                <a:cubicBezTo>
                  <a:pt x="94134" y="137654"/>
                  <a:pt x="117854" y="157331"/>
                  <a:pt x="140007" y="178694"/>
                </a:cubicBezTo>
                <a:lnTo>
                  <a:pt x="145150" y="184600"/>
                </a:lnTo>
                <a:cubicBezTo>
                  <a:pt x="148579" y="188314"/>
                  <a:pt x="152103" y="191934"/>
                  <a:pt x="155723" y="195554"/>
                </a:cubicBezTo>
                <a:lnTo>
                  <a:pt x="150008" y="188600"/>
                </a:lnTo>
                <a:lnTo>
                  <a:pt x="159533" y="198125"/>
                </a:lnTo>
                <a:lnTo>
                  <a:pt x="159533" y="197459"/>
                </a:lnTo>
                <a:close/>
                <a:moveTo>
                  <a:pt x="4275" y="4482"/>
                </a:moveTo>
                <a:cubicBezTo>
                  <a:pt x="8085" y="2863"/>
                  <a:pt x="19801" y="21913"/>
                  <a:pt x="21420" y="24199"/>
                </a:cubicBezTo>
                <a:cubicBezTo>
                  <a:pt x="27231" y="32486"/>
                  <a:pt x="32755" y="41058"/>
                  <a:pt x="38280" y="49630"/>
                </a:cubicBezTo>
                <a:cubicBezTo>
                  <a:pt x="49329" y="66680"/>
                  <a:pt x="60187" y="83921"/>
                  <a:pt x="72665" y="100018"/>
                </a:cubicBezTo>
                <a:cubicBezTo>
                  <a:pt x="87714" y="119068"/>
                  <a:pt x="103907" y="138118"/>
                  <a:pt x="120290" y="156501"/>
                </a:cubicBezTo>
                <a:cubicBezTo>
                  <a:pt x="107044" y="144646"/>
                  <a:pt x="93113" y="133578"/>
                  <a:pt x="78570" y="123354"/>
                </a:cubicBezTo>
                <a:cubicBezTo>
                  <a:pt x="60992" y="112446"/>
                  <a:pt x="46214" y="97570"/>
                  <a:pt x="35422" y="79920"/>
                </a:cubicBezTo>
                <a:cubicBezTo>
                  <a:pt x="25407" y="61981"/>
                  <a:pt x="16315" y="43542"/>
                  <a:pt x="8181" y="24675"/>
                </a:cubicBezTo>
                <a:cubicBezTo>
                  <a:pt x="6561" y="20770"/>
                  <a:pt x="84" y="6196"/>
                  <a:pt x="4275" y="438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3441859" y="2717690"/>
            <a:ext cx="40906" cy="195887"/>
          </a:xfrm>
          <a:custGeom>
            <a:avLst/>
            <a:gdLst/>
            <a:ahLst/>
            <a:cxnLst/>
            <a:rect l="l" t="t" r="r" b="b"/>
            <a:pathLst>
              <a:path w="54541" h="261183" extrusionOk="0">
                <a:moveTo>
                  <a:pt x="49530" y="261184"/>
                </a:moveTo>
                <a:cubicBezTo>
                  <a:pt x="49530" y="261184"/>
                  <a:pt x="49530" y="261184"/>
                  <a:pt x="49530" y="261184"/>
                </a:cubicBezTo>
                <a:cubicBezTo>
                  <a:pt x="49530" y="261184"/>
                  <a:pt x="49530" y="261184"/>
                  <a:pt x="49530" y="261184"/>
                </a:cubicBezTo>
                <a:cubicBezTo>
                  <a:pt x="49530" y="261184"/>
                  <a:pt x="49530" y="258802"/>
                  <a:pt x="48768" y="257564"/>
                </a:cubicBezTo>
                <a:cubicBezTo>
                  <a:pt x="47879" y="253056"/>
                  <a:pt x="47117" y="248579"/>
                  <a:pt x="46482" y="244134"/>
                </a:cubicBezTo>
                <a:cubicBezTo>
                  <a:pt x="46482" y="243277"/>
                  <a:pt x="46482" y="242515"/>
                  <a:pt x="46482" y="241657"/>
                </a:cubicBezTo>
                <a:lnTo>
                  <a:pt x="46482" y="241657"/>
                </a:lnTo>
                <a:cubicBezTo>
                  <a:pt x="38005" y="193175"/>
                  <a:pt x="1143" y="154885"/>
                  <a:pt x="0" y="104688"/>
                </a:cubicBezTo>
                <a:cubicBezTo>
                  <a:pt x="33" y="82382"/>
                  <a:pt x="3900" y="60248"/>
                  <a:pt x="11430" y="39251"/>
                </a:cubicBezTo>
                <a:cubicBezTo>
                  <a:pt x="14383" y="29726"/>
                  <a:pt x="19336" y="-563"/>
                  <a:pt x="33052" y="8"/>
                </a:cubicBezTo>
                <a:cubicBezTo>
                  <a:pt x="43720" y="8"/>
                  <a:pt x="48387" y="18582"/>
                  <a:pt x="50292" y="26202"/>
                </a:cubicBezTo>
                <a:cubicBezTo>
                  <a:pt x="54848" y="51180"/>
                  <a:pt x="55746" y="76688"/>
                  <a:pt x="52959" y="101926"/>
                </a:cubicBezTo>
                <a:cubicBezTo>
                  <a:pt x="51911" y="126214"/>
                  <a:pt x="49530" y="150312"/>
                  <a:pt x="47625" y="174411"/>
                </a:cubicBezTo>
                <a:cubicBezTo>
                  <a:pt x="46303" y="196445"/>
                  <a:pt x="46749" y="218551"/>
                  <a:pt x="48958" y="240514"/>
                </a:cubicBezTo>
                <a:cubicBezTo>
                  <a:pt x="48482" y="247087"/>
                  <a:pt x="49530" y="254135"/>
                  <a:pt x="49530" y="26118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3453143" y="2745077"/>
            <a:ext cx="25862" cy="168788"/>
          </a:xfrm>
          <a:custGeom>
            <a:avLst/>
            <a:gdLst/>
            <a:ahLst/>
            <a:cxnLst/>
            <a:rect l="l" t="t" r="r" b="b"/>
            <a:pathLst>
              <a:path w="34483" h="225050" extrusionOk="0">
                <a:moveTo>
                  <a:pt x="32769" y="203619"/>
                </a:moveTo>
                <a:cubicBezTo>
                  <a:pt x="32007" y="198570"/>
                  <a:pt x="31150" y="193522"/>
                  <a:pt x="30102" y="188474"/>
                </a:cubicBezTo>
                <a:cubicBezTo>
                  <a:pt x="27911" y="165709"/>
                  <a:pt x="25721" y="143040"/>
                  <a:pt x="23720" y="120275"/>
                </a:cubicBezTo>
                <a:cubicBezTo>
                  <a:pt x="20768" y="86461"/>
                  <a:pt x="23720" y="52838"/>
                  <a:pt x="23054" y="19024"/>
                </a:cubicBezTo>
                <a:cubicBezTo>
                  <a:pt x="23054" y="14833"/>
                  <a:pt x="24768" y="-3360"/>
                  <a:pt x="16577" y="546"/>
                </a:cubicBezTo>
                <a:cubicBezTo>
                  <a:pt x="8385" y="4451"/>
                  <a:pt x="-187" y="56934"/>
                  <a:pt x="3" y="82080"/>
                </a:cubicBezTo>
                <a:cubicBezTo>
                  <a:pt x="277" y="95593"/>
                  <a:pt x="2854" y="108961"/>
                  <a:pt x="7623" y="121608"/>
                </a:cubicBezTo>
                <a:cubicBezTo>
                  <a:pt x="17082" y="147370"/>
                  <a:pt x="24627" y="173794"/>
                  <a:pt x="30197" y="200666"/>
                </a:cubicBezTo>
                <a:cubicBezTo>
                  <a:pt x="30197" y="203047"/>
                  <a:pt x="30197" y="205333"/>
                  <a:pt x="30959" y="207619"/>
                </a:cubicBezTo>
                <a:cubicBezTo>
                  <a:pt x="31658" y="212064"/>
                  <a:pt x="32420" y="216541"/>
                  <a:pt x="33245" y="221049"/>
                </a:cubicBezTo>
                <a:cubicBezTo>
                  <a:pt x="33245" y="218382"/>
                  <a:pt x="32769" y="215715"/>
                  <a:pt x="32483" y="213048"/>
                </a:cubicBezTo>
                <a:lnTo>
                  <a:pt x="34484" y="225050"/>
                </a:lnTo>
                <a:cubicBezTo>
                  <a:pt x="34484" y="225050"/>
                  <a:pt x="34484" y="225050"/>
                  <a:pt x="34484" y="225050"/>
                </a:cubicBezTo>
                <a:cubicBezTo>
                  <a:pt x="34484" y="217620"/>
                  <a:pt x="33436" y="210572"/>
                  <a:pt x="32769" y="203619"/>
                </a:cubicBezTo>
                <a:close/>
                <a:moveTo>
                  <a:pt x="12957" y="128752"/>
                </a:moveTo>
                <a:cubicBezTo>
                  <a:pt x="5657" y="111827"/>
                  <a:pt x="2396" y="93435"/>
                  <a:pt x="3432" y="75031"/>
                </a:cubicBezTo>
                <a:cubicBezTo>
                  <a:pt x="5112" y="56807"/>
                  <a:pt x="7751" y="38685"/>
                  <a:pt x="11338" y="20738"/>
                </a:cubicBezTo>
                <a:cubicBezTo>
                  <a:pt x="12005" y="17024"/>
                  <a:pt x="14672" y="3022"/>
                  <a:pt x="18672" y="3880"/>
                </a:cubicBezTo>
                <a:cubicBezTo>
                  <a:pt x="22673" y="4737"/>
                  <a:pt x="21244" y="24549"/>
                  <a:pt x="21244" y="27025"/>
                </a:cubicBezTo>
                <a:cubicBezTo>
                  <a:pt x="21244" y="36074"/>
                  <a:pt x="21244" y="45123"/>
                  <a:pt x="21244" y="54171"/>
                </a:cubicBezTo>
                <a:cubicBezTo>
                  <a:pt x="21244" y="72364"/>
                  <a:pt x="20101" y="90462"/>
                  <a:pt x="21244" y="108655"/>
                </a:cubicBezTo>
                <a:cubicBezTo>
                  <a:pt x="22577" y="130467"/>
                  <a:pt x="25054" y="152279"/>
                  <a:pt x="27721" y="174091"/>
                </a:cubicBezTo>
                <a:cubicBezTo>
                  <a:pt x="23669" y="158709"/>
                  <a:pt x="18739" y="143571"/>
                  <a:pt x="12957" y="1287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3304585" y="2845977"/>
            <a:ext cx="179993" cy="97676"/>
          </a:xfrm>
          <a:custGeom>
            <a:avLst/>
            <a:gdLst/>
            <a:ahLst/>
            <a:cxnLst/>
            <a:rect l="l" t="t" r="r" b="b"/>
            <a:pathLst>
              <a:path w="239990" h="130235" extrusionOk="0">
                <a:moveTo>
                  <a:pt x="238561" y="130235"/>
                </a:moveTo>
                <a:cubicBezTo>
                  <a:pt x="237197" y="130205"/>
                  <a:pt x="235872" y="129774"/>
                  <a:pt x="234751" y="128997"/>
                </a:cubicBezTo>
                <a:cubicBezTo>
                  <a:pt x="185507" y="109947"/>
                  <a:pt x="131500" y="109280"/>
                  <a:pt x="82351" y="90421"/>
                </a:cubicBezTo>
                <a:cubicBezTo>
                  <a:pt x="60486" y="82557"/>
                  <a:pt x="40869" y="69479"/>
                  <a:pt x="25201" y="52321"/>
                </a:cubicBezTo>
                <a:cubicBezTo>
                  <a:pt x="18533" y="44796"/>
                  <a:pt x="-4327" y="18983"/>
                  <a:pt x="722" y="6982"/>
                </a:cubicBezTo>
                <a:cubicBezTo>
                  <a:pt x="15771" y="-29118"/>
                  <a:pt x="182268" y="84515"/>
                  <a:pt x="237037" y="125377"/>
                </a:cubicBezTo>
                <a:cubicBezTo>
                  <a:pt x="237948" y="125814"/>
                  <a:pt x="238784" y="126393"/>
                  <a:pt x="239513" y="127092"/>
                </a:cubicBezTo>
                <a:cubicBezTo>
                  <a:pt x="240371" y="128807"/>
                  <a:pt x="240085" y="130140"/>
                  <a:pt x="238561" y="13023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3328040" y="2862585"/>
            <a:ext cx="156439" cy="81067"/>
          </a:xfrm>
          <a:custGeom>
            <a:avLst/>
            <a:gdLst/>
            <a:ahLst/>
            <a:cxnLst/>
            <a:rect l="l" t="t" r="r" b="b"/>
            <a:pathLst>
              <a:path w="208586" h="108090" extrusionOk="0">
                <a:moveTo>
                  <a:pt x="207384" y="105043"/>
                </a:moveTo>
                <a:lnTo>
                  <a:pt x="204241" y="103424"/>
                </a:lnTo>
                <a:cubicBezTo>
                  <a:pt x="143471" y="69419"/>
                  <a:pt x="82607" y="35415"/>
                  <a:pt x="20313" y="5507"/>
                </a:cubicBezTo>
                <a:cubicBezTo>
                  <a:pt x="15932" y="3411"/>
                  <a:pt x="3454" y="-4495"/>
                  <a:pt x="406" y="3506"/>
                </a:cubicBezTo>
                <a:cubicBezTo>
                  <a:pt x="-2642" y="11507"/>
                  <a:pt x="12312" y="24842"/>
                  <a:pt x="17456" y="29509"/>
                </a:cubicBezTo>
                <a:cubicBezTo>
                  <a:pt x="40945" y="51160"/>
                  <a:pt x="69562" y="66469"/>
                  <a:pt x="100609" y="73991"/>
                </a:cubicBezTo>
                <a:cubicBezTo>
                  <a:pt x="120516" y="79040"/>
                  <a:pt x="140614" y="82659"/>
                  <a:pt x="160140" y="88850"/>
                </a:cubicBezTo>
                <a:cubicBezTo>
                  <a:pt x="172427" y="92660"/>
                  <a:pt x="184524" y="97232"/>
                  <a:pt x="196526" y="102090"/>
                </a:cubicBezTo>
                <a:lnTo>
                  <a:pt x="207575" y="108091"/>
                </a:lnTo>
                <a:cubicBezTo>
                  <a:pt x="208813" y="107995"/>
                  <a:pt x="209099" y="106662"/>
                  <a:pt x="207384" y="105043"/>
                </a:cubicBezTo>
                <a:close/>
                <a:moveTo>
                  <a:pt x="116801" y="74563"/>
                </a:moveTo>
                <a:cubicBezTo>
                  <a:pt x="78130" y="65895"/>
                  <a:pt x="42030" y="51036"/>
                  <a:pt x="13931" y="22080"/>
                </a:cubicBezTo>
                <a:cubicBezTo>
                  <a:pt x="12122" y="20270"/>
                  <a:pt x="2311" y="10269"/>
                  <a:pt x="3549" y="5507"/>
                </a:cubicBezTo>
                <a:cubicBezTo>
                  <a:pt x="4787" y="744"/>
                  <a:pt x="19170" y="7602"/>
                  <a:pt x="22599" y="9507"/>
                </a:cubicBezTo>
                <a:cubicBezTo>
                  <a:pt x="32124" y="14174"/>
                  <a:pt x="41649" y="19032"/>
                  <a:pt x="50412" y="23985"/>
                </a:cubicBezTo>
                <a:cubicBezTo>
                  <a:pt x="69462" y="33764"/>
                  <a:pt x="88163" y="43670"/>
                  <a:pt x="106514" y="53703"/>
                </a:cubicBezTo>
                <a:cubicBezTo>
                  <a:pt x="130422" y="66371"/>
                  <a:pt x="154139" y="79325"/>
                  <a:pt x="177952" y="91803"/>
                </a:cubicBezTo>
                <a:cubicBezTo>
                  <a:pt x="157997" y="84632"/>
                  <a:pt x="137563" y="78871"/>
                  <a:pt x="116801" y="745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3174020" y="2438920"/>
            <a:ext cx="132358" cy="194757"/>
          </a:xfrm>
          <a:custGeom>
            <a:avLst/>
            <a:gdLst/>
            <a:ahLst/>
            <a:cxnLst/>
            <a:rect l="l" t="t" r="r" b="b"/>
            <a:pathLst>
              <a:path w="176478" h="259676" extrusionOk="0">
                <a:moveTo>
                  <a:pt x="176238" y="256164"/>
                </a:moveTo>
                <a:cubicBezTo>
                  <a:pt x="176559" y="256758"/>
                  <a:pt x="176559" y="257475"/>
                  <a:pt x="176238" y="258069"/>
                </a:cubicBezTo>
                <a:cubicBezTo>
                  <a:pt x="175867" y="258961"/>
                  <a:pt x="175012" y="259556"/>
                  <a:pt x="174047" y="259593"/>
                </a:cubicBezTo>
                <a:cubicBezTo>
                  <a:pt x="173575" y="259688"/>
                  <a:pt x="173090" y="259688"/>
                  <a:pt x="172618" y="259593"/>
                </a:cubicBezTo>
                <a:cubicBezTo>
                  <a:pt x="172343" y="259705"/>
                  <a:pt x="172036" y="259705"/>
                  <a:pt x="171761" y="259593"/>
                </a:cubicBezTo>
                <a:cubicBezTo>
                  <a:pt x="148520" y="236828"/>
                  <a:pt x="112896" y="215683"/>
                  <a:pt x="88989" y="193775"/>
                </a:cubicBezTo>
                <a:cubicBezTo>
                  <a:pt x="70784" y="176743"/>
                  <a:pt x="55215" y="157097"/>
                  <a:pt x="42792" y="135482"/>
                </a:cubicBezTo>
                <a:cubicBezTo>
                  <a:pt x="28332" y="111583"/>
                  <a:pt x="16878" y="85990"/>
                  <a:pt x="8693" y="59282"/>
                </a:cubicBezTo>
                <a:cubicBezTo>
                  <a:pt x="4883" y="46709"/>
                  <a:pt x="-5976" y="16801"/>
                  <a:pt x="4311" y="4418"/>
                </a:cubicBezTo>
                <a:cubicBezTo>
                  <a:pt x="25362" y="-21109"/>
                  <a:pt x="67938" y="71855"/>
                  <a:pt x="74034" y="82238"/>
                </a:cubicBezTo>
                <a:cubicBezTo>
                  <a:pt x="108515" y="140054"/>
                  <a:pt x="142710" y="197871"/>
                  <a:pt x="176238" y="25616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195719" y="2467598"/>
            <a:ext cx="110979" cy="165802"/>
          </a:xfrm>
          <a:custGeom>
            <a:avLst/>
            <a:gdLst/>
            <a:ahLst/>
            <a:cxnLst/>
            <a:rect l="l" t="t" r="r" b="b"/>
            <a:pathLst>
              <a:path w="147972" h="221070" extrusionOk="0">
                <a:moveTo>
                  <a:pt x="145972" y="217832"/>
                </a:moveTo>
                <a:cubicBezTo>
                  <a:pt x="126922" y="189257"/>
                  <a:pt x="107872" y="160682"/>
                  <a:pt x="88155" y="132107"/>
                </a:cubicBezTo>
                <a:cubicBezTo>
                  <a:pt x="75678" y="113629"/>
                  <a:pt x="63009" y="95150"/>
                  <a:pt x="51579" y="76005"/>
                </a:cubicBezTo>
                <a:cubicBezTo>
                  <a:pt x="40149" y="56860"/>
                  <a:pt x="32529" y="37905"/>
                  <a:pt x="21576" y="19903"/>
                </a:cubicBezTo>
                <a:cubicBezTo>
                  <a:pt x="18813" y="15331"/>
                  <a:pt x="9574" y="-4291"/>
                  <a:pt x="2526" y="853"/>
                </a:cubicBezTo>
                <a:cubicBezTo>
                  <a:pt x="-11762" y="10378"/>
                  <a:pt x="38054" y="105628"/>
                  <a:pt x="64629" y="135346"/>
                </a:cubicBezTo>
                <a:cubicBezTo>
                  <a:pt x="79869" y="152491"/>
                  <a:pt x="97966" y="166873"/>
                  <a:pt x="113778" y="183542"/>
                </a:cubicBezTo>
                <a:cubicBezTo>
                  <a:pt x="123303" y="193734"/>
                  <a:pt x="132828" y="204497"/>
                  <a:pt x="141686" y="215165"/>
                </a:cubicBezTo>
                <a:cubicBezTo>
                  <a:pt x="143115" y="217070"/>
                  <a:pt x="144448" y="219070"/>
                  <a:pt x="145782" y="221071"/>
                </a:cubicBezTo>
                <a:cubicBezTo>
                  <a:pt x="146746" y="221033"/>
                  <a:pt x="147602" y="220438"/>
                  <a:pt x="147972" y="219547"/>
                </a:cubicBezTo>
                <a:close/>
                <a:moveTo>
                  <a:pt x="116826" y="183828"/>
                </a:moveTo>
                <a:cubicBezTo>
                  <a:pt x="101300" y="166873"/>
                  <a:pt x="83297" y="152491"/>
                  <a:pt x="67867" y="135441"/>
                </a:cubicBezTo>
                <a:cubicBezTo>
                  <a:pt x="52788" y="118089"/>
                  <a:pt x="39984" y="98884"/>
                  <a:pt x="29767" y="78291"/>
                </a:cubicBezTo>
                <a:cubicBezTo>
                  <a:pt x="24338" y="67909"/>
                  <a:pt x="19385" y="57431"/>
                  <a:pt x="14527" y="46858"/>
                </a:cubicBezTo>
                <a:cubicBezTo>
                  <a:pt x="11574" y="40286"/>
                  <a:pt x="-903" y="12187"/>
                  <a:pt x="3097" y="5901"/>
                </a:cubicBezTo>
                <a:cubicBezTo>
                  <a:pt x="7098" y="-386"/>
                  <a:pt x="16623" y="17140"/>
                  <a:pt x="19194" y="21427"/>
                </a:cubicBezTo>
                <a:cubicBezTo>
                  <a:pt x="21766" y="25713"/>
                  <a:pt x="24624" y="31523"/>
                  <a:pt x="27195" y="36667"/>
                </a:cubicBezTo>
                <a:cubicBezTo>
                  <a:pt x="32434" y="47144"/>
                  <a:pt x="37673" y="57717"/>
                  <a:pt x="43483" y="67909"/>
                </a:cubicBezTo>
                <a:cubicBezTo>
                  <a:pt x="53961" y="86197"/>
                  <a:pt x="65581" y="103723"/>
                  <a:pt x="77297" y="121153"/>
                </a:cubicBezTo>
                <a:cubicBezTo>
                  <a:pt x="94315" y="146553"/>
                  <a:pt x="111396" y="171731"/>
                  <a:pt x="128541" y="196687"/>
                </a:cubicBezTo>
                <a:cubicBezTo>
                  <a:pt x="124636" y="192400"/>
                  <a:pt x="120540" y="188114"/>
                  <a:pt x="116826" y="1838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3412164" y="2599696"/>
            <a:ext cx="136327" cy="171935"/>
          </a:xfrm>
          <a:custGeom>
            <a:avLst/>
            <a:gdLst/>
            <a:ahLst/>
            <a:cxnLst/>
            <a:rect l="l" t="t" r="r" b="b"/>
            <a:pathLst>
              <a:path w="181769" h="229247" extrusionOk="0">
                <a:moveTo>
                  <a:pt x="138081" y="88087"/>
                </a:moveTo>
                <a:cubicBezTo>
                  <a:pt x="95218" y="134665"/>
                  <a:pt x="26067" y="147619"/>
                  <a:pt x="826" y="229248"/>
                </a:cubicBezTo>
                <a:cubicBezTo>
                  <a:pt x="826" y="229248"/>
                  <a:pt x="826" y="229248"/>
                  <a:pt x="254" y="229248"/>
                </a:cubicBezTo>
                <a:cubicBezTo>
                  <a:pt x="-317" y="229248"/>
                  <a:pt x="254" y="229248"/>
                  <a:pt x="254" y="229248"/>
                </a:cubicBezTo>
                <a:cubicBezTo>
                  <a:pt x="1873" y="221056"/>
                  <a:pt x="3683" y="212865"/>
                  <a:pt x="5874" y="204673"/>
                </a:cubicBezTo>
                <a:cubicBezTo>
                  <a:pt x="17600" y="160456"/>
                  <a:pt x="37713" y="118904"/>
                  <a:pt x="65119" y="82277"/>
                </a:cubicBezTo>
                <a:cubicBezTo>
                  <a:pt x="81463" y="60581"/>
                  <a:pt x="100987" y="41474"/>
                  <a:pt x="123031" y="25603"/>
                </a:cubicBezTo>
                <a:cubicBezTo>
                  <a:pt x="134271" y="17602"/>
                  <a:pt x="158750" y="-2972"/>
                  <a:pt x="172847" y="362"/>
                </a:cubicBezTo>
                <a:cubicBezTo>
                  <a:pt x="203422" y="7030"/>
                  <a:pt x="146272" y="79705"/>
                  <a:pt x="138081" y="8808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3411998" y="2621762"/>
            <a:ext cx="108015" cy="149726"/>
          </a:xfrm>
          <a:custGeom>
            <a:avLst/>
            <a:gdLst/>
            <a:ahLst/>
            <a:cxnLst/>
            <a:rect l="l" t="t" r="r" b="b"/>
            <a:pathLst>
              <a:path w="144020" h="199635" extrusionOk="0">
                <a:moveTo>
                  <a:pt x="141256" y="753"/>
                </a:moveTo>
                <a:cubicBezTo>
                  <a:pt x="133159" y="-3914"/>
                  <a:pt x="117634" y="14469"/>
                  <a:pt x="112681" y="18755"/>
                </a:cubicBezTo>
                <a:cubicBezTo>
                  <a:pt x="85287" y="43222"/>
                  <a:pt x="61493" y="71442"/>
                  <a:pt x="42005" y="102575"/>
                </a:cubicBezTo>
                <a:cubicBezTo>
                  <a:pt x="27650" y="124967"/>
                  <a:pt x="15708" y="148817"/>
                  <a:pt x="6382" y="173727"/>
                </a:cubicBezTo>
                <a:cubicBezTo>
                  <a:pt x="6382" y="174203"/>
                  <a:pt x="6382" y="174680"/>
                  <a:pt x="5620" y="175061"/>
                </a:cubicBezTo>
                <a:cubicBezTo>
                  <a:pt x="3429" y="183252"/>
                  <a:pt x="1619" y="191444"/>
                  <a:pt x="0" y="199635"/>
                </a:cubicBezTo>
                <a:cubicBezTo>
                  <a:pt x="0" y="199635"/>
                  <a:pt x="0" y="199635"/>
                  <a:pt x="0" y="199635"/>
                </a:cubicBezTo>
                <a:cubicBezTo>
                  <a:pt x="3238" y="190110"/>
                  <a:pt x="6572" y="181061"/>
                  <a:pt x="10192" y="171822"/>
                </a:cubicBezTo>
                <a:cubicBezTo>
                  <a:pt x="23512" y="149948"/>
                  <a:pt x="39511" y="129821"/>
                  <a:pt x="57817" y="111910"/>
                </a:cubicBezTo>
                <a:cubicBezTo>
                  <a:pt x="84011" y="85526"/>
                  <a:pt x="118300" y="63618"/>
                  <a:pt x="135541" y="29709"/>
                </a:cubicBezTo>
                <a:cubicBezTo>
                  <a:pt x="138113" y="25328"/>
                  <a:pt x="149066" y="5230"/>
                  <a:pt x="141256" y="753"/>
                </a:cubicBezTo>
                <a:close/>
                <a:moveTo>
                  <a:pt x="135731" y="24185"/>
                </a:moveTo>
                <a:cubicBezTo>
                  <a:pt x="131965" y="32451"/>
                  <a:pt x="127199" y="40225"/>
                  <a:pt x="121539" y="47330"/>
                </a:cubicBezTo>
                <a:cubicBezTo>
                  <a:pt x="100108" y="74477"/>
                  <a:pt x="70580" y="94955"/>
                  <a:pt x="46958" y="120101"/>
                </a:cubicBezTo>
                <a:cubicBezTo>
                  <a:pt x="35614" y="132195"/>
                  <a:pt x="25231" y="145156"/>
                  <a:pt x="15907" y="158868"/>
                </a:cubicBezTo>
                <a:cubicBezTo>
                  <a:pt x="21482" y="145548"/>
                  <a:pt x="27843" y="132572"/>
                  <a:pt x="34957" y="120006"/>
                </a:cubicBezTo>
                <a:cubicBezTo>
                  <a:pt x="51346" y="90883"/>
                  <a:pt x="71419" y="63992"/>
                  <a:pt x="94678" y="39996"/>
                </a:cubicBezTo>
                <a:cubicBezTo>
                  <a:pt x="105442" y="28852"/>
                  <a:pt x="132778" y="1896"/>
                  <a:pt x="138779" y="3801"/>
                </a:cubicBezTo>
                <a:cubicBezTo>
                  <a:pt x="144780" y="5706"/>
                  <a:pt x="136969" y="20851"/>
                  <a:pt x="135731" y="241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3434777" y="2438012"/>
            <a:ext cx="42586" cy="189070"/>
          </a:xfrm>
          <a:custGeom>
            <a:avLst/>
            <a:gdLst/>
            <a:ahLst/>
            <a:cxnLst/>
            <a:rect l="l" t="t" r="r" b="b"/>
            <a:pathLst>
              <a:path w="56781" h="252093" extrusionOk="0">
                <a:moveTo>
                  <a:pt x="54781" y="49635"/>
                </a:moveTo>
                <a:cubicBezTo>
                  <a:pt x="57448" y="72385"/>
                  <a:pt x="57448" y="95369"/>
                  <a:pt x="54781" y="118120"/>
                </a:cubicBezTo>
                <a:cubicBezTo>
                  <a:pt x="49672" y="162325"/>
                  <a:pt x="34310" y="204726"/>
                  <a:pt x="9918" y="241944"/>
                </a:cubicBezTo>
                <a:cubicBezTo>
                  <a:pt x="9540" y="242632"/>
                  <a:pt x="9127" y="243300"/>
                  <a:pt x="8680" y="243945"/>
                </a:cubicBezTo>
                <a:cubicBezTo>
                  <a:pt x="8680" y="246136"/>
                  <a:pt x="7823" y="248326"/>
                  <a:pt x="7347" y="250422"/>
                </a:cubicBezTo>
                <a:cubicBezTo>
                  <a:pt x="7379" y="250929"/>
                  <a:pt x="7379" y="251438"/>
                  <a:pt x="7347" y="251946"/>
                </a:cubicBezTo>
                <a:lnTo>
                  <a:pt x="7347" y="251946"/>
                </a:lnTo>
                <a:lnTo>
                  <a:pt x="7347" y="251946"/>
                </a:lnTo>
                <a:cubicBezTo>
                  <a:pt x="7113" y="252158"/>
                  <a:pt x="6751" y="252139"/>
                  <a:pt x="6539" y="251905"/>
                </a:cubicBezTo>
                <a:cubicBezTo>
                  <a:pt x="6432" y="251787"/>
                  <a:pt x="6380" y="251629"/>
                  <a:pt x="6394" y="251470"/>
                </a:cubicBezTo>
                <a:cubicBezTo>
                  <a:pt x="6394" y="248802"/>
                  <a:pt x="6394" y="246136"/>
                  <a:pt x="6394" y="243469"/>
                </a:cubicBezTo>
                <a:cubicBezTo>
                  <a:pt x="5537" y="188319"/>
                  <a:pt x="-4750" y="134312"/>
                  <a:pt x="2679" y="79067"/>
                </a:cubicBezTo>
                <a:cubicBezTo>
                  <a:pt x="4299" y="66970"/>
                  <a:pt x="12204" y="-11897"/>
                  <a:pt x="39732" y="1534"/>
                </a:cubicBezTo>
                <a:cubicBezTo>
                  <a:pt x="52495" y="7820"/>
                  <a:pt x="53352" y="38110"/>
                  <a:pt x="54781" y="4963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439343" y="2463799"/>
            <a:ext cx="27788" cy="163283"/>
          </a:xfrm>
          <a:custGeom>
            <a:avLst/>
            <a:gdLst/>
            <a:ahLst/>
            <a:cxnLst/>
            <a:rect l="l" t="t" r="r" b="b"/>
            <a:pathLst>
              <a:path w="37050" h="217710" extrusionOk="0">
                <a:moveTo>
                  <a:pt x="29644" y="1060"/>
                </a:moveTo>
                <a:cubicBezTo>
                  <a:pt x="20119" y="-3798"/>
                  <a:pt x="15928" y="9251"/>
                  <a:pt x="13832" y="15823"/>
                </a:cubicBezTo>
                <a:cubicBezTo>
                  <a:pt x="9740" y="31391"/>
                  <a:pt x="7377" y="47363"/>
                  <a:pt x="6784" y="63448"/>
                </a:cubicBezTo>
                <a:cubicBezTo>
                  <a:pt x="5260" y="79641"/>
                  <a:pt x="5260" y="96310"/>
                  <a:pt x="5260" y="112407"/>
                </a:cubicBezTo>
                <a:cubicBezTo>
                  <a:pt x="6220" y="142644"/>
                  <a:pt x="5074" y="172911"/>
                  <a:pt x="1831" y="202990"/>
                </a:cubicBezTo>
                <a:cubicBezTo>
                  <a:pt x="1259" y="205085"/>
                  <a:pt x="688" y="207085"/>
                  <a:pt x="212" y="209086"/>
                </a:cubicBezTo>
                <a:cubicBezTo>
                  <a:pt x="-265" y="211086"/>
                  <a:pt x="212" y="214420"/>
                  <a:pt x="212" y="217087"/>
                </a:cubicBezTo>
                <a:cubicBezTo>
                  <a:pt x="183" y="217401"/>
                  <a:pt x="414" y="217679"/>
                  <a:pt x="728" y="217708"/>
                </a:cubicBezTo>
                <a:cubicBezTo>
                  <a:pt x="888" y="217723"/>
                  <a:pt x="1046" y="217670"/>
                  <a:pt x="1164" y="217563"/>
                </a:cubicBezTo>
                <a:lnTo>
                  <a:pt x="1164" y="217563"/>
                </a:lnTo>
                <a:cubicBezTo>
                  <a:pt x="1207" y="216960"/>
                  <a:pt x="1207" y="216356"/>
                  <a:pt x="1164" y="215753"/>
                </a:cubicBezTo>
                <a:lnTo>
                  <a:pt x="1736" y="213467"/>
                </a:lnTo>
                <a:cubicBezTo>
                  <a:pt x="2402" y="211467"/>
                  <a:pt x="3164" y="209371"/>
                  <a:pt x="3736" y="207276"/>
                </a:cubicBezTo>
                <a:cubicBezTo>
                  <a:pt x="11381" y="181831"/>
                  <a:pt x="17739" y="156017"/>
                  <a:pt x="22786" y="129933"/>
                </a:cubicBezTo>
                <a:cubicBezTo>
                  <a:pt x="29834" y="96786"/>
                  <a:pt x="38693" y="60305"/>
                  <a:pt x="36788" y="26301"/>
                </a:cubicBezTo>
                <a:cubicBezTo>
                  <a:pt x="37264" y="19157"/>
                  <a:pt x="37454" y="4774"/>
                  <a:pt x="29644" y="1060"/>
                </a:cubicBezTo>
                <a:close/>
                <a:moveTo>
                  <a:pt x="33263" y="12775"/>
                </a:moveTo>
                <a:cubicBezTo>
                  <a:pt x="34057" y="16252"/>
                  <a:pt x="34567" y="19788"/>
                  <a:pt x="34787" y="23348"/>
                </a:cubicBezTo>
                <a:cubicBezTo>
                  <a:pt x="35487" y="33422"/>
                  <a:pt x="35136" y="43541"/>
                  <a:pt x="33740" y="53542"/>
                </a:cubicBezTo>
                <a:cubicBezTo>
                  <a:pt x="31549" y="72592"/>
                  <a:pt x="28310" y="92214"/>
                  <a:pt x="24691" y="111454"/>
                </a:cubicBezTo>
                <a:cubicBezTo>
                  <a:pt x="20024" y="135934"/>
                  <a:pt x="13737" y="159937"/>
                  <a:pt x="7260" y="183844"/>
                </a:cubicBezTo>
                <a:cubicBezTo>
                  <a:pt x="8975" y="164794"/>
                  <a:pt x="8784" y="145744"/>
                  <a:pt x="8594" y="126694"/>
                </a:cubicBezTo>
                <a:cubicBezTo>
                  <a:pt x="8403" y="107644"/>
                  <a:pt x="8594" y="90785"/>
                  <a:pt x="9451" y="72973"/>
                </a:cubicBezTo>
                <a:cubicBezTo>
                  <a:pt x="9799" y="53676"/>
                  <a:pt x="12453" y="34490"/>
                  <a:pt x="17357" y="15823"/>
                </a:cubicBezTo>
                <a:cubicBezTo>
                  <a:pt x="20024" y="6775"/>
                  <a:pt x="30882" y="1060"/>
                  <a:pt x="33263" y="123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121297" y="2203076"/>
            <a:ext cx="100980" cy="168065"/>
          </a:xfrm>
          <a:custGeom>
            <a:avLst/>
            <a:gdLst/>
            <a:ahLst/>
            <a:cxnLst/>
            <a:rect l="l" t="t" r="r" b="b"/>
            <a:pathLst>
              <a:path w="134640" h="224086" extrusionOk="0">
                <a:moveTo>
                  <a:pt x="134046" y="219626"/>
                </a:moveTo>
                <a:lnTo>
                  <a:pt x="134617" y="222198"/>
                </a:lnTo>
                <a:cubicBezTo>
                  <a:pt x="134766" y="223080"/>
                  <a:pt x="134172" y="223915"/>
                  <a:pt x="133290" y="224064"/>
                </a:cubicBezTo>
                <a:cubicBezTo>
                  <a:pt x="133033" y="224107"/>
                  <a:pt x="132770" y="224088"/>
                  <a:pt x="132522" y="224008"/>
                </a:cubicBezTo>
                <a:cubicBezTo>
                  <a:pt x="131895" y="223918"/>
                  <a:pt x="131418" y="223401"/>
                  <a:pt x="131379" y="222769"/>
                </a:cubicBezTo>
                <a:lnTo>
                  <a:pt x="130236" y="218007"/>
                </a:lnTo>
                <a:lnTo>
                  <a:pt x="130236" y="218007"/>
                </a:lnTo>
                <a:cubicBezTo>
                  <a:pt x="130236" y="216769"/>
                  <a:pt x="129569" y="215530"/>
                  <a:pt x="129283" y="214197"/>
                </a:cubicBezTo>
                <a:cubicBezTo>
                  <a:pt x="128162" y="212015"/>
                  <a:pt x="126889" y="209914"/>
                  <a:pt x="125473" y="207910"/>
                </a:cubicBezTo>
                <a:cubicBezTo>
                  <a:pt x="110900" y="185812"/>
                  <a:pt x="85468" y="167048"/>
                  <a:pt x="68323" y="148189"/>
                </a:cubicBezTo>
                <a:cubicBezTo>
                  <a:pt x="52341" y="131249"/>
                  <a:pt x="38109" y="112740"/>
                  <a:pt x="25842" y="92944"/>
                </a:cubicBezTo>
                <a:cubicBezTo>
                  <a:pt x="13191" y="72929"/>
                  <a:pt x="4794" y="50525"/>
                  <a:pt x="1172" y="27126"/>
                </a:cubicBezTo>
                <a:cubicBezTo>
                  <a:pt x="410" y="20839"/>
                  <a:pt x="-2543" y="4837"/>
                  <a:pt x="5363" y="837"/>
                </a:cubicBezTo>
                <a:cubicBezTo>
                  <a:pt x="14888" y="-4211"/>
                  <a:pt x="30604" y="15029"/>
                  <a:pt x="35938" y="19887"/>
                </a:cubicBezTo>
                <a:cubicBezTo>
                  <a:pt x="54354" y="37451"/>
                  <a:pt x="70368" y="57372"/>
                  <a:pt x="83563" y="79132"/>
                </a:cubicBezTo>
                <a:cubicBezTo>
                  <a:pt x="108709" y="122544"/>
                  <a:pt x="125811" y="170138"/>
                  <a:pt x="134046" y="219626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3135819" y="2222683"/>
            <a:ext cx="86599" cy="148386"/>
          </a:xfrm>
          <a:custGeom>
            <a:avLst/>
            <a:gdLst/>
            <a:ahLst/>
            <a:cxnLst/>
            <a:rect l="l" t="t" r="r" b="b"/>
            <a:pathLst>
              <a:path w="115466" h="197848" extrusionOk="0">
                <a:moveTo>
                  <a:pt x="69153" y="92804"/>
                </a:moveTo>
                <a:cubicBezTo>
                  <a:pt x="57723" y="71849"/>
                  <a:pt x="45531" y="51085"/>
                  <a:pt x="32672" y="30987"/>
                </a:cubicBezTo>
                <a:cubicBezTo>
                  <a:pt x="27346" y="22082"/>
                  <a:pt x="21157" y="13723"/>
                  <a:pt x="14193" y="6031"/>
                </a:cubicBezTo>
                <a:cubicBezTo>
                  <a:pt x="12193" y="3936"/>
                  <a:pt x="8478" y="-1112"/>
                  <a:pt x="4668" y="221"/>
                </a:cubicBezTo>
                <a:cubicBezTo>
                  <a:pt x="-15525" y="7365"/>
                  <a:pt x="35910" y="81660"/>
                  <a:pt x="42768" y="91375"/>
                </a:cubicBezTo>
                <a:cubicBezTo>
                  <a:pt x="56103" y="110425"/>
                  <a:pt x="71343" y="128809"/>
                  <a:pt x="84869" y="147573"/>
                </a:cubicBezTo>
                <a:cubicBezTo>
                  <a:pt x="92994" y="158292"/>
                  <a:pt x="100165" y="169702"/>
                  <a:pt x="106300" y="181672"/>
                </a:cubicBezTo>
                <a:cubicBezTo>
                  <a:pt x="108015" y="185006"/>
                  <a:pt x="109539" y="188340"/>
                  <a:pt x="111063" y="191769"/>
                </a:cubicBezTo>
                <a:lnTo>
                  <a:pt x="111063" y="191769"/>
                </a:lnTo>
                <a:lnTo>
                  <a:pt x="112777" y="195960"/>
                </a:lnTo>
                <a:lnTo>
                  <a:pt x="113349" y="197769"/>
                </a:lnTo>
                <a:cubicBezTo>
                  <a:pt x="114199" y="198045"/>
                  <a:pt x="115113" y="197579"/>
                  <a:pt x="115388" y="196728"/>
                </a:cubicBezTo>
                <a:cubicBezTo>
                  <a:pt x="115468" y="196480"/>
                  <a:pt x="115487" y="196217"/>
                  <a:pt x="115444" y="195960"/>
                </a:cubicBezTo>
                <a:lnTo>
                  <a:pt x="114873" y="193388"/>
                </a:lnTo>
                <a:cubicBezTo>
                  <a:pt x="113603" y="189619"/>
                  <a:pt x="112108" y="185929"/>
                  <a:pt x="110396" y="182339"/>
                </a:cubicBezTo>
                <a:cubicBezTo>
                  <a:pt x="98915" y="151501"/>
                  <a:pt x="85129" y="121571"/>
                  <a:pt x="69153" y="92804"/>
                </a:cubicBezTo>
                <a:close/>
                <a:moveTo>
                  <a:pt x="102395" y="168337"/>
                </a:moveTo>
                <a:cubicBezTo>
                  <a:pt x="92108" y="151669"/>
                  <a:pt x="78963" y="136333"/>
                  <a:pt x="67914" y="121855"/>
                </a:cubicBezTo>
                <a:cubicBezTo>
                  <a:pt x="55437" y="105472"/>
                  <a:pt x="43340" y="88899"/>
                  <a:pt x="32386" y="71563"/>
                </a:cubicBezTo>
                <a:cubicBezTo>
                  <a:pt x="26862" y="62896"/>
                  <a:pt x="21718" y="54133"/>
                  <a:pt x="16860" y="45084"/>
                </a:cubicBezTo>
                <a:cubicBezTo>
                  <a:pt x="12003" y="36035"/>
                  <a:pt x="-1047" y="7841"/>
                  <a:pt x="4764" y="4126"/>
                </a:cubicBezTo>
                <a:cubicBezTo>
                  <a:pt x="8669" y="1650"/>
                  <a:pt x="23147" y="20509"/>
                  <a:pt x="26004" y="24796"/>
                </a:cubicBezTo>
                <a:cubicBezTo>
                  <a:pt x="31815" y="33177"/>
                  <a:pt x="37053" y="42036"/>
                  <a:pt x="42387" y="50799"/>
                </a:cubicBezTo>
                <a:cubicBezTo>
                  <a:pt x="53246" y="68833"/>
                  <a:pt x="63596" y="87121"/>
                  <a:pt x="73439" y="105663"/>
                </a:cubicBezTo>
                <a:cubicBezTo>
                  <a:pt x="84186" y="126031"/>
                  <a:pt x="93852" y="146951"/>
                  <a:pt x="102395" y="16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3332528" y="2371502"/>
            <a:ext cx="42750" cy="193091"/>
          </a:xfrm>
          <a:custGeom>
            <a:avLst/>
            <a:gdLst/>
            <a:ahLst/>
            <a:cxnLst/>
            <a:rect l="l" t="t" r="r" b="b"/>
            <a:pathLst>
              <a:path w="57000" h="257455" extrusionOk="0">
                <a:moveTo>
                  <a:pt x="29093" y="253757"/>
                </a:moveTo>
                <a:lnTo>
                  <a:pt x="28235" y="256329"/>
                </a:lnTo>
                <a:cubicBezTo>
                  <a:pt x="27963" y="257181"/>
                  <a:pt x="27052" y="257650"/>
                  <a:pt x="26200" y="257378"/>
                </a:cubicBezTo>
                <a:cubicBezTo>
                  <a:pt x="25919" y="257288"/>
                  <a:pt x="25667" y="257123"/>
                  <a:pt x="25473" y="256900"/>
                </a:cubicBezTo>
                <a:cubicBezTo>
                  <a:pt x="25185" y="256365"/>
                  <a:pt x="25185" y="255721"/>
                  <a:pt x="25473" y="255186"/>
                </a:cubicBezTo>
                <a:lnTo>
                  <a:pt x="26902" y="250518"/>
                </a:lnTo>
                <a:lnTo>
                  <a:pt x="26902" y="250518"/>
                </a:lnTo>
                <a:cubicBezTo>
                  <a:pt x="26902" y="249280"/>
                  <a:pt x="27664" y="248042"/>
                  <a:pt x="28140" y="246804"/>
                </a:cubicBezTo>
                <a:cubicBezTo>
                  <a:pt x="28616" y="245565"/>
                  <a:pt x="28140" y="241851"/>
                  <a:pt x="28140" y="239374"/>
                </a:cubicBezTo>
                <a:cubicBezTo>
                  <a:pt x="26616" y="212895"/>
                  <a:pt x="14043" y="184034"/>
                  <a:pt x="9090" y="159078"/>
                </a:cubicBezTo>
                <a:cubicBezTo>
                  <a:pt x="3788" y="136420"/>
                  <a:pt x="788" y="113284"/>
                  <a:pt x="137" y="90022"/>
                </a:cubicBezTo>
                <a:cubicBezTo>
                  <a:pt x="-811" y="66346"/>
                  <a:pt x="3179" y="42731"/>
                  <a:pt x="11852" y="20680"/>
                </a:cubicBezTo>
                <a:cubicBezTo>
                  <a:pt x="14329" y="14775"/>
                  <a:pt x="19758" y="-465"/>
                  <a:pt x="28616" y="11"/>
                </a:cubicBezTo>
                <a:cubicBezTo>
                  <a:pt x="39761" y="678"/>
                  <a:pt x="43285" y="24871"/>
                  <a:pt x="45476" y="31920"/>
                </a:cubicBezTo>
                <a:cubicBezTo>
                  <a:pt x="52629" y="56349"/>
                  <a:pt x="56505" y="81621"/>
                  <a:pt x="57001" y="107072"/>
                </a:cubicBezTo>
                <a:cubicBezTo>
                  <a:pt x="56587" y="157247"/>
                  <a:pt x="47133" y="206936"/>
                  <a:pt x="29093" y="25375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344542" y="2395202"/>
            <a:ext cx="18340" cy="169534"/>
          </a:xfrm>
          <a:custGeom>
            <a:avLst/>
            <a:gdLst/>
            <a:ahLst/>
            <a:cxnLst/>
            <a:rect l="l" t="t" r="r" b="b"/>
            <a:pathLst>
              <a:path w="24454" h="226045" extrusionOk="0">
                <a:moveTo>
                  <a:pt x="24218" y="112334"/>
                </a:moveTo>
                <a:cubicBezTo>
                  <a:pt x="24790" y="88427"/>
                  <a:pt x="24218" y="64709"/>
                  <a:pt x="23647" y="40516"/>
                </a:cubicBezTo>
                <a:cubicBezTo>
                  <a:pt x="23473" y="30139"/>
                  <a:pt x="22292" y="19804"/>
                  <a:pt x="20122" y="9655"/>
                </a:cubicBezTo>
                <a:cubicBezTo>
                  <a:pt x="19456" y="6892"/>
                  <a:pt x="18789" y="130"/>
                  <a:pt x="14884" y="130"/>
                </a:cubicBezTo>
                <a:cubicBezTo>
                  <a:pt x="-6167" y="-3871"/>
                  <a:pt x="977" y="85855"/>
                  <a:pt x="1930" y="97952"/>
                </a:cubicBezTo>
                <a:cubicBezTo>
                  <a:pt x="3739" y="121383"/>
                  <a:pt x="7359" y="144529"/>
                  <a:pt x="10121" y="167770"/>
                </a:cubicBezTo>
                <a:cubicBezTo>
                  <a:pt x="11773" y="181101"/>
                  <a:pt x="12251" y="194551"/>
                  <a:pt x="11550" y="207965"/>
                </a:cubicBezTo>
                <a:cubicBezTo>
                  <a:pt x="11550" y="211775"/>
                  <a:pt x="10979" y="215395"/>
                  <a:pt x="10502" y="219109"/>
                </a:cubicBezTo>
                <a:lnTo>
                  <a:pt x="10502" y="219109"/>
                </a:lnTo>
                <a:lnTo>
                  <a:pt x="9931" y="223586"/>
                </a:lnTo>
                <a:cubicBezTo>
                  <a:pt x="9964" y="224221"/>
                  <a:pt x="9964" y="224857"/>
                  <a:pt x="9931" y="225491"/>
                </a:cubicBezTo>
                <a:cubicBezTo>
                  <a:pt x="10519" y="226165"/>
                  <a:pt x="11542" y="226234"/>
                  <a:pt x="12215" y="225646"/>
                </a:cubicBezTo>
                <a:cubicBezTo>
                  <a:pt x="12438" y="225452"/>
                  <a:pt x="12603" y="225201"/>
                  <a:pt x="12693" y="224920"/>
                </a:cubicBezTo>
                <a:lnTo>
                  <a:pt x="13550" y="222348"/>
                </a:lnTo>
                <a:cubicBezTo>
                  <a:pt x="14289" y="218473"/>
                  <a:pt x="14830" y="214563"/>
                  <a:pt x="15169" y="210632"/>
                </a:cubicBezTo>
                <a:cubicBezTo>
                  <a:pt x="20619" y="178136"/>
                  <a:pt x="23643" y="145279"/>
                  <a:pt x="24218" y="112334"/>
                </a:cubicBezTo>
                <a:close/>
                <a:moveTo>
                  <a:pt x="14693" y="194249"/>
                </a:moveTo>
                <a:cubicBezTo>
                  <a:pt x="14122" y="174723"/>
                  <a:pt x="10407" y="154816"/>
                  <a:pt x="8121" y="137099"/>
                </a:cubicBezTo>
                <a:cubicBezTo>
                  <a:pt x="5549" y="116716"/>
                  <a:pt x="3454" y="96237"/>
                  <a:pt x="2596" y="75663"/>
                </a:cubicBezTo>
                <a:cubicBezTo>
                  <a:pt x="2596" y="65471"/>
                  <a:pt x="2596" y="55279"/>
                  <a:pt x="2596" y="45088"/>
                </a:cubicBezTo>
                <a:cubicBezTo>
                  <a:pt x="2596" y="34896"/>
                  <a:pt x="5835" y="3845"/>
                  <a:pt x="12121" y="3559"/>
                </a:cubicBezTo>
                <a:cubicBezTo>
                  <a:pt x="16789" y="3559"/>
                  <a:pt x="19837" y="26990"/>
                  <a:pt x="20218" y="32134"/>
                </a:cubicBezTo>
                <a:cubicBezTo>
                  <a:pt x="20980" y="42421"/>
                  <a:pt x="21075" y="52708"/>
                  <a:pt x="21266" y="62899"/>
                </a:cubicBezTo>
                <a:cubicBezTo>
                  <a:pt x="21266" y="83950"/>
                  <a:pt x="21266" y="104905"/>
                  <a:pt x="20694" y="125955"/>
                </a:cubicBezTo>
                <a:cubicBezTo>
                  <a:pt x="20408" y="148529"/>
                  <a:pt x="18408" y="171484"/>
                  <a:pt x="15074" y="1942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200595" y="2328339"/>
            <a:ext cx="333860" cy="658619"/>
          </a:xfrm>
          <a:custGeom>
            <a:avLst/>
            <a:gdLst/>
            <a:ahLst/>
            <a:cxnLst/>
            <a:rect l="l" t="t" r="r" b="b"/>
            <a:pathLst>
              <a:path w="445147" h="878159" extrusionOk="0">
                <a:moveTo>
                  <a:pt x="325304" y="348360"/>
                </a:moveTo>
                <a:cubicBezTo>
                  <a:pt x="318290" y="396080"/>
                  <a:pt x="308591" y="443368"/>
                  <a:pt x="296253" y="489996"/>
                </a:cubicBezTo>
                <a:cubicBezTo>
                  <a:pt x="285106" y="525816"/>
                  <a:pt x="278075" y="562789"/>
                  <a:pt x="275298" y="600201"/>
                </a:cubicBezTo>
                <a:cubicBezTo>
                  <a:pt x="274682" y="648274"/>
                  <a:pt x="286423" y="695699"/>
                  <a:pt x="309397" y="737932"/>
                </a:cubicBezTo>
                <a:cubicBezTo>
                  <a:pt x="296157" y="723263"/>
                  <a:pt x="283203" y="708309"/>
                  <a:pt x="270249" y="693165"/>
                </a:cubicBezTo>
                <a:cubicBezTo>
                  <a:pt x="243097" y="663113"/>
                  <a:pt x="219450" y="630071"/>
                  <a:pt x="199764" y="594676"/>
                </a:cubicBezTo>
                <a:cubicBezTo>
                  <a:pt x="197986" y="591057"/>
                  <a:pt x="196272" y="587437"/>
                  <a:pt x="194621" y="583818"/>
                </a:cubicBezTo>
                <a:cubicBezTo>
                  <a:pt x="194715" y="583540"/>
                  <a:pt x="194715" y="583238"/>
                  <a:pt x="194621" y="582960"/>
                </a:cubicBezTo>
                <a:cubicBezTo>
                  <a:pt x="184177" y="535261"/>
                  <a:pt x="180966" y="486263"/>
                  <a:pt x="185096" y="437609"/>
                </a:cubicBezTo>
                <a:cubicBezTo>
                  <a:pt x="193186" y="412359"/>
                  <a:pt x="203780" y="387981"/>
                  <a:pt x="216719" y="364838"/>
                </a:cubicBezTo>
                <a:cubicBezTo>
                  <a:pt x="230678" y="341729"/>
                  <a:pt x="241686" y="316961"/>
                  <a:pt x="249485" y="291114"/>
                </a:cubicBezTo>
                <a:cubicBezTo>
                  <a:pt x="249485" y="289590"/>
                  <a:pt x="247770" y="288638"/>
                  <a:pt x="247199" y="290162"/>
                </a:cubicBezTo>
                <a:cubicBezTo>
                  <a:pt x="233769" y="325404"/>
                  <a:pt x="206146" y="359599"/>
                  <a:pt x="190049" y="396080"/>
                </a:cubicBezTo>
                <a:cubicBezTo>
                  <a:pt x="191001" y="390079"/>
                  <a:pt x="191954" y="384078"/>
                  <a:pt x="193097" y="377982"/>
                </a:cubicBezTo>
                <a:cubicBezTo>
                  <a:pt x="203670" y="320261"/>
                  <a:pt x="223577" y="262254"/>
                  <a:pt x="202622" y="204532"/>
                </a:cubicBezTo>
                <a:cubicBezTo>
                  <a:pt x="201860" y="202627"/>
                  <a:pt x="199098" y="203961"/>
                  <a:pt x="199669" y="205865"/>
                </a:cubicBezTo>
                <a:cubicBezTo>
                  <a:pt x="219576" y="270064"/>
                  <a:pt x="188334" y="340930"/>
                  <a:pt x="179000" y="404748"/>
                </a:cubicBezTo>
                <a:cubicBezTo>
                  <a:pt x="170424" y="453099"/>
                  <a:pt x="171006" y="502630"/>
                  <a:pt x="180714" y="550766"/>
                </a:cubicBezTo>
                <a:cubicBezTo>
                  <a:pt x="172230" y="524561"/>
                  <a:pt x="165171" y="497915"/>
                  <a:pt x="159569" y="470946"/>
                </a:cubicBezTo>
                <a:cubicBezTo>
                  <a:pt x="123279" y="309021"/>
                  <a:pt x="81273" y="147858"/>
                  <a:pt x="2502" y="602"/>
                </a:cubicBezTo>
                <a:cubicBezTo>
                  <a:pt x="1740" y="-827"/>
                  <a:pt x="-546" y="602"/>
                  <a:pt x="120" y="1650"/>
                </a:cubicBezTo>
                <a:cubicBezTo>
                  <a:pt x="80797" y="161384"/>
                  <a:pt x="112706" y="335025"/>
                  <a:pt x="154711" y="507236"/>
                </a:cubicBezTo>
                <a:cubicBezTo>
                  <a:pt x="154711" y="509237"/>
                  <a:pt x="155759" y="511142"/>
                  <a:pt x="156235" y="513047"/>
                </a:cubicBezTo>
                <a:cubicBezTo>
                  <a:pt x="141890" y="490681"/>
                  <a:pt x="124874" y="470147"/>
                  <a:pt x="105562" y="451896"/>
                </a:cubicBezTo>
                <a:cubicBezTo>
                  <a:pt x="105220" y="451475"/>
                  <a:pt x="104602" y="451411"/>
                  <a:pt x="104181" y="451753"/>
                </a:cubicBezTo>
                <a:cubicBezTo>
                  <a:pt x="103760" y="452095"/>
                  <a:pt x="103696" y="452714"/>
                  <a:pt x="104038" y="453134"/>
                </a:cubicBezTo>
                <a:cubicBezTo>
                  <a:pt x="127089" y="482757"/>
                  <a:pt x="144710" y="515142"/>
                  <a:pt x="165570" y="546003"/>
                </a:cubicBezTo>
                <a:cubicBezTo>
                  <a:pt x="172926" y="570189"/>
                  <a:pt x="183024" y="593455"/>
                  <a:pt x="195669" y="615345"/>
                </a:cubicBezTo>
                <a:cubicBezTo>
                  <a:pt x="211475" y="641241"/>
                  <a:pt x="229412" y="665773"/>
                  <a:pt x="249294" y="688688"/>
                </a:cubicBezTo>
                <a:cubicBezTo>
                  <a:pt x="216433" y="661065"/>
                  <a:pt x="183191" y="633919"/>
                  <a:pt x="152235" y="603820"/>
                </a:cubicBezTo>
                <a:cubicBezTo>
                  <a:pt x="105244" y="558580"/>
                  <a:pt x="61301" y="510278"/>
                  <a:pt x="20694" y="459231"/>
                </a:cubicBezTo>
                <a:cubicBezTo>
                  <a:pt x="20458" y="458941"/>
                  <a:pt x="20031" y="458899"/>
                  <a:pt x="19742" y="459135"/>
                </a:cubicBezTo>
                <a:cubicBezTo>
                  <a:pt x="19453" y="459372"/>
                  <a:pt x="19410" y="459798"/>
                  <a:pt x="19647" y="460088"/>
                </a:cubicBezTo>
                <a:cubicBezTo>
                  <a:pt x="58868" y="515694"/>
                  <a:pt x="102643" y="567944"/>
                  <a:pt x="150520" y="616298"/>
                </a:cubicBezTo>
                <a:cubicBezTo>
                  <a:pt x="191382" y="656970"/>
                  <a:pt x="235293" y="698499"/>
                  <a:pt x="284442" y="729741"/>
                </a:cubicBezTo>
                <a:cubicBezTo>
                  <a:pt x="331400" y="783747"/>
                  <a:pt x="381597" y="838135"/>
                  <a:pt x="441033" y="877664"/>
                </a:cubicBezTo>
                <a:cubicBezTo>
                  <a:pt x="442190" y="878506"/>
                  <a:pt x="443810" y="878250"/>
                  <a:pt x="444652" y="877092"/>
                </a:cubicBezTo>
                <a:cubicBezTo>
                  <a:pt x="445494" y="875935"/>
                  <a:pt x="445238" y="874315"/>
                  <a:pt x="444081" y="873473"/>
                </a:cubicBezTo>
                <a:cubicBezTo>
                  <a:pt x="433095" y="863757"/>
                  <a:pt x="422395" y="853915"/>
                  <a:pt x="411981" y="843945"/>
                </a:cubicBezTo>
                <a:cubicBezTo>
                  <a:pt x="401694" y="821085"/>
                  <a:pt x="387502" y="800035"/>
                  <a:pt x="378358" y="776413"/>
                </a:cubicBezTo>
                <a:cubicBezTo>
                  <a:pt x="367717" y="748645"/>
                  <a:pt x="360427" y="719707"/>
                  <a:pt x="356641" y="690212"/>
                </a:cubicBezTo>
                <a:cubicBezTo>
                  <a:pt x="356641" y="688021"/>
                  <a:pt x="353117" y="688593"/>
                  <a:pt x="353307" y="690688"/>
                </a:cubicBezTo>
                <a:cubicBezTo>
                  <a:pt x="355689" y="730979"/>
                  <a:pt x="364737" y="780699"/>
                  <a:pt x="386264" y="819180"/>
                </a:cubicBezTo>
                <a:cubicBezTo>
                  <a:pt x="371310" y="804321"/>
                  <a:pt x="356546" y="789272"/>
                  <a:pt x="342163" y="773841"/>
                </a:cubicBezTo>
                <a:cubicBezTo>
                  <a:pt x="303492" y="714977"/>
                  <a:pt x="278441" y="644873"/>
                  <a:pt x="286823" y="574388"/>
                </a:cubicBezTo>
                <a:cubicBezTo>
                  <a:pt x="292568" y="538311"/>
                  <a:pt x="300391" y="502597"/>
                  <a:pt x="310254" y="467422"/>
                </a:cubicBezTo>
                <a:cubicBezTo>
                  <a:pt x="319234" y="428217"/>
                  <a:pt x="325188" y="388381"/>
                  <a:pt x="328066" y="348264"/>
                </a:cubicBezTo>
                <a:cubicBezTo>
                  <a:pt x="327840" y="347508"/>
                  <a:pt x="327043" y="347079"/>
                  <a:pt x="326287" y="347306"/>
                </a:cubicBezTo>
                <a:cubicBezTo>
                  <a:pt x="325793" y="347454"/>
                  <a:pt x="325418" y="347857"/>
                  <a:pt x="325304" y="34836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4658343" y="2440709"/>
            <a:ext cx="38958" cy="187476"/>
          </a:xfrm>
          <a:custGeom>
            <a:avLst/>
            <a:gdLst/>
            <a:ahLst/>
            <a:cxnLst/>
            <a:rect l="l" t="t" r="r" b="b"/>
            <a:pathLst>
              <a:path w="51944" h="249968" extrusionOk="0">
                <a:moveTo>
                  <a:pt x="6034" y="22321"/>
                </a:moveTo>
                <a:cubicBezTo>
                  <a:pt x="-1681" y="43657"/>
                  <a:pt x="-157" y="69946"/>
                  <a:pt x="795" y="92330"/>
                </a:cubicBezTo>
                <a:cubicBezTo>
                  <a:pt x="2055" y="117903"/>
                  <a:pt x="5046" y="143361"/>
                  <a:pt x="9749" y="168530"/>
                </a:cubicBezTo>
                <a:cubicBezTo>
                  <a:pt x="13940" y="191961"/>
                  <a:pt x="19274" y="215107"/>
                  <a:pt x="25084" y="238158"/>
                </a:cubicBezTo>
                <a:lnTo>
                  <a:pt x="25084" y="238825"/>
                </a:lnTo>
                <a:lnTo>
                  <a:pt x="26227" y="243396"/>
                </a:lnTo>
                <a:cubicBezTo>
                  <a:pt x="26227" y="245206"/>
                  <a:pt x="26703" y="247111"/>
                  <a:pt x="27084" y="249016"/>
                </a:cubicBezTo>
                <a:cubicBezTo>
                  <a:pt x="27128" y="249523"/>
                  <a:pt x="27530" y="249924"/>
                  <a:pt x="28037" y="249969"/>
                </a:cubicBezTo>
                <a:cubicBezTo>
                  <a:pt x="28704" y="249969"/>
                  <a:pt x="29275" y="249969"/>
                  <a:pt x="29180" y="248921"/>
                </a:cubicBezTo>
                <a:lnTo>
                  <a:pt x="29180" y="245873"/>
                </a:lnTo>
                <a:cubicBezTo>
                  <a:pt x="25465" y="202629"/>
                  <a:pt x="50421" y="163196"/>
                  <a:pt x="51945" y="120333"/>
                </a:cubicBezTo>
                <a:cubicBezTo>
                  <a:pt x="51339" y="96750"/>
                  <a:pt x="48145" y="73305"/>
                  <a:pt x="42420" y="50420"/>
                </a:cubicBezTo>
                <a:cubicBezTo>
                  <a:pt x="41068" y="36512"/>
                  <a:pt x="38389" y="22765"/>
                  <a:pt x="34419" y="9367"/>
                </a:cubicBezTo>
                <a:cubicBezTo>
                  <a:pt x="33180" y="6129"/>
                  <a:pt x="32895" y="2795"/>
                  <a:pt x="29275" y="1080"/>
                </a:cubicBezTo>
                <a:cubicBezTo>
                  <a:pt x="18226" y="-4730"/>
                  <a:pt x="8701" y="14415"/>
                  <a:pt x="6034" y="2232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4664330" y="2468352"/>
            <a:ext cx="23096" cy="159476"/>
          </a:xfrm>
          <a:custGeom>
            <a:avLst/>
            <a:gdLst/>
            <a:ahLst/>
            <a:cxnLst/>
            <a:rect l="l" t="t" r="r" b="b"/>
            <a:pathLst>
              <a:path w="30794" h="212635" extrusionOk="0">
                <a:moveTo>
                  <a:pt x="3575" y="14991"/>
                </a:moveTo>
                <a:cubicBezTo>
                  <a:pt x="2242" y="22611"/>
                  <a:pt x="1289" y="30231"/>
                  <a:pt x="718" y="37946"/>
                </a:cubicBezTo>
                <a:cubicBezTo>
                  <a:pt x="-1120" y="69785"/>
                  <a:pt x="574" y="101730"/>
                  <a:pt x="5766" y="133196"/>
                </a:cubicBezTo>
                <a:cubicBezTo>
                  <a:pt x="8314" y="155834"/>
                  <a:pt x="12098" y="178314"/>
                  <a:pt x="17101" y="200538"/>
                </a:cubicBezTo>
                <a:lnTo>
                  <a:pt x="17101" y="201205"/>
                </a:lnTo>
                <a:cubicBezTo>
                  <a:pt x="17958" y="204253"/>
                  <a:pt x="18815" y="207396"/>
                  <a:pt x="19768" y="210730"/>
                </a:cubicBezTo>
                <a:lnTo>
                  <a:pt x="19768" y="212635"/>
                </a:lnTo>
                <a:cubicBezTo>
                  <a:pt x="20434" y="212635"/>
                  <a:pt x="21006" y="212635"/>
                  <a:pt x="20910" y="211587"/>
                </a:cubicBezTo>
                <a:lnTo>
                  <a:pt x="20910" y="208539"/>
                </a:lnTo>
                <a:lnTo>
                  <a:pt x="19958" y="205301"/>
                </a:lnTo>
                <a:cubicBezTo>
                  <a:pt x="19022" y="172448"/>
                  <a:pt x="22060" y="139602"/>
                  <a:pt x="29007" y="107479"/>
                </a:cubicBezTo>
                <a:cubicBezTo>
                  <a:pt x="33117" y="76509"/>
                  <a:pt x="30120" y="45011"/>
                  <a:pt x="20244" y="15372"/>
                </a:cubicBezTo>
                <a:cubicBezTo>
                  <a:pt x="18910" y="11086"/>
                  <a:pt x="14910" y="-4344"/>
                  <a:pt x="8147" y="1180"/>
                </a:cubicBezTo>
                <a:cubicBezTo>
                  <a:pt x="5004" y="3752"/>
                  <a:pt x="4242" y="11181"/>
                  <a:pt x="3575" y="14991"/>
                </a:cubicBezTo>
                <a:close/>
                <a:moveTo>
                  <a:pt x="10338" y="2609"/>
                </a:moveTo>
                <a:cubicBezTo>
                  <a:pt x="12814" y="2132"/>
                  <a:pt x="15958" y="8324"/>
                  <a:pt x="17005" y="11086"/>
                </a:cubicBezTo>
                <a:cubicBezTo>
                  <a:pt x="21795" y="25260"/>
                  <a:pt x="24990" y="39924"/>
                  <a:pt x="26530" y="54806"/>
                </a:cubicBezTo>
                <a:cubicBezTo>
                  <a:pt x="29399" y="70355"/>
                  <a:pt x="29945" y="86245"/>
                  <a:pt x="28150" y="101954"/>
                </a:cubicBezTo>
                <a:cubicBezTo>
                  <a:pt x="26054" y="115956"/>
                  <a:pt x="23101" y="129767"/>
                  <a:pt x="21196" y="143865"/>
                </a:cubicBezTo>
                <a:cubicBezTo>
                  <a:pt x="18311" y="162450"/>
                  <a:pt x="17512" y="181299"/>
                  <a:pt x="18815" y="200062"/>
                </a:cubicBezTo>
                <a:cubicBezTo>
                  <a:pt x="13436" y="176378"/>
                  <a:pt x="9460" y="152396"/>
                  <a:pt x="6909" y="128244"/>
                </a:cubicBezTo>
                <a:cubicBezTo>
                  <a:pt x="2626" y="100554"/>
                  <a:pt x="1000" y="72518"/>
                  <a:pt x="2051" y="44519"/>
                </a:cubicBezTo>
                <a:cubicBezTo>
                  <a:pt x="2447" y="36385"/>
                  <a:pt x="3273" y="28277"/>
                  <a:pt x="4527" y="20230"/>
                </a:cubicBezTo>
                <a:cubicBezTo>
                  <a:pt x="4909" y="17087"/>
                  <a:pt x="6147" y="3371"/>
                  <a:pt x="10243" y="2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808458" y="2704695"/>
            <a:ext cx="7144" cy="7144"/>
          </a:xfrm>
          <a:custGeom>
            <a:avLst/>
            <a:gdLst/>
            <a:ahLst/>
            <a:cxnLst/>
            <a:rect l="l" t="t" r="r" b="b"/>
            <a:pathLst>
              <a:path w="9525" h="9525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4678241" y="2820764"/>
            <a:ext cx="183318" cy="109795"/>
          </a:xfrm>
          <a:custGeom>
            <a:avLst/>
            <a:gdLst/>
            <a:ahLst/>
            <a:cxnLst/>
            <a:rect l="l" t="t" r="r" b="b"/>
            <a:pathLst>
              <a:path w="244424" h="146393" extrusionOk="0">
                <a:moveTo>
                  <a:pt x="553" y="144231"/>
                </a:moveTo>
                <a:cubicBezTo>
                  <a:pt x="85" y="144447"/>
                  <a:pt x="-125" y="144995"/>
                  <a:pt x="77" y="145469"/>
                </a:cubicBezTo>
                <a:lnTo>
                  <a:pt x="77" y="145469"/>
                </a:lnTo>
                <a:cubicBezTo>
                  <a:pt x="209" y="145876"/>
                  <a:pt x="527" y="146195"/>
                  <a:pt x="934" y="146326"/>
                </a:cubicBezTo>
                <a:cubicBezTo>
                  <a:pt x="1245" y="146416"/>
                  <a:pt x="1575" y="146416"/>
                  <a:pt x="1886" y="146326"/>
                </a:cubicBezTo>
                <a:cubicBezTo>
                  <a:pt x="28271" y="132992"/>
                  <a:pt x="53607" y="111655"/>
                  <a:pt x="84182" y="110132"/>
                </a:cubicBezTo>
                <a:cubicBezTo>
                  <a:pt x="108185" y="108893"/>
                  <a:pt x="128759" y="111846"/>
                  <a:pt x="151524" y="102035"/>
                </a:cubicBezTo>
                <a:cubicBezTo>
                  <a:pt x="174665" y="91863"/>
                  <a:pt x="195427" y="76972"/>
                  <a:pt x="212484" y="58316"/>
                </a:cubicBezTo>
                <a:cubicBezTo>
                  <a:pt x="220204" y="49805"/>
                  <a:pt x="227153" y="40625"/>
                  <a:pt x="233248" y="30884"/>
                </a:cubicBezTo>
                <a:cubicBezTo>
                  <a:pt x="236106" y="26216"/>
                  <a:pt x="245631" y="14501"/>
                  <a:pt x="244297" y="8500"/>
                </a:cubicBezTo>
                <a:cubicBezTo>
                  <a:pt x="238106" y="-19599"/>
                  <a:pt x="154667" y="30407"/>
                  <a:pt x="143618" y="37075"/>
                </a:cubicBezTo>
                <a:cubicBezTo>
                  <a:pt x="93094" y="66198"/>
                  <a:pt x="46110" y="101069"/>
                  <a:pt x="3601" y="140993"/>
                </a:cubicBezTo>
                <a:cubicBezTo>
                  <a:pt x="3564" y="141149"/>
                  <a:pt x="3564" y="141312"/>
                  <a:pt x="3601" y="141469"/>
                </a:cubicBezTo>
                <a:cubicBezTo>
                  <a:pt x="3601" y="141469"/>
                  <a:pt x="3601" y="141469"/>
                  <a:pt x="3601" y="14194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678187" y="2836898"/>
            <a:ext cx="159371" cy="93467"/>
          </a:xfrm>
          <a:custGeom>
            <a:avLst/>
            <a:gdLst/>
            <a:ahLst/>
            <a:cxnLst/>
            <a:rect l="l" t="t" r="r" b="b"/>
            <a:pathLst>
              <a:path w="212495" h="124622" extrusionOk="0">
                <a:moveTo>
                  <a:pt x="148" y="123671"/>
                </a:moveTo>
                <a:lnTo>
                  <a:pt x="22818" y="108050"/>
                </a:lnTo>
                <a:cubicBezTo>
                  <a:pt x="15388" y="113384"/>
                  <a:pt x="7863" y="118813"/>
                  <a:pt x="148" y="123766"/>
                </a:cubicBezTo>
                <a:cubicBezTo>
                  <a:pt x="280" y="124172"/>
                  <a:pt x="599" y="124491"/>
                  <a:pt x="1005" y="124623"/>
                </a:cubicBezTo>
                <a:cubicBezTo>
                  <a:pt x="16150" y="115098"/>
                  <a:pt x="30247" y="103954"/>
                  <a:pt x="45487" y="94619"/>
                </a:cubicBezTo>
                <a:cubicBezTo>
                  <a:pt x="63814" y="84367"/>
                  <a:pt x="83459" y="76675"/>
                  <a:pt x="103876" y="71759"/>
                </a:cubicBezTo>
                <a:cubicBezTo>
                  <a:pt x="135022" y="62234"/>
                  <a:pt x="167312" y="52709"/>
                  <a:pt x="192077" y="30326"/>
                </a:cubicBezTo>
                <a:cubicBezTo>
                  <a:pt x="196268" y="26516"/>
                  <a:pt x="215889" y="9371"/>
                  <a:pt x="211984" y="2322"/>
                </a:cubicBezTo>
                <a:cubicBezTo>
                  <a:pt x="208079" y="-4726"/>
                  <a:pt x="189124" y="6323"/>
                  <a:pt x="184552" y="8418"/>
                </a:cubicBezTo>
                <a:cubicBezTo>
                  <a:pt x="151329" y="24316"/>
                  <a:pt x="119192" y="42389"/>
                  <a:pt x="88350" y="62520"/>
                </a:cubicBezTo>
                <a:cubicBezTo>
                  <a:pt x="59775" y="80427"/>
                  <a:pt x="30723" y="99096"/>
                  <a:pt x="3577" y="119670"/>
                </a:cubicBezTo>
                <a:cubicBezTo>
                  <a:pt x="3577" y="119670"/>
                  <a:pt x="3577" y="119670"/>
                  <a:pt x="3577" y="120146"/>
                </a:cubicBezTo>
                <a:lnTo>
                  <a:pt x="339" y="122432"/>
                </a:lnTo>
                <a:cubicBezTo>
                  <a:pt x="-26" y="122739"/>
                  <a:pt x="-107" y="123268"/>
                  <a:pt x="148" y="123671"/>
                </a:cubicBezTo>
                <a:close/>
                <a:moveTo>
                  <a:pt x="44630" y="93096"/>
                </a:moveTo>
                <a:cubicBezTo>
                  <a:pt x="59394" y="83094"/>
                  <a:pt x="74157" y="73379"/>
                  <a:pt x="89302" y="63949"/>
                </a:cubicBezTo>
                <a:cubicBezTo>
                  <a:pt x="116544" y="47090"/>
                  <a:pt x="144262" y="30516"/>
                  <a:pt x="172932" y="16324"/>
                </a:cubicBezTo>
                <a:cubicBezTo>
                  <a:pt x="181122" y="12094"/>
                  <a:pt x="189550" y="8342"/>
                  <a:pt x="198173" y="5084"/>
                </a:cubicBezTo>
                <a:cubicBezTo>
                  <a:pt x="199316" y="4608"/>
                  <a:pt x="207222" y="2227"/>
                  <a:pt x="208650" y="5084"/>
                </a:cubicBezTo>
                <a:cubicBezTo>
                  <a:pt x="210079" y="7942"/>
                  <a:pt x="201030" y="18896"/>
                  <a:pt x="199125" y="21182"/>
                </a:cubicBezTo>
                <a:cubicBezTo>
                  <a:pt x="188247" y="32770"/>
                  <a:pt x="175333" y="42261"/>
                  <a:pt x="161025" y="49185"/>
                </a:cubicBezTo>
                <a:cubicBezTo>
                  <a:pt x="131784" y="64139"/>
                  <a:pt x="99208" y="69378"/>
                  <a:pt x="68823" y="81189"/>
                </a:cubicBezTo>
                <a:cubicBezTo>
                  <a:pt x="60420" y="84427"/>
                  <a:pt x="52323" y="88412"/>
                  <a:pt x="44630" y="930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4768646" y="2459948"/>
            <a:ext cx="61909" cy="220974"/>
          </a:xfrm>
          <a:custGeom>
            <a:avLst/>
            <a:gdLst/>
            <a:ahLst/>
            <a:cxnLst/>
            <a:rect l="l" t="t" r="r" b="b"/>
            <a:pathLst>
              <a:path w="82545" h="294632" extrusionOk="0">
                <a:moveTo>
                  <a:pt x="694" y="42961"/>
                </a:moveTo>
                <a:cubicBezTo>
                  <a:pt x="-1489" y="68691"/>
                  <a:pt x="1490" y="94598"/>
                  <a:pt x="9458" y="119161"/>
                </a:cubicBezTo>
                <a:cubicBezTo>
                  <a:pt x="25459" y="175644"/>
                  <a:pt x="56416" y="228031"/>
                  <a:pt x="66607" y="286324"/>
                </a:cubicBezTo>
                <a:cubicBezTo>
                  <a:pt x="66607" y="288610"/>
                  <a:pt x="67369" y="290896"/>
                  <a:pt x="67655" y="293087"/>
                </a:cubicBezTo>
                <a:cubicBezTo>
                  <a:pt x="67941" y="295278"/>
                  <a:pt x="67655" y="295373"/>
                  <a:pt x="68512" y="291849"/>
                </a:cubicBezTo>
                <a:lnTo>
                  <a:pt x="68512" y="291849"/>
                </a:lnTo>
                <a:cubicBezTo>
                  <a:pt x="72799" y="276418"/>
                  <a:pt x="87562" y="208124"/>
                  <a:pt x="80800" y="159070"/>
                </a:cubicBezTo>
                <a:cubicBezTo>
                  <a:pt x="75509" y="128854"/>
                  <a:pt x="67016" y="99286"/>
                  <a:pt x="55463" y="70869"/>
                </a:cubicBezTo>
                <a:cubicBezTo>
                  <a:pt x="49462" y="54391"/>
                  <a:pt x="43557" y="37912"/>
                  <a:pt x="37366" y="21529"/>
                </a:cubicBezTo>
                <a:cubicBezTo>
                  <a:pt x="35365" y="16291"/>
                  <a:pt x="32603" y="1241"/>
                  <a:pt x="24602" y="98"/>
                </a:cubicBezTo>
                <a:cubicBezTo>
                  <a:pt x="8886" y="-2093"/>
                  <a:pt x="2028" y="33055"/>
                  <a:pt x="694" y="4296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4784455" y="2496095"/>
            <a:ext cx="38315" cy="185185"/>
          </a:xfrm>
          <a:custGeom>
            <a:avLst/>
            <a:gdLst/>
            <a:ahLst/>
            <a:cxnLst/>
            <a:rect l="l" t="t" r="r" b="b"/>
            <a:pathLst>
              <a:path w="51087" h="246913" extrusionOk="0">
                <a:moveTo>
                  <a:pt x="381" y="15148"/>
                </a:moveTo>
                <a:cubicBezTo>
                  <a:pt x="-349" y="24489"/>
                  <a:pt x="-29" y="33882"/>
                  <a:pt x="1334" y="43152"/>
                </a:cubicBezTo>
                <a:cubicBezTo>
                  <a:pt x="7083" y="84608"/>
                  <a:pt x="16844" y="125408"/>
                  <a:pt x="30480" y="164977"/>
                </a:cubicBezTo>
                <a:cubicBezTo>
                  <a:pt x="37961" y="185652"/>
                  <a:pt x="42794" y="207191"/>
                  <a:pt x="44863" y="229080"/>
                </a:cubicBezTo>
                <a:cubicBezTo>
                  <a:pt x="44863" y="232318"/>
                  <a:pt x="44863" y="235462"/>
                  <a:pt x="44863" y="238605"/>
                </a:cubicBezTo>
                <a:cubicBezTo>
                  <a:pt x="44863" y="241748"/>
                  <a:pt x="45625" y="243177"/>
                  <a:pt x="45911" y="245368"/>
                </a:cubicBezTo>
                <a:cubicBezTo>
                  <a:pt x="46196" y="247558"/>
                  <a:pt x="45911" y="247654"/>
                  <a:pt x="46768" y="244129"/>
                </a:cubicBezTo>
                <a:lnTo>
                  <a:pt x="46768" y="244129"/>
                </a:lnTo>
                <a:lnTo>
                  <a:pt x="46768" y="241367"/>
                </a:lnTo>
                <a:cubicBezTo>
                  <a:pt x="51204" y="213208"/>
                  <a:pt x="52228" y="184617"/>
                  <a:pt x="49816" y="156214"/>
                </a:cubicBezTo>
                <a:cubicBezTo>
                  <a:pt x="45815" y="113542"/>
                  <a:pt x="31433" y="71346"/>
                  <a:pt x="20765" y="30007"/>
                </a:cubicBezTo>
                <a:cubicBezTo>
                  <a:pt x="19241" y="24007"/>
                  <a:pt x="17621" y="18101"/>
                  <a:pt x="16097" y="12005"/>
                </a:cubicBezTo>
                <a:cubicBezTo>
                  <a:pt x="15646" y="8636"/>
                  <a:pt x="14512" y="5395"/>
                  <a:pt x="12764" y="2480"/>
                </a:cubicBezTo>
                <a:cubicBezTo>
                  <a:pt x="11358" y="102"/>
                  <a:pt x="8302" y="-704"/>
                  <a:pt x="5906" y="670"/>
                </a:cubicBezTo>
                <a:cubicBezTo>
                  <a:pt x="1810" y="2099"/>
                  <a:pt x="857" y="10481"/>
                  <a:pt x="381" y="15148"/>
                </a:cubicBezTo>
                <a:close/>
                <a:moveTo>
                  <a:pt x="9049" y="6195"/>
                </a:moveTo>
                <a:cubicBezTo>
                  <a:pt x="14478" y="7624"/>
                  <a:pt x="13716" y="9719"/>
                  <a:pt x="14954" y="14482"/>
                </a:cubicBezTo>
                <a:lnTo>
                  <a:pt x="16764" y="21721"/>
                </a:lnTo>
                <a:lnTo>
                  <a:pt x="20479" y="36008"/>
                </a:lnTo>
                <a:lnTo>
                  <a:pt x="27909" y="64583"/>
                </a:lnTo>
                <a:cubicBezTo>
                  <a:pt x="37434" y="103350"/>
                  <a:pt x="49054" y="141450"/>
                  <a:pt x="49149" y="181741"/>
                </a:cubicBezTo>
                <a:cubicBezTo>
                  <a:pt x="49195" y="197454"/>
                  <a:pt x="48432" y="213159"/>
                  <a:pt x="46863" y="228794"/>
                </a:cubicBezTo>
                <a:cubicBezTo>
                  <a:pt x="45262" y="210146"/>
                  <a:pt x="41424" y="191758"/>
                  <a:pt x="35433" y="174025"/>
                </a:cubicBezTo>
                <a:cubicBezTo>
                  <a:pt x="23596" y="138155"/>
                  <a:pt x="14052" y="101569"/>
                  <a:pt x="6858" y="64488"/>
                </a:cubicBezTo>
                <a:cubicBezTo>
                  <a:pt x="5048" y="54010"/>
                  <a:pt x="3334" y="43533"/>
                  <a:pt x="2572" y="32865"/>
                </a:cubicBezTo>
                <a:cubicBezTo>
                  <a:pt x="2334" y="28487"/>
                  <a:pt x="2334" y="24099"/>
                  <a:pt x="2572" y="19720"/>
                </a:cubicBezTo>
                <a:cubicBezTo>
                  <a:pt x="2616" y="17646"/>
                  <a:pt x="2807" y="15577"/>
                  <a:pt x="3143" y="13529"/>
                </a:cubicBezTo>
                <a:cubicBezTo>
                  <a:pt x="3524" y="7624"/>
                  <a:pt x="2477" y="3909"/>
                  <a:pt x="9049" y="56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4716875" y="2642084"/>
            <a:ext cx="48357" cy="172744"/>
          </a:xfrm>
          <a:custGeom>
            <a:avLst/>
            <a:gdLst/>
            <a:ahLst/>
            <a:cxnLst/>
            <a:rect l="l" t="t" r="r" b="b"/>
            <a:pathLst>
              <a:path w="64476" h="230325" extrusionOk="0">
                <a:moveTo>
                  <a:pt x="29528" y="36142"/>
                </a:moveTo>
                <a:cubicBezTo>
                  <a:pt x="22587" y="54922"/>
                  <a:pt x="17421" y="74310"/>
                  <a:pt x="14097" y="94053"/>
                </a:cubicBezTo>
                <a:cubicBezTo>
                  <a:pt x="7525" y="133678"/>
                  <a:pt x="13621" y="179778"/>
                  <a:pt x="3238" y="218926"/>
                </a:cubicBezTo>
                <a:cubicBezTo>
                  <a:pt x="2270" y="221515"/>
                  <a:pt x="1444" y="224154"/>
                  <a:pt x="762" y="226832"/>
                </a:cubicBezTo>
                <a:cubicBezTo>
                  <a:pt x="452" y="227801"/>
                  <a:pt x="198" y="228787"/>
                  <a:pt x="0" y="229784"/>
                </a:cubicBezTo>
                <a:cubicBezTo>
                  <a:pt x="0" y="230356"/>
                  <a:pt x="667" y="230642"/>
                  <a:pt x="953" y="229785"/>
                </a:cubicBezTo>
                <a:cubicBezTo>
                  <a:pt x="1238" y="228928"/>
                  <a:pt x="2572" y="226451"/>
                  <a:pt x="3429" y="224832"/>
                </a:cubicBezTo>
                <a:lnTo>
                  <a:pt x="3429" y="224832"/>
                </a:lnTo>
                <a:cubicBezTo>
                  <a:pt x="3905" y="223974"/>
                  <a:pt x="4381" y="223022"/>
                  <a:pt x="4763" y="222165"/>
                </a:cubicBezTo>
                <a:cubicBezTo>
                  <a:pt x="24384" y="184065"/>
                  <a:pt x="49625" y="148632"/>
                  <a:pt x="58007" y="105484"/>
                </a:cubicBezTo>
                <a:cubicBezTo>
                  <a:pt x="63151" y="78909"/>
                  <a:pt x="71342" y="5757"/>
                  <a:pt x="53816" y="137"/>
                </a:cubicBezTo>
                <a:cubicBezTo>
                  <a:pt x="46006" y="-2149"/>
                  <a:pt x="33814" y="24807"/>
                  <a:pt x="29528" y="36142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4716875" y="2671681"/>
            <a:ext cx="37150" cy="143147"/>
          </a:xfrm>
          <a:custGeom>
            <a:avLst/>
            <a:gdLst/>
            <a:ahLst/>
            <a:cxnLst/>
            <a:rect l="l" t="t" r="r" b="b"/>
            <a:pathLst>
              <a:path w="49533" h="190863" extrusionOk="0">
                <a:moveTo>
                  <a:pt x="23527" y="81928"/>
                </a:moveTo>
                <a:cubicBezTo>
                  <a:pt x="20186" y="117860"/>
                  <a:pt x="12543" y="153260"/>
                  <a:pt x="762" y="187370"/>
                </a:cubicBezTo>
                <a:cubicBezTo>
                  <a:pt x="452" y="188338"/>
                  <a:pt x="198" y="189324"/>
                  <a:pt x="0" y="190322"/>
                </a:cubicBezTo>
                <a:cubicBezTo>
                  <a:pt x="0" y="190894"/>
                  <a:pt x="667" y="191180"/>
                  <a:pt x="953" y="190322"/>
                </a:cubicBezTo>
                <a:cubicBezTo>
                  <a:pt x="1238" y="189465"/>
                  <a:pt x="2572" y="186988"/>
                  <a:pt x="3429" y="185369"/>
                </a:cubicBezTo>
                <a:lnTo>
                  <a:pt x="3429" y="185369"/>
                </a:lnTo>
                <a:cubicBezTo>
                  <a:pt x="3905" y="184512"/>
                  <a:pt x="4381" y="183560"/>
                  <a:pt x="4763" y="182702"/>
                </a:cubicBezTo>
                <a:cubicBezTo>
                  <a:pt x="18901" y="153230"/>
                  <a:pt x="30315" y="122527"/>
                  <a:pt x="38862" y="90977"/>
                </a:cubicBezTo>
                <a:cubicBezTo>
                  <a:pt x="43612" y="74744"/>
                  <a:pt x="46801" y="58095"/>
                  <a:pt x="48387" y="41256"/>
                </a:cubicBezTo>
                <a:cubicBezTo>
                  <a:pt x="49465" y="32218"/>
                  <a:pt x="49784" y="23106"/>
                  <a:pt x="49339" y="14015"/>
                </a:cubicBezTo>
                <a:cubicBezTo>
                  <a:pt x="49339" y="10586"/>
                  <a:pt x="49339" y="2394"/>
                  <a:pt x="45053" y="394"/>
                </a:cubicBezTo>
                <a:cubicBezTo>
                  <a:pt x="31052" y="-6274"/>
                  <a:pt x="24574" y="73831"/>
                  <a:pt x="23527" y="81928"/>
                </a:cubicBezTo>
                <a:close/>
                <a:moveTo>
                  <a:pt x="44577" y="2680"/>
                </a:moveTo>
                <a:cubicBezTo>
                  <a:pt x="49339" y="4680"/>
                  <a:pt x="47720" y="27540"/>
                  <a:pt x="47530" y="31255"/>
                </a:cubicBezTo>
                <a:cubicBezTo>
                  <a:pt x="47197" y="39556"/>
                  <a:pt x="46338" y="47827"/>
                  <a:pt x="44958" y="56020"/>
                </a:cubicBezTo>
                <a:cubicBezTo>
                  <a:pt x="42285" y="71094"/>
                  <a:pt x="38658" y="85982"/>
                  <a:pt x="34099" y="100597"/>
                </a:cubicBezTo>
                <a:cubicBezTo>
                  <a:pt x="27337" y="122885"/>
                  <a:pt x="18955" y="144412"/>
                  <a:pt x="10096" y="165843"/>
                </a:cubicBezTo>
                <a:cubicBezTo>
                  <a:pt x="15508" y="147117"/>
                  <a:pt x="19519" y="128014"/>
                  <a:pt x="22098" y="108693"/>
                </a:cubicBezTo>
                <a:cubicBezTo>
                  <a:pt x="24670" y="90977"/>
                  <a:pt x="26670" y="73260"/>
                  <a:pt x="29051" y="55544"/>
                </a:cubicBezTo>
                <a:cubicBezTo>
                  <a:pt x="30099" y="47923"/>
                  <a:pt x="31147" y="40304"/>
                  <a:pt x="32385" y="32779"/>
                </a:cubicBezTo>
                <a:cubicBezTo>
                  <a:pt x="32861" y="29826"/>
                  <a:pt x="38671" y="108"/>
                  <a:pt x="44958" y="26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4609291" y="2607149"/>
            <a:ext cx="100207" cy="142944"/>
          </a:xfrm>
          <a:custGeom>
            <a:avLst/>
            <a:gdLst/>
            <a:ahLst/>
            <a:cxnLst/>
            <a:rect l="l" t="t" r="r" b="b"/>
            <a:pathLst>
              <a:path w="133609" h="190592" extrusionOk="0">
                <a:moveTo>
                  <a:pt x="5618" y="4617"/>
                </a:moveTo>
                <a:cubicBezTo>
                  <a:pt x="-3907" y="16428"/>
                  <a:pt x="475" y="40240"/>
                  <a:pt x="5618" y="52718"/>
                </a:cubicBezTo>
                <a:cubicBezTo>
                  <a:pt x="13781" y="70151"/>
                  <a:pt x="26235" y="85226"/>
                  <a:pt x="41813" y="96533"/>
                </a:cubicBezTo>
                <a:cubicBezTo>
                  <a:pt x="63626" y="113773"/>
                  <a:pt x="88010" y="127108"/>
                  <a:pt x="106393" y="148444"/>
                </a:cubicBezTo>
                <a:cubicBezTo>
                  <a:pt x="124776" y="169780"/>
                  <a:pt x="118680" y="163113"/>
                  <a:pt x="131539" y="190164"/>
                </a:cubicBezTo>
                <a:cubicBezTo>
                  <a:pt x="131539" y="190735"/>
                  <a:pt x="132301" y="190735"/>
                  <a:pt x="132682" y="190164"/>
                </a:cubicBezTo>
                <a:cubicBezTo>
                  <a:pt x="133545" y="188913"/>
                  <a:pt x="133824" y="187349"/>
                  <a:pt x="133444" y="185877"/>
                </a:cubicBezTo>
                <a:cubicBezTo>
                  <a:pt x="133444" y="185877"/>
                  <a:pt x="133444" y="185401"/>
                  <a:pt x="133444" y="185116"/>
                </a:cubicBezTo>
                <a:cubicBezTo>
                  <a:pt x="121284" y="142393"/>
                  <a:pt x="99076" y="103201"/>
                  <a:pt x="68674" y="70816"/>
                </a:cubicBezTo>
                <a:cubicBezTo>
                  <a:pt x="51529" y="51099"/>
                  <a:pt x="41147" y="26238"/>
                  <a:pt x="23335" y="7284"/>
                </a:cubicBezTo>
                <a:cubicBezTo>
                  <a:pt x="16953" y="426"/>
                  <a:pt x="12286" y="-3670"/>
                  <a:pt x="5618" y="461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4618841" y="2627759"/>
            <a:ext cx="90871" cy="122085"/>
          </a:xfrm>
          <a:custGeom>
            <a:avLst/>
            <a:gdLst/>
            <a:ahLst/>
            <a:cxnLst/>
            <a:rect l="l" t="t" r="r" b="b"/>
            <a:pathLst>
              <a:path w="121161" h="162780" extrusionOk="0">
                <a:moveTo>
                  <a:pt x="4219" y="23048"/>
                </a:moveTo>
                <a:cubicBezTo>
                  <a:pt x="17459" y="51623"/>
                  <a:pt x="40985" y="72959"/>
                  <a:pt x="65846" y="91819"/>
                </a:cubicBezTo>
                <a:cubicBezTo>
                  <a:pt x="90230" y="109225"/>
                  <a:pt x="108974" y="133400"/>
                  <a:pt x="119757" y="161351"/>
                </a:cubicBezTo>
                <a:cubicBezTo>
                  <a:pt x="119757" y="161827"/>
                  <a:pt x="119757" y="162304"/>
                  <a:pt x="120233" y="162780"/>
                </a:cubicBezTo>
                <a:cubicBezTo>
                  <a:pt x="121097" y="161530"/>
                  <a:pt x="121375" y="159965"/>
                  <a:pt x="120995" y="158494"/>
                </a:cubicBezTo>
                <a:cubicBezTo>
                  <a:pt x="119622" y="154660"/>
                  <a:pt x="118032" y="150908"/>
                  <a:pt x="116233" y="147254"/>
                </a:cubicBezTo>
                <a:cubicBezTo>
                  <a:pt x="108334" y="125833"/>
                  <a:pt x="97186" y="105754"/>
                  <a:pt x="83181" y="87723"/>
                </a:cubicBezTo>
                <a:cubicBezTo>
                  <a:pt x="73721" y="76230"/>
                  <a:pt x="63541" y="65350"/>
                  <a:pt x="52701" y="55147"/>
                </a:cubicBezTo>
                <a:cubicBezTo>
                  <a:pt x="41059" y="42921"/>
                  <a:pt x="30599" y="29622"/>
                  <a:pt x="21459" y="15428"/>
                </a:cubicBezTo>
                <a:cubicBezTo>
                  <a:pt x="18030" y="10666"/>
                  <a:pt x="9839" y="-2669"/>
                  <a:pt x="3266" y="474"/>
                </a:cubicBezTo>
                <a:cubicBezTo>
                  <a:pt x="-3306" y="3617"/>
                  <a:pt x="1647" y="17905"/>
                  <a:pt x="4219" y="23048"/>
                </a:cubicBezTo>
                <a:close/>
                <a:moveTo>
                  <a:pt x="5933" y="2760"/>
                </a:moveTo>
                <a:cubicBezTo>
                  <a:pt x="10696" y="1808"/>
                  <a:pt x="17840" y="13142"/>
                  <a:pt x="20031" y="16381"/>
                </a:cubicBezTo>
                <a:lnTo>
                  <a:pt x="27555" y="27144"/>
                </a:lnTo>
                <a:cubicBezTo>
                  <a:pt x="32318" y="33716"/>
                  <a:pt x="37080" y="40384"/>
                  <a:pt x="42319" y="46194"/>
                </a:cubicBezTo>
                <a:cubicBezTo>
                  <a:pt x="53844" y="59529"/>
                  <a:pt x="67560" y="70673"/>
                  <a:pt x="78800" y="84294"/>
                </a:cubicBezTo>
                <a:cubicBezTo>
                  <a:pt x="91222" y="99772"/>
                  <a:pt x="101624" y="116768"/>
                  <a:pt x="109756" y="134872"/>
                </a:cubicBezTo>
                <a:cubicBezTo>
                  <a:pt x="98812" y="117918"/>
                  <a:pt x="84868" y="103102"/>
                  <a:pt x="68608" y="91152"/>
                </a:cubicBezTo>
                <a:cubicBezTo>
                  <a:pt x="54495" y="81031"/>
                  <a:pt x="41357" y="69615"/>
                  <a:pt x="29365" y="57053"/>
                </a:cubicBezTo>
                <a:cubicBezTo>
                  <a:pt x="22763" y="49749"/>
                  <a:pt x="16864" y="41840"/>
                  <a:pt x="11744" y="33431"/>
                </a:cubicBezTo>
                <a:cubicBezTo>
                  <a:pt x="8985" y="28722"/>
                  <a:pt x="6504" y="23856"/>
                  <a:pt x="4314" y="18857"/>
                </a:cubicBezTo>
                <a:cubicBezTo>
                  <a:pt x="3266" y="17333"/>
                  <a:pt x="-448" y="3903"/>
                  <a:pt x="5743" y="27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4835344" y="2455452"/>
            <a:ext cx="173566" cy="178015"/>
          </a:xfrm>
          <a:custGeom>
            <a:avLst/>
            <a:gdLst/>
            <a:ahLst/>
            <a:cxnLst/>
            <a:rect l="l" t="t" r="r" b="b"/>
            <a:pathLst>
              <a:path w="231421" h="237353" extrusionOk="0">
                <a:moveTo>
                  <a:pt x="111408" y="94675"/>
                </a:moveTo>
                <a:cubicBezTo>
                  <a:pt x="72070" y="139062"/>
                  <a:pt x="35208" y="185639"/>
                  <a:pt x="823" y="233645"/>
                </a:cubicBezTo>
                <a:cubicBezTo>
                  <a:pt x="392" y="234171"/>
                  <a:pt x="392" y="234928"/>
                  <a:pt x="823" y="235455"/>
                </a:cubicBezTo>
                <a:lnTo>
                  <a:pt x="823" y="235455"/>
                </a:lnTo>
                <a:cubicBezTo>
                  <a:pt x="578" y="235756"/>
                  <a:pt x="356" y="236075"/>
                  <a:pt x="156" y="236407"/>
                </a:cubicBezTo>
                <a:cubicBezTo>
                  <a:pt x="-52" y="236655"/>
                  <a:pt x="-52" y="237017"/>
                  <a:pt x="156" y="237265"/>
                </a:cubicBezTo>
                <a:lnTo>
                  <a:pt x="156" y="237265"/>
                </a:lnTo>
                <a:cubicBezTo>
                  <a:pt x="362" y="237384"/>
                  <a:pt x="617" y="237384"/>
                  <a:pt x="823" y="237265"/>
                </a:cubicBezTo>
                <a:cubicBezTo>
                  <a:pt x="25302" y="213261"/>
                  <a:pt x="48448" y="190783"/>
                  <a:pt x="79213" y="174876"/>
                </a:cubicBezTo>
                <a:cubicBezTo>
                  <a:pt x="107788" y="160398"/>
                  <a:pt x="135221" y="148301"/>
                  <a:pt x="159795" y="127251"/>
                </a:cubicBezTo>
                <a:cubicBezTo>
                  <a:pt x="180655" y="109534"/>
                  <a:pt x="239996" y="22476"/>
                  <a:pt x="230375" y="1616"/>
                </a:cubicBezTo>
                <a:cubicBezTo>
                  <a:pt x="224470" y="-11624"/>
                  <a:pt x="142745" y="59814"/>
                  <a:pt x="111408" y="9467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4835273" y="2488053"/>
            <a:ext cx="144208" cy="145347"/>
          </a:xfrm>
          <a:custGeom>
            <a:avLst/>
            <a:gdLst/>
            <a:ahLst/>
            <a:cxnLst/>
            <a:rect l="l" t="t" r="r" b="b"/>
            <a:pathLst>
              <a:path w="192278" h="193796" extrusionOk="0">
                <a:moveTo>
                  <a:pt x="823" y="191987"/>
                </a:moveTo>
                <a:lnTo>
                  <a:pt x="823" y="191987"/>
                </a:lnTo>
                <a:cubicBezTo>
                  <a:pt x="578" y="192288"/>
                  <a:pt x="356" y="192607"/>
                  <a:pt x="156" y="192939"/>
                </a:cubicBezTo>
                <a:cubicBezTo>
                  <a:pt x="-52" y="193187"/>
                  <a:pt x="-52" y="193549"/>
                  <a:pt x="156" y="193797"/>
                </a:cubicBezTo>
                <a:lnTo>
                  <a:pt x="156" y="193797"/>
                </a:lnTo>
                <a:cubicBezTo>
                  <a:pt x="30058" y="159593"/>
                  <a:pt x="64028" y="129174"/>
                  <a:pt x="101312" y="103214"/>
                </a:cubicBezTo>
                <a:cubicBezTo>
                  <a:pt x="117100" y="94141"/>
                  <a:pt x="131965" y="83550"/>
                  <a:pt x="145698" y="71591"/>
                </a:cubicBezTo>
                <a:cubicBezTo>
                  <a:pt x="158716" y="58370"/>
                  <a:pt x="170423" y="43920"/>
                  <a:pt x="180655" y="28443"/>
                </a:cubicBezTo>
                <a:cubicBezTo>
                  <a:pt x="183512" y="24252"/>
                  <a:pt x="198752" y="4535"/>
                  <a:pt x="189132" y="534"/>
                </a:cubicBezTo>
                <a:cubicBezTo>
                  <a:pt x="179512" y="-3466"/>
                  <a:pt x="164558" y="16155"/>
                  <a:pt x="159414" y="21013"/>
                </a:cubicBezTo>
                <a:cubicBezTo>
                  <a:pt x="104550" y="75591"/>
                  <a:pt x="48258" y="130646"/>
                  <a:pt x="823" y="191987"/>
                </a:cubicBezTo>
                <a:close/>
                <a:moveTo>
                  <a:pt x="72737" y="111786"/>
                </a:moveTo>
                <a:cubicBezTo>
                  <a:pt x="98454" y="84545"/>
                  <a:pt x="125124" y="58256"/>
                  <a:pt x="151889" y="32062"/>
                </a:cubicBezTo>
                <a:cubicBezTo>
                  <a:pt x="158747" y="25394"/>
                  <a:pt x="165415" y="18536"/>
                  <a:pt x="172368" y="12060"/>
                </a:cubicBezTo>
                <a:cubicBezTo>
                  <a:pt x="180845" y="4344"/>
                  <a:pt x="187608" y="1201"/>
                  <a:pt x="189989" y="3773"/>
                </a:cubicBezTo>
                <a:cubicBezTo>
                  <a:pt x="192371" y="6344"/>
                  <a:pt x="188656" y="13298"/>
                  <a:pt x="187608" y="15679"/>
                </a:cubicBezTo>
                <a:cubicBezTo>
                  <a:pt x="179038" y="31504"/>
                  <a:pt x="168474" y="46165"/>
                  <a:pt x="156176" y="59303"/>
                </a:cubicBezTo>
                <a:cubicBezTo>
                  <a:pt x="132268" y="86926"/>
                  <a:pt x="99026" y="101880"/>
                  <a:pt x="71022" y="125026"/>
                </a:cubicBezTo>
                <a:cubicBezTo>
                  <a:pt x="47277" y="145097"/>
                  <a:pt x="24996" y="166837"/>
                  <a:pt x="4347" y="190082"/>
                </a:cubicBezTo>
                <a:cubicBezTo>
                  <a:pt x="26128" y="163158"/>
                  <a:pt x="48924" y="136996"/>
                  <a:pt x="72737" y="1115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4796194" y="2727342"/>
            <a:ext cx="175653" cy="52031"/>
          </a:xfrm>
          <a:custGeom>
            <a:avLst/>
            <a:gdLst/>
            <a:ahLst/>
            <a:cxnLst/>
            <a:rect l="l" t="t" r="r" b="b"/>
            <a:pathLst>
              <a:path w="234204" h="69375" extrusionOk="0">
                <a:moveTo>
                  <a:pt x="64" y="57434"/>
                </a:moveTo>
                <a:cubicBezTo>
                  <a:pt x="-21" y="57614"/>
                  <a:pt x="-21" y="57824"/>
                  <a:pt x="64" y="58005"/>
                </a:cubicBezTo>
                <a:cubicBezTo>
                  <a:pt x="143" y="58525"/>
                  <a:pt x="629" y="58883"/>
                  <a:pt x="1149" y="58804"/>
                </a:cubicBezTo>
                <a:cubicBezTo>
                  <a:pt x="1201" y="58796"/>
                  <a:pt x="1253" y="58784"/>
                  <a:pt x="1303" y="58767"/>
                </a:cubicBezTo>
                <a:lnTo>
                  <a:pt x="5113" y="57529"/>
                </a:lnTo>
                <a:lnTo>
                  <a:pt x="5113" y="57529"/>
                </a:lnTo>
                <a:cubicBezTo>
                  <a:pt x="31396" y="54916"/>
                  <a:pt x="57936" y="57671"/>
                  <a:pt x="83122" y="65625"/>
                </a:cubicBezTo>
                <a:cubicBezTo>
                  <a:pt x="103070" y="70626"/>
                  <a:pt x="123944" y="70626"/>
                  <a:pt x="143892" y="65625"/>
                </a:cubicBezTo>
                <a:cubicBezTo>
                  <a:pt x="165705" y="59769"/>
                  <a:pt x="186422" y="50408"/>
                  <a:pt x="205233" y="37908"/>
                </a:cubicBezTo>
                <a:cubicBezTo>
                  <a:pt x="212948" y="32954"/>
                  <a:pt x="237618" y="21905"/>
                  <a:pt x="233808" y="8285"/>
                </a:cubicBezTo>
                <a:cubicBezTo>
                  <a:pt x="227235" y="-13908"/>
                  <a:pt x="152274" y="15047"/>
                  <a:pt x="139320" y="19238"/>
                </a:cubicBezTo>
                <a:cubicBezTo>
                  <a:pt x="116343" y="27056"/>
                  <a:pt x="92897" y="33419"/>
                  <a:pt x="69121" y="38288"/>
                </a:cubicBezTo>
                <a:cubicBezTo>
                  <a:pt x="45473" y="41800"/>
                  <a:pt x="22345" y="48198"/>
                  <a:pt x="255" y="57338"/>
                </a:cubicBezTo>
                <a:cubicBezTo>
                  <a:pt x="187" y="57361"/>
                  <a:pt x="123" y="57393"/>
                  <a:pt x="64" y="5743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4796194" y="2740267"/>
            <a:ext cx="147084" cy="31083"/>
          </a:xfrm>
          <a:custGeom>
            <a:avLst/>
            <a:gdLst/>
            <a:ahLst/>
            <a:cxnLst/>
            <a:rect l="l" t="t" r="r" b="b"/>
            <a:pathLst>
              <a:path w="196112" h="41444" extrusionOk="0">
                <a:moveTo>
                  <a:pt x="64" y="40200"/>
                </a:moveTo>
                <a:cubicBezTo>
                  <a:pt x="-21" y="40381"/>
                  <a:pt x="-21" y="40591"/>
                  <a:pt x="64" y="40772"/>
                </a:cubicBezTo>
                <a:cubicBezTo>
                  <a:pt x="30354" y="34295"/>
                  <a:pt x="60262" y="40105"/>
                  <a:pt x="91028" y="41439"/>
                </a:cubicBezTo>
                <a:cubicBezTo>
                  <a:pt x="118070" y="41674"/>
                  <a:pt x="144769" y="35367"/>
                  <a:pt x="168847" y="23055"/>
                </a:cubicBezTo>
                <a:cubicBezTo>
                  <a:pt x="175889" y="19732"/>
                  <a:pt x="182616" y="15779"/>
                  <a:pt x="188945" y="11244"/>
                </a:cubicBezTo>
                <a:cubicBezTo>
                  <a:pt x="191040" y="9816"/>
                  <a:pt x="194946" y="7625"/>
                  <a:pt x="195803" y="4863"/>
                </a:cubicBezTo>
                <a:cubicBezTo>
                  <a:pt x="197708" y="-1519"/>
                  <a:pt x="190374" y="-91"/>
                  <a:pt x="186278" y="767"/>
                </a:cubicBezTo>
                <a:cubicBezTo>
                  <a:pt x="157703" y="7149"/>
                  <a:pt x="130461" y="17531"/>
                  <a:pt x="101601" y="22579"/>
                </a:cubicBezTo>
                <a:cubicBezTo>
                  <a:pt x="86265" y="25246"/>
                  <a:pt x="70549" y="24865"/>
                  <a:pt x="55214" y="27532"/>
                </a:cubicBezTo>
                <a:cubicBezTo>
                  <a:pt x="41498" y="29913"/>
                  <a:pt x="27972" y="33628"/>
                  <a:pt x="14447" y="37057"/>
                </a:cubicBezTo>
                <a:lnTo>
                  <a:pt x="14447" y="37057"/>
                </a:lnTo>
                <a:cubicBezTo>
                  <a:pt x="9574" y="37708"/>
                  <a:pt x="4764" y="38760"/>
                  <a:pt x="64" y="40200"/>
                </a:cubicBezTo>
                <a:close/>
                <a:moveTo>
                  <a:pt x="17971" y="36295"/>
                </a:moveTo>
                <a:cubicBezTo>
                  <a:pt x="34876" y="32105"/>
                  <a:pt x="52068" y="29176"/>
                  <a:pt x="69406" y="27532"/>
                </a:cubicBezTo>
                <a:cubicBezTo>
                  <a:pt x="83738" y="26875"/>
                  <a:pt x="98001" y="25156"/>
                  <a:pt x="112078" y="22388"/>
                </a:cubicBezTo>
                <a:cubicBezTo>
                  <a:pt x="127985" y="19055"/>
                  <a:pt x="143511" y="14388"/>
                  <a:pt x="159132" y="10006"/>
                </a:cubicBezTo>
                <a:cubicBezTo>
                  <a:pt x="166466" y="7911"/>
                  <a:pt x="173800" y="5815"/>
                  <a:pt x="181134" y="4005"/>
                </a:cubicBezTo>
                <a:cubicBezTo>
                  <a:pt x="183192" y="3352"/>
                  <a:pt x="185293" y="2843"/>
                  <a:pt x="187421" y="2481"/>
                </a:cubicBezTo>
                <a:cubicBezTo>
                  <a:pt x="196470" y="1338"/>
                  <a:pt x="193041" y="5624"/>
                  <a:pt x="190659" y="7530"/>
                </a:cubicBezTo>
                <a:cubicBezTo>
                  <a:pt x="186674" y="10499"/>
                  <a:pt x="182541" y="13264"/>
                  <a:pt x="178277" y="15816"/>
                </a:cubicBezTo>
                <a:cubicBezTo>
                  <a:pt x="149196" y="32825"/>
                  <a:pt x="115694" y="40753"/>
                  <a:pt x="82074" y="38581"/>
                </a:cubicBezTo>
                <a:cubicBezTo>
                  <a:pt x="60835" y="35700"/>
                  <a:pt x="39362" y="34934"/>
                  <a:pt x="17971" y="362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4856954" y="2587128"/>
            <a:ext cx="164213" cy="139770"/>
          </a:xfrm>
          <a:custGeom>
            <a:avLst/>
            <a:gdLst/>
            <a:ahLst/>
            <a:cxnLst/>
            <a:rect l="l" t="t" r="r" b="b"/>
            <a:pathLst>
              <a:path w="218951" h="186360" extrusionOk="0">
                <a:moveTo>
                  <a:pt x="109" y="183426"/>
                </a:moveTo>
                <a:cubicBezTo>
                  <a:pt x="-36" y="183858"/>
                  <a:pt x="-36" y="184327"/>
                  <a:pt x="109" y="184760"/>
                </a:cubicBezTo>
                <a:lnTo>
                  <a:pt x="109" y="185426"/>
                </a:lnTo>
                <a:lnTo>
                  <a:pt x="585" y="186093"/>
                </a:lnTo>
                <a:lnTo>
                  <a:pt x="585" y="186093"/>
                </a:lnTo>
                <a:cubicBezTo>
                  <a:pt x="1204" y="186450"/>
                  <a:pt x="1967" y="186450"/>
                  <a:pt x="2586" y="186093"/>
                </a:cubicBezTo>
                <a:cubicBezTo>
                  <a:pt x="6719" y="184594"/>
                  <a:pt x="10732" y="182779"/>
                  <a:pt x="14587" y="180664"/>
                </a:cubicBezTo>
                <a:cubicBezTo>
                  <a:pt x="61164" y="162852"/>
                  <a:pt x="108789" y="144183"/>
                  <a:pt x="146699" y="111226"/>
                </a:cubicBezTo>
                <a:cubicBezTo>
                  <a:pt x="165929" y="94386"/>
                  <a:pt x="182955" y="75184"/>
                  <a:pt x="197372" y="54076"/>
                </a:cubicBezTo>
                <a:cubicBezTo>
                  <a:pt x="204515" y="43789"/>
                  <a:pt x="224137" y="22168"/>
                  <a:pt x="217660" y="7690"/>
                </a:cubicBezTo>
                <a:cubicBezTo>
                  <a:pt x="211183" y="-6788"/>
                  <a:pt x="198610" y="2546"/>
                  <a:pt x="189752" y="8452"/>
                </a:cubicBezTo>
                <a:cubicBezTo>
                  <a:pt x="166987" y="23441"/>
                  <a:pt x="145195" y="39857"/>
                  <a:pt x="124505" y="57600"/>
                </a:cubicBezTo>
                <a:cubicBezTo>
                  <a:pt x="104160" y="75287"/>
                  <a:pt x="85853" y="95190"/>
                  <a:pt x="69927" y="116941"/>
                </a:cubicBezTo>
                <a:cubicBezTo>
                  <a:pt x="50877" y="142945"/>
                  <a:pt x="32685" y="169900"/>
                  <a:pt x="1252" y="181712"/>
                </a:cubicBezTo>
                <a:cubicBezTo>
                  <a:pt x="568" y="182010"/>
                  <a:pt x="121" y="182680"/>
                  <a:pt x="109" y="183426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4856954" y="2612847"/>
            <a:ext cx="140946" cy="113350"/>
          </a:xfrm>
          <a:custGeom>
            <a:avLst/>
            <a:gdLst/>
            <a:ahLst/>
            <a:cxnLst/>
            <a:rect l="l" t="t" r="r" b="b"/>
            <a:pathLst>
              <a:path w="187928" h="151133" extrusionOk="0">
                <a:moveTo>
                  <a:pt x="109" y="149134"/>
                </a:moveTo>
                <a:cubicBezTo>
                  <a:pt x="-36" y="149566"/>
                  <a:pt x="-36" y="150035"/>
                  <a:pt x="109" y="150467"/>
                </a:cubicBezTo>
                <a:cubicBezTo>
                  <a:pt x="28930" y="137985"/>
                  <a:pt x="54869" y="119698"/>
                  <a:pt x="76309" y="96746"/>
                </a:cubicBezTo>
                <a:cubicBezTo>
                  <a:pt x="98989" y="72636"/>
                  <a:pt x="122930" y="49744"/>
                  <a:pt x="148032" y="28166"/>
                </a:cubicBezTo>
                <a:cubicBezTo>
                  <a:pt x="154795" y="22546"/>
                  <a:pt x="161558" y="16831"/>
                  <a:pt x="168416" y="11307"/>
                </a:cubicBezTo>
                <a:cubicBezTo>
                  <a:pt x="169845" y="10069"/>
                  <a:pt x="181941" y="449"/>
                  <a:pt x="184894" y="3211"/>
                </a:cubicBezTo>
                <a:cubicBezTo>
                  <a:pt x="187847" y="5973"/>
                  <a:pt x="179655" y="18165"/>
                  <a:pt x="178131" y="19975"/>
                </a:cubicBezTo>
                <a:cubicBezTo>
                  <a:pt x="168606" y="30833"/>
                  <a:pt x="158319" y="41025"/>
                  <a:pt x="148032" y="51121"/>
                </a:cubicBezTo>
                <a:cubicBezTo>
                  <a:pt x="106203" y="94203"/>
                  <a:pt x="55813" y="128045"/>
                  <a:pt x="109" y="150467"/>
                </a:cubicBezTo>
                <a:lnTo>
                  <a:pt x="109" y="151134"/>
                </a:lnTo>
                <a:cubicBezTo>
                  <a:pt x="34451" y="139168"/>
                  <a:pt x="66621" y="121700"/>
                  <a:pt x="95359" y="99413"/>
                </a:cubicBezTo>
                <a:cubicBezTo>
                  <a:pt x="121462" y="79466"/>
                  <a:pt x="145837" y="57353"/>
                  <a:pt x="168225" y="33310"/>
                </a:cubicBezTo>
                <a:cubicBezTo>
                  <a:pt x="174226" y="27023"/>
                  <a:pt x="189752" y="14260"/>
                  <a:pt x="187752" y="4068"/>
                </a:cubicBezTo>
                <a:cubicBezTo>
                  <a:pt x="185942" y="-4790"/>
                  <a:pt x="174797" y="3115"/>
                  <a:pt x="170892" y="6259"/>
                </a:cubicBezTo>
                <a:cubicBezTo>
                  <a:pt x="140667" y="29834"/>
                  <a:pt x="112207" y="55589"/>
                  <a:pt x="85739" y="83316"/>
                </a:cubicBezTo>
                <a:cubicBezTo>
                  <a:pt x="62011" y="110895"/>
                  <a:pt x="32864" y="133299"/>
                  <a:pt x="109" y="1491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4875047" y="2325147"/>
            <a:ext cx="91294" cy="210455"/>
          </a:xfrm>
          <a:custGeom>
            <a:avLst/>
            <a:gdLst/>
            <a:ahLst/>
            <a:cxnLst/>
            <a:rect l="l" t="t" r="r" b="b"/>
            <a:pathLst>
              <a:path w="121726" h="280607" extrusionOk="0">
                <a:moveTo>
                  <a:pt x="61519" y="48483"/>
                </a:moveTo>
                <a:cubicBezTo>
                  <a:pt x="45306" y="69411"/>
                  <a:pt x="32864" y="93006"/>
                  <a:pt x="24753" y="118206"/>
                </a:cubicBezTo>
                <a:cubicBezTo>
                  <a:pt x="13417" y="157544"/>
                  <a:pt x="14084" y="198692"/>
                  <a:pt x="8465" y="238888"/>
                </a:cubicBezTo>
                <a:cubicBezTo>
                  <a:pt x="8474" y="239046"/>
                  <a:pt x="8474" y="239205"/>
                  <a:pt x="8465" y="239364"/>
                </a:cubicBezTo>
                <a:cubicBezTo>
                  <a:pt x="6999" y="250310"/>
                  <a:pt x="4868" y="261157"/>
                  <a:pt x="2083" y="271844"/>
                </a:cubicBezTo>
                <a:cubicBezTo>
                  <a:pt x="1511" y="274130"/>
                  <a:pt x="845" y="276416"/>
                  <a:pt x="178" y="278702"/>
                </a:cubicBezTo>
                <a:cubicBezTo>
                  <a:pt x="-59" y="279149"/>
                  <a:pt x="-59" y="279684"/>
                  <a:pt x="178" y="280131"/>
                </a:cubicBezTo>
                <a:cubicBezTo>
                  <a:pt x="464" y="280346"/>
                  <a:pt x="787" y="280508"/>
                  <a:pt x="1130" y="280607"/>
                </a:cubicBezTo>
                <a:lnTo>
                  <a:pt x="2178" y="280607"/>
                </a:lnTo>
                <a:cubicBezTo>
                  <a:pt x="2681" y="280403"/>
                  <a:pt x="3066" y="279983"/>
                  <a:pt x="3226" y="279464"/>
                </a:cubicBezTo>
                <a:cubicBezTo>
                  <a:pt x="4369" y="276289"/>
                  <a:pt x="5417" y="273114"/>
                  <a:pt x="6369" y="269939"/>
                </a:cubicBezTo>
                <a:cubicBezTo>
                  <a:pt x="30372" y="219647"/>
                  <a:pt x="57709" y="168974"/>
                  <a:pt x="84950" y="119254"/>
                </a:cubicBezTo>
                <a:cubicBezTo>
                  <a:pt x="97454" y="97398"/>
                  <a:pt x="107851" y="74403"/>
                  <a:pt x="116002" y="50578"/>
                </a:cubicBezTo>
                <a:cubicBezTo>
                  <a:pt x="120574" y="36386"/>
                  <a:pt x="126194" y="14574"/>
                  <a:pt x="116002" y="1525"/>
                </a:cubicBezTo>
                <a:cubicBezTo>
                  <a:pt x="115421" y="558"/>
                  <a:pt x="114367" y="-24"/>
                  <a:pt x="113240" y="1"/>
                </a:cubicBezTo>
                <a:cubicBezTo>
                  <a:pt x="91237" y="3239"/>
                  <a:pt x="73997" y="31433"/>
                  <a:pt x="61519" y="4848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4875323" y="2363707"/>
            <a:ext cx="70987" cy="171895"/>
          </a:xfrm>
          <a:custGeom>
            <a:avLst/>
            <a:gdLst/>
            <a:ahLst/>
            <a:cxnLst/>
            <a:rect l="l" t="t" r="r" b="b"/>
            <a:pathLst>
              <a:path w="94649" h="229194" extrusionOk="0">
                <a:moveTo>
                  <a:pt x="57055" y="35932"/>
                </a:moveTo>
                <a:cubicBezTo>
                  <a:pt x="29718" y="83557"/>
                  <a:pt x="18383" y="135373"/>
                  <a:pt x="8096" y="187475"/>
                </a:cubicBezTo>
                <a:cubicBezTo>
                  <a:pt x="8106" y="187633"/>
                  <a:pt x="8106" y="187792"/>
                  <a:pt x="8096" y="187951"/>
                </a:cubicBezTo>
                <a:cubicBezTo>
                  <a:pt x="6001" y="198809"/>
                  <a:pt x="3905" y="209573"/>
                  <a:pt x="1715" y="220431"/>
                </a:cubicBezTo>
                <a:lnTo>
                  <a:pt x="0" y="228718"/>
                </a:lnTo>
                <a:cubicBezTo>
                  <a:pt x="286" y="228933"/>
                  <a:pt x="609" y="229095"/>
                  <a:pt x="953" y="229194"/>
                </a:cubicBezTo>
                <a:lnTo>
                  <a:pt x="2000" y="229194"/>
                </a:lnTo>
                <a:lnTo>
                  <a:pt x="2000" y="229194"/>
                </a:lnTo>
                <a:cubicBezTo>
                  <a:pt x="13430" y="192618"/>
                  <a:pt x="34957" y="157852"/>
                  <a:pt x="50387" y="122990"/>
                </a:cubicBezTo>
                <a:cubicBezTo>
                  <a:pt x="58579" y="104417"/>
                  <a:pt x="66485" y="85843"/>
                  <a:pt x="74104" y="67079"/>
                </a:cubicBezTo>
                <a:cubicBezTo>
                  <a:pt x="81460" y="50583"/>
                  <a:pt x="87821" y="33662"/>
                  <a:pt x="93154" y="16406"/>
                </a:cubicBezTo>
                <a:cubicBezTo>
                  <a:pt x="94964" y="9834"/>
                  <a:pt x="97155" y="-2644"/>
                  <a:pt x="86296" y="499"/>
                </a:cubicBezTo>
                <a:cubicBezTo>
                  <a:pt x="72866" y="4500"/>
                  <a:pt x="63437" y="24883"/>
                  <a:pt x="57055" y="35932"/>
                </a:cubicBezTo>
                <a:close/>
                <a:moveTo>
                  <a:pt x="66580" y="23550"/>
                </a:moveTo>
                <a:cubicBezTo>
                  <a:pt x="69347" y="18976"/>
                  <a:pt x="72536" y="14671"/>
                  <a:pt x="76105" y="10691"/>
                </a:cubicBezTo>
                <a:cubicBezTo>
                  <a:pt x="80201" y="6309"/>
                  <a:pt x="92678" y="-3883"/>
                  <a:pt x="92583" y="10691"/>
                </a:cubicBezTo>
                <a:cubicBezTo>
                  <a:pt x="91102" y="19723"/>
                  <a:pt x="88209" y="28466"/>
                  <a:pt x="84011" y="36599"/>
                </a:cubicBezTo>
                <a:cubicBezTo>
                  <a:pt x="80867" y="44600"/>
                  <a:pt x="77819" y="52505"/>
                  <a:pt x="74486" y="60506"/>
                </a:cubicBezTo>
                <a:cubicBezTo>
                  <a:pt x="61278" y="93463"/>
                  <a:pt x="47117" y="126070"/>
                  <a:pt x="32004" y="158328"/>
                </a:cubicBezTo>
                <a:cubicBezTo>
                  <a:pt x="22479" y="178902"/>
                  <a:pt x="11335" y="199095"/>
                  <a:pt x="3429" y="220336"/>
                </a:cubicBezTo>
                <a:cubicBezTo>
                  <a:pt x="8858" y="193856"/>
                  <a:pt x="12954" y="167186"/>
                  <a:pt x="18955" y="140897"/>
                </a:cubicBezTo>
                <a:cubicBezTo>
                  <a:pt x="26103" y="107739"/>
                  <a:pt x="37702" y="75698"/>
                  <a:pt x="53435" y="45647"/>
                </a:cubicBezTo>
                <a:cubicBezTo>
                  <a:pt x="57817" y="38218"/>
                  <a:pt x="62294" y="30788"/>
                  <a:pt x="66770" y="235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4606809" y="2477391"/>
            <a:ext cx="297259" cy="509586"/>
          </a:xfrm>
          <a:custGeom>
            <a:avLst/>
            <a:gdLst/>
            <a:ahLst/>
            <a:cxnLst/>
            <a:rect l="l" t="t" r="r" b="b"/>
            <a:pathLst>
              <a:path w="396345" h="679448" extrusionOk="0">
                <a:moveTo>
                  <a:pt x="86937" y="116286"/>
                </a:moveTo>
                <a:cubicBezTo>
                  <a:pt x="93537" y="165260"/>
                  <a:pt x="103467" y="213728"/>
                  <a:pt x="116655" y="261352"/>
                </a:cubicBezTo>
                <a:cubicBezTo>
                  <a:pt x="130058" y="304732"/>
                  <a:pt x="140371" y="349007"/>
                  <a:pt x="147516" y="393845"/>
                </a:cubicBezTo>
                <a:cubicBezTo>
                  <a:pt x="155422" y="453757"/>
                  <a:pt x="149993" y="519384"/>
                  <a:pt x="119513" y="571486"/>
                </a:cubicBezTo>
                <a:cubicBezTo>
                  <a:pt x="170456" y="511628"/>
                  <a:pt x="211079" y="443707"/>
                  <a:pt x="239718" y="370509"/>
                </a:cubicBezTo>
                <a:cubicBezTo>
                  <a:pt x="288962" y="246683"/>
                  <a:pt x="333540" y="119906"/>
                  <a:pt x="393261" y="938"/>
                </a:cubicBezTo>
                <a:cubicBezTo>
                  <a:pt x="394214" y="-1062"/>
                  <a:pt x="396976" y="462"/>
                  <a:pt x="396214" y="2462"/>
                </a:cubicBezTo>
                <a:cubicBezTo>
                  <a:pt x="371735" y="67423"/>
                  <a:pt x="342969" y="130764"/>
                  <a:pt x="317919" y="195629"/>
                </a:cubicBezTo>
                <a:cubicBezTo>
                  <a:pt x="292868" y="260495"/>
                  <a:pt x="270294" y="325074"/>
                  <a:pt x="243909" y="388987"/>
                </a:cubicBezTo>
                <a:cubicBezTo>
                  <a:pt x="241147" y="395940"/>
                  <a:pt x="238194" y="402703"/>
                  <a:pt x="235146" y="409466"/>
                </a:cubicBezTo>
                <a:cubicBezTo>
                  <a:pt x="274939" y="362876"/>
                  <a:pt x="326328" y="327620"/>
                  <a:pt x="384117" y="307262"/>
                </a:cubicBezTo>
                <a:cubicBezTo>
                  <a:pt x="384784" y="307262"/>
                  <a:pt x="385070" y="308025"/>
                  <a:pt x="384117" y="308310"/>
                </a:cubicBezTo>
                <a:cubicBezTo>
                  <a:pt x="345236" y="325797"/>
                  <a:pt x="309487" y="349544"/>
                  <a:pt x="278295" y="378605"/>
                </a:cubicBezTo>
                <a:cubicBezTo>
                  <a:pt x="252353" y="404322"/>
                  <a:pt x="228882" y="432417"/>
                  <a:pt x="208191" y="462520"/>
                </a:cubicBezTo>
                <a:cubicBezTo>
                  <a:pt x="158841" y="551271"/>
                  <a:pt x="87584" y="625905"/>
                  <a:pt x="1213" y="679309"/>
                </a:cubicBezTo>
                <a:cubicBezTo>
                  <a:pt x="355" y="679881"/>
                  <a:pt x="-502" y="678547"/>
                  <a:pt x="355" y="677880"/>
                </a:cubicBezTo>
                <a:cubicBezTo>
                  <a:pt x="35146" y="654488"/>
                  <a:pt x="67361" y="627477"/>
                  <a:pt x="96462" y="597299"/>
                </a:cubicBezTo>
                <a:cubicBezTo>
                  <a:pt x="145611" y="532338"/>
                  <a:pt x="147897" y="445566"/>
                  <a:pt x="133229" y="366794"/>
                </a:cubicBezTo>
                <a:cubicBezTo>
                  <a:pt x="125513" y="325455"/>
                  <a:pt x="114655" y="284879"/>
                  <a:pt x="104654" y="244017"/>
                </a:cubicBezTo>
                <a:cubicBezTo>
                  <a:pt x="94653" y="203154"/>
                  <a:pt x="83889" y="159339"/>
                  <a:pt x="84937" y="116477"/>
                </a:cubicBezTo>
                <a:cubicBezTo>
                  <a:pt x="84585" y="115953"/>
                  <a:pt x="84724" y="115243"/>
                  <a:pt x="85248" y="114890"/>
                </a:cubicBezTo>
                <a:cubicBezTo>
                  <a:pt x="85771" y="114538"/>
                  <a:pt x="86481" y="114677"/>
                  <a:pt x="86834" y="115201"/>
                </a:cubicBezTo>
                <a:cubicBezTo>
                  <a:pt x="87050" y="115522"/>
                  <a:pt x="87088" y="115930"/>
                  <a:pt x="86937" y="116286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3062096" y="2865277"/>
            <a:ext cx="3019805" cy="6590"/>
          </a:xfrm>
          <a:custGeom>
            <a:avLst/>
            <a:gdLst/>
            <a:ahLst/>
            <a:cxnLst/>
            <a:rect l="l" t="t" r="r" b="b"/>
            <a:pathLst>
              <a:path w="4026407" h="8787" extrusionOk="0">
                <a:moveTo>
                  <a:pt x="0" y="4393"/>
                </a:moveTo>
                <a:cubicBezTo>
                  <a:pt x="1289780" y="-1417"/>
                  <a:pt x="2736628" y="-1512"/>
                  <a:pt x="4026408" y="4393"/>
                </a:cubicBezTo>
                <a:cubicBezTo>
                  <a:pt x="2736628" y="10299"/>
                  <a:pt x="1289780" y="10204"/>
                  <a:pt x="0" y="439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4944224" y="2696443"/>
            <a:ext cx="408492" cy="617559"/>
          </a:xfrm>
          <a:custGeom>
            <a:avLst/>
            <a:gdLst/>
            <a:ahLst/>
            <a:cxnLst/>
            <a:rect l="l" t="t" r="r" b="b"/>
            <a:pathLst>
              <a:path w="544656" h="823412" extrusionOk="0">
                <a:moveTo>
                  <a:pt x="475251" y="23480"/>
                </a:moveTo>
                <a:cubicBezTo>
                  <a:pt x="281608" y="213408"/>
                  <a:pt x="36054" y="607458"/>
                  <a:pt x="1573" y="676229"/>
                </a:cubicBezTo>
                <a:cubicBezTo>
                  <a:pt x="-21763" y="722901"/>
                  <a:pt x="222077" y="851774"/>
                  <a:pt x="233221" y="817770"/>
                </a:cubicBezTo>
                <a:cubicBezTo>
                  <a:pt x="247509" y="774145"/>
                  <a:pt x="478109" y="358284"/>
                  <a:pt x="537259" y="97680"/>
                </a:cubicBezTo>
                <a:cubicBezTo>
                  <a:pt x="563453" y="-16430"/>
                  <a:pt x="514685" y="-14905"/>
                  <a:pt x="475251" y="23480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4719860" y="3182755"/>
            <a:ext cx="408638" cy="211576"/>
          </a:xfrm>
          <a:custGeom>
            <a:avLst/>
            <a:gdLst/>
            <a:ahLst/>
            <a:cxnLst/>
            <a:rect l="l" t="t" r="r" b="b"/>
            <a:pathLst>
              <a:path w="544850" h="282102" extrusionOk="0">
                <a:moveTo>
                  <a:pt x="544851" y="137160"/>
                </a:moveTo>
                <a:cubicBezTo>
                  <a:pt x="535897" y="160401"/>
                  <a:pt x="504655" y="259556"/>
                  <a:pt x="483986" y="271558"/>
                </a:cubicBezTo>
                <a:cubicBezTo>
                  <a:pt x="463317" y="283559"/>
                  <a:pt x="356065" y="278892"/>
                  <a:pt x="301963" y="277844"/>
                </a:cubicBezTo>
                <a:cubicBezTo>
                  <a:pt x="247861" y="276796"/>
                  <a:pt x="237479" y="261461"/>
                  <a:pt x="238717" y="242888"/>
                </a:cubicBezTo>
                <a:cubicBezTo>
                  <a:pt x="239956" y="224314"/>
                  <a:pt x="353589" y="222885"/>
                  <a:pt x="353589" y="222885"/>
                </a:cubicBezTo>
                <a:cubicBezTo>
                  <a:pt x="353589" y="222885"/>
                  <a:pt x="201189" y="263462"/>
                  <a:pt x="163089" y="269748"/>
                </a:cubicBezTo>
                <a:cubicBezTo>
                  <a:pt x="124989" y="276035"/>
                  <a:pt x="36502" y="296609"/>
                  <a:pt x="24405" y="264795"/>
                </a:cubicBezTo>
                <a:cubicBezTo>
                  <a:pt x="18976" y="250412"/>
                  <a:pt x="43455" y="236220"/>
                  <a:pt x="43455" y="236220"/>
                </a:cubicBezTo>
                <a:cubicBezTo>
                  <a:pt x="43455" y="236220"/>
                  <a:pt x="6403" y="246317"/>
                  <a:pt x="878" y="227838"/>
                </a:cubicBezTo>
                <a:cubicBezTo>
                  <a:pt x="-5408" y="206883"/>
                  <a:pt x="24119" y="195929"/>
                  <a:pt x="24119" y="195929"/>
                </a:cubicBezTo>
                <a:cubicBezTo>
                  <a:pt x="24119" y="195929"/>
                  <a:pt x="973" y="200120"/>
                  <a:pt x="783" y="183166"/>
                </a:cubicBezTo>
                <a:cubicBezTo>
                  <a:pt x="783" y="145066"/>
                  <a:pt x="144896" y="129254"/>
                  <a:pt x="144896" y="129254"/>
                </a:cubicBezTo>
                <a:cubicBezTo>
                  <a:pt x="144896" y="129254"/>
                  <a:pt x="33453" y="180880"/>
                  <a:pt x="30596" y="149828"/>
                </a:cubicBezTo>
                <a:cubicBezTo>
                  <a:pt x="26500" y="106775"/>
                  <a:pt x="253671" y="64103"/>
                  <a:pt x="277579" y="45815"/>
                </a:cubicBezTo>
                <a:cubicBezTo>
                  <a:pt x="293236" y="33111"/>
                  <a:pt x="306356" y="17568"/>
                  <a:pt x="316251" y="0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898619" y="3337371"/>
            <a:ext cx="87146" cy="34478"/>
          </a:xfrm>
          <a:custGeom>
            <a:avLst/>
            <a:gdLst/>
            <a:ahLst/>
            <a:cxnLst/>
            <a:rect l="l" t="t" r="r" b="b"/>
            <a:pathLst>
              <a:path w="116195" h="45971" extrusionOk="0">
                <a:moveTo>
                  <a:pt x="1038" y="45972"/>
                </a:moveTo>
                <a:cubicBezTo>
                  <a:pt x="364" y="40575"/>
                  <a:pt x="2395" y="35194"/>
                  <a:pt x="6468" y="31589"/>
                </a:cubicBezTo>
                <a:cubicBezTo>
                  <a:pt x="10408" y="28088"/>
                  <a:pt x="14918" y="25285"/>
                  <a:pt x="19803" y="23302"/>
                </a:cubicBezTo>
                <a:cubicBezTo>
                  <a:pt x="29858" y="19142"/>
                  <a:pt x="40287" y="15953"/>
                  <a:pt x="50949" y="13777"/>
                </a:cubicBezTo>
                <a:cubicBezTo>
                  <a:pt x="72381" y="8729"/>
                  <a:pt x="94288" y="5300"/>
                  <a:pt x="116196" y="157"/>
                </a:cubicBezTo>
                <a:cubicBezTo>
                  <a:pt x="93798" y="-615"/>
                  <a:pt x="71394" y="1466"/>
                  <a:pt x="49521" y="6348"/>
                </a:cubicBezTo>
                <a:cubicBezTo>
                  <a:pt x="38323" y="8674"/>
                  <a:pt x="27514" y="12587"/>
                  <a:pt x="17422" y="17968"/>
                </a:cubicBezTo>
                <a:cubicBezTo>
                  <a:pt x="12183" y="20695"/>
                  <a:pt x="7575" y="24492"/>
                  <a:pt x="3896" y="29113"/>
                </a:cubicBezTo>
                <a:cubicBezTo>
                  <a:pt x="45" y="33839"/>
                  <a:pt x="-1040" y="40241"/>
                  <a:pt x="1039" y="459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4752165" y="3321629"/>
            <a:ext cx="138588" cy="38433"/>
          </a:xfrm>
          <a:custGeom>
            <a:avLst/>
            <a:gdLst/>
            <a:ahLst/>
            <a:cxnLst/>
            <a:rect l="l" t="t" r="r" b="b"/>
            <a:pathLst>
              <a:path w="184784" h="51244" extrusionOk="0">
                <a:moveTo>
                  <a:pt x="0" y="51245"/>
                </a:moveTo>
                <a:cubicBezTo>
                  <a:pt x="15716" y="47720"/>
                  <a:pt x="31147" y="43624"/>
                  <a:pt x="46577" y="39529"/>
                </a:cubicBezTo>
                <a:cubicBezTo>
                  <a:pt x="62008" y="35433"/>
                  <a:pt x="77343" y="30956"/>
                  <a:pt x="92678" y="26670"/>
                </a:cubicBezTo>
                <a:lnTo>
                  <a:pt x="138684" y="13240"/>
                </a:lnTo>
                <a:cubicBezTo>
                  <a:pt x="154019" y="8763"/>
                  <a:pt x="169259" y="4286"/>
                  <a:pt x="184785" y="0"/>
                </a:cubicBezTo>
                <a:cubicBezTo>
                  <a:pt x="168766" y="1489"/>
                  <a:pt x="152858" y="4003"/>
                  <a:pt x="137160" y="7525"/>
                </a:cubicBezTo>
                <a:cubicBezTo>
                  <a:pt x="121444" y="10858"/>
                  <a:pt x="105918" y="15049"/>
                  <a:pt x="90488" y="19336"/>
                </a:cubicBezTo>
                <a:cubicBezTo>
                  <a:pt x="75057" y="23622"/>
                  <a:pt x="59817" y="28861"/>
                  <a:pt x="44768" y="33909"/>
                </a:cubicBezTo>
                <a:cubicBezTo>
                  <a:pt x="29718" y="38957"/>
                  <a:pt x="14764" y="44768"/>
                  <a:pt x="0" y="5124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4737663" y="3292697"/>
            <a:ext cx="126158" cy="36862"/>
          </a:xfrm>
          <a:custGeom>
            <a:avLst/>
            <a:gdLst/>
            <a:ahLst/>
            <a:cxnLst/>
            <a:rect l="l" t="t" r="r" b="b"/>
            <a:pathLst>
              <a:path w="168211" h="49149" extrusionOk="0">
                <a:moveTo>
                  <a:pt x="168212" y="0"/>
                </a:moveTo>
                <a:cubicBezTo>
                  <a:pt x="153496" y="647"/>
                  <a:pt x="138850" y="2398"/>
                  <a:pt x="124396" y="5239"/>
                </a:cubicBezTo>
                <a:cubicBezTo>
                  <a:pt x="109865" y="7824"/>
                  <a:pt x="95492" y="11226"/>
                  <a:pt x="81344" y="15430"/>
                </a:cubicBezTo>
                <a:cubicBezTo>
                  <a:pt x="67169" y="19521"/>
                  <a:pt x="53240" y="24419"/>
                  <a:pt x="39624" y="30099"/>
                </a:cubicBezTo>
                <a:cubicBezTo>
                  <a:pt x="25984" y="35507"/>
                  <a:pt x="12743" y="41873"/>
                  <a:pt x="0" y="49149"/>
                </a:cubicBezTo>
                <a:cubicBezTo>
                  <a:pt x="14097" y="44672"/>
                  <a:pt x="27718" y="39624"/>
                  <a:pt x="41720" y="35147"/>
                </a:cubicBezTo>
                <a:cubicBezTo>
                  <a:pt x="55721" y="30671"/>
                  <a:pt x="69437" y="26289"/>
                  <a:pt x="83534" y="22288"/>
                </a:cubicBezTo>
                <a:cubicBezTo>
                  <a:pt x="97631" y="18288"/>
                  <a:pt x="111538" y="14383"/>
                  <a:pt x="125635" y="10477"/>
                </a:cubicBezTo>
                <a:cubicBezTo>
                  <a:pt x="139732" y="6572"/>
                  <a:pt x="153924" y="3619"/>
                  <a:pt x="16821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4746736" y="3265264"/>
            <a:ext cx="100869" cy="32361"/>
          </a:xfrm>
          <a:custGeom>
            <a:avLst/>
            <a:gdLst/>
            <a:ahLst/>
            <a:cxnLst/>
            <a:rect l="l" t="t" r="r" b="b"/>
            <a:pathLst>
              <a:path w="134492" h="43148" extrusionOk="0">
                <a:moveTo>
                  <a:pt x="134493" y="0"/>
                </a:moveTo>
                <a:cubicBezTo>
                  <a:pt x="110701" y="1333"/>
                  <a:pt x="87191" y="5817"/>
                  <a:pt x="64579" y="13335"/>
                </a:cubicBezTo>
                <a:cubicBezTo>
                  <a:pt x="41811" y="20325"/>
                  <a:pt x="20089" y="30353"/>
                  <a:pt x="0" y="43148"/>
                </a:cubicBezTo>
                <a:cubicBezTo>
                  <a:pt x="22574" y="35528"/>
                  <a:pt x="44482" y="27527"/>
                  <a:pt x="66675" y="20574"/>
                </a:cubicBezTo>
                <a:cubicBezTo>
                  <a:pt x="88868" y="13621"/>
                  <a:pt x="111728" y="6858"/>
                  <a:pt x="13449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4912328" y="2696265"/>
            <a:ext cx="440500" cy="696011"/>
          </a:xfrm>
          <a:custGeom>
            <a:avLst/>
            <a:gdLst/>
            <a:ahLst/>
            <a:cxnLst/>
            <a:rect l="l" t="t" r="r" b="b"/>
            <a:pathLst>
              <a:path w="587334" h="928014" extrusionOk="0">
                <a:moveTo>
                  <a:pt x="580072" y="98012"/>
                </a:moveTo>
                <a:cubicBezTo>
                  <a:pt x="524637" y="342233"/>
                  <a:pt x="318516" y="723043"/>
                  <a:pt x="281178" y="805625"/>
                </a:cubicBezTo>
                <a:lnTo>
                  <a:pt x="281178" y="805625"/>
                </a:lnTo>
                <a:cubicBezTo>
                  <a:pt x="267938" y="843058"/>
                  <a:pt x="244221" y="910400"/>
                  <a:pt x="227457" y="919925"/>
                </a:cubicBezTo>
                <a:cubicBezTo>
                  <a:pt x="206788" y="932021"/>
                  <a:pt x="99536" y="927259"/>
                  <a:pt x="45434" y="926211"/>
                </a:cubicBezTo>
                <a:cubicBezTo>
                  <a:pt x="29976" y="926688"/>
                  <a:pt x="14566" y="924265"/>
                  <a:pt x="0" y="919067"/>
                </a:cubicBezTo>
                <a:lnTo>
                  <a:pt x="16478" y="892302"/>
                </a:lnTo>
                <a:lnTo>
                  <a:pt x="26670" y="875729"/>
                </a:lnTo>
                <a:lnTo>
                  <a:pt x="103917" y="749999"/>
                </a:lnTo>
                <a:lnTo>
                  <a:pt x="137541" y="695325"/>
                </a:lnTo>
                <a:lnTo>
                  <a:pt x="564642" y="0"/>
                </a:lnTo>
                <a:cubicBezTo>
                  <a:pt x="584454" y="2953"/>
                  <a:pt x="595503" y="29909"/>
                  <a:pt x="580072" y="98012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097351" y="2671832"/>
            <a:ext cx="262805" cy="287536"/>
          </a:xfrm>
          <a:custGeom>
            <a:avLst/>
            <a:gdLst/>
            <a:ahLst/>
            <a:cxnLst/>
            <a:rect l="l" t="t" r="r" b="b"/>
            <a:pathLst>
              <a:path w="350407" h="383382" extrusionOk="0">
                <a:moveTo>
                  <a:pt x="0" y="363285"/>
                </a:moveTo>
                <a:lnTo>
                  <a:pt x="280988" y="383383"/>
                </a:lnTo>
                <a:cubicBezTo>
                  <a:pt x="280988" y="383383"/>
                  <a:pt x="334613" y="215933"/>
                  <a:pt x="347663" y="102014"/>
                </a:cubicBezTo>
                <a:cubicBezTo>
                  <a:pt x="360712" y="-11905"/>
                  <a:pt x="329089" y="-44290"/>
                  <a:pt x="212693" y="76963"/>
                </a:cubicBezTo>
                <a:cubicBezTo>
                  <a:pt x="96298" y="198217"/>
                  <a:pt x="0" y="363285"/>
                  <a:pt x="0" y="3632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5136320" y="2909881"/>
            <a:ext cx="172985" cy="12890"/>
          </a:xfrm>
          <a:custGeom>
            <a:avLst/>
            <a:gdLst/>
            <a:ahLst/>
            <a:cxnLst/>
            <a:rect l="l" t="t" r="r" b="b"/>
            <a:pathLst>
              <a:path w="230647" h="17186" extrusionOk="0">
                <a:moveTo>
                  <a:pt x="230076" y="15884"/>
                </a:moveTo>
                <a:cubicBezTo>
                  <a:pt x="211026" y="11693"/>
                  <a:pt x="19859" y="-1642"/>
                  <a:pt x="714" y="168"/>
                </a:cubicBezTo>
                <a:cubicBezTo>
                  <a:pt x="-238" y="168"/>
                  <a:pt x="-238" y="1692"/>
                  <a:pt x="714" y="1882"/>
                </a:cubicBezTo>
                <a:cubicBezTo>
                  <a:pt x="19764" y="6169"/>
                  <a:pt x="211122" y="18741"/>
                  <a:pt x="230076" y="17027"/>
                </a:cubicBezTo>
                <a:cubicBezTo>
                  <a:pt x="230392" y="17027"/>
                  <a:pt x="230648" y="16771"/>
                  <a:pt x="230648" y="16455"/>
                </a:cubicBezTo>
                <a:cubicBezTo>
                  <a:pt x="230648" y="16140"/>
                  <a:pt x="230392" y="15884"/>
                  <a:pt x="230076" y="158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5282794" y="2814566"/>
            <a:ext cx="64445" cy="146074"/>
          </a:xfrm>
          <a:custGeom>
            <a:avLst/>
            <a:gdLst/>
            <a:ahLst/>
            <a:cxnLst/>
            <a:rect l="l" t="t" r="r" b="b"/>
            <a:pathLst>
              <a:path w="85927" h="194765" extrusionOk="0">
                <a:moveTo>
                  <a:pt x="84404" y="37338"/>
                </a:moveTo>
                <a:cubicBezTo>
                  <a:pt x="81546" y="44958"/>
                  <a:pt x="78403" y="52578"/>
                  <a:pt x="74879" y="60103"/>
                </a:cubicBezTo>
                <a:cubicBezTo>
                  <a:pt x="73736" y="62675"/>
                  <a:pt x="72688" y="65246"/>
                  <a:pt x="71640" y="67723"/>
                </a:cubicBezTo>
                <a:cubicBezTo>
                  <a:pt x="72497" y="64579"/>
                  <a:pt x="73260" y="61436"/>
                  <a:pt x="74021" y="58198"/>
                </a:cubicBezTo>
                <a:cubicBezTo>
                  <a:pt x="78594" y="39148"/>
                  <a:pt x="82022" y="19336"/>
                  <a:pt x="85928" y="0"/>
                </a:cubicBezTo>
                <a:lnTo>
                  <a:pt x="85071" y="0"/>
                </a:lnTo>
                <a:cubicBezTo>
                  <a:pt x="75164" y="34163"/>
                  <a:pt x="65640" y="68453"/>
                  <a:pt x="56496" y="102870"/>
                </a:cubicBezTo>
                <a:cubicBezTo>
                  <a:pt x="51924" y="119634"/>
                  <a:pt x="47415" y="136398"/>
                  <a:pt x="42970" y="153162"/>
                </a:cubicBezTo>
                <a:lnTo>
                  <a:pt x="36112" y="179546"/>
                </a:lnTo>
                <a:cubicBezTo>
                  <a:pt x="35255" y="182785"/>
                  <a:pt x="35160" y="189643"/>
                  <a:pt x="31730" y="190976"/>
                </a:cubicBezTo>
                <a:cubicBezTo>
                  <a:pt x="21370" y="191369"/>
                  <a:pt x="10996" y="191051"/>
                  <a:pt x="679" y="190024"/>
                </a:cubicBezTo>
                <a:cubicBezTo>
                  <a:pt x="-178" y="190024"/>
                  <a:pt x="-273" y="191548"/>
                  <a:pt x="679" y="191643"/>
                </a:cubicBezTo>
                <a:cubicBezTo>
                  <a:pt x="5442" y="191643"/>
                  <a:pt x="26778" y="194501"/>
                  <a:pt x="31540" y="194691"/>
                </a:cubicBezTo>
                <a:cubicBezTo>
                  <a:pt x="33410" y="194954"/>
                  <a:pt x="35311" y="194512"/>
                  <a:pt x="36874" y="193453"/>
                </a:cubicBezTo>
                <a:cubicBezTo>
                  <a:pt x="38785" y="191117"/>
                  <a:pt x="40064" y="188329"/>
                  <a:pt x="40589" y="185356"/>
                </a:cubicBezTo>
                <a:cubicBezTo>
                  <a:pt x="42018" y="180689"/>
                  <a:pt x="43351" y="175832"/>
                  <a:pt x="44780" y="171069"/>
                </a:cubicBezTo>
                <a:cubicBezTo>
                  <a:pt x="50304" y="152495"/>
                  <a:pt x="55257" y="133636"/>
                  <a:pt x="60115" y="114871"/>
                </a:cubicBezTo>
                <a:cubicBezTo>
                  <a:pt x="63068" y="102965"/>
                  <a:pt x="66116" y="91154"/>
                  <a:pt x="69164" y="79248"/>
                </a:cubicBezTo>
                <a:cubicBezTo>
                  <a:pt x="72193" y="73239"/>
                  <a:pt x="74896" y="67070"/>
                  <a:pt x="77260" y="60770"/>
                </a:cubicBezTo>
                <a:cubicBezTo>
                  <a:pt x="80022" y="53150"/>
                  <a:pt x="82594" y="45339"/>
                  <a:pt x="84880" y="37529"/>
                </a:cubicBezTo>
                <a:cubicBezTo>
                  <a:pt x="84880" y="37243"/>
                  <a:pt x="84499" y="37052"/>
                  <a:pt x="84404" y="3733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5162717" y="2671881"/>
            <a:ext cx="198061" cy="287559"/>
          </a:xfrm>
          <a:custGeom>
            <a:avLst/>
            <a:gdLst/>
            <a:ahLst/>
            <a:cxnLst/>
            <a:rect l="l" t="t" r="r" b="b"/>
            <a:pathLst>
              <a:path w="264081" h="383412" extrusionOk="0">
                <a:moveTo>
                  <a:pt x="260985" y="101949"/>
                </a:moveTo>
                <a:cubicBezTo>
                  <a:pt x="247460" y="216249"/>
                  <a:pt x="194310" y="383413"/>
                  <a:pt x="194310" y="383413"/>
                </a:cubicBezTo>
                <a:lnTo>
                  <a:pt x="0" y="369506"/>
                </a:lnTo>
                <a:lnTo>
                  <a:pt x="226790" y="794"/>
                </a:lnTo>
                <a:cubicBezTo>
                  <a:pt x="260699" y="-6160"/>
                  <a:pt x="269653" y="32988"/>
                  <a:pt x="260985" y="101949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4949936" y="3118175"/>
            <a:ext cx="711056" cy="433299"/>
          </a:xfrm>
          <a:custGeom>
            <a:avLst/>
            <a:gdLst/>
            <a:ahLst/>
            <a:cxnLst/>
            <a:rect l="l" t="t" r="r" b="b"/>
            <a:pathLst>
              <a:path w="948075" h="577732" extrusionOk="0">
                <a:moveTo>
                  <a:pt x="948075" y="440436"/>
                </a:moveTo>
                <a:cubicBezTo>
                  <a:pt x="948075" y="440436"/>
                  <a:pt x="534309" y="631698"/>
                  <a:pt x="187885" y="562737"/>
                </a:cubicBezTo>
                <a:cubicBezTo>
                  <a:pt x="21102" y="529590"/>
                  <a:pt x="-28523" y="335852"/>
                  <a:pt x="14911" y="269081"/>
                </a:cubicBezTo>
                <a:cubicBezTo>
                  <a:pt x="59393" y="200787"/>
                  <a:pt x="218937" y="110680"/>
                  <a:pt x="304566" y="53150"/>
                </a:cubicBezTo>
                <a:cubicBezTo>
                  <a:pt x="322381" y="39558"/>
                  <a:pt x="335879" y="21098"/>
                  <a:pt x="343428" y="0"/>
                </a:cubicBezTo>
                <a:lnTo>
                  <a:pt x="657753" y="0"/>
                </a:lnTo>
                <a:cubicBezTo>
                  <a:pt x="657753" y="0"/>
                  <a:pt x="726143" y="77819"/>
                  <a:pt x="691472" y="138494"/>
                </a:cubicBezTo>
                <a:cubicBezTo>
                  <a:pt x="690996" y="139541"/>
                  <a:pt x="637560" y="175355"/>
                  <a:pt x="636798" y="176594"/>
                </a:cubicBezTo>
                <a:lnTo>
                  <a:pt x="810534" y="126587"/>
                </a:ln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5005054" y="3117961"/>
            <a:ext cx="476080" cy="233172"/>
          </a:xfrm>
          <a:custGeom>
            <a:avLst/>
            <a:gdLst/>
            <a:ahLst/>
            <a:cxnLst/>
            <a:rect l="l" t="t" r="r" b="b"/>
            <a:pathLst>
              <a:path w="634773" h="310896" extrusionOk="0">
                <a:moveTo>
                  <a:pt x="617792" y="138494"/>
                </a:moveTo>
                <a:cubicBezTo>
                  <a:pt x="600551" y="157544"/>
                  <a:pt x="343471" y="310896"/>
                  <a:pt x="343471" y="310896"/>
                </a:cubicBezTo>
                <a:cubicBezTo>
                  <a:pt x="343471" y="310896"/>
                  <a:pt x="161735" y="188690"/>
                  <a:pt x="0" y="203168"/>
                </a:cubicBezTo>
                <a:cubicBezTo>
                  <a:pt x="0" y="203168"/>
                  <a:pt x="223933" y="52388"/>
                  <a:pt x="236411" y="43339"/>
                </a:cubicBezTo>
                <a:cubicBezTo>
                  <a:pt x="253555" y="30861"/>
                  <a:pt x="260985" y="0"/>
                  <a:pt x="260985" y="0"/>
                </a:cubicBezTo>
                <a:lnTo>
                  <a:pt x="584073" y="0"/>
                </a:lnTo>
                <a:cubicBezTo>
                  <a:pt x="584073" y="0"/>
                  <a:pt x="670370" y="81344"/>
                  <a:pt x="617792" y="13849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062252" y="3237761"/>
            <a:ext cx="223428" cy="83504"/>
          </a:xfrm>
          <a:custGeom>
            <a:avLst/>
            <a:gdLst/>
            <a:ahLst/>
            <a:cxnLst/>
            <a:rect l="l" t="t" r="r" b="b"/>
            <a:pathLst>
              <a:path w="297904" h="111338" extrusionOk="0">
                <a:moveTo>
                  <a:pt x="1364" y="0"/>
                </a:moveTo>
                <a:cubicBezTo>
                  <a:pt x="85134" y="1413"/>
                  <a:pt x="167059" y="24835"/>
                  <a:pt x="238918" y="67913"/>
                </a:cubicBezTo>
                <a:cubicBezTo>
                  <a:pt x="259413" y="80557"/>
                  <a:pt x="279017" y="94592"/>
                  <a:pt x="297592" y="109919"/>
                </a:cubicBezTo>
                <a:cubicBezTo>
                  <a:pt x="298354" y="110490"/>
                  <a:pt x="297592" y="111823"/>
                  <a:pt x="296734" y="111157"/>
                </a:cubicBezTo>
                <a:cubicBezTo>
                  <a:pt x="263193" y="86884"/>
                  <a:pt x="227024" y="66467"/>
                  <a:pt x="188911" y="50292"/>
                </a:cubicBezTo>
                <a:cubicBezTo>
                  <a:pt x="151239" y="33986"/>
                  <a:pt x="111976" y="21632"/>
                  <a:pt x="71754" y="13430"/>
                </a:cubicBezTo>
                <a:cubicBezTo>
                  <a:pt x="48485" y="8641"/>
                  <a:pt x="24947" y="5269"/>
                  <a:pt x="1269" y="3334"/>
                </a:cubicBezTo>
                <a:cubicBezTo>
                  <a:pt x="355" y="3087"/>
                  <a:pt x="-187" y="2146"/>
                  <a:pt x="59" y="1232"/>
                </a:cubicBezTo>
                <a:cubicBezTo>
                  <a:pt x="227" y="608"/>
                  <a:pt x="732" y="132"/>
                  <a:pt x="136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5440751" y="3122676"/>
            <a:ext cx="545723" cy="420431"/>
          </a:xfrm>
          <a:custGeom>
            <a:avLst/>
            <a:gdLst/>
            <a:ahLst/>
            <a:cxnLst/>
            <a:rect l="l" t="t" r="r" b="b"/>
            <a:pathLst>
              <a:path w="727631" h="560575" extrusionOk="0">
                <a:moveTo>
                  <a:pt x="727615" y="541781"/>
                </a:moveTo>
                <a:cubicBezTo>
                  <a:pt x="728758" y="561689"/>
                  <a:pt x="671799" y="566356"/>
                  <a:pt x="648272" y="553021"/>
                </a:cubicBezTo>
                <a:cubicBezTo>
                  <a:pt x="629355" y="538830"/>
                  <a:pt x="611349" y="523465"/>
                  <a:pt x="594360" y="507015"/>
                </a:cubicBezTo>
                <a:cubicBezTo>
                  <a:pt x="538258" y="455104"/>
                  <a:pt x="460915" y="379856"/>
                  <a:pt x="460915" y="379856"/>
                </a:cubicBezTo>
                <a:lnTo>
                  <a:pt x="118015" y="489680"/>
                </a:lnTo>
                <a:lnTo>
                  <a:pt x="0" y="181260"/>
                </a:lnTo>
                <a:cubicBezTo>
                  <a:pt x="0" y="181260"/>
                  <a:pt x="139160" y="125348"/>
                  <a:pt x="271367" y="75437"/>
                </a:cubicBezTo>
                <a:lnTo>
                  <a:pt x="331280" y="53244"/>
                </a:lnTo>
                <a:lnTo>
                  <a:pt x="334899" y="51911"/>
                </a:lnTo>
                <a:cubicBezTo>
                  <a:pt x="423577" y="19621"/>
                  <a:pt x="496824" y="-4668"/>
                  <a:pt x="504444" y="761"/>
                </a:cubicBezTo>
                <a:cubicBezTo>
                  <a:pt x="524542" y="15144"/>
                  <a:pt x="726472" y="521303"/>
                  <a:pt x="727615" y="541781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5516761" y="3122624"/>
            <a:ext cx="469645" cy="420197"/>
          </a:xfrm>
          <a:custGeom>
            <a:avLst/>
            <a:gdLst/>
            <a:ahLst/>
            <a:cxnLst/>
            <a:rect l="l" t="t" r="r" b="b"/>
            <a:pathLst>
              <a:path w="626193" h="560263" extrusionOk="0">
                <a:moveTo>
                  <a:pt x="0" y="134942"/>
                </a:moveTo>
                <a:lnTo>
                  <a:pt x="118491" y="468317"/>
                </a:lnTo>
                <a:lnTo>
                  <a:pt x="359569" y="379925"/>
                </a:lnTo>
                <a:cubicBezTo>
                  <a:pt x="359569" y="379925"/>
                  <a:pt x="437102" y="455172"/>
                  <a:pt x="492919" y="506703"/>
                </a:cubicBezTo>
                <a:cubicBezTo>
                  <a:pt x="509854" y="523211"/>
                  <a:pt x="527864" y="538580"/>
                  <a:pt x="546830" y="552708"/>
                </a:cubicBezTo>
                <a:cubicBezTo>
                  <a:pt x="570357" y="566044"/>
                  <a:pt x="627412" y="561376"/>
                  <a:pt x="626173" y="541469"/>
                </a:cubicBezTo>
                <a:cubicBezTo>
                  <a:pt x="624935" y="521562"/>
                  <a:pt x="423101" y="15213"/>
                  <a:pt x="403193" y="735"/>
                </a:cubicBezTo>
                <a:cubicBezTo>
                  <a:pt x="395859" y="-4599"/>
                  <a:pt x="322421" y="19785"/>
                  <a:pt x="233648" y="51884"/>
                </a:cubicBezTo>
                <a:cubicBezTo>
                  <a:pt x="232505" y="52455"/>
                  <a:pt x="231267" y="52837"/>
                  <a:pt x="230124" y="53313"/>
                </a:cubicBezTo>
                <a:cubicBezTo>
                  <a:pt x="210503" y="60456"/>
                  <a:pt x="190500" y="67981"/>
                  <a:pt x="170212" y="75506"/>
                </a:cubicBezTo>
                <a:cubicBezTo>
                  <a:pt x="167640" y="76459"/>
                  <a:pt x="2667" y="133894"/>
                  <a:pt x="0" y="134942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565910" y="3116762"/>
            <a:ext cx="429073" cy="432136"/>
          </a:xfrm>
          <a:custGeom>
            <a:avLst/>
            <a:gdLst/>
            <a:ahLst/>
            <a:cxnLst/>
            <a:rect l="l" t="t" r="r" b="b"/>
            <a:pathLst>
              <a:path w="572097" h="576182" extrusionOk="0">
                <a:moveTo>
                  <a:pt x="572072" y="556431"/>
                </a:moveTo>
                <a:cubicBezTo>
                  <a:pt x="570643" y="535761"/>
                  <a:pt x="356521" y="14934"/>
                  <a:pt x="335756" y="266"/>
                </a:cubicBezTo>
                <a:cubicBezTo>
                  <a:pt x="331946" y="-2496"/>
                  <a:pt x="271177" y="16649"/>
                  <a:pt x="200692" y="39699"/>
                </a:cubicBezTo>
                <a:cubicBezTo>
                  <a:pt x="127540" y="63702"/>
                  <a:pt x="43720" y="92087"/>
                  <a:pt x="0" y="114375"/>
                </a:cubicBezTo>
                <a:lnTo>
                  <a:pt x="132112" y="467277"/>
                </a:lnTo>
                <a:lnTo>
                  <a:pt x="297085" y="399078"/>
                </a:lnTo>
                <a:cubicBezTo>
                  <a:pt x="297085" y="399078"/>
                  <a:pt x="465487" y="555288"/>
                  <a:pt x="490156" y="568718"/>
                </a:cubicBezTo>
                <a:cubicBezTo>
                  <a:pt x="514826" y="582148"/>
                  <a:pt x="573500" y="577100"/>
                  <a:pt x="572072" y="556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5816227" y="3139319"/>
            <a:ext cx="162013" cy="396493"/>
          </a:xfrm>
          <a:custGeom>
            <a:avLst/>
            <a:gdLst/>
            <a:ahLst/>
            <a:cxnLst/>
            <a:rect l="l" t="t" r="r" b="b"/>
            <a:pathLst>
              <a:path w="216017" h="528657" extrusionOk="0">
                <a:moveTo>
                  <a:pt x="214408" y="527497"/>
                </a:moveTo>
                <a:cubicBezTo>
                  <a:pt x="176308" y="441010"/>
                  <a:pt x="31051" y="88870"/>
                  <a:pt x="0" y="574"/>
                </a:cubicBezTo>
                <a:cubicBezTo>
                  <a:pt x="0" y="-93"/>
                  <a:pt x="0" y="-283"/>
                  <a:pt x="571" y="574"/>
                </a:cubicBezTo>
                <a:cubicBezTo>
                  <a:pt x="40100" y="85346"/>
                  <a:pt x="182594" y="438724"/>
                  <a:pt x="215836" y="527020"/>
                </a:cubicBezTo>
                <a:cubicBezTo>
                  <a:pt x="216503" y="529116"/>
                  <a:pt x="215170" y="529116"/>
                  <a:pt x="214408" y="5274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5904324" y="3449431"/>
            <a:ext cx="33728" cy="74723"/>
          </a:xfrm>
          <a:custGeom>
            <a:avLst/>
            <a:gdLst/>
            <a:ahLst/>
            <a:cxnLst/>
            <a:rect l="l" t="t" r="r" b="b"/>
            <a:pathLst>
              <a:path w="44971" h="99631" extrusionOk="0">
                <a:moveTo>
                  <a:pt x="6362" y="99631"/>
                </a:moveTo>
                <a:cubicBezTo>
                  <a:pt x="-2121" y="80197"/>
                  <a:pt x="-2121" y="58106"/>
                  <a:pt x="6362" y="38671"/>
                </a:cubicBezTo>
                <a:cubicBezTo>
                  <a:pt x="13615" y="21360"/>
                  <a:pt x="27260" y="7510"/>
                  <a:pt x="44462" y="0"/>
                </a:cubicBezTo>
                <a:cubicBezTo>
                  <a:pt x="44938" y="0"/>
                  <a:pt x="45319" y="762"/>
                  <a:pt x="44462" y="1048"/>
                </a:cubicBezTo>
                <a:cubicBezTo>
                  <a:pt x="11299" y="21590"/>
                  <a:pt x="-4245" y="61615"/>
                  <a:pt x="6362" y="99155"/>
                </a:cubicBezTo>
                <a:cubicBezTo>
                  <a:pt x="6420" y="99308"/>
                  <a:pt x="6420" y="99478"/>
                  <a:pt x="6362" y="9963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5580769" y="3187755"/>
            <a:ext cx="414281" cy="361318"/>
          </a:xfrm>
          <a:custGeom>
            <a:avLst/>
            <a:gdLst/>
            <a:ahLst/>
            <a:cxnLst/>
            <a:rect l="l" t="t" r="r" b="b"/>
            <a:pathLst>
              <a:path w="552374" h="481757" extrusionOk="0">
                <a:moveTo>
                  <a:pt x="552355" y="461677"/>
                </a:moveTo>
                <a:cubicBezTo>
                  <a:pt x="553593" y="482537"/>
                  <a:pt x="494633" y="487871"/>
                  <a:pt x="470345" y="474250"/>
                </a:cubicBezTo>
                <a:cubicBezTo>
                  <a:pt x="446056" y="460629"/>
                  <a:pt x="277273" y="304514"/>
                  <a:pt x="277273" y="304514"/>
                </a:cubicBezTo>
                <a:lnTo>
                  <a:pt x="112300" y="372713"/>
                </a:lnTo>
                <a:lnTo>
                  <a:pt x="0" y="72866"/>
                </a:lnTo>
                <a:lnTo>
                  <a:pt x="363284" y="0"/>
                </a:lnTo>
                <a:cubicBezTo>
                  <a:pt x="432626" y="154686"/>
                  <a:pt x="551307" y="446341"/>
                  <a:pt x="552355" y="461677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5034711" y="3118318"/>
            <a:ext cx="742010" cy="499062"/>
          </a:xfrm>
          <a:custGeom>
            <a:avLst/>
            <a:gdLst/>
            <a:ahLst/>
            <a:cxnLst/>
            <a:rect l="l" t="t" r="r" b="b"/>
            <a:pathLst>
              <a:path w="989347" h="665416" extrusionOk="0">
                <a:moveTo>
                  <a:pt x="224966" y="0"/>
                </a:moveTo>
                <a:lnTo>
                  <a:pt x="724838" y="0"/>
                </a:lnTo>
                <a:cubicBezTo>
                  <a:pt x="724838" y="0"/>
                  <a:pt x="787798" y="158210"/>
                  <a:pt x="753413" y="219075"/>
                </a:cubicBezTo>
                <a:cubicBezTo>
                  <a:pt x="719028" y="279940"/>
                  <a:pt x="365174" y="360902"/>
                  <a:pt x="365174" y="360902"/>
                </a:cubicBezTo>
                <a:lnTo>
                  <a:pt x="858379" y="200311"/>
                </a:lnTo>
                <a:lnTo>
                  <a:pt x="989347" y="520732"/>
                </a:lnTo>
                <a:cubicBezTo>
                  <a:pt x="479665" y="704755"/>
                  <a:pt x="263638" y="674084"/>
                  <a:pt x="151147" y="638365"/>
                </a:cubicBezTo>
                <a:cubicBezTo>
                  <a:pt x="55231" y="607885"/>
                  <a:pt x="-32876" y="427958"/>
                  <a:pt x="12082" y="362140"/>
                </a:cubicBezTo>
                <a:cubicBezTo>
                  <a:pt x="74281" y="271081"/>
                  <a:pt x="285831" y="119253"/>
                  <a:pt x="285831" y="119253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117496" y="3118175"/>
            <a:ext cx="497123" cy="257032"/>
          </a:xfrm>
          <a:custGeom>
            <a:avLst/>
            <a:gdLst/>
            <a:ahLst/>
            <a:cxnLst/>
            <a:rect l="l" t="t" r="r" b="b"/>
            <a:pathLst>
              <a:path w="662831" h="342709" extrusionOk="0">
                <a:moveTo>
                  <a:pt x="625221" y="0"/>
                </a:moveTo>
                <a:lnTo>
                  <a:pt x="110871" y="0"/>
                </a:lnTo>
                <a:lnTo>
                  <a:pt x="175451" y="119158"/>
                </a:lnTo>
                <a:cubicBezTo>
                  <a:pt x="82963" y="190976"/>
                  <a:pt x="0" y="260795"/>
                  <a:pt x="0" y="260795"/>
                </a:cubicBezTo>
                <a:cubicBezTo>
                  <a:pt x="0" y="260795"/>
                  <a:pt x="132493" y="222695"/>
                  <a:pt x="327660" y="342710"/>
                </a:cubicBezTo>
                <a:cubicBezTo>
                  <a:pt x="327660" y="342710"/>
                  <a:pt x="419767" y="309658"/>
                  <a:pt x="507206" y="280226"/>
                </a:cubicBezTo>
                <a:cubicBezTo>
                  <a:pt x="578358" y="256318"/>
                  <a:pt x="646843" y="239268"/>
                  <a:pt x="657225" y="207264"/>
                </a:cubicBezTo>
                <a:cubicBezTo>
                  <a:pt x="680180" y="136017"/>
                  <a:pt x="625221" y="0"/>
                  <a:pt x="62522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5432744" y="3141471"/>
            <a:ext cx="94983" cy="82181"/>
          </a:xfrm>
          <a:custGeom>
            <a:avLst/>
            <a:gdLst/>
            <a:ahLst/>
            <a:cxnLst/>
            <a:rect l="l" t="t" r="r" b="b"/>
            <a:pathLst>
              <a:path w="126644" h="109575" extrusionOk="0">
                <a:moveTo>
                  <a:pt x="293" y="1609"/>
                </a:moveTo>
                <a:cubicBezTo>
                  <a:pt x="293" y="180"/>
                  <a:pt x="2675" y="-772"/>
                  <a:pt x="3341" y="847"/>
                </a:cubicBezTo>
                <a:cubicBezTo>
                  <a:pt x="5913" y="7420"/>
                  <a:pt x="6866" y="14659"/>
                  <a:pt x="9056" y="21421"/>
                </a:cubicBezTo>
                <a:cubicBezTo>
                  <a:pt x="11247" y="28184"/>
                  <a:pt x="13247" y="36090"/>
                  <a:pt x="15724" y="43234"/>
                </a:cubicBezTo>
                <a:cubicBezTo>
                  <a:pt x="20317" y="57334"/>
                  <a:pt x="28488" y="70002"/>
                  <a:pt x="39441" y="80000"/>
                </a:cubicBezTo>
                <a:cubicBezTo>
                  <a:pt x="50987" y="89460"/>
                  <a:pt x="64645" y="95996"/>
                  <a:pt x="79256" y="99050"/>
                </a:cubicBezTo>
                <a:cubicBezTo>
                  <a:pt x="94558" y="102842"/>
                  <a:pt x="110185" y="105170"/>
                  <a:pt x="125928" y="106003"/>
                </a:cubicBezTo>
                <a:cubicBezTo>
                  <a:pt x="126785" y="106003"/>
                  <a:pt x="126976" y="107337"/>
                  <a:pt x="125928" y="107527"/>
                </a:cubicBezTo>
                <a:cubicBezTo>
                  <a:pt x="117928" y="109064"/>
                  <a:pt x="109781" y="109703"/>
                  <a:pt x="101639" y="109432"/>
                </a:cubicBezTo>
                <a:cubicBezTo>
                  <a:pt x="92987" y="109815"/>
                  <a:pt x="84317" y="109432"/>
                  <a:pt x="75731" y="108290"/>
                </a:cubicBezTo>
                <a:cubicBezTo>
                  <a:pt x="59766" y="106592"/>
                  <a:pt x="44559" y="100602"/>
                  <a:pt x="31726" y="90954"/>
                </a:cubicBezTo>
                <a:cubicBezTo>
                  <a:pt x="19612" y="80582"/>
                  <a:pt x="10831" y="66864"/>
                  <a:pt x="6485" y="51520"/>
                </a:cubicBezTo>
                <a:cubicBezTo>
                  <a:pt x="3941" y="43682"/>
                  <a:pt x="2186" y="35609"/>
                  <a:pt x="1246" y="27422"/>
                </a:cubicBezTo>
                <a:cubicBezTo>
                  <a:pt x="13" y="18876"/>
                  <a:pt x="-306" y="10223"/>
                  <a:pt x="294" y="16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5203364" y="3128462"/>
            <a:ext cx="71182" cy="82585"/>
          </a:xfrm>
          <a:custGeom>
            <a:avLst/>
            <a:gdLst/>
            <a:ahLst/>
            <a:cxnLst/>
            <a:rect l="l" t="t" r="r" b="b"/>
            <a:pathLst>
              <a:path w="94909" h="110113" extrusionOk="0">
                <a:moveTo>
                  <a:pt x="1143" y="2192"/>
                </a:moveTo>
                <a:cubicBezTo>
                  <a:pt x="5715" y="9240"/>
                  <a:pt x="10668" y="16193"/>
                  <a:pt x="15621" y="23146"/>
                </a:cubicBezTo>
                <a:cubicBezTo>
                  <a:pt x="20574" y="30100"/>
                  <a:pt x="25146" y="38006"/>
                  <a:pt x="29528" y="45530"/>
                </a:cubicBezTo>
                <a:cubicBezTo>
                  <a:pt x="37529" y="58770"/>
                  <a:pt x="44672" y="72772"/>
                  <a:pt x="53435" y="85440"/>
                </a:cubicBezTo>
                <a:cubicBezTo>
                  <a:pt x="56856" y="90867"/>
                  <a:pt x="61611" y="95327"/>
                  <a:pt x="67246" y="98394"/>
                </a:cubicBezTo>
                <a:cubicBezTo>
                  <a:pt x="72580" y="100966"/>
                  <a:pt x="81058" y="101633"/>
                  <a:pt x="83915" y="95251"/>
                </a:cubicBezTo>
                <a:cubicBezTo>
                  <a:pt x="85403" y="89268"/>
                  <a:pt x="84587" y="82944"/>
                  <a:pt x="81629" y="77534"/>
                </a:cubicBezTo>
                <a:cubicBezTo>
                  <a:pt x="78581" y="69724"/>
                  <a:pt x="75343" y="62009"/>
                  <a:pt x="72104" y="54293"/>
                </a:cubicBezTo>
                <a:cubicBezTo>
                  <a:pt x="64770" y="36672"/>
                  <a:pt x="58198" y="18860"/>
                  <a:pt x="51721" y="953"/>
                </a:cubicBezTo>
                <a:cubicBezTo>
                  <a:pt x="51721" y="96"/>
                  <a:pt x="52673" y="-380"/>
                  <a:pt x="53149" y="382"/>
                </a:cubicBezTo>
                <a:cubicBezTo>
                  <a:pt x="63766" y="17424"/>
                  <a:pt x="73309" y="35111"/>
                  <a:pt x="81724" y="53341"/>
                </a:cubicBezTo>
                <a:cubicBezTo>
                  <a:pt x="87725" y="66104"/>
                  <a:pt x="99060" y="84202"/>
                  <a:pt x="93345" y="98870"/>
                </a:cubicBezTo>
                <a:cubicBezTo>
                  <a:pt x="87630" y="113539"/>
                  <a:pt x="68294" y="112300"/>
                  <a:pt x="57340" y="104014"/>
                </a:cubicBezTo>
                <a:cubicBezTo>
                  <a:pt x="45624" y="92941"/>
                  <a:pt x="36402" y="79498"/>
                  <a:pt x="30289" y="64580"/>
                </a:cubicBezTo>
                <a:cubicBezTo>
                  <a:pt x="24955" y="54389"/>
                  <a:pt x="19526" y="44292"/>
                  <a:pt x="14383" y="34005"/>
                </a:cubicBezTo>
                <a:cubicBezTo>
                  <a:pt x="9239" y="23718"/>
                  <a:pt x="4858" y="12955"/>
                  <a:pt x="0" y="2573"/>
                </a:cubicBezTo>
                <a:cubicBezTo>
                  <a:pt x="190" y="2096"/>
                  <a:pt x="857" y="1810"/>
                  <a:pt x="1143" y="219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5185502" y="3279641"/>
            <a:ext cx="205724" cy="67834"/>
          </a:xfrm>
          <a:custGeom>
            <a:avLst/>
            <a:gdLst/>
            <a:ahLst/>
            <a:cxnLst/>
            <a:rect l="l" t="t" r="r" b="b"/>
            <a:pathLst>
              <a:path w="274298" h="90445" extrusionOk="0">
                <a:moveTo>
                  <a:pt x="386" y="263"/>
                </a:moveTo>
                <a:cubicBezTo>
                  <a:pt x="49161" y="-1615"/>
                  <a:pt x="97799" y="6589"/>
                  <a:pt x="143261" y="24361"/>
                </a:cubicBezTo>
                <a:cubicBezTo>
                  <a:pt x="188876" y="41493"/>
                  <a:pt x="232656" y="63160"/>
                  <a:pt x="273944" y="89036"/>
                </a:cubicBezTo>
                <a:cubicBezTo>
                  <a:pt x="274801" y="89607"/>
                  <a:pt x="273944" y="90750"/>
                  <a:pt x="273086" y="90369"/>
                </a:cubicBezTo>
                <a:cubicBezTo>
                  <a:pt x="229366" y="69890"/>
                  <a:pt x="186695" y="47697"/>
                  <a:pt x="141165" y="31314"/>
                </a:cubicBezTo>
                <a:cubicBezTo>
                  <a:pt x="95909" y="14378"/>
                  <a:pt x="48414" y="4173"/>
                  <a:pt x="195" y="1025"/>
                </a:cubicBezTo>
                <a:cubicBezTo>
                  <a:pt x="-91" y="1025"/>
                  <a:pt x="-91" y="358"/>
                  <a:pt x="386" y="2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5030160" y="3207326"/>
            <a:ext cx="221545" cy="336269"/>
          </a:xfrm>
          <a:custGeom>
            <a:avLst/>
            <a:gdLst/>
            <a:ahLst/>
            <a:cxnLst/>
            <a:rect l="l" t="t" r="r" b="b"/>
            <a:pathLst>
              <a:path w="295393" h="448359" extrusionOk="0">
                <a:moveTo>
                  <a:pt x="291804" y="290"/>
                </a:moveTo>
                <a:cubicBezTo>
                  <a:pt x="224221" y="47399"/>
                  <a:pt x="159349" y="98280"/>
                  <a:pt x="97494" y="152690"/>
                </a:cubicBezTo>
                <a:cubicBezTo>
                  <a:pt x="70538" y="176312"/>
                  <a:pt x="42249" y="199839"/>
                  <a:pt x="21960" y="229652"/>
                </a:cubicBezTo>
                <a:cubicBezTo>
                  <a:pt x="12486" y="243109"/>
                  <a:pt x="5724" y="258282"/>
                  <a:pt x="2053" y="274324"/>
                </a:cubicBezTo>
                <a:cubicBezTo>
                  <a:pt x="-1401" y="292853"/>
                  <a:pt x="-487" y="311932"/>
                  <a:pt x="4720" y="330046"/>
                </a:cubicBezTo>
                <a:cubicBezTo>
                  <a:pt x="16564" y="372543"/>
                  <a:pt x="36096" y="412509"/>
                  <a:pt x="62346" y="447965"/>
                </a:cubicBezTo>
                <a:cubicBezTo>
                  <a:pt x="63013" y="448918"/>
                  <a:pt x="64537" y="447965"/>
                  <a:pt x="63870" y="447013"/>
                </a:cubicBezTo>
                <a:cubicBezTo>
                  <a:pt x="41998" y="416072"/>
                  <a:pt x="25540" y="381642"/>
                  <a:pt x="15198" y="345190"/>
                </a:cubicBezTo>
                <a:cubicBezTo>
                  <a:pt x="8567" y="325466"/>
                  <a:pt x="6229" y="304552"/>
                  <a:pt x="8340" y="283849"/>
                </a:cubicBezTo>
                <a:cubicBezTo>
                  <a:pt x="11168" y="267629"/>
                  <a:pt x="17436" y="252202"/>
                  <a:pt x="26723" y="238606"/>
                </a:cubicBezTo>
                <a:cubicBezTo>
                  <a:pt x="45773" y="209459"/>
                  <a:pt x="73681" y="186218"/>
                  <a:pt x="99399" y="163168"/>
                </a:cubicBezTo>
                <a:cubicBezTo>
                  <a:pt x="128736" y="136879"/>
                  <a:pt x="158644" y="111161"/>
                  <a:pt x="189410" y="86491"/>
                </a:cubicBezTo>
                <a:cubicBezTo>
                  <a:pt x="223986" y="58869"/>
                  <a:pt x="258847" y="31723"/>
                  <a:pt x="294185" y="5338"/>
                </a:cubicBezTo>
                <a:cubicBezTo>
                  <a:pt x="296947" y="3053"/>
                  <a:pt x="294471" y="-1138"/>
                  <a:pt x="291804" y="2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5259089" y="3230546"/>
            <a:ext cx="522545" cy="181705"/>
          </a:xfrm>
          <a:custGeom>
            <a:avLst/>
            <a:gdLst/>
            <a:ahLst/>
            <a:cxnLst/>
            <a:rect l="l" t="t" r="r" b="b"/>
            <a:pathLst>
              <a:path w="696727" h="242274" extrusionOk="0">
                <a:moveTo>
                  <a:pt x="757" y="239935"/>
                </a:moveTo>
                <a:cubicBezTo>
                  <a:pt x="22569" y="230410"/>
                  <a:pt x="45144" y="222504"/>
                  <a:pt x="67432" y="214027"/>
                </a:cubicBezTo>
                <a:cubicBezTo>
                  <a:pt x="75433" y="210979"/>
                  <a:pt x="83530" y="208121"/>
                  <a:pt x="91721" y="205169"/>
                </a:cubicBezTo>
                <a:cubicBezTo>
                  <a:pt x="78100" y="208216"/>
                  <a:pt x="64480" y="212027"/>
                  <a:pt x="50764" y="214027"/>
                </a:cubicBezTo>
                <a:cubicBezTo>
                  <a:pt x="50185" y="214185"/>
                  <a:pt x="49588" y="213843"/>
                  <a:pt x="49430" y="213265"/>
                </a:cubicBezTo>
                <a:cubicBezTo>
                  <a:pt x="49272" y="212686"/>
                  <a:pt x="49613" y="212089"/>
                  <a:pt x="50192" y="211931"/>
                </a:cubicBezTo>
                <a:cubicBezTo>
                  <a:pt x="63581" y="207441"/>
                  <a:pt x="77310" y="204033"/>
                  <a:pt x="91245" y="201739"/>
                </a:cubicBezTo>
                <a:cubicBezTo>
                  <a:pt x="97626" y="200501"/>
                  <a:pt x="104008" y="199454"/>
                  <a:pt x="110295" y="198406"/>
                </a:cubicBezTo>
                <a:lnTo>
                  <a:pt x="134107" y="190024"/>
                </a:lnTo>
                <a:cubicBezTo>
                  <a:pt x="179256" y="174022"/>
                  <a:pt x="224595" y="158591"/>
                  <a:pt x="269839" y="142875"/>
                </a:cubicBezTo>
                <a:cubicBezTo>
                  <a:pt x="360517" y="111125"/>
                  <a:pt x="451385" y="80105"/>
                  <a:pt x="542444" y="49816"/>
                </a:cubicBezTo>
                <a:cubicBezTo>
                  <a:pt x="567781" y="41243"/>
                  <a:pt x="593212" y="32956"/>
                  <a:pt x="618644" y="24479"/>
                </a:cubicBezTo>
                <a:cubicBezTo>
                  <a:pt x="644076" y="16002"/>
                  <a:pt x="670365" y="8477"/>
                  <a:pt x="696082" y="0"/>
                </a:cubicBezTo>
                <a:cubicBezTo>
                  <a:pt x="696844" y="0"/>
                  <a:pt x="697035" y="857"/>
                  <a:pt x="696082" y="1143"/>
                </a:cubicBezTo>
                <a:cubicBezTo>
                  <a:pt x="673222" y="9335"/>
                  <a:pt x="650743" y="18764"/>
                  <a:pt x="627788" y="26956"/>
                </a:cubicBezTo>
                <a:lnTo>
                  <a:pt x="561113" y="51054"/>
                </a:lnTo>
                <a:cubicBezTo>
                  <a:pt x="516060" y="67342"/>
                  <a:pt x="470816" y="83153"/>
                  <a:pt x="425667" y="98679"/>
                </a:cubicBezTo>
                <a:cubicBezTo>
                  <a:pt x="335370" y="130429"/>
                  <a:pt x="244915" y="161830"/>
                  <a:pt x="154300" y="192881"/>
                </a:cubicBezTo>
                <a:cubicBezTo>
                  <a:pt x="129345" y="201549"/>
                  <a:pt x="104294" y="210121"/>
                  <a:pt x="79053" y="218313"/>
                </a:cubicBezTo>
                <a:cubicBezTo>
                  <a:pt x="53811" y="226504"/>
                  <a:pt x="27618" y="235268"/>
                  <a:pt x="1519" y="242126"/>
                </a:cubicBezTo>
                <a:cubicBezTo>
                  <a:pt x="281" y="242888"/>
                  <a:pt x="-767" y="240506"/>
                  <a:pt x="757" y="2399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5527833" y="3191613"/>
            <a:ext cx="545581" cy="420146"/>
          </a:xfrm>
          <a:custGeom>
            <a:avLst/>
            <a:gdLst/>
            <a:ahLst/>
            <a:cxnLst/>
            <a:rect l="l" t="t" r="r" b="b"/>
            <a:pathLst>
              <a:path w="727441" h="560194" extrusionOk="0">
                <a:moveTo>
                  <a:pt x="727425" y="541400"/>
                </a:moveTo>
                <a:cubicBezTo>
                  <a:pt x="728567" y="561308"/>
                  <a:pt x="671608" y="565975"/>
                  <a:pt x="648081" y="552640"/>
                </a:cubicBezTo>
                <a:cubicBezTo>
                  <a:pt x="629115" y="538512"/>
                  <a:pt x="611105" y="523143"/>
                  <a:pt x="594170" y="506634"/>
                </a:cubicBezTo>
                <a:cubicBezTo>
                  <a:pt x="538067" y="455199"/>
                  <a:pt x="460820" y="379952"/>
                  <a:pt x="460820" y="379952"/>
                </a:cubicBezTo>
                <a:lnTo>
                  <a:pt x="117920" y="489775"/>
                </a:lnTo>
                <a:lnTo>
                  <a:pt x="0" y="181260"/>
                </a:lnTo>
                <a:cubicBezTo>
                  <a:pt x="0" y="181260"/>
                  <a:pt x="139160" y="125348"/>
                  <a:pt x="271367" y="75533"/>
                </a:cubicBezTo>
                <a:cubicBezTo>
                  <a:pt x="291751" y="67817"/>
                  <a:pt x="311753" y="60483"/>
                  <a:pt x="331280" y="53244"/>
                </a:cubicBezTo>
                <a:lnTo>
                  <a:pt x="334899" y="51911"/>
                </a:lnTo>
                <a:cubicBezTo>
                  <a:pt x="423577" y="19621"/>
                  <a:pt x="496824" y="-4668"/>
                  <a:pt x="504444" y="761"/>
                </a:cubicBezTo>
                <a:cubicBezTo>
                  <a:pt x="524351" y="15144"/>
                  <a:pt x="726281" y="521303"/>
                  <a:pt x="727425" y="541400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603700" y="3191402"/>
            <a:ext cx="469501" cy="420143"/>
          </a:xfrm>
          <a:custGeom>
            <a:avLst/>
            <a:gdLst/>
            <a:ahLst/>
            <a:cxnLst/>
            <a:rect l="l" t="t" r="r" b="b"/>
            <a:pathLst>
              <a:path w="626002" h="560190" extrusionOk="0">
                <a:moveTo>
                  <a:pt x="0" y="135154"/>
                </a:moveTo>
                <a:lnTo>
                  <a:pt x="118491" y="468529"/>
                </a:lnTo>
                <a:lnTo>
                  <a:pt x="359378" y="379947"/>
                </a:lnTo>
                <a:cubicBezTo>
                  <a:pt x="359378" y="379947"/>
                  <a:pt x="436912" y="455099"/>
                  <a:pt x="492728" y="506629"/>
                </a:cubicBezTo>
                <a:cubicBezTo>
                  <a:pt x="509663" y="523138"/>
                  <a:pt x="527673" y="538507"/>
                  <a:pt x="546640" y="552635"/>
                </a:cubicBezTo>
                <a:cubicBezTo>
                  <a:pt x="570166" y="565970"/>
                  <a:pt x="627221" y="561303"/>
                  <a:pt x="625983" y="541396"/>
                </a:cubicBezTo>
                <a:cubicBezTo>
                  <a:pt x="624745" y="521488"/>
                  <a:pt x="422910" y="15139"/>
                  <a:pt x="403003" y="757"/>
                </a:cubicBezTo>
                <a:cubicBezTo>
                  <a:pt x="395668" y="-4673"/>
                  <a:pt x="322231" y="19807"/>
                  <a:pt x="233458" y="51906"/>
                </a:cubicBezTo>
                <a:lnTo>
                  <a:pt x="229933" y="53239"/>
                </a:lnTo>
                <a:lnTo>
                  <a:pt x="170021" y="75433"/>
                </a:lnTo>
                <a:cubicBezTo>
                  <a:pt x="167449" y="76766"/>
                  <a:pt x="2667" y="134202"/>
                  <a:pt x="0" y="135154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5652849" y="3185699"/>
            <a:ext cx="429073" cy="432347"/>
          </a:xfrm>
          <a:custGeom>
            <a:avLst/>
            <a:gdLst/>
            <a:ahLst/>
            <a:cxnLst/>
            <a:rect l="l" t="t" r="r" b="b"/>
            <a:pathLst>
              <a:path w="572097" h="576463" extrusionOk="0">
                <a:moveTo>
                  <a:pt x="572072" y="556431"/>
                </a:moveTo>
                <a:cubicBezTo>
                  <a:pt x="570643" y="535761"/>
                  <a:pt x="356521" y="15030"/>
                  <a:pt x="335756" y="266"/>
                </a:cubicBezTo>
                <a:cubicBezTo>
                  <a:pt x="331946" y="-2496"/>
                  <a:pt x="271177" y="16649"/>
                  <a:pt x="200692" y="39699"/>
                </a:cubicBezTo>
                <a:cubicBezTo>
                  <a:pt x="127540" y="63702"/>
                  <a:pt x="43720" y="92182"/>
                  <a:pt x="0" y="114376"/>
                </a:cubicBezTo>
                <a:lnTo>
                  <a:pt x="132112" y="467277"/>
                </a:lnTo>
                <a:lnTo>
                  <a:pt x="297085" y="399078"/>
                </a:lnTo>
                <a:cubicBezTo>
                  <a:pt x="297085" y="399078"/>
                  <a:pt x="465677" y="555193"/>
                  <a:pt x="490157" y="568909"/>
                </a:cubicBezTo>
                <a:cubicBezTo>
                  <a:pt x="514636" y="582624"/>
                  <a:pt x="573500" y="577195"/>
                  <a:pt x="572072" y="5564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5903166" y="3208256"/>
            <a:ext cx="162013" cy="396462"/>
          </a:xfrm>
          <a:custGeom>
            <a:avLst/>
            <a:gdLst/>
            <a:ahLst/>
            <a:cxnLst/>
            <a:rect l="l" t="t" r="r" b="b"/>
            <a:pathLst>
              <a:path w="216017" h="528616" extrusionOk="0">
                <a:moveTo>
                  <a:pt x="214408" y="527497"/>
                </a:moveTo>
                <a:cubicBezTo>
                  <a:pt x="176308" y="441105"/>
                  <a:pt x="31052" y="89347"/>
                  <a:pt x="0" y="574"/>
                </a:cubicBezTo>
                <a:cubicBezTo>
                  <a:pt x="0" y="-93"/>
                  <a:pt x="0" y="-283"/>
                  <a:pt x="571" y="574"/>
                </a:cubicBezTo>
                <a:cubicBezTo>
                  <a:pt x="40100" y="85442"/>
                  <a:pt x="182594" y="438724"/>
                  <a:pt x="215837" y="527116"/>
                </a:cubicBezTo>
                <a:cubicBezTo>
                  <a:pt x="216503" y="528735"/>
                  <a:pt x="215170" y="529307"/>
                  <a:pt x="214408" y="5274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991263" y="3518582"/>
            <a:ext cx="34085" cy="74723"/>
          </a:xfrm>
          <a:custGeom>
            <a:avLst/>
            <a:gdLst/>
            <a:ahLst/>
            <a:cxnLst/>
            <a:rect l="l" t="t" r="r" b="b"/>
            <a:pathLst>
              <a:path w="45447" h="99631" extrusionOk="0">
                <a:moveTo>
                  <a:pt x="6362" y="99631"/>
                </a:moveTo>
                <a:cubicBezTo>
                  <a:pt x="-2121" y="80197"/>
                  <a:pt x="-2121" y="58106"/>
                  <a:pt x="6362" y="38671"/>
                </a:cubicBezTo>
                <a:cubicBezTo>
                  <a:pt x="13753" y="21289"/>
                  <a:pt x="27574" y="7434"/>
                  <a:pt x="44938" y="0"/>
                </a:cubicBezTo>
                <a:cubicBezTo>
                  <a:pt x="45414" y="0"/>
                  <a:pt x="45795" y="762"/>
                  <a:pt x="44938" y="1048"/>
                </a:cubicBezTo>
                <a:cubicBezTo>
                  <a:pt x="11786" y="21645"/>
                  <a:pt x="-3748" y="61684"/>
                  <a:pt x="6838" y="99250"/>
                </a:cubicBezTo>
                <a:cubicBezTo>
                  <a:pt x="6766" y="99458"/>
                  <a:pt x="6581" y="99607"/>
                  <a:pt x="6362" y="9963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5199856" y="2666230"/>
            <a:ext cx="400843" cy="473663"/>
          </a:xfrm>
          <a:custGeom>
            <a:avLst/>
            <a:gdLst/>
            <a:ahLst/>
            <a:cxnLst/>
            <a:rect l="l" t="t" r="r" b="b"/>
            <a:pathLst>
              <a:path w="534458" h="631550" extrusionOk="0">
                <a:moveTo>
                  <a:pt x="534458" y="631550"/>
                </a:moveTo>
                <a:cubicBezTo>
                  <a:pt x="534458" y="630979"/>
                  <a:pt x="11" y="608595"/>
                  <a:pt x="11" y="608595"/>
                </a:cubicBezTo>
                <a:cubicBezTo>
                  <a:pt x="-1037" y="606404"/>
                  <a:pt x="75258" y="145108"/>
                  <a:pt x="136980" y="37952"/>
                </a:cubicBezTo>
                <a:cubicBezTo>
                  <a:pt x="157935" y="1567"/>
                  <a:pt x="223181" y="-21103"/>
                  <a:pt x="280331" y="28998"/>
                </a:cubicBezTo>
                <a:cubicBezTo>
                  <a:pt x="435398" y="164825"/>
                  <a:pt x="534458" y="632121"/>
                  <a:pt x="534458" y="6315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202578" y="2666294"/>
            <a:ext cx="392906" cy="452309"/>
          </a:xfrm>
          <a:custGeom>
            <a:avLst/>
            <a:gdLst/>
            <a:ahLst/>
            <a:cxnLst/>
            <a:rect l="l" t="t" r="r" b="b"/>
            <a:pathLst>
              <a:path w="523875" h="603079" extrusionOk="0">
                <a:moveTo>
                  <a:pt x="227648" y="2624"/>
                </a:moveTo>
                <a:lnTo>
                  <a:pt x="190786" y="1195"/>
                </a:lnTo>
                <a:cubicBezTo>
                  <a:pt x="203046" y="-786"/>
                  <a:pt x="215578" y="-300"/>
                  <a:pt x="227647" y="2624"/>
                </a:cubicBezTo>
                <a:close/>
                <a:moveTo>
                  <a:pt x="290417" y="42057"/>
                </a:moveTo>
                <a:lnTo>
                  <a:pt x="134684" y="35866"/>
                </a:lnTo>
                <a:cubicBezTo>
                  <a:pt x="134153" y="36559"/>
                  <a:pt x="133675" y="37291"/>
                  <a:pt x="133255" y="38057"/>
                </a:cubicBezTo>
                <a:cubicBezTo>
                  <a:pt x="132207" y="39962"/>
                  <a:pt x="131064" y="41962"/>
                  <a:pt x="130016" y="44057"/>
                </a:cubicBezTo>
                <a:lnTo>
                  <a:pt x="298704" y="51011"/>
                </a:lnTo>
                <a:cubicBezTo>
                  <a:pt x="295942" y="47772"/>
                  <a:pt x="293180" y="44819"/>
                  <a:pt x="290417" y="42057"/>
                </a:cubicBezTo>
                <a:close/>
                <a:moveTo>
                  <a:pt x="328517" y="88920"/>
                </a:moveTo>
                <a:lnTo>
                  <a:pt x="114205" y="80062"/>
                </a:lnTo>
                <a:cubicBezTo>
                  <a:pt x="113157" y="82729"/>
                  <a:pt x="112204" y="85491"/>
                  <a:pt x="111157" y="88349"/>
                </a:cubicBezTo>
                <a:lnTo>
                  <a:pt x="334423" y="97874"/>
                </a:lnTo>
                <a:cubicBezTo>
                  <a:pt x="332613" y="94540"/>
                  <a:pt x="330803" y="91682"/>
                  <a:pt x="328613" y="88920"/>
                </a:cubicBezTo>
                <a:close/>
                <a:moveTo>
                  <a:pt x="357664" y="135307"/>
                </a:moveTo>
                <a:lnTo>
                  <a:pt x="99155" y="124639"/>
                </a:lnTo>
                <a:lnTo>
                  <a:pt x="96584" y="133021"/>
                </a:lnTo>
                <a:lnTo>
                  <a:pt x="362617" y="143975"/>
                </a:lnTo>
                <a:cubicBezTo>
                  <a:pt x="361093" y="140641"/>
                  <a:pt x="359378" y="138164"/>
                  <a:pt x="357759" y="135307"/>
                </a:cubicBezTo>
                <a:close/>
                <a:moveTo>
                  <a:pt x="382143" y="181503"/>
                </a:moveTo>
                <a:lnTo>
                  <a:pt x="86392" y="169216"/>
                </a:lnTo>
                <a:lnTo>
                  <a:pt x="84106" y="177693"/>
                </a:lnTo>
                <a:lnTo>
                  <a:pt x="386525" y="190076"/>
                </a:lnTo>
                <a:close/>
                <a:moveTo>
                  <a:pt x="403479" y="227604"/>
                </a:moveTo>
                <a:lnTo>
                  <a:pt x="74581" y="214079"/>
                </a:lnTo>
                <a:cubicBezTo>
                  <a:pt x="73914" y="216841"/>
                  <a:pt x="73247" y="219603"/>
                  <a:pt x="72485" y="222461"/>
                </a:cubicBezTo>
                <a:lnTo>
                  <a:pt x="407003" y="235891"/>
                </a:lnTo>
                <a:cubicBezTo>
                  <a:pt x="406146" y="233319"/>
                  <a:pt x="404908" y="230462"/>
                  <a:pt x="403575" y="227604"/>
                </a:cubicBezTo>
                <a:close/>
                <a:moveTo>
                  <a:pt x="422529" y="273801"/>
                </a:moveTo>
                <a:lnTo>
                  <a:pt x="64103" y="258942"/>
                </a:lnTo>
                <a:cubicBezTo>
                  <a:pt x="63437" y="261704"/>
                  <a:pt x="62770" y="264561"/>
                  <a:pt x="62198" y="267323"/>
                </a:cubicBezTo>
                <a:lnTo>
                  <a:pt x="426053" y="282278"/>
                </a:lnTo>
                <a:cubicBezTo>
                  <a:pt x="425101" y="279420"/>
                  <a:pt x="424053" y="276658"/>
                  <a:pt x="422815" y="273991"/>
                </a:cubicBezTo>
                <a:close/>
                <a:moveTo>
                  <a:pt x="440055" y="319711"/>
                </a:moveTo>
                <a:lnTo>
                  <a:pt x="53531" y="303804"/>
                </a:lnTo>
                <a:cubicBezTo>
                  <a:pt x="52864" y="306567"/>
                  <a:pt x="52197" y="309329"/>
                  <a:pt x="51626" y="312091"/>
                </a:cubicBezTo>
                <a:lnTo>
                  <a:pt x="443198" y="328188"/>
                </a:lnTo>
                <a:close/>
                <a:moveTo>
                  <a:pt x="456248" y="365621"/>
                </a:moveTo>
                <a:lnTo>
                  <a:pt x="43815" y="348572"/>
                </a:lnTo>
                <a:lnTo>
                  <a:pt x="42101" y="357049"/>
                </a:lnTo>
                <a:lnTo>
                  <a:pt x="459105" y="374194"/>
                </a:lnTo>
                <a:cubicBezTo>
                  <a:pt x="458438" y="371432"/>
                  <a:pt x="457486" y="368479"/>
                  <a:pt x="456533" y="365621"/>
                </a:cubicBezTo>
                <a:close/>
                <a:moveTo>
                  <a:pt x="471107" y="411437"/>
                </a:moveTo>
                <a:lnTo>
                  <a:pt x="34671" y="393435"/>
                </a:lnTo>
                <a:lnTo>
                  <a:pt x="32957" y="401912"/>
                </a:lnTo>
                <a:lnTo>
                  <a:pt x="473774" y="420009"/>
                </a:lnTo>
                <a:cubicBezTo>
                  <a:pt x="473678" y="416866"/>
                  <a:pt x="472345" y="414294"/>
                  <a:pt x="471392" y="411437"/>
                </a:cubicBezTo>
                <a:close/>
                <a:moveTo>
                  <a:pt x="485108" y="457252"/>
                </a:moveTo>
                <a:lnTo>
                  <a:pt x="25813" y="438202"/>
                </a:lnTo>
                <a:cubicBezTo>
                  <a:pt x="25337" y="441060"/>
                  <a:pt x="24765" y="443917"/>
                  <a:pt x="24194" y="446679"/>
                </a:cubicBezTo>
                <a:lnTo>
                  <a:pt x="487585" y="465729"/>
                </a:lnTo>
                <a:cubicBezTo>
                  <a:pt x="487109" y="462967"/>
                  <a:pt x="486251" y="460110"/>
                  <a:pt x="485394" y="457252"/>
                </a:cubicBezTo>
                <a:close/>
                <a:moveTo>
                  <a:pt x="498158" y="503067"/>
                </a:moveTo>
                <a:lnTo>
                  <a:pt x="17621" y="483541"/>
                </a:lnTo>
                <a:cubicBezTo>
                  <a:pt x="17145" y="486398"/>
                  <a:pt x="16574" y="489161"/>
                  <a:pt x="16097" y="491923"/>
                </a:cubicBezTo>
                <a:lnTo>
                  <a:pt x="500825" y="511830"/>
                </a:lnTo>
                <a:cubicBezTo>
                  <a:pt x="500063" y="508782"/>
                  <a:pt x="499205" y="505925"/>
                  <a:pt x="498443" y="503067"/>
                </a:cubicBezTo>
                <a:close/>
                <a:moveTo>
                  <a:pt x="510350" y="548787"/>
                </a:moveTo>
                <a:lnTo>
                  <a:pt x="9239" y="528213"/>
                </a:lnTo>
                <a:cubicBezTo>
                  <a:pt x="8668" y="531071"/>
                  <a:pt x="8192" y="533833"/>
                  <a:pt x="7811" y="536500"/>
                </a:cubicBezTo>
                <a:lnTo>
                  <a:pt x="512636" y="557264"/>
                </a:lnTo>
                <a:cubicBezTo>
                  <a:pt x="511778" y="554502"/>
                  <a:pt x="511778" y="551645"/>
                  <a:pt x="510635" y="548787"/>
                </a:cubicBezTo>
                <a:close/>
                <a:moveTo>
                  <a:pt x="521780" y="594507"/>
                </a:moveTo>
                <a:lnTo>
                  <a:pt x="1524" y="573076"/>
                </a:lnTo>
                <a:cubicBezTo>
                  <a:pt x="953" y="576124"/>
                  <a:pt x="476" y="578886"/>
                  <a:pt x="0" y="581553"/>
                </a:cubicBezTo>
                <a:lnTo>
                  <a:pt x="523875" y="603080"/>
                </a:ln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5296400" y="2657664"/>
            <a:ext cx="112210" cy="85806"/>
          </a:xfrm>
          <a:custGeom>
            <a:avLst/>
            <a:gdLst/>
            <a:ahLst/>
            <a:cxnLst/>
            <a:rect l="l" t="t" r="r" b="b"/>
            <a:pathLst>
              <a:path w="149613" h="114408" extrusionOk="0">
                <a:moveTo>
                  <a:pt x="24734" y="17940"/>
                </a:moveTo>
                <a:cubicBezTo>
                  <a:pt x="-2889" y="38038"/>
                  <a:pt x="-11366" y="105856"/>
                  <a:pt x="20162" y="113190"/>
                </a:cubicBezTo>
                <a:cubicBezTo>
                  <a:pt x="51689" y="120524"/>
                  <a:pt x="113793" y="94140"/>
                  <a:pt x="143987" y="50230"/>
                </a:cubicBezTo>
                <a:cubicBezTo>
                  <a:pt x="174181" y="6320"/>
                  <a:pt x="75407" y="-19303"/>
                  <a:pt x="24734" y="179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5310069" y="2556890"/>
            <a:ext cx="94178" cy="171811"/>
          </a:xfrm>
          <a:custGeom>
            <a:avLst/>
            <a:gdLst/>
            <a:ahLst/>
            <a:cxnLst/>
            <a:rect l="l" t="t" r="r" b="b"/>
            <a:pathLst>
              <a:path w="125570" h="229081" extrusionOk="0">
                <a:moveTo>
                  <a:pt x="113473" y="172212"/>
                </a:moveTo>
                <a:cubicBezTo>
                  <a:pt x="109473" y="181737"/>
                  <a:pt x="51370" y="237744"/>
                  <a:pt x="6603" y="227933"/>
                </a:cubicBezTo>
                <a:cubicBezTo>
                  <a:pt x="-7970" y="224695"/>
                  <a:pt x="6126" y="144304"/>
                  <a:pt x="6126" y="144304"/>
                </a:cubicBezTo>
                <a:lnTo>
                  <a:pt x="6126" y="138208"/>
                </a:lnTo>
                <a:lnTo>
                  <a:pt x="1745" y="51816"/>
                </a:lnTo>
                <a:lnTo>
                  <a:pt x="125570" y="0"/>
                </a:lnTo>
                <a:cubicBezTo>
                  <a:pt x="125570" y="0"/>
                  <a:pt x="115092" y="167831"/>
                  <a:pt x="113473" y="172212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5311163" y="2556605"/>
            <a:ext cx="92725" cy="131900"/>
          </a:xfrm>
          <a:custGeom>
            <a:avLst/>
            <a:gdLst/>
            <a:ahLst/>
            <a:cxnLst/>
            <a:rect l="l" t="t" r="r" b="b"/>
            <a:pathLst>
              <a:path w="123634" h="175867" extrusionOk="0">
                <a:moveTo>
                  <a:pt x="0" y="51816"/>
                </a:moveTo>
                <a:lnTo>
                  <a:pt x="4381" y="138113"/>
                </a:lnTo>
                <a:lnTo>
                  <a:pt x="4381" y="144399"/>
                </a:lnTo>
                <a:cubicBezTo>
                  <a:pt x="4381" y="144399"/>
                  <a:pt x="1810" y="158877"/>
                  <a:pt x="0" y="175831"/>
                </a:cubicBezTo>
                <a:cubicBezTo>
                  <a:pt x="63055" y="177260"/>
                  <a:pt x="99155" y="135827"/>
                  <a:pt x="116872" y="106108"/>
                </a:cubicBezTo>
                <a:cubicBezTo>
                  <a:pt x="120205" y="57531"/>
                  <a:pt x="123635" y="0"/>
                  <a:pt x="1236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5206262" y="2347154"/>
            <a:ext cx="269179" cy="321074"/>
          </a:xfrm>
          <a:custGeom>
            <a:avLst/>
            <a:gdLst/>
            <a:ahLst/>
            <a:cxnLst/>
            <a:rect l="l" t="t" r="r" b="b"/>
            <a:pathLst>
              <a:path w="358905" h="428098" extrusionOk="0">
                <a:moveTo>
                  <a:pt x="17091" y="175636"/>
                </a:moveTo>
                <a:cubicBezTo>
                  <a:pt x="-39583" y="351944"/>
                  <a:pt x="59668" y="405855"/>
                  <a:pt x="97673" y="417952"/>
                </a:cubicBezTo>
                <a:cubicBezTo>
                  <a:pt x="132248" y="429001"/>
                  <a:pt x="251215" y="462339"/>
                  <a:pt x="325796" y="292698"/>
                </a:cubicBezTo>
                <a:cubicBezTo>
                  <a:pt x="400377" y="123058"/>
                  <a:pt x="336274" y="41048"/>
                  <a:pt x="258645" y="11616"/>
                </a:cubicBezTo>
                <a:cubicBezTo>
                  <a:pt x="181016" y="-17817"/>
                  <a:pt x="73765" y="-862"/>
                  <a:pt x="17091" y="175636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5235223" y="2479018"/>
            <a:ext cx="22380" cy="30313"/>
          </a:xfrm>
          <a:custGeom>
            <a:avLst/>
            <a:gdLst/>
            <a:ahLst/>
            <a:cxnLst/>
            <a:rect l="l" t="t" r="r" b="b"/>
            <a:pathLst>
              <a:path w="29840" h="40418" extrusionOk="0">
                <a:moveTo>
                  <a:pt x="21816" y="675"/>
                </a:moveTo>
                <a:cubicBezTo>
                  <a:pt x="2194" y="-5611"/>
                  <a:pt x="-8950" y="33918"/>
                  <a:pt x="9147" y="39823"/>
                </a:cubicBezTo>
                <a:cubicBezTo>
                  <a:pt x="27245" y="45729"/>
                  <a:pt x="38199" y="5914"/>
                  <a:pt x="21816" y="6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04107" y="2501523"/>
            <a:ext cx="22543" cy="30355"/>
          </a:xfrm>
          <a:custGeom>
            <a:avLst/>
            <a:gdLst/>
            <a:ahLst/>
            <a:cxnLst/>
            <a:rect l="l" t="t" r="r" b="b"/>
            <a:pathLst>
              <a:path w="30057" h="40473" extrusionOk="0">
                <a:moveTo>
                  <a:pt x="20077" y="386"/>
                </a:moveTo>
                <a:cubicBezTo>
                  <a:pt x="39794" y="6005"/>
                  <a:pt x="27221" y="45153"/>
                  <a:pt x="8933" y="40009"/>
                </a:cubicBezTo>
                <a:cubicBezTo>
                  <a:pt x="-9355" y="34866"/>
                  <a:pt x="3504" y="-4282"/>
                  <a:pt x="20077" y="38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5243042" y="2445551"/>
            <a:ext cx="25793" cy="13594"/>
          </a:xfrm>
          <a:custGeom>
            <a:avLst/>
            <a:gdLst/>
            <a:ahLst/>
            <a:cxnLst/>
            <a:rect l="l" t="t" r="r" b="b"/>
            <a:pathLst>
              <a:path w="34391" h="18125" extrusionOk="0">
                <a:moveTo>
                  <a:pt x="5675" y="16626"/>
                </a:moveTo>
                <a:cubicBezTo>
                  <a:pt x="10056" y="17388"/>
                  <a:pt x="14152" y="17293"/>
                  <a:pt x="18439" y="17674"/>
                </a:cubicBezTo>
                <a:cubicBezTo>
                  <a:pt x="22900" y="18613"/>
                  <a:pt x="27547" y="18078"/>
                  <a:pt x="31678" y="16150"/>
                </a:cubicBezTo>
                <a:cubicBezTo>
                  <a:pt x="34081" y="14380"/>
                  <a:pt x="35015" y="11228"/>
                  <a:pt x="33964" y="8435"/>
                </a:cubicBezTo>
                <a:cubicBezTo>
                  <a:pt x="30974" y="3334"/>
                  <a:pt x="25494" y="213"/>
                  <a:pt x="19581" y="243"/>
                </a:cubicBezTo>
                <a:cubicBezTo>
                  <a:pt x="13671" y="-606"/>
                  <a:pt x="7657" y="787"/>
                  <a:pt x="2722" y="4148"/>
                </a:cubicBezTo>
                <a:cubicBezTo>
                  <a:pt x="-351" y="6538"/>
                  <a:pt x="-905" y="10966"/>
                  <a:pt x="1484" y="14039"/>
                </a:cubicBezTo>
                <a:cubicBezTo>
                  <a:pt x="2525" y="15378"/>
                  <a:pt x="4012" y="16296"/>
                  <a:pt x="5675" y="166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5319844" y="2471037"/>
            <a:ext cx="23807" cy="18409"/>
          </a:xfrm>
          <a:custGeom>
            <a:avLst/>
            <a:gdLst/>
            <a:ahLst/>
            <a:cxnLst/>
            <a:rect l="l" t="t" r="r" b="b"/>
            <a:pathLst>
              <a:path w="31742" h="24545" extrusionOk="0">
                <a:moveTo>
                  <a:pt x="22049" y="23984"/>
                </a:moveTo>
                <a:cubicBezTo>
                  <a:pt x="18048" y="22269"/>
                  <a:pt x="14620" y="19983"/>
                  <a:pt x="10810" y="17888"/>
                </a:cubicBezTo>
                <a:cubicBezTo>
                  <a:pt x="6528" y="16300"/>
                  <a:pt x="2882" y="13356"/>
                  <a:pt x="427" y="9506"/>
                </a:cubicBezTo>
                <a:cubicBezTo>
                  <a:pt x="-623" y="6712"/>
                  <a:pt x="311" y="3561"/>
                  <a:pt x="2713" y="1790"/>
                </a:cubicBezTo>
                <a:cubicBezTo>
                  <a:pt x="8006" y="-901"/>
                  <a:pt x="14337" y="-537"/>
                  <a:pt x="19287" y="2743"/>
                </a:cubicBezTo>
                <a:cubicBezTo>
                  <a:pt x="24716" y="5195"/>
                  <a:pt x="29007" y="9623"/>
                  <a:pt x="31288" y="15126"/>
                </a:cubicBezTo>
                <a:cubicBezTo>
                  <a:pt x="32651" y="18716"/>
                  <a:pt x="30845" y="22731"/>
                  <a:pt x="27254" y="24093"/>
                </a:cubicBezTo>
                <a:cubicBezTo>
                  <a:pt x="25570" y="24732"/>
                  <a:pt x="23704" y="24693"/>
                  <a:pt x="22049" y="239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5272995" y="2580322"/>
            <a:ext cx="19732" cy="8072"/>
          </a:xfrm>
          <a:custGeom>
            <a:avLst/>
            <a:gdLst/>
            <a:ahLst/>
            <a:cxnLst/>
            <a:rect l="l" t="t" r="r" b="b"/>
            <a:pathLst>
              <a:path w="26309" h="10763" extrusionOk="0">
                <a:moveTo>
                  <a:pt x="25174" y="1333"/>
                </a:moveTo>
                <a:cubicBezTo>
                  <a:pt x="21834" y="4258"/>
                  <a:pt x="17605" y="5969"/>
                  <a:pt x="13172" y="6191"/>
                </a:cubicBezTo>
                <a:cubicBezTo>
                  <a:pt x="8616" y="5048"/>
                  <a:pt x="4360" y="2937"/>
                  <a:pt x="694" y="0"/>
                </a:cubicBezTo>
                <a:cubicBezTo>
                  <a:pt x="694" y="0"/>
                  <a:pt x="-163" y="0"/>
                  <a:pt x="28" y="571"/>
                </a:cubicBezTo>
                <a:cubicBezTo>
                  <a:pt x="2460" y="6289"/>
                  <a:pt x="7841" y="10206"/>
                  <a:pt x="14029" y="10763"/>
                </a:cubicBezTo>
                <a:cubicBezTo>
                  <a:pt x="19501" y="10694"/>
                  <a:pt x="24358" y="7241"/>
                  <a:pt x="26221" y="2096"/>
                </a:cubicBezTo>
                <a:cubicBezTo>
                  <a:pt x="26602" y="1429"/>
                  <a:pt x="25650" y="953"/>
                  <a:pt x="25174" y="133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5247223" y="2482656"/>
            <a:ext cx="44951" cy="79645"/>
          </a:xfrm>
          <a:custGeom>
            <a:avLst/>
            <a:gdLst/>
            <a:ahLst/>
            <a:cxnLst/>
            <a:rect l="l" t="t" r="r" b="b"/>
            <a:pathLst>
              <a:path w="59935" h="106194" extrusionOk="0">
                <a:moveTo>
                  <a:pt x="21628" y="73072"/>
                </a:moveTo>
                <a:cubicBezTo>
                  <a:pt x="21628" y="73072"/>
                  <a:pt x="13912" y="90407"/>
                  <a:pt x="11340" y="98980"/>
                </a:cubicBezTo>
                <a:cubicBezTo>
                  <a:pt x="11340" y="99742"/>
                  <a:pt x="13150" y="100694"/>
                  <a:pt x="15912" y="101742"/>
                </a:cubicBezTo>
                <a:lnTo>
                  <a:pt x="15912" y="101742"/>
                </a:lnTo>
                <a:cubicBezTo>
                  <a:pt x="30060" y="108813"/>
                  <a:pt x="46973" y="107379"/>
                  <a:pt x="59728" y="98027"/>
                </a:cubicBezTo>
                <a:cubicBezTo>
                  <a:pt x="60056" y="97616"/>
                  <a:pt x="59989" y="97017"/>
                  <a:pt x="59578" y="96689"/>
                </a:cubicBezTo>
                <a:cubicBezTo>
                  <a:pt x="59352" y="96508"/>
                  <a:pt x="59057" y="96440"/>
                  <a:pt x="58775" y="96503"/>
                </a:cubicBezTo>
                <a:cubicBezTo>
                  <a:pt x="45760" y="100839"/>
                  <a:pt x="31690" y="100839"/>
                  <a:pt x="18675" y="96503"/>
                </a:cubicBezTo>
                <a:cubicBezTo>
                  <a:pt x="18675" y="94027"/>
                  <a:pt x="33057" y="66880"/>
                  <a:pt x="31629" y="66690"/>
                </a:cubicBezTo>
                <a:cubicBezTo>
                  <a:pt x="25628" y="66023"/>
                  <a:pt x="14960" y="65642"/>
                  <a:pt x="10960" y="65452"/>
                </a:cubicBezTo>
                <a:cubicBezTo>
                  <a:pt x="15722" y="54117"/>
                  <a:pt x="30962" y="22399"/>
                  <a:pt x="39535" y="1634"/>
                </a:cubicBezTo>
                <a:cubicBezTo>
                  <a:pt x="39535" y="396"/>
                  <a:pt x="38106" y="-652"/>
                  <a:pt x="37439" y="491"/>
                </a:cubicBezTo>
                <a:cubicBezTo>
                  <a:pt x="23436" y="22880"/>
                  <a:pt x="10931" y="46172"/>
                  <a:pt x="6" y="70214"/>
                </a:cubicBezTo>
                <a:cubicBezTo>
                  <a:pt x="-375" y="72024"/>
                  <a:pt x="17818" y="73453"/>
                  <a:pt x="21628" y="730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5361455" y="2547103"/>
            <a:ext cx="4430" cy="4501"/>
          </a:xfrm>
          <a:custGeom>
            <a:avLst/>
            <a:gdLst/>
            <a:ahLst/>
            <a:cxnLst/>
            <a:rect l="l" t="t" r="r" b="b"/>
            <a:pathLst>
              <a:path w="5907" h="6002" extrusionOk="0">
                <a:moveTo>
                  <a:pt x="2" y="2953"/>
                </a:moveTo>
                <a:cubicBezTo>
                  <a:pt x="-52" y="4583"/>
                  <a:pt x="1226" y="5947"/>
                  <a:pt x="2856" y="6001"/>
                </a:cubicBezTo>
                <a:cubicBezTo>
                  <a:pt x="2857" y="6001"/>
                  <a:pt x="2858" y="6001"/>
                  <a:pt x="2859" y="6001"/>
                </a:cubicBezTo>
                <a:cubicBezTo>
                  <a:pt x="4489" y="6053"/>
                  <a:pt x="5853" y="4775"/>
                  <a:pt x="5906" y="3145"/>
                </a:cubicBezTo>
                <a:cubicBezTo>
                  <a:pt x="5907" y="3113"/>
                  <a:pt x="5907" y="3080"/>
                  <a:pt x="5907" y="3048"/>
                </a:cubicBezTo>
                <a:cubicBezTo>
                  <a:pt x="5908" y="1401"/>
                  <a:pt x="4600" y="52"/>
                  <a:pt x="2954" y="0"/>
                </a:cubicBezTo>
                <a:cubicBezTo>
                  <a:pt x="1324" y="0"/>
                  <a:pt x="2" y="1322"/>
                  <a:pt x="2" y="2953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5314950" y="2544246"/>
            <a:ext cx="4429" cy="4429"/>
          </a:xfrm>
          <a:custGeom>
            <a:avLst/>
            <a:gdLst/>
            <a:ahLst/>
            <a:cxnLst/>
            <a:rect l="l" t="t" r="r" b="b"/>
            <a:pathLst>
              <a:path w="5905" h="5905" extrusionOk="0">
                <a:moveTo>
                  <a:pt x="0" y="2953"/>
                </a:moveTo>
                <a:cubicBezTo>
                  <a:pt x="0" y="4583"/>
                  <a:pt x="1322" y="5905"/>
                  <a:pt x="2953" y="5905"/>
                </a:cubicBezTo>
                <a:cubicBezTo>
                  <a:pt x="4583" y="5905"/>
                  <a:pt x="5905" y="4583"/>
                  <a:pt x="5905" y="2953"/>
                </a:cubicBezTo>
                <a:cubicBezTo>
                  <a:pt x="5905" y="1322"/>
                  <a:pt x="4583" y="0"/>
                  <a:pt x="2953" y="0"/>
                </a:cubicBezTo>
                <a:cubicBezTo>
                  <a:pt x="1322" y="0"/>
                  <a:pt x="0" y="1322"/>
                  <a:pt x="0" y="2953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5330875" y="2560963"/>
            <a:ext cx="4362" cy="4429"/>
          </a:xfrm>
          <a:custGeom>
            <a:avLst/>
            <a:gdLst/>
            <a:ahLst/>
            <a:cxnLst/>
            <a:rect l="l" t="t" r="r" b="b"/>
            <a:pathLst>
              <a:path w="5816" h="5905" extrusionOk="0">
                <a:moveTo>
                  <a:pt x="6" y="2857"/>
                </a:moveTo>
                <a:cubicBezTo>
                  <a:pt x="-99" y="4432"/>
                  <a:pt x="1092" y="5794"/>
                  <a:pt x="2667" y="5899"/>
                </a:cubicBezTo>
                <a:cubicBezTo>
                  <a:pt x="2732" y="5903"/>
                  <a:pt x="2798" y="5906"/>
                  <a:pt x="2864" y="5905"/>
                </a:cubicBezTo>
                <a:cubicBezTo>
                  <a:pt x="4495" y="5905"/>
                  <a:pt x="5817" y="4583"/>
                  <a:pt x="5817" y="2953"/>
                </a:cubicBezTo>
                <a:cubicBezTo>
                  <a:pt x="5817" y="1322"/>
                  <a:pt x="4495" y="0"/>
                  <a:pt x="2864" y="0"/>
                </a:cubicBezTo>
                <a:cubicBezTo>
                  <a:pt x="1286" y="0"/>
                  <a:pt x="6" y="1279"/>
                  <a:pt x="6" y="2858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5360454" y="2528529"/>
            <a:ext cx="4435" cy="4501"/>
          </a:xfrm>
          <a:custGeom>
            <a:avLst/>
            <a:gdLst/>
            <a:ahLst/>
            <a:cxnLst/>
            <a:rect l="l" t="t" r="r" b="b"/>
            <a:pathLst>
              <a:path w="5913" h="6002" extrusionOk="0">
                <a:moveTo>
                  <a:pt x="2" y="3050"/>
                </a:moveTo>
                <a:cubicBezTo>
                  <a:pt x="2" y="4680"/>
                  <a:pt x="1324" y="6002"/>
                  <a:pt x="2954" y="6002"/>
                </a:cubicBezTo>
                <a:cubicBezTo>
                  <a:pt x="4585" y="6002"/>
                  <a:pt x="5907" y="4680"/>
                  <a:pt x="5907" y="3050"/>
                </a:cubicBezTo>
                <a:cubicBezTo>
                  <a:pt x="6013" y="1475"/>
                  <a:pt x="4823" y="113"/>
                  <a:pt x="3248" y="6"/>
                </a:cubicBezTo>
                <a:cubicBezTo>
                  <a:pt x="3150" y="0"/>
                  <a:pt x="3052" y="-2"/>
                  <a:pt x="2954" y="2"/>
                </a:cubicBezTo>
                <a:cubicBezTo>
                  <a:pt x="1323" y="1"/>
                  <a:pt x="1" y="1322"/>
                  <a:pt x="0" y="2953"/>
                </a:cubicBezTo>
                <a:cubicBezTo>
                  <a:pt x="0" y="2985"/>
                  <a:pt x="1" y="3018"/>
                  <a:pt x="1" y="3050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5338166" y="2540888"/>
            <a:ext cx="4431" cy="4500"/>
          </a:xfrm>
          <a:custGeom>
            <a:avLst/>
            <a:gdLst/>
            <a:ahLst/>
            <a:cxnLst/>
            <a:rect l="l" t="t" r="r" b="b"/>
            <a:pathLst>
              <a:path w="5908" h="6000" extrusionOk="0">
                <a:moveTo>
                  <a:pt x="1" y="3048"/>
                </a:moveTo>
                <a:cubicBezTo>
                  <a:pt x="1" y="4679"/>
                  <a:pt x="1323" y="6001"/>
                  <a:pt x="2954" y="6001"/>
                </a:cubicBezTo>
                <a:cubicBezTo>
                  <a:pt x="4585" y="6001"/>
                  <a:pt x="5907" y="4679"/>
                  <a:pt x="5907" y="3048"/>
                </a:cubicBezTo>
                <a:cubicBezTo>
                  <a:pt x="5960" y="1418"/>
                  <a:pt x="4681" y="54"/>
                  <a:pt x="3051" y="2"/>
                </a:cubicBezTo>
                <a:cubicBezTo>
                  <a:pt x="3019" y="1"/>
                  <a:pt x="2986" y="0"/>
                  <a:pt x="2954" y="0"/>
                </a:cubicBezTo>
                <a:cubicBezTo>
                  <a:pt x="1323" y="-1"/>
                  <a:pt x="1" y="1320"/>
                  <a:pt x="0" y="2951"/>
                </a:cubicBezTo>
                <a:cubicBezTo>
                  <a:pt x="0" y="2984"/>
                  <a:pt x="1" y="3016"/>
                  <a:pt x="1" y="3048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5223294" y="2507144"/>
            <a:ext cx="4501" cy="4099"/>
          </a:xfrm>
          <a:custGeom>
            <a:avLst/>
            <a:gdLst/>
            <a:ahLst/>
            <a:cxnLst/>
            <a:rect l="l" t="t" r="r" b="b"/>
            <a:pathLst>
              <a:path w="6002" h="5466" extrusionOk="0">
                <a:moveTo>
                  <a:pt x="2" y="2416"/>
                </a:moveTo>
                <a:cubicBezTo>
                  <a:pt x="-51" y="4046"/>
                  <a:pt x="1228" y="5410"/>
                  <a:pt x="2857" y="5463"/>
                </a:cubicBezTo>
                <a:cubicBezTo>
                  <a:pt x="2890" y="5464"/>
                  <a:pt x="2922" y="5465"/>
                  <a:pt x="2954" y="5465"/>
                </a:cubicBezTo>
                <a:cubicBezTo>
                  <a:pt x="4584" y="5517"/>
                  <a:pt x="5948" y="4238"/>
                  <a:pt x="6001" y="2609"/>
                </a:cubicBezTo>
                <a:cubicBezTo>
                  <a:pt x="6002" y="2576"/>
                  <a:pt x="6002" y="2544"/>
                  <a:pt x="6002" y="2512"/>
                </a:cubicBezTo>
                <a:cubicBezTo>
                  <a:pt x="5706" y="855"/>
                  <a:pt x="4122" y="-248"/>
                  <a:pt x="2465" y="48"/>
                </a:cubicBezTo>
                <a:cubicBezTo>
                  <a:pt x="1209" y="273"/>
                  <a:pt x="226" y="1256"/>
                  <a:pt x="1" y="2512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5240582" y="2519529"/>
            <a:ext cx="4571" cy="4572"/>
          </a:xfrm>
          <a:custGeom>
            <a:avLst/>
            <a:gdLst/>
            <a:ahLst/>
            <a:cxnLst/>
            <a:rect l="l" t="t" r="r" b="b"/>
            <a:pathLst>
              <a:path w="6095" h="6096" extrusionOk="0">
                <a:moveTo>
                  <a:pt x="2" y="2953"/>
                </a:moveTo>
                <a:cubicBezTo>
                  <a:pt x="-51" y="4635"/>
                  <a:pt x="1270" y="6042"/>
                  <a:pt x="2953" y="6095"/>
                </a:cubicBezTo>
                <a:cubicBezTo>
                  <a:pt x="4635" y="6147"/>
                  <a:pt x="6042" y="4826"/>
                  <a:pt x="6094" y="3143"/>
                </a:cubicBezTo>
                <a:cubicBezTo>
                  <a:pt x="6147" y="1461"/>
                  <a:pt x="4826" y="54"/>
                  <a:pt x="3143" y="1"/>
                </a:cubicBezTo>
                <a:cubicBezTo>
                  <a:pt x="3112" y="0"/>
                  <a:pt x="3081" y="0"/>
                  <a:pt x="3049" y="0"/>
                </a:cubicBezTo>
                <a:cubicBezTo>
                  <a:pt x="1422" y="46"/>
                  <a:pt x="99" y="1328"/>
                  <a:pt x="1" y="2953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5235940" y="2534459"/>
            <a:ext cx="4429" cy="4429"/>
          </a:xfrm>
          <a:custGeom>
            <a:avLst/>
            <a:gdLst/>
            <a:ahLst/>
            <a:cxnLst/>
            <a:rect l="l" t="t" r="r" b="b"/>
            <a:pathLst>
              <a:path w="5905" h="5905" extrusionOk="0">
                <a:moveTo>
                  <a:pt x="0" y="2953"/>
                </a:moveTo>
                <a:cubicBezTo>
                  <a:pt x="0" y="4583"/>
                  <a:pt x="1322" y="5905"/>
                  <a:pt x="2953" y="5905"/>
                </a:cubicBezTo>
                <a:cubicBezTo>
                  <a:pt x="4583" y="5905"/>
                  <a:pt x="5905" y="4583"/>
                  <a:pt x="5905" y="2953"/>
                </a:cubicBezTo>
                <a:cubicBezTo>
                  <a:pt x="5905" y="1322"/>
                  <a:pt x="4583" y="0"/>
                  <a:pt x="2953" y="0"/>
                </a:cubicBezTo>
                <a:cubicBezTo>
                  <a:pt x="1322" y="0"/>
                  <a:pt x="0" y="1322"/>
                  <a:pt x="0" y="2953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5220865" y="2523885"/>
            <a:ext cx="4435" cy="4501"/>
          </a:xfrm>
          <a:custGeom>
            <a:avLst/>
            <a:gdLst/>
            <a:ahLst/>
            <a:cxnLst/>
            <a:rect l="l" t="t" r="r" b="b"/>
            <a:pathLst>
              <a:path w="5913" h="6002" extrusionOk="0">
                <a:moveTo>
                  <a:pt x="2" y="3050"/>
                </a:moveTo>
                <a:cubicBezTo>
                  <a:pt x="2" y="4680"/>
                  <a:pt x="1324" y="6002"/>
                  <a:pt x="2954" y="6002"/>
                </a:cubicBezTo>
                <a:cubicBezTo>
                  <a:pt x="4585" y="6002"/>
                  <a:pt x="5907" y="4680"/>
                  <a:pt x="5907" y="3050"/>
                </a:cubicBezTo>
                <a:cubicBezTo>
                  <a:pt x="6013" y="1475"/>
                  <a:pt x="4823" y="113"/>
                  <a:pt x="3248" y="6"/>
                </a:cubicBezTo>
                <a:cubicBezTo>
                  <a:pt x="3150" y="0"/>
                  <a:pt x="3052" y="-2"/>
                  <a:pt x="2954" y="2"/>
                </a:cubicBezTo>
                <a:cubicBezTo>
                  <a:pt x="1323" y="1"/>
                  <a:pt x="1" y="1322"/>
                  <a:pt x="0" y="2953"/>
                </a:cubicBezTo>
                <a:cubicBezTo>
                  <a:pt x="0" y="2985"/>
                  <a:pt x="1" y="3018"/>
                  <a:pt x="1" y="3050"/>
                </a:cubicBezTo>
                <a:close/>
              </a:path>
            </a:pathLst>
          </a:custGeom>
          <a:solidFill>
            <a:srgbClr val="B7675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5247161" y="2339024"/>
            <a:ext cx="248042" cy="234154"/>
          </a:xfrm>
          <a:custGeom>
            <a:avLst/>
            <a:gdLst/>
            <a:ahLst/>
            <a:cxnLst/>
            <a:rect l="l" t="t" r="r" b="b"/>
            <a:pathLst>
              <a:path w="330723" h="312206" extrusionOk="0">
                <a:moveTo>
                  <a:pt x="266882" y="312207"/>
                </a:moveTo>
                <a:cubicBezTo>
                  <a:pt x="266882" y="312207"/>
                  <a:pt x="332129" y="221624"/>
                  <a:pt x="330700" y="154663"/>
                </a:cubicBezTo>
                <a:cubicBezTo>
                  <a:pt x="330128" y="124469"/>
                  <a:pt x="298505" y="87131"/>
                  <a:pt x="298505" y="87131"/>
                </a:cubicBezTo>
                <a:cubicBezTo>
                  <a:pt x="298505" y="87131"/>
                  <a:pt x="180776" y="-63364"/>
                  <a:pt x="30472" y="31219"/>
                </a:cubicBezTo>
                <a:cubicBezTo>
                  <a:pt x="13041" y="42268"/>
                  <a:pt x="-31536" y="76082"/>
                  <a:pt x="36663" y="113610"/>
                </a:cubicBezTo>
                <a:cubicBezTo>
                  <a:pt x="103338" y="150091"/>
                  <a:pt x="246213" y="130184"/>
                  <a:pt x="246213" y="130184"/>
                </a:cubicBezTo>
                <a:cubicBezTo>
                  <a:pt x="235982" y="178108"/>
                  <a:pt x="232964" y="227291"/>
                  <a:pt x="237259" y="276107"/>
                </a:cubicBezTo>
                <a:cubicBezTo>
                  <a:pt x="239558" y="292754"/>
                  <a:pt x="251004" y="306703"/>
                  <a:pt x="266882" y="31220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5276731" y="2311022"/>
            <a:ext cx="223256" cy="233192"/>
          </a:xfrm>
          <a:custGeom>
            <a:avLst/>
            <a:gdLst/>
            <a:ahLst/>
            <a:cxnLst/>
            <a:rect l="l" t="t" r="r" b="b"/>
            <a:pathLst>
              <a:path w="297675" h="310922" extrusionOk="0">
                <a:moveTo>
                  <a:pt x="0" y="44932"/>
                </a:moveTo>
                <a:cubicBezTo>
                  <a:pt x="21146" y="49885"/>
                  <a:pt x="124778" y="106273"/>
                  <a:pt x="161925" y="150469"/>
                </a:cubicBezTo>
                <a:cubicBezTo>
                  <a:pt x="199072" y="194665"/>
                  <a:pt x="248317" y="305060"/>
                  <a:pt x="250888" y="310775"/>
                </a:cubicBezTo>
                <a:cubicBezTo>
                  <a:pt x="253460" y="316490"/>
                  <a:pt x="362712" y="154184"/>
                  <a:pt x="238220" y="51505"/>
                </a:cubicBezTo>
                <a:cubicBezTo>
                  <a:pt x="102299" y="-60414"/>
                  <a:pt x="0" y="44932"/>
                  <a:pt x="0" y="449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5217908" y="2268232"/>
            <a:ext cx="243417" cy="267799"/>
          </a:xfrm>
          <a:custGeom>
            <a:avLst/>
            <a:gdLst/>
            <a:ahLst/>
            <a:cxnLst/>
            <a:rect l="l" t="t" r="r" b="b"/>
            <a:pathLst>
              <a:path w="324556" h="357065" extrusionOk="0">
                <a:moveTo>
                  <a:pt x="324556" y="357066"/>
                </a:moveTo>
                <a:cubicBezTo>
                  <a:pt x="324556" y="357066"/>
                  <a:pt x="293695" y="187521"/>
                  <a:pt x="256167" y="133419"/>
                </a:cubicBezTo>
                <a:cubicBezTo>
                  <a:pt x="218638" y="79317"/>
                  <a:pt x="111196" y="5022"/>
                  <a:pt x="23852" y="69"/>
                </a:cubicBezTo>
                <a:cubicBezTo>
                  <a:pt x="-44347" y="-3551"/>
                  <a:pt x="55380" y="137038"/>
                  <a:pt x="55380" y="137038"/>
                </a:cubicBezTo>
                <a:cubicBezTo>
                  <a:pt x="63972" y="126424"/>
                  <a:pt x="77072" y="120491"/>
                  <a:pt x="90718" y="121036"/>
                </a:cubicBezTo>
                <a:cubicBezTo>
                  <a:pt x="132532" y="124846"/>
                  <a:pt x="193207" y="168661"/>
                  <a:pt x="224068" y="200665"/>
                </a:cubicBezTo>
                <a:cubicBezTo>
                  <a:pt x="263787" y="240384"/>
                  <a:pt x="324556" y="357066"/>
                  <a:pt x="324556" y="3570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217908" y="2268232"/>
            <a:ext cx="243417" cy="267799"/>
          </a:xfrm>
          <a:custGeom>
            <a:avLst/>
            <a:gdLst/>
            <a:ahLst/>
            <a:cxnLst/>
            <a:rect l="l" t="t" r="r" b="b"/>
            <a:pathLst>
              <a:path w="324556" h="357065" extrusionOk="0">
                <a:moveTo>
                  <a:pt x="324556" y="357066"/>
                </a:moveTo>
                <a:cubicBezTo>
                  <a:pt x="324556" y="357066"/>
                  <a:pt x="293695" y="187521"/>
                  <a:pt x="256167" y="133419"/>
                </a:cubicBezTo>
                <a:cubicBezTo>
                  <a:pt x="218638" y="79317"/>
                  <a:pt x="111196" y="5022"/>
                  <a:pt x="23852" y="69"/>
                </a:cubicBezTo>
                <a:cubicBezTo>
                  <a:pt x="-44347" y="-3551"/>
                  <a:pt x="55380" y="137038"/>
                  <a:pt x="55380" y="137038"/>
                </a:cubicBezTo>
                <a:cubicBezTo>
                  <a:pt x="63972" y="126424"/>
                  <a:pt x="77072" y="120491"/>
                  <a:pt x="90718" y="121036"/>
                </a:cubicBezTo>
                <a:cubicBezTo>
                  <a:pt x="132532" y="124846"/>
                  <a:pt x="193207" y="168661"/>
                  <a:pt x="224068" y="200665"/>
                </a:cubicBezTo>
                <a:cubicBezTo>
                  <a:pt x="263787" y="240384"/>
                  <a:pt x="324556" y="357066"/>
                  <a:pt x="324556" y="357066"/>
                </a:cubicBezTo>
                <a:close/>
              </a:path>
            </a:pathLst>
          </a:custGeom>
          <a:solidFill>
            <a:srgbClr val="560B41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5405818" y="2546434"/>
            <a:ext cx="76015" cy="78577"/>
          </a:xfrm>
          <a:custGeom>
            <a:avLst/>
            <a:gdLst/>
            <a:ahLst/>
            <a:cxnLst/>
            <a:rect l="l" t="t" r="r" b="b"/>
            <a:pathLst>
              <a:path w="101353" h="104769" extrusionOk="0">
                <a:moveTo>
                  <a:pt x="20955" y="32421"/>
                </a:moveTo>
                <a:cubicBezTo>
                  <a:pt x="20955" y="32421"/>
                  <a:pt x="73248" y="-15204"/>
                  <a:pt x="95631" y="4989"/>
                </a:cubicBezTo>
                <a:cubicBezTo>
                  <a:pt x="118015" y="25182"/>
                  <a:pt x="69723" y="100239"/>
                  <a:pt x="37148" y="104145"/>
                </a:cubicBezTo>
                <a:cubicBezTo>
                  <a:pt x="20182" y="107567"/>
                  <a:pt x="3655" y="96588"/>
                  <a:pt x="233" y="79623"/>
                </a:cubicBezTo>
                <a:cubicBezTo>
                  <a:pt x="146" y="79194"/>
                  <a:pt x="69" y="78764"/>
                  <a:pt x="0" y="78332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5417992" y="2565735"/>
            <a:ext cx="48761" cy="44616"/>
          </a:xfrm>
          <a:custGeom>
            <a:avLst/>
            <a:gdLst/>
            <a:ahLst/>
            <a:cxnLst/>
            <a:rect l="l" t="t" r="r" b="b"/>
            <a:pathLst>
              <a:path w="65015" h="59488" extrusionOk="0">
                <a:moveTo>
                  <a:pt x="65015" y="304"/>
                </a:moveTo>
                <a:lnTo>
                  <a:pt x="65015" y="1161"/>
                </a:lnTo>
                <a:cubicBezTo>
                  <a:pt x="41965" y="4876"/>
                  <a:pt x="26439" y="21926"/>
                  <a:pt x="14056" y="40404"/>
                </a:cubicBezTo>
                <a:cubicBezTo>
                  <a:pt x="20600" y="33415"/>
                  <a:pt x="31571" y="33055"/>
                  <a:pt x="38559" y="39599"/>
                </a:cubicBezTo>
                <a:cubicBezTo>
                  <a:pt x="39203" y="40202"/>
                  <a:pt x="39801" y="40853"/>
                  <a:pt x="40346" y="41547"/>
                </a:cubicBezTo>
                <a:cubicBezTo>
                  <a:pt x="40346" y="41547"/>
                  <a:pt x="40346" y="42785"/>
                  <a:pt x="39583" y="42500"/>
                </a:cubicBezTo>
                <a:cubicBezTo>
                  <a:pt x="32546" y="38293"/>
                  <a:pt x="23607" y="39060"/>
                  <a:pt x="17390" y="44405"/>
                </a:cubicBezTo>
                <a:cubicBezTo>
                  <a:pt x="12296" y="48673"/>
                  <a:pt x="7696" y="53497"/>
                  <a:pt x="3674" y="58787"/>
                </a:cubicBezTo>
                <a:cubicBezTo>
                  <a:pt x="2246" y="60502"/>
                  <a:pt x="-898" y="58787"/>
                  <a:pt x="245" y="56692"/>
                </a:cubicBezTo>
                <a:lnTo>
                  <a:pt x="245" y="56216"/>
                </a:lnTo>
                <a:cubicBezTo>
                  <a:pt x="6151" y="29260"/>
                  <a:pt x="35583" y="-3506"/>
                  <a:pt x="65015" y="30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5179253" y="2705728"/>
            <a:ext cx="370396" cy="538989"/>
          </a:xfrm>
          <a:custGeom>
            <a:avLst/>
            <a:gdLst/>
            <a:ahLst/>
            <a:cxnLst/>
            <a:rect l="l" t="t" r="r" b="b"/>
            <a:pathLst>
              <a:path w="493862" h="718652" extrusionOk="0">
                <a:moveTo>
                  <a:pt x="372000" y="57391"/>
                </a:moveTo>
                <a:cubicBezTo>
                  <a:pt x="445723" y="242557"/>
                  <a:pt x="506397" y="412578"/>
                  <a:pt x="491633" y="488778"/>
                </a:cubicBezTo>
                <a:cubicBezTo>
                  <a:pt x="469059" y="604888"/>
                  <a:pt x="138161" y="691946"/>
                  <a:pt x="67199" y="718331"/>
                </a:cubicBezTo>
                <a:cubicBezTo>
                  <a:pt x="37005" y="729570"/>
                  <a:pt x="-22907" y="442106"/>
                  <a:pt x="9192" y="429723"/>
                </a:cubicBezTo>
                <a:cubicBezTo>
                  <a:pt x="37196" y="418579"/>
                  <a:pt x="270844" y="372002"/>
                  <a:pt x="272558" y="359334"/>
                </a:cubicBezTo>
                <a:cubicBezTo>
                  <a:pt x="270725" y="265786"/>
                  <a:pt x="275659" y="172229"/>
                  <a:pt x="287322" y="79394"/>
                </a:cubicBezTo>
                <a:cubicBezTo>
                  <a:pt x="304753" y="-52051"/>
                  <a:pt x="352378" y="8433"/>
                  <a:pt x="372000" y="57391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4935844" y="3013305"/>
            <a:ext cx="350960" cy="260246"/>
          </a:xfrm>
          <a:custGeom>
            <a:avLst/>
            <a:gdLst/>
            <a:ahLst/>
            <a:cxnLst/>
            <a:rect l="l" t="t" r="r" b="b"/>
            <a:pathLst>
              <a:path w="467946" h="346995" extrusionOk="0">
                <a:moveTo>
                  <a:pt x="398604" y="0"/>
                </a:moveTo>
                <a:cubicBezTo>
                  <a:pt x="398604" y="0"/>
                  <a:pt x="350979" y="13811"/>
                  <a:pt x="348026" y="14859"/>
                </a:cubicBezTo>
                <a:cubicBezTo>
                  <a:pt x="331538" y="19231"/>
                  <a:pt x="314497" y="21157"/>
                  <a:pt x="297449" y="20574"/>
                </a:cubicBezTo>
                <a:cubicBezTo>
                  <a:pt x="231441" y="22003"/>
                  <a:pt x="71706" y="67723"/>
                  <a:pt x="7984" y="241935"/>
                </a:cubicBezTo>
                <a:cubicBezTo>
                  <a:pt x="-16495" y="308610"/>
                  <a:pt x="19700" y="354902"/>
                  <a:pt x="57324" y="290131"/>
                </a:cubicBezTo>
                <a:cubicBezTo>
                  <a:pt x="83898" y="244412"/>
                  <a:pt x="98376" y="210503"/>
                  <a:pt x="111235" y="198025"/>
                </a:cubicBezTo>
                <a:cubicBezTo>
                  <a:pt x="111235" y="198025"/>
                  <a:pt x="122951" y="278035"/>
                  <a:pt x="164670" y="299371"/>
                </a:cubicBezTo>
                <a:cubicBezTo>
                  <a:pt x="201138" y="317927"/>
                  <a:pt x="238891" y="333843"/>
                  <a:pt x="277637" y="346996"/>
                </a:cubicBezTo>
                <a:cubicBezTo>
                  <a:pt x="281661" y="340425"/>
                  <a:pt x="285287" y="333618"/>
                  <a:pt x="288495" y="326612"/>
                </a:cubicBezTo>
                <a:cubicBezTo>
                  <a:pt x="323615" y="340839"/>
                  <a:pt x="363786" y="333613"/>
                  <a:pt x="391746" y="308038"/>
                </a:cubicBezTo>
                <a:lnTo>
                  <a:pt x="467946" y="284607"/>
                </a:ln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4992014" y="3037308"/>
            <a:ext cx="187998" cy="291866"/>
          </a:xfrm>
          <a:custGeom>
            <a:avLst/>
            <a:gdLst/>
            <a:ahLst/>
            <a:cxnLst/>
            <a:rect l="l" t="t" r="r" b="b"/>
            <a:pathLst>
              <a:path w="250664" h="389155" extrusionOk="0">
                <a:moveTo>
                  <a:pt x="159785" y="0"/>
                </a:moveTo>
                <a:cubicBezTo>
                  <a:pt x="134258" y="23336"/>
                  <a:pt x="80918" y="73628"/>
                  <a:pt x="51676" y="130016"/>
                </a:cubicBezTo>
                <a:cubicBezTo>
                  <a:pt x="19101" y="192596"/>
                  <a:pt x="-26714" y="321850"/>
                  <a:pt x="19768" y="345376"/>
                </a:cubicBezTo>
                <a:cubicBezTo>
                  <a:pt x="53772" y="362712"/>
                  <a:pt x="75584" y="314801"/>
                  <a:pt x="75584" y="314801"/>
                </a:cubicBezTo>
                <a:cubicBezTo>
                  <a:pt x="75584" y="314801"/>
                  <a:pt x="67964" y="371951"/>
                  <a:pt x="102159" y="381476"/>
                </a:cubicBezTo>
                <a:cubicBezTo>
                  <a:pt x="133306" y="389477"/>
                  <a:pt x="147974" y="351472"/>
                  <a:pt x="147974" y="351472"/>
                </a:cubicBezTo>
                <a:cubicBezTo>
                  <a:pt x="147974" y="351472"/>
                  <a:pt x="149308" y="387096"/>
                  <a:pt x="180740" y="389096"/>
                </a:cubicBezTo>
                <a:cubicBezTo>
                  <a:pt x="218840" y="391573"/>
                  <a:pt x="209315" y="316421"/>
                  <a:pt x="250082" y="285750"/>
                </a:cubicBezTo>
                <a:cubicBezTo>
                  <a:pt x="259131" y="278511"/>
                  <a:pt x="159785" y="0"/>
                  <a:pt x="159785" y="0"/>
                </a:cubicBezTo>
                <a:close/>
              </a:path>
            </a:pathLst>
          </a:custGeom>
          <a:solidFill>
            <a:srgbClr val="FFC4C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5048125" y="3152262"/>
            <a:ext cx="36796" cy="121402"/>
          </a:xfrm>
          <a:custGeom>
            <a:avLst/>
            <a:gdLst/>
            <a:ahLst/>
            <a:cxnLst/>
            <a:rect l="l" t="t" r="r" b="b"/>
            <a:pathLst>
              <a:path w="49061" h="161869" extrusionOk="0">
                <a:moveTo>
                  <a:pt x="48681" y="80"/>
                </a:moveTo>
                <a:cubicBezTo>
                  <a:pt x="16545" y="47328"/>
                  <a:pt x="-433" y="103246"/>
                  <a:pt x="8" y="160386"/>
                </a:cubicBezTo>
                <a:cubicBezTo>
                  <a:pt x="8" y="161815"/>
                  <a:pt x="1151" y="162481"/>
                  <a:pt x="1437" y="161148"/>
                </a:cubicBezTo>
                <a:cubicBezTo>
                  <a:pt x="10768" y="105829"/>
                  <a:pt x="26759" y="51842"/>
                  <a:pt x="49062" y="366"/>
                </a:cubicBezTo>
                <a:cubicBezTo>
                  <a:pt x="49062" y="366"/>
                  <a:pt x="48871" y="-206"/>
                  <a:pt x="48681" y="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5101525" y="3178265"/>
            <a:ext cx="30187" cy="123331"/>
          </a:xfrm>
          <a:custGeom>
            <a:avLst/>
            <a:gdLst/>
            <a:ahLst/>
            <a:cxnLst/>
            <a:rect l="l" t="t" r="r" b="b"/>
            <a:pathLst>
              <a:path w="40249" h="164441" extrusionOk="0">
                <a:moveTo>
                  <a:pt x="39678" y="80"/>
                </a:moveTo>
                <a:cubicBezTo>
                  <a:pt x="24343" y="24178"/>
                  <a:pt x="-4613" y="98473"/>
                  <a:pt x="625" y="162958"/>
                </a:cubicBezTo>
                <a:cubicBezTo>
                  <a:pt x="625" y="164386"/>
                  <a:pt x="1959" y="165053"/>
                  <a:pt x="2149" y="163719"/>
                </a:cubicBezTo>
                <a:cubicBezTo>
                  <a:pt x="8589" y="107995"/>
                  <a:pt x="21372" y="53189"/>
                  <a:pt x="40249" y="366"/>
                </a:cubicBezTo>
                <a:cubicBezTo>
                  <a:pt x="40249" y="366"/>
                  <a:pt x="39868" y="-206"/>
                  <a:pt x="39678" y="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5103495" y="3235150"/>
            <a:ext cx="153878" cy="95173"/>
          </a:xfrm>
          <a:custGeom>
            <a:avLst/>
            <a:gdLst/>
            <a:ahLst/>
            <a:cxnLst/>
            <a:rect l="l" t="t" r="r" b="b"/>
            <a:pathLst>
              <a:path w="205170" h="126897" extrusionOk="0">
                <a:moveTo>
                  <a:pt x="204025" y="148"/>
                </a:moveTo>
                <a:cubicBezTo>
                  <a:pt x="202492" y="811"/>
                  <a:pt x="200896" y="1322"/>
                  <a:pt x="199263" y="1672"/>
                </a:cubicBezTo>
                <a:lnTo>
                  <a:pt x="194976" y="2910"/>
                </a:lnTo>
                <a:lnTo>
                  <a:pt x="186689" y="5291"/>
                </a:lnTo>
                <a:cubicBezTo>
                  <a:pt x="180218" y="7444"/>
                  <a:pt x="173860" y="9924"/>
                  <a:pt x="167639" y="12721"/>
                </a:cubicBezTo>
                <a:cubicBezTo>
                  <a:pt x="156834" y="22383"/>
                  <a:pt x="143967" y="29453"/>
                  <a:pt x="130016" y="33390"/>
                </a:cubicBezTo>
                <a:cubicBezTo>
                  <a:pt x="119917" y="36417"/>
                  <a:pt x="109410" y="37862"/>
                  <a:pt x="98869" y="37676"/>
                </a:cubicBezTo>
                <a:cubicBezTo>
                  <a:pt x="94202" y="37200"/>
                  <a:pt x="87153" y="36247"/>
                  <a:pt x="86201" y="35962"/>
                </a:cubicBezTo>
                <a:cubicBezTo>
                  <a:pt x="77200" y="46330"/>
                  <a:pt x="70395" y="58416"/>
                  <a:pt x="66198" y="71490"/>
                </a:cubicBezTo>
                <a:cubicBezTo>
                  <a:pt x="63112" y="83931"/>
                  <a:pt x="58772" y="96026"/>
                  <a:pt x="53244" y="107590"/>
                </a:cubicBezTo>
                <a:cubicBezTo>
                  <a:pt x="47284" y="118660"/>
                  <a:pt x="34085" y="123655"/>
                  <a:pt x="22288" y="119306"/>
                </a:cubicBezTo>
                <a:cubicBezTo>
                  <a:pt x="10513" y="114364"/>
                  <a:pt x="2345" y="103424"/>
                  <a:pt x="952" y="90731"/>
                </a:cubicBezTo>
                <a:cubicBezTo>
                  <a:pt x="952" y="90468"/>
                  <a:pt x="739" y="90255"/>
                  <a:pt x="476" y="90255"/>
                </a:cubicBezTo>
                <a:cubicBezTo>
                  <a:pt x="213" y="90255"/>
                  <a:pt x="0" y="90468"/>
                  <a:pt x="0" y="90731"/>
                </a:cubicBezTo>
                <a:cubicBezTo>
                  <a:pt x="79" y="103503"/>
                  <a:pt x="6414" y="115426"/>
                  <a:pt x="16954" y="122639"/>
                </a:cubicBezTo>
                <a:cubicBezTo>
                  <a:pt x="27463" y="129125"/>
                  <a:pt x="40949" y="128126"/>
                  <a:pt x="50387" y="120163"/>
                </a:cubicBezTo>
                <a:cubicBezTo>
                  <a:pt x="59432" y="110780"/>
                  <a:pt x="65181" y="98712"/>
                  <a:pt x="66770" y="85778"/>
                </a:cubicBezTo>
                <a:cubicBezTo>
                  <a:pt x="71151" y="69051"/>
                  <a:pt x="77852" y="53021"/>
                  <a:pt x="86678" y="38153"/>
                </a:cubicBezTo>
                <a:lnTo>
                  <a:pt x="88201" y="38152"/>
                </a:lnTo>
                <a:cubicBezTo>
                  <a:pt x="94656" y="40671"/>
                  <a:pt x="101412" y="42336"/>
                  <a:pt x="108299" y="43105"/>
                </a:cubicBezTo>
                <a:cubicBezTo>
                  <a:pt x="116196" y="43589"/>
                  <a:pt x="124123" y="42915"/>
                  <a:pt x="131825" y="41105"/>
                </a:cubicBezTo>
                <a:cubicBezTo>
                  <a:pt x="147254" y="37232"/>
                  <a:pt x="161018" y="28479"/>
                  <a:pt x="171068" y="16149"/>
                </a:cubicBezTo>
                <a:cubicBezTo>
                  <a:pt x="171068" y="16149"/>
                  <a:pt x="183070" y="11292"/>
                  <a:pt x="188214" y="8815"/>
                </a:cubicBezTo>
                <a:lnTo>
                  <a:pt x="196024" y="5100"/>
                </a:lnTo>
                <a:lnTo>
                  <a:pt x="199739" y="3386"/>
                </a:lnTo>
                <a:cubicBezTo>
                  <a:pt x="201276" y="2511"/>
                  <a:pt x="202905" y="1808"/>
                  <a:pt x="204597" y="1290"/>
                </a:cubicBezTo>
                <a:cubicBezTo>
                  <a:pt x="205739" y="1290"/>
                  <a:pt x="204978" y="-519"/>
                  <a:pt x="204025" y="14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4933265" y="3017020"/>
            <a:ext cx="288816" cy="307411"/>
          </a:xfrm>
          <a:custGeom>
            <a:avLst/>
            <a:gdLst/>
            <a:ahLst/>
            <a:cxnLst/>
            <a:rect l="l" t="t" r="r" b="b"/>
            <a:pathLst>
              <a:path w="385088" h="409881" extrusionOk="0">
                <a:moveTo>
                  <a:pt x="385089" y="0"/>
                </a:moveTo>
                <a:cubicBezTo>
                  <a:pt x="375564" y="2572"/>
                  <a:pt x="339750" y="16478"/>
                  <a:pt x="330987" y="16002"/>
                </a:cubicBezTo>
                <a:cubicBezTo>
                  <a:pt x="324129" y="16478"/>
                  <a:pt x="304317" y="16954"/>
                  <a:pt x="297173" y="17336"/>
                </a:cubicBezTo>
                <a:cubicBezTo>
                  <a:pt x="177348" y="23527"/>
                  <a:pt x="66192" y="106109"/>
                  <a:pt x="21805" y="216789"/>
                </a:cubicBezTo>
                <a:cubicBezTo>
                  <a:pt x="12852" y="242888"/>
                  <a:pt x="-7" y="274987"/>
                  <a:pt x="10566" y="301562"/>
                </a:cubicBezTo>
                <a:cubicBezTo>
                  <a:pt x="14861" y="311166"/>
                  <a:pt x="26129" y="315470"/>
                  <a:pt x="35733" y="311174"/>
                </a:cubicBezTo>
                <a:cubicBezTo>
                  <a:pt x="38284" y="310033"/>
                  <a:pt x="40553" y="308345"/>
                  <a:pt x="42379" y="306229"/>
                </a:cubicBezTo>
                <a:cubicBezTo>
                  <a:pt x="51866" y="295044"/>
                  <a:pt x="59605" y="282487"/>
                  <a:pt x="65334" y="268986"/>
                </a:cubicBezTo>
                <a:cubicBezTo>
                  <a:pt x="79622" y="242221"/>
                  <a:pt x="95433" y="216599"/>
                  <a:pt x="112102" y="191358"/>
                </a:cubicBezTo>
                <a:lnTo>
                  <a:pt x="117627" y="194405"/>
                </a:lnTo>
                <a:cubicBezTo>
                  <a:pt x="97815" y="242792"/>
                  <a:pt x="74859" y="295942"/>
                  <a:pt x="85527" y="348996"/>
                </a:cubicBezTo>
                <a:cubicBezTo>
                  <a:pt x="87909" y="358521"/>
                  <a:pt x="92385" y="369475"/>
                  <a:pt x="102577" y="371666"/>
                </a:cubicBezTo>
                <a:cubicBezTo>
                  <a:pt x="112325" y="375297"/>
                  <a:pt x="123237" y="373870"/>
                  <a:pt x="131724" y="367856"/>
                </a:cubicBezTo>
                <a:cubicBezTo>
                  <a:pt x="140033" y="361353"/>
                  <a:pt x="146799" y="353091"/>
                  <a:pt x="151536" y="343662"/>
                </a:cubicBezTo>
                <a:lnTo>
                  <a:pt x="155727" y="336328"/>
                </a:lnTo>
                <a:cubicBezTo>
                  <a:pt x="152774" y="359283"/>
                  <a:pt x="150583" y="391001"/>
                  <a:pt x="173157" y="404717"/>
                </a:cubicBezTo>
                <a:cubicBezTo>
                  <a:pt x="194684" y="416528"/>
                  <a:pt x="218401" y="399098"/>
                  <a:pt x="226593" y="378714"/>
                </a:cubicBezTo>
                <a:cubicBezTo>
                  <a:pt x="218687" y="399764"/>
                  <a:pt x="194874" y="417862"/>
                  <a:pt x="172396" y="406241"/>
                </a:cubicBezTo>
                <a:cubicBezTo>
                  <a:pt x="149916" y="394621"/>
                  <a:pt x="149821" y="365951"/>
                  <a:pt x="151345" y="344234"/>
                </a:cubicBezTo>
                <a:lnTo>
                  <a:pt x="154489" y="345281"/>
                </a:lnTo>
                <a:cubicBezTo>
                  <a:pt x="149734" y="355343"/>
                  <a:pt x="142727" y="364176"/>
                  <a:pt x="134010" y="371094"/>
                </a:cubicBezTo>
                <a:cubicBezTo>
                  <a:pt x="121938" y="379655"/>
                  <a:pt x="105909" y="380143"/>
                  <a:pt x="93338" y="372332"/>
                </a:cubicBezTo>
                <a:cubicBezTo>
                  <a:pt x="77812" y="359093"/>
                  <a:pt x="78098" y="335947"/>
                  <a:pt x="77431" y="317373"/>
                </a:cubicBezTo>
                <a:cubicBezTo>
                  <a:pt x="78384" y="273177"/>
                  <a:pt x="95338" y="231648"/>
                  <a:pt x="111816" y="191834"/>
                </a:cubicBezTo>
                <a:lnTo>
                  <a:pt x="117436" y="194882"/>
                </a:lnTo>
                <a:cubicBezTo>
                  <a:pt x="100958" y="219933"/>
                  <a:pt x="85337" y="245745"/>
                  <a:pt x="71335" y="272129"/>
                </a:cubicBezTo>
                <a:cubicBezTo>
                  <a:pt x="65386" y="286381"/>
                  <a:pt x="57256" y="299620"/>
                  <a:pt x="47237" y="311372"/>
                </a:cubicBezTo>
                <a:cubicBezTo>
                  <a:pt x="37780" y="322040"/>
                  <a:pt x="21466" y="323021"/>
                  <a:pt x="10798" y="313564"/>
                </a:cubicBezTo>
                <a:cubicBezTo>
                  <a:pt x="8003" y="311086"/>
                  <a:pt x="5779" y="308031"/>
                  <a:pt x="4279" y="304609"/>
                </a:cubicBezTo>
                <a:cubicBezTo>
                  <a:pt x="-14199" y="256223"/>
                  <a:pt x="31330" y="173355"/>
                  <a:pt x="61429" y="136017"/>
                </a:cubicBezTo>
                <a:cubicBezTo>
                  <a:pt x="123653" y="57408"/>
                  <a:pt x="219135" y="12523"/>
                  <a:pt x="319366" y="14764"/>
                </a:cubicBezTo>
                <a:cubicBezTo>
                  <a:pt x="326813" y="15263"/>
                  <a:pt x="334292" y="14653"/>
                  <a:pt x="341559" y="12954"/>
                </a:cubicBezTo>
                <a:lnTo>
                  <a:pt x="38480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5369855" y="2690930"/>
            <a:ext cx="206484" cy="330876"/>
          </a:xfrm>
          <a:custGeom>
            <a:avLst/>
            <a:gdLst/>
            <a:ahLst/>
            <a:cxnLst/>
            <a:rect l="l" t="t" r="r" b="b"/>
            <a:pathLst>
              <a:path w="275312" h="441168" extrusionOk="0">
                <a:moveTo>
                  <a:pt x="275312" y="441168"/>
                </a:moveTo>
                <a:lnTo>
                  <a:pt x="230" y="380017"/>
                </a:lnTo>
                <a:cubicBezTo>
                  <a:pt x="230" y="380017"/>
                  <a:pt x="-3199" y="204186"/>
                  <a:pt x="16423" y="91124"/>
                </a:cubicBezTo>
                <a:cubicBezTo>
                  <a:pt x="36044" y="-21937"/>
                  <a:pt x="76049" y="-43654"/>
                  <a:pt x="152916" y="105793"/>
                </a:cubicBezTo>
                <a:cubicBezTo>
                  <a:pt x="229783" y="255240"/>
                  <a:pt x="275312" y="441168"/>
                  <a:pt x="275312" y="441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5379599" y="2939152"/>
            <a:ext cx="169028" cy="39148"/>
          </a:xfrm>
          <a:custGeom>
            <a:avLst/>
            <a:gdLst/>
            <a:ahLst/>
            <a:cxnLst/>
            <a:rect l="l" t="t" r="r" b="b"/>
            <a:pathLst>
              <a:path w="225370" h="52197" extrusionOk="0">
                <a:moveTo>
                  <a:pt x="765" y="0"/>
                </a:moveTo>
                <a:cubicBezTo>
                  <a:pt x="19815" y="1238"/>
                  <a:pt x="207172" y="43339"/>
                  <a:pt x="224984" y="50483"/>
                </a:cubicBezTo>
                <a:cubicBezTo>
                  <a:pt x="225407" y="50795"/>
                  <a:pt x="225496" y="51392"/>
                  <a:pt x="225184" y="51815"/>
                </a:cubicBezTo>
                <a:cubicBezTo>
                  <a:pt x="225023" y="52033"/>
                  <a:pt x="224777" y="52172"/>
                  <a:pt x="224507" y="52197"/>
                </a:cubicBezTo>
                <a:cubicBezTo>
                  <a:pt x="205457" y="50959"/>
                  <a:pt x="18101" y="8096"/>
                  <a:pt x="479" y="1048"/>
                </a:cubicBezTo>
                <a:cubicBezTo>
                  <a:pt x="-473" y="857"/>
                  <a:pt x="193" y="0"/>
                  <a:pt x="76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5366900" y="2825924"/>
            <a:ext cx="13663" cy="152320"/>
          </a:xfrm>
          <a:custGeom>
            <a:avLst/>
            <a:gdLst/>
            <a:ahLst/>
            <a:cxnLst/>
            <a:rect l="l" t="t" r="r" b="b"/>
            <a:pathLst>
              <a:path w="18217" h="203093" extrusionOk="0">
                <a:moveTo>
                  <a:pt x="169" y="35814"/>
                </a:moveTo>
                <a:cubicBezTo>
                  <a:pt x="836" y="44101"/>
                  <a:pt x="1598" y="52292"/>
                  <a:pt x="2646" y="60389"/>
                </a:cubicBezTo>
                <a:lnTo>
                  <a:pt x="3503" y="68675"/>
                </a:lnTo>
                <a:cubicBezTo>
                  <a:pt x="3503" y="65342"/>
                  <a:pt x="3503" y="62103"/>
                  <a:pt x="3979" y="59150"/>
                </a:cubicBezTo>
                <a:cubicBezTo>
                  <a:pt x="5122" y="39338"/>
                  <a:pt x="7408" y="19717"/>
                  <a:pt x="9218" y="0"/>
                </a:cubicBezTo>
                <a:lnTo>
                  <a:pt x="10075" y="0"/>
                </a:lnTo>
                <a:cubicBezTo>
                  <a:pt x="10075" y="35624"/>
                  <a:pt x="9218" y="71152"/>
                  <a:pt x="8361" y="106775"/>
                </a:cubicBezTo>
                <a:cubicBezTo>
                  <a:pt x="8361" y="124206"/>
                  <a:pt x="7408" y="141542"/>
                  <a:pt x="6837" y="158877"/>
                </a:cubicBezTo>
                <a:cubicBezTo>
                  <a:pt x="6837" y="166497"/>
                  <a:pt x="5408" y="189548"/>
                  <a:pt x="6837" y="197453"/>
                </a:cubicBezTo>
                <a:cubicBezTo>
                  <a:pt x="6837" y="199073"/>
                  <a:pt x="17410" y="201835"/>
                  <a:pt x="17886" y="202216"/>
                </a:cubicBezTo>
                <a:cubicBezTo>
                  <a:pt x="20934" y="204597"/>
                  <a:pt x="1979" y="201644"/>
                  <a:pt x="1598" y="199168"/>
                </a:cubicBezTo>
                <a:cubicBezTo>
                  <a:pt x="1217" y="196691"/>
                  <a:pt x="360" y="180118"/>
                  <a:pt x="360" y="175546"/>
                </a:cubicBezTo>
                <a:cubicBezTo>
                  <a:pt x="360" y="156496"/>
                  <a:pt x="1027" y="136684"/>
                  <a:pt x="1884" y="117253"/>
                </a:cubicBezTo>
                <a:lnTo>
                  <a:pt x="3312" y="80582"/>
                </a:lnTo>
                <a:cubicBezTo>
                  <a:pt x="2265" y="73914"/>
                  <a:pt x="1217" y="67247"/>
                  <a:pt x="836" y="60484"/>
                </a:cubicBezTo>
                <a:cubicBezTo>
                  <a:pt x="455" y="53721"/>
                  <a:pt x="169" y="44196"/>
                  <a:pt x="169" y="36100"/>
                </a:cubicBezTo>
                <a:cubicBezTo>
                  <a:pt x="-212" y="35624"/>
                  <a:pt x="169" y="35624"/>
                  <a:pt x="169" y="3581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5545979" y="3014651"/>
            <a:ext cx="30361" cy="6736"/>
          </a:xfrm>
          <a:custGeom>
            <a:avLst/>
            <a:gdLst/>
            <a:ahLst/>
            <a:cxnLst/>
            <a:rect l="l" t="t" r="r" b="b"/>
            <a:pathLst>
              <a:path w="40481" h="8981" extrusionOk="0">
                <a:moveTo>
                  <a:pt x="0" y="14"/>
                </a:moveTo>
                <a:cubicBezTo>
                  <a:pt x="14011" y="-235"/>
                  <a:pt x="27882" y="2833"/>
                  <a:pt x="40481" y="8968"/>
                </a:cubicBezTo>
                <a:cubicBezTo>
                  <a:pt x="26470" y="9216"/>
                  <a:pt x="12599" y="6149"/>
                  <a:pt x="0" y="1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3201008" y="2734113"/>
            <a:ext cx="805277" cy="524418"/>
          </a:xfrm>
          <a:custGeom>
            <a:avLst/>
            <a:gdLst/>
            <a:ahLst/>
            <a:cxnLst/>
            <a:rect l="l" t="t" r="r" b="b"/>
            <a:pathLst>
              <a:path w="1073703" h="699224" extrusionOk="0">
                <a:moveTo>
                  <a:pt x="427" y="661435"/>
                </a:moveTo>
                <a:cubicBezTo>
                  <a:pt x="6999" y="635622"/>
                  <a:pt x="411431" y="13735"/>
                  <a:pt x="441149" y="19"/>
                </a:cubicBezTo>
                <a:cubicBezTo>
                  <a:pt x="444578" y="-1791"/>
                  <a:pt x="654318" y="126035"/>
                  <a:pt x="654318" y="126035"/>
                </a:cubicBezTo>
                <a:cubicBezTo>
                  <a:pt x="663843" y="136417"/>
                  <a:pt x="1037128" y="29166"/>
                  <a:pt x="1037128" y="29166"/>
                </a:cubicBezTo>
                <a:lnTo>
                  <a:pt x="1073704" y="486366"/>
                </a:lnTo>
                <a:lnTo>
                  <a:pt x="381236" y="521036"/>
                </a:lnTo>
                <a:cubicBezTo>
                  <a:pt x="381236" y="521036"/>
                  <a:pt x="291797" y="582568"/>
                  <a:pt x="209786" y="633432"/>
                </a:cubicBezTo>
                <a:lnTo>
                  <a:pt x="209786" y="633432"/>
                </a:lnTo>
                <a:cubicBezTo>
                  <a:pt x="159209" y="664864"/>
                  <a:pt x="114536" y="691534"/>
                  <a:pt x="101297" y="695916"/>
                </a:cubicBezTo>
                <a:cubicBezTo>
                  <a:pt x="66911" y="707441"/>
                  <a:pt x="-6241" y="687152"/>
                  <a:pt x="427" y="661435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3201294" y="2734257"/>
            <a:ext cx="470736" cy="524736"/>
          </a:xfrm>
          <a:custGeom>
            <a:avLst/>
            <a:gdLst/>
            <a:ahLst/>
            <a:cxnLst/>
            <a:rect l="l" t="t" r="r" b="b"/>
            <a:pathLst>
              <a:path w="627648" h="699648" extrusionOk="0">
                <a:moveTo>
                  <a:pt x="317133" y="564373"/>
                </a:moveTo>
                <a:cubicBezTo>
                  <a:pt x="285796" y="585233"/>
                  <a:pt x="246743" y="610665"/>
                  <a:pt x="209215" y="633906"/>
                </a:cubicBezTo>
                <a:cubicBezTo>
                  <a:pt x="209215" y="633906"/>
                  <a:pt x="209215" y="633906"/>
                  <a:pt x="209215" y="633906"/>
                </a:cubicBezTo>
                <a:cubicBezTo>
                  <a:pt x="158732" y="665434"/>
                  <a:pt x="113965" y="692104"/>
                  <a:pt x="100820" y="696485"/>
                </a:cubicBezTo>
                <a:cubicBezTo>
                  <a:pt x="66911" y="707820"/>
                  <a:pt x="-6241" y="686960"/>
                  <a:pt x="427" y="661433"/>
                </a:cubicBezTo>
                <a:cubicBezTo>
                  <a:pt x="7094" y="635906"/>
                  <a:pt x="411431" y="13733"/>
                  <a:pt x="441053" y="17"/>
                </a:cubicBezTo>
                <a:cubicBezTo>
                  <a:pt x="443816" y="-1317"/>
                  <a:pt x="571070" y="75646"/>
                  <a:pt x="627648" y="109840"/>
                </a:cubicBezTo>
                <a:cubicBezTo>
                  <a:pt x="525540" y="218806"/>
                  <a:pt x="259983" y="504461"/>
                  <a:pt x="213501" y="577613"/>
                </a:cubicBezTo>
                <a:cubicBezTo>
                  <a:pt x="159113" y="662386"/>
                  <a:pt x="298559" y="575804"/>
                  <a:pt x="317133" y="56437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3603665" y="2481734"/>
            <a:ext cx="1193315" cy="637891"/>
          </a:xfrm>
          <a:custGeom>
            <a:avLst/>
            <a:gdLst/>
            <a:ahLst/>
            <a:cxnLst/>
            <a:rect l="l" t="t" r="r" b="b"/>
            <a:pathLst>
              <a:path w="1591087" h="850521" extrusionOk="0">
                <a:moveTo>
                  <a:pt x="384143" y="269087"/>
                </a:moveTo>
                <a:cubicBezTo>
                  <a:pt x="384143" y="269087"/>
                  <a:pt x="964692" y="-1423"/>
                  <a:pt x="1224439" y="6"/>
                </a:cubicBezTo>
                <a:cubicBezTo>
                  <a:pt x="1533525" y="1720"/>
                  <a:pt x="1776032" y="367004"/>
                  <a:pt x="1398842" y="633990"/>
                </a:cubicBezTo>
                <a:cubicBezTo>
                  <a:pt x="1065467" y="869924"/>
                  <a:pt x="0" y="850112"/>
                  <a:pt x="0" y="850112"/>
                </a:cubicBezTo>
                <a:lnTo>
                  <a:pt x="241554" y="436727"/>
                </a:lnTo>
                <a:cubicBezTo>
                  <a:pt x="459288" y="347057"/>
                  <a:pt x="690960" y="295940"/>
                  <a:pt x="926211" y="285661"/>
                </a:cubicBezTo>
                <a:lnTo>
                  <a:pt x="394049" y="397293"/>
                </a:ln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3912917" y="2739617"/>
            <a:ext cx="810705" cy="511139"/>
          </a:xfrm>
          <a:custGeom>
            <a:avLst/>
            <a:gdLst/>
            <a:ahLst/>
            <a:cxnLst/>
            <a:rect l="l" t="t" r="r" b="b"/>
            <a:pathLst>
              <a:path w="1080940" h="681519" extrusionOk="0">
                <a:moveTo>
                  <a:pt x="1080326" y="639713"/>
                </a:moveTo>
                <a:cubicBezTo>
                  <a:pt x="1072610" y="614186"/>
                  <a:pt x="638937" y="12111"/>
                  <a:pt x="608552" y="14"/>
                </a:cubicBezTo>
                <a:cubicBezTo>
                  <a:pt x="605123" y="-1605"/>
                  <a:pt x="401669" y="136127"/>
                  <a:pt x="401669" y="136127"/>
                </a:cubicBezTo>
                <a:cubicBezTo>
                  <a:pt x="393097" y="146985"/>
                  <a:pt x="14668" y="57545"/>
                  <a:pt x="14668" y="57545"/>
                </a:cubicBezTo>
                <a:lnTo>
                  <a:pt x="0" y="516364"/>
                </a:lnTo>
                <a:lnTo>
                  <a:pt x="693325" y="517984"/>
                </a:lnTo>
                <a:cubicBezTo>
                  <a:pt x="693325" y="517984"/>
                  <a:pt x="785622" y="575134"/>
                  <a:pt x="870109" y="622092"/>
                </a:cubicBezTo>
                <a:lnTo>
                  <a:pt x="870109" y="622092"/>
                </a:lnTo>
                <a:cubicBezTo>
                  <a:pt x="922115" y="650667"/>
                  <a:pt x="968216" y="675527"/>
                  <a:pt x="981456" y="679242"/>
                </a:cubicBezTo>
                <a:cubicBezTo>
                  <a:pt x="1016222" y="689148"/>
                  <a:pt x="1088327" y="665050"/>
                  <a:pt x="1080326" y="639713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4229171" y="2739830"/>
            <a:ext cx="494350" cy="511031"/>
          </a:xfrm>
          <a:custGeom>
            <a:avLst/>
            <a:gdLst/>
            <a:ahLst/>
            <a:cxnLst/>
            <a:rect l="l" t="t" r="r" b="b"/>
            <a:pathLst>
              <a:path w="659134" h="681375" extrusionOk="0">
                <a:moveTo>
                  <a:pt x="560070" y="679149"/>
                </a:moveTo>
                <a:cubicBezTo>
                  <a:pt x="546830" y="675339"/>
                  <a:pt x="500825" y="650574"/>
                  <a:pt x="448818" y="621999"/>
                </a:cubicBezTo>
                <a:lnTo>
                  <a:pt x="448818" y="621999"/>
                </a:lnTo>
                <a:cubicBezTo>
                  <a:pt x="429768" y="611236"/>
                  <a:pt x="409480" y="599902"/>
                  <a:pt x="390525" y="588853"/>
                </a:cubicBezTo>
                <a:cubicBezTo>
                  <a:pt x="409575" y="598378"/>
                  <a:pt x="556355" y="673815"/>
                  <a:pt x="495300" y="593520"/>
                </a:cubicBezTo>
                <a:cubicBezTo>
                  <a:pt x="430244" y="507795"/>
                  <a:pt x="0" y="122413"/>
                  <a:pt x="0" y="122413"/>
                </a:cubicBezTo>
                <a:cubicBezTo>
                  <a:pt x="51530" y="87742"/>
                  <a:pt x="184023" y="-1412"/>
                  <a:pt x="186785" y="17"/>
                </a:cubicBezTo>
                <a:cubicBezTo>
                  <a:pt x="217170" y="12019"/>
                  <a:pt x="650843" y="614094"/>
                  <a:pt x="658559" y="639621"/>
                </a:cubicBezTo>
                <a:cubicBezTo>
                  <a:pt x="666274" y="665148"/>
                  <a:pt x="594551" y="688865"/>
                  <a:pt x="560070" y="6791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3057566" y="2564102"/>
            <a:ext cx="1229826" cy="584033"/>
          </a:xfrm>
          <a:custGeom>
            <a:avLst/>
            <a:gdLst/>
            <a:ahLst/>
            <a:cxnLst/>
            <a:rect l="l" t="t" r="r" b="b"/>
            <a:pathLst>
              <a:path w="1639768" h="778710" extrusionOk="0">
                <a:moveTo>
                  <a:pt x="1137515" y="150406"/>
                </a:moveTo>
                <a:cubicBezTo>
                  <a:pt x="1137515" y="150406"/>
                  <a:pt x="617450" y="-32379"/>
                  <a:pt x="304173" y="5054"/>
                </a:cubicBezTo>
                <a:cubicBezTo>
                  <a:pt x="-2723" y="41630"/>
                  <a:pt x="-128643" y="426440"/>
                  <a:pt x="170823" y="635038"/>
                </a:cubicBezTo>
                <a:cubicBezTo>
                  <a:pt x="497530" y="862685"/>
                  <a:pt x="1639769" y="751623"/>
                  <a:pt x="1639769" y="751623"/>
                </a:cubicBezTo>
                <a:lnTo>
                  <a:pt x="1413645" y="346811"/>
                </a:lnTo>
                <a:cubicBezTo>
                  <a:pt x="1413645" y="346811"/>
                  <a:pt x="979114" y="220129"/>
                  <a:pt x="596971" y="223939"/>
                </a:cubicBezTo>
                <a:lnTo>
                  <a:pt x="1133419" y="310140"/>
                </a:ln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16"/>
          <p:cNvSpPr/>
          <p:nvPr/>
        </p:nvSpPr>
        <p:spPr>
          <a:xfrm>
            <a:off x="3048848" y="2481480"/>
            <a:ext cx="1750705" cy="738207"/>
          </a:xfrm>
          <a:custGeom>
            <a:avLst/>
            <a:gdLst/>
            <a:ahLst/>
            <a:cxnLst/>
            <a:rect l="l" t="t" r="r" b="b"/>
            <a:pathLst>
              <a:path w="2334274" h="984276" extrusionOk="0">
                <a:moveTo>
                  <a:pt x="1145045" y="259139"/>
                </a:moveTo>
                <a:cubicBezTo>
                  <a:pt x="1145045" y="259139"/>
                  <a:pt x="528777" y="22348"/>
                  <a:pt x="220167" y="132837"/>
                </a:cubicBezTo>
                <a:cubicBezTo>
                  <a:pt x="-88443" y="243328"/>
                  <a:pt x="-32055" y="620518"/>
                  <a:pt x="142062" y="726150"/>
                </a:cubicBezTo>
                <a:cubicBezTo>
                  <a:pt x="316179" y="831782"/>
                  <a:pt x="298177" y="820543"/>
                  <a:pt x="761759" y="937700"/>
                </a:cubicBezTo>
                <a:cubicBezTo>
                  <a:pt x="941972" y="983325"/>
                  <a:pt x="1273918" y="991040"/>
                  <a:pt x="1366977" y="979515"/>
                </a:cubicBezTo>
                <a:cubicBezTo>
                  <a:pt x="1705877" y="937700"/>
                  <a:pt x="1732166" y="750057"/>
                  <a:pt x="2058778" y="686621"/>
                </a:cubicBezTo>
                <a:cubicBezTo>
                  <a:pt x="2070875" y="684240"/>
                  <a:pt x="2384247" y="520791"/>
                  <a:pt x="2327383" y="269807"/>
                </a:cubicBezTo>
                <a:cubicBezTo>
                  <a:pt x="2270519" y="18823"/>
                  <a:pt x="2038394" y="-43089"/>
                  <a:pt x="1767122" y="26824"/>
                </a:cubicBezTo>
                <a:cubicBezTo>
                  <a:pt x="1487945" y="98833"/>
                  <a:pt x="1145045" y="259139"/>
                  <a:pt x="1145045" y="25913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3386780" y="2667898"/>
            <a:ext cx="908287" cy="155125"/>
          </a:xfrm>
          <a:custGeom>
            <a:avLst/>
            <a:gdLst/>
            <a:ahLst/>
            <a:cxnLst/>
            <a:rect l="l" t="t" r="r" b="b"/>
            <a:pathLst>
              <a:path w="1211049" h="206833" extrusionOk="0">
                <a:moveTo>
                  <a:pt x="1208818" y="179080"/>
                </a:moveTo>
                <a:cubicBezTo>
                  <a:pt x="1123833" y="192889"/>
                  <a:pt x="1037549" y="196948"/>
                  <a:pt x="951643" y="191176"/>
                </a:cubicBezTo>
                <a:cubicBezTo>
                  <a:pt x="869817" y="185598"/>
                  <a:pt x="788638" y="172849"/>
                  <a:pt x="709041" y="153076"/>
                </a:cubicBezTo>
                <a:cubicBezTo>
                  <a:pt x="632841" y="134026"/>
                  <a:pt x="557879" y="109642"/>
                  <a:pt x="483013" y="85639"/>
                </a:cubicBezTo>
                <a:cubicBezTo>
                  <a:pt x="409085" y="61174"/>
                  <a:pt x="333963" y="40478"/>
                  <a:pt x="257937" y="23631"/>
                </a:cubicBezTo>
                <a:cubicBezTo>
                  <a:pt x="182919" y="6879"/>
                  <a:pt x="106195" y="-1017"/>
                  <a:pt x="29337" y="105"/>
                </a:cubicBezTo>
                <a:cubicBezTo>
                  <a:pt x="19812" y="105"/>
                  <a:pt x="10287" y="772"/>
                  <a:pt x="762" y="1343"/>
                </a:cubicBezTo>
                <a:cubicBezTo>
                  <a:pt x="341" y="1343"/>
                  <a:pt x="0" y="1684"/>
                  <a:pt x="0" y="2105"/>
                </a:cubicBezTo>
                <a:cubicBezTo>
                  <a:pt x="0" y="2526"/>
                  <a:pt x="341" y="2867"/>
                  <a:pt x="762" y="2867"/>
                </a:cubicBezTo>
                <a:cubicBezTo>
                  <a:pt x="78498" y="2255"/>
                  <a:pt x="156002" y="11407"/>
                  <a:pt x="231458" y="30108"/>
                </a:cubicBezTo>
                <a:cubicBezTo>
                  <a:pt x="307658" y="48111"/>
                  <a:pt x="382429" y="73066"/>
                  <a:pt x="457200" y="96783"/>
                </a:cubicBezTo>
                <a:cubicBezTo>
                  <a:pt x="531971" y="120501"/>
                  <a:pt x="606838" y="145551"/>
                  <a:pt x="682943" y="165649"/>
                </a:cubicBezTo>
                <a:cubicBezTo>
                  <a:pt x="761768" y="187428"/>
                  <a:pt x="842669" y="200837"/>
                  <a:pt x="924306" y="205654"/>
                </a:cubicBezTo>
                <a:cubicBezTo>
                  <a:pt x="1009533" y="209513"/>
                  <a:pt x="1094924" y="203891"/>
                  <a:pt x="1178909" y="188890"/>
                </a:cubicBezTo>
                <a:cubicBezTo>
                  <a:pt x="1189292" y="186985"/>
                  <a:pt x="1199579" y="184985"/>
                  <a:pt x="1209866" y="182889"/>
                </a:cubicBezTo>
                <a:cubicBezTo>
                  <a:pt x="1212056" y="182223"/>
                  <a:pt x="1210913" y="178698"/>
                  <a:pt x="1208818" y="1790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4036540" y="2740403"/>
            <a:ext cx="244066" cy="53092"/>
          </a:xfrm>
          <a:custGeom>
            <a:avLst/>
            <a:gdLst/>
            <a:ahLst/>
            <a:cxnLst/>
            <a:rect l="l" t="t" r="r" b="b"/>
            <a:pathLst>
              <a:path w="325421" h="70790" extrusionOk="0">
                <a:moveTo>
                  <a:pt x="325041" y="15"/>
                </a:moveTo>
                <a:cubicBezTo>
                  <a:pt x="284577" y="14070"/>
                  <a:pt x="243207" y="25367"/>
                  <a:pt x="201216" y="33829"/>
                </a:cubicBezTo>
                <a:cubicBezTo>
                  <a:pt x="159401" y="43354"/>
                  <a:pt x="117491" y="52308"/>
                  <a:pt x="75295" y="59356"/>
                </a:cubicBezTo>
                <a:cubicBezTo>
                  <a:pt x="50639" y="64069"/>
                  <a:pt x="25741" y="67408"/>
                  <a:pt x="714" y="69357"/>
                </a:cubicBezTo>
                <a:cubicBezTo>
                  <a:pt x="-238" y="69357"/>
                  <a:pt x="-238" y="70881"/>
                  <a:pt x="714" y="70786"/>
                </a:cubicBezTo>
                <a:cubicBezTo>
                  <a:pt x="22241" y="69357"/>
                  <a:pt x="43863" y="68881"/>
                  <a:pt x="65389" y="67643"/>
                </a:cubicBezTo>
                <a:cubicBezTo>
                  <a:pt x="86916" y="66404"/>
                  <a:pt x="109109" y="63452"/>
                  <a:pt x="130731" y="60118"/>
                </a:cubicBezTo>
                <a:cubicBezTo>
                  <a:pt x="173662" y="53530"/>
                  <a:pt x="215796" y="42517"/>
                  <a:pt x="256461" y="27257"/>
                </a:cubicBezTo>
                <a:cubicBezTo>
                  <a:pt x="279606" y="18589"/>
                  <a:pt x="302466" y="9445"/>
                  <a:pt x="325422" y="396"/>
                </a:cubicBezTo>
                <a:cubicBezTo>
                  <a:pt x="325422" y="301"/>
                  <a:pt x="325326" y="-80"/>
                  <a:pt x="325041" y="1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3908417" y="2940783"/>
            <a:ext cx="544561" cy="238163"/>
          </a:xfrm>
          <a:custGeom>
            <a:avLst/>
            <a:gdLst/>
            <a:ahLst/>
            <a:cxnLst/>
            <a:rect l="l" t="t" r="r" b="b"/>
            <a:pathLst>
              <a:path w="726081" h="317550" extrusionOk="0">
                <a:moveTo>
                  <a:pt x="725234" y="17"/>
                </a:moveTo>
                <a:cubicBezTo>
                  <a:pt x="678741" y="11817"/>
                  <a:pt x="634739" y="31850"/>
                  <a:pt x="595313" y="59168"/>
                </a:cubicBezTo>
                <a:cubicBezTo>
                  <a:pt x="554997" y="87693"/>
                  <a:pt x="516179" y="118277"/>
                  <a:pt x="479012" y="150798"/>
                </a:cubicBezTo>
                <a:cubicBezTo>
                  <a:pt x="441561" y="183239"/>
                  <a:pt x="402114" y="213302"/>
                  <a:pt x="360902" y="240809"/>
                </a:cubicBezTo>
                <a:cubicBezTo>
                  <a:pt x="313403" y="271420"/>
                  <a:pt x="260471" y="292632"/>
                  <a:pt x="204978" y="303293"/>
                </a:cubicBezTo>
                <a:cubicBezTo>
                  <a:pt x="137732" y="316533"/>
                  <a:pt x="68199" y="316057"/>
                  <a:pt x="0" y="312818"/>
                </a:cubicBezTo>
                <a:cubicBezTo>
                  <a:pt x="0" y="312818"/>
                  <a:pt x="0" y="313580"/>
                  <a:pt x="0" y="313580"/>
                </a:cubicBezTo>
                <a:cubicBezTo>
                  <a:pt x="116776" y="321962"/>
                  <a:pt x="242792" y="321772"/>
                  <a:pt x="348615" y="264908"/>
                </a:cubicBezTo>
                <a:cubicBezTo>
                  <a:pt x="437007" y="217283"/>
                  <a:pt x="502349" y="138701"/>
                  <a:pt x="580358" y="77265"/>
                </a:cubicBezTo>
                <a:cubicBezTo>
                  <a:pt x="623411" y="43356"/>
                  <a:pt x="671417" y="13733"/>
                  <a:pt x="725329" y="1541"/>
                </a:cubicBezTo>
                <a:cubicBezTo>
                  <a:pt x="726567" y="1256"/>
                  <a:pt x="726091" y="-173"/>
                  <a:pt x="725234" y="1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3724990" y="3131534"/>
            <a:ext cx="361337" cy="18636"/>
          </a:xfrm>
          <a:custGeom>
            <a:avLst/>
            <a:gdLst/>
            <a:ahLst/>
            <a:cxnLst/>
            <a:rect l="l" t="t" r="r" b="b"/>
            <a:pathLst>
              <a:path w="481783" h="24848" extrusionOk="0">
                <a:moveTo>
                  <a:pt x="480218" y="6096"/>
                </a:moveTo>
                <a:cubicBezTo>
                  <a:pt x="418210" y="11335"/>
                  <a:pt x="356393" y="12383"/>
                  <a:pt x="293814" y="13335"/>
                </a:cubicBezTo>
                <a:cubicBezTo>
                  <a:pt x="231235" y="14288"/>
                  <a:pt x="169418" y="13335"/>
                  <a:pt x="107314" y="10192"/>
                </a:cubicBezTo>
                <a:cubicBezTo>
                  <a:pt x="71786" y="8287"/>
                  <a:pt x="35972" y="5429"/>
                  <a:pt x="825" y="0"/>
                </a:cubicBezTo>
                <a:cubicBezTo>
                  <a:pt x="-128" y="0"/>
                  <a:pt x="-413" y="1334"/>
                  <a:pt x="825" y="1429"/>
                </a:cubicBezTo>
                <a:cubicBezTo>
                  <a:pt x="62928" y="9049"/>
                  <a:pt x="124650" y="17526"/>
                  <a:pt x="187039" y="21527"/>
                </a:cubicBezTo>
                <a:cubicBezTo>
                  <a:pt x="249190" y="25956"/>
                  <a:pt x="311578" y="25956"/>
                  <a:pt x="373729" y="21527"/>
                </a:cubicBezTo>
                <a:cubicBezTo>
                  <a:pt x="409447" y="18764"/>
                  <a:pt x="445166" y="14478"/>
                  <a:pt x="480694" y="9716"/>
                </a:cubicBezTo>
                <a:cubicBezTo>
                  <a:pt x="482218" y="8668"/>
                  <a:pt x="482218" y="6096"/>
                  <a:pt x="480218" y="609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16"/>
          <p:cNvSpPr/>
          <p:nvPr/>
        </p:nvSpPr>
        <p:spPr>
          <a:xfrm>
            <a:off x="3916188" y="2688621"/>
            <a:ext cx="225255" cy="24611"/>
          </a:xfrm>
          <a:custGeom>
            <a:avLst/>
            <a:gdLst/>
            <a:ahLst/>
            <a:cxnLst/>
            <a:rect l="l" t="t" r="r" b="b"/>
            <a:pathLst>
              <a:path w="300340" h="32815" extrusionOk="0">
                <a:moveTo>
                  <a:pt x="297677" y="14764"/>
                </a:moveTo>
                <a:cubicBezTo>
                  <a:pt x="259173" y="19634"/>
                  <a:pt x="220374" y="21799"/>
                  <a:pt x="181567" y="21241"/>
                </a:cubicBezTo>
                <a:cubicBezTo>
                  <a:pt x="142692" y="21213"/>
                  <a:pt x="103865" y="18508"/>
                  <a:pt x="65362" y="13145"/>
                </a:cubicBezTo>
                <a:cubicBezTo>
                  <a:pt x="43450" y="10344"/>
                  <a:pt x="21771" y="5950"/>
                  <a:pt x="497" y="0"/>
                </a:cubicBezTo>
                <a:cubicBezTo>
                  <a:pt x="102" y="147"/>
                  <a:pt x="-99" y="585"/>
                  <a:pt x="48" y="980"/>
                </a:cubicBezTo>
                <a:cubicBezTo>
                  <a:pt x="125" y="1188"/>
                  <a:pt x="289" y="1352"/>
                  <a:pt x="497" y="1429"/>
                </a:cubicBezTo>
                <a:cubicBezTo>
                  <a:pt x="38301" y="13052"/>
                  <a:pt x="76878" y="21996"/>
                  <a:pt x="115940" y="28194"/>
                </a:cubicBezTo>
                <a:cubicBezTo>
                  <a:pt x="155000" y="33417"/>
                  <a:pt x="194525" y="34216"/>
                  <a:pt x="233764" y="30575"/>
                </a:cubicBezTo>
                <a:cubicBezTo>
                  <a:pt x="255628" y="28212"/>
                  <a:pt x="277346" y="24650"/>
                  <a:pt x="298820" y="19907"/>
                </a:cubicBezTo>
                <a:cubicBezTo>
                  <a:pt x="301297" y="19336"/>
                  <a:pt x="300630" y="14383"/>
                  <a:pt x="297677" y="1476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3642026" y="1695248"/>
            <a:ext cx="441841" cy="739274"/>
          </a:xfrm>
          <a:custGeom>
            <a:avLst/>
            <a:gdLst/>
            <a:ahLst/>
            <a:cxnLst/>
            <a:rect l="l" t="t" r="r" b="b"/>
            <a:pathLst>
              <a:path w="589121" h="985699" extrusionOk="0">
                <a:moveTo>
                  <a:pt x="418243" y="9190"/>
                </a:moveTo>
                <a:cubicBezTo>
                  <a:pt x="339661" y="-16623"/>
                  <a:pt x="214598" y="10809"/>
                  <a:pt x="158401" y="105869"/>
                </a:cubicBezTo>
                <a:cubicBezTo>
                  <a:pt x="102203" y="200928"/>
                  <a:pt x="66865" y="432195"/>
                  <a:pt x="48863" y="548115"/>
                </a:cubicBezTo>
                <a:cubicBezTo>
                  <a:pt x="28575" y="679179"/>
                  <a:pt x="0" y="887014"/>
                  <a:pt x="0" y="887014"/>
                </a:cubicBezTo>
                <a:cubicBezTo>
                  <a:pt x="0" y="887014"/>
                  <a:pt x="197453" y="980454"/>
                  <a:pt x="294418" y="985503"/>
                </a:cubicBezTo>
                <a:cubicBezTo>
                  <a:pt x="391382" y="990551"/>
                  <a:pt x="589121" y="896920"/>
                  <a:pt x="589121" y="896920"/>
                </a:cubicBezTo>
                <a:cubicBezTo>
                  <a:pt x="589121" y="896920"/>
                  <a:pt x="567309" y="479916"/>
                  <a:pt x="562832" y="418003"/>
                </a:cubicBezTo>
                <a:cubicBezTo>
                  <a:pt x="558356" y="356091"/>
                  <a:pt x="597027" y="67674"/>
                  <a:pt x="418243" y="919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16"/>
          <p:cNvSpPr/>
          <p:nvPr/>
        </p:nvSpPr>
        <p:spPr>
          <a:xfrm>
            <a:off x="3839347" y="2130426"/>
            <a:ext cx="758040" cy="363369"/>
          </a:xfrm>
          <a:custGeom>
            <a:avLst/>
            <a:gdLst/>
            <a:ahLst/>
            <a:cxnLst/>
            <a:rect l="l" t="t" r="r" b="b"/>
            <a:pathLst>
              <a:path w="1010720" h="484492" extrusionOk="0">
                <a:moveTo>
                  <a:pt x="55517" y="109419"/>
                </a:moveTo>
                <a:cubicBezTo>
                  <a:pt x="220109" y="294299"/>
                  <a:pt x="440994" y="464035"/>
                  <a:pt x="506526" y="481656"/>
                </a:cubicBezTo>
                <a:cubicBezTo>
                  <a:pt x="589298" y="503944"/>
                  <a:pt x="981442" y="387835"/>
                  <a:pt x="1000492" y="379929"/>
                </a:cubicBezTo>
                <a:cubicBezTo>
                  <a:pt x="1047355" y="359831"/>
                  <a:pt x="920863" y="45506"/>
                  <a:pt x="869904" y="64556"/>
                </a:cubicBezTo>
                <a:cubicBezTo>
                  <a:pt x="792276" y="93607"/>
                  <a:pt x="529671" y="205907"/>
                  <a:pt x="505097" y="198478"/>
                </a:cubicBezTo>
                <a:cubicBezTo>
                  <a:pt x="480522" y="191048"/>
                  <a:pt x="336695" y="131231"/>
                  <a:pt x="136956" y="35981"/>
                </a:cubicBezTo>
                <a:cubicBezTo>
                  <a:pt x="-966" y="-29837"/>
                  <a:pt x="-46687" y="-5357"/>
                  <a:pt x="55517" y="109419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16"/>
          <p:cNvSpPr/>
          <p:nvPr/>
        </p:nvSpPr>
        <p:spPr>
          <a:xfrm>
            <a:off x="4500776" y="2095926"/>
            <a:ext cx="402182" cy="320661"/>
          </a:xfrm>
          <a:custGeom>
            <a:avLst/>
            <a:gdLst/>
            <a:ahLst/>
            <a:cxnLst/>
            <a:rect l="l" t="t" r="r" b="b"/>
            <a:pathLst>
              <a:path w="536242" h="427548" extrusionOk="0">
                <a:moveTo>
                  <a:pt x="105918" y="427548"/>
                </a:moveTo>
                <a:cubicBezTo>
                  <a:pt x="144780" y="423738"/>
                  <a:pt x="321564" y="390591"/>
                  <a:pt x="368713" y="370398"/>
                </a:cubicBezTo>
                <a:cubicBezTo>
                  <a:pt x="415862" y="350205"/>
                  <a:pt x="547306" y="282101"/>
                  <a:pt x="535496" y="244382"/>
                </a:cubicBezTo>
                <a:cubicBezTo>
                  <a:pt x="523685" y="206663"/>
                  <a:pt x="483584" y="223618"/>
                  <a:pt x="483584" y="223618"/>
                </a:cubicBezTo>
                <a:cubicBezTo>
                  <a:pt x="483584" y="223618"/>
                  <a:pt x="534543" y="186089"/>
                  <a:pt x="519208" y="149228"/>
                </a:cubicBezTo>
                <a:cubicBezTo>
                  <a:pt x="503872" y="112366"/>
                  <a:pt x="442341" y="140655"/>
                  <a:pt x="442341" y="140655"/>
                </a:cubicBezTo>
                <a:cubicBezTo>
                  <a:pt x="442341" y="140655"/>
                  <a:pt x="491871" y="98269"/>
                  <a:pt x="473869" y="62645"/>
                </a:cubicBezTo>
                <a:cubicBezTo>
                  <a:pt x="455867" y="27022"/>
                  <a:pt x="398907" y="65789"/>
                  <a:pt x="398907" y="65789"/>
                </a:cubicBezTo>
                <a:cubicBezTo>
                  <a:pt x="398907" y="65789"/>
                  <a:pt x="445961" y="29117"/>
                  <a:pt x="418814" y="5972"/>
                </a:cubicBezTo>
                <a:cubicBezTo>
                  <a:pt x="386144" y="-21841"/>
                  <a:pt x="306991" y="55502"/>
                  <a:pt x="253270" y="73885"/>
                </a:cubicBezTo>
                <a:cubicBezTo>
                  <a:pt x="241078" y="78076"/>
                  <a:pt x="0" y="141132"/>
                  <a:pt x="0" y="141132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16"/>
          <p:cNvSpPr/>
          <p:nvPr/>
        </p:nvSpPr>
        <p:spPr>
          <a:xfrm>
            <a:off x="4673780" y="2142024"/>
            <a:ext cx="132741" cy="68902"/>
          </a:xfrm>
          <a:custGeom>
            <a:avLst/>
            <a:gdLst/>
            <a:ahLst/>
            <a:cxnLst/>
            <a:rect l="l" t="t" r="r" b="b"/>
            <a:pathLst>
              <a:path w="176988" h="91869" extrusionOk="0">
                <a:moveTo>
                  <a:pt x="173189" y="1468"/>
                </a:moveTo>
                <a:cubicBezTo>
                  <a:pt x="114801" y="58141"/>
                  <a:pt x="79463" y="72905"/>
                  <a:pt x="1073" y="89383"/>
                </a:cubicBezTo>
                <a:cubicBezTo>
                  <a:pt x="-451" y="89383"/>
                  <a:pt x="-261" y="92050"/>
                  <a:pt x="1073" y="91860"/>
                </a:cubicBezTo>
                <a:cubicBezTo>
                  <a:pt x="79273" y="82335"/>
                  <a:pt x="126231" y="70619"/>
                  <a:pt x="175761" y="4135"/>
                </a:cubicBezTo>
                <a:cubicBezTo>
                  <a:pt x="178619" y="515"/>
                  <a:pt x="175952" y="-1580"/>
                  <a:pt x="173189" y="14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4696881" y="2197339"/>
            <a:ext cx="141660" cy="72106"/>
          </a:xfrm>
          <a:custGeom>
            <a:avLst/>
            <a:gdLst/>
            <a:ahLst/>
            <a:cxnLst/>
            <a:rect l="l" t="t" r="r" b="b"/>
            <a:pathLst>
              <a:path w="188880" h="96141" extrusionOk="0">
                <a:moveTo>
                  <a:pt x="185917" y="866"/>
                </a:moveTo>
                <a:cubicBezTo>
                  <a:pt x="119242" y="54397"/>
                  <a:pt x="81142" y="70589"/>
                  <a:pt x="655" y="94116"/>
                </a:cubicBezTo>
                <a:cubicBezTo>
                  <a:pt x="-488" y="94116"/>
                  <a:pt x="-11" y="96402"/>
                  <a:pt x="1132" y="96116"/>
                </a:cubicBezTo>
                <a:cubicBezTo>
                  <a:pt x="82380" y="79924"/>
                  <a:pt x="128957" y="66779"/>
                  <a:pt x="187631" y="4581"/>
                </a:cubicBezTo>
                <a:cubicBezTo>
                  <a:pt x="190203" y="1724"/>
                  <a:pt x="188393" y="-1610"/>
                  <a:pt x="185917" y="8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4716803" y="2263317"/>
            <a:ext cx="146222" cy="63188"/>
          </a:xfrm>
          <a:custGeom>
            <a:avLst/>
            <a:gdLst/>
            <a:ahLst/>
            <a:cxnLst/>
            <a:rect l="l" t="t" r="r" b="b"/>
            <a:pathLst>
              <a:path w="194963" h="84250" extrusionOk="0">
                <a:moveTo>
                  <a:pt x="191357" y="1668"/>
                </a:moveTo>
                <a:cubicBezTo>
                  <a:pt x="124016" y="49293"/>
                  <a:pt x="82868" y="68343"/>
                  <a:pt x="1524" y="81202"/>
                </a:cubicBezTo>
                <a:cubicBezTo>
                  <a:pt x="682" y="81202"/>
                  <a:pt x="0" y="81884"/>
                  <a:pt x="0" y="82726"/>
                </a:cubicBezTo>
                <a:cubicBezTo>
                  <a:pt x="0" y="83568"/>
                  <a:pt x="682" y="84250"/>
                  <a:pt x="1524" y="84250"/>
                </a:cubicBezTo>
                <a:cubicBezTo>
                  <a:pt x="85725" y="79487"/>
                  <a:pt x="137255" y="55675"/>
                  <a:pt x="192024" y="3859"/>
                </a:cubicBezTo>
                <a:cubicBezTo>
                  <a:pt x="196406" y="144"/>
                  <a:pt x="195644" y="-1475"/>
                  <a:pt x="191357" y="16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4666583" y="1902524"/>
            <a:ext cx="316754" cy="498991"/>
          </a:xfrm>
          <a:custGeom>
            <a:avLst/>
            <a:gdLst/>
            <a:ahLst/>
            <a:cxnLst/>
            <a:rect l="l" t="t" r="r" b="b"/>
            <a:pathLst>
              <a:path w="422338" h="665321" extrusionOk="0">
                <a:moveTo>
                  <a:pt x="0" y="0"/>
                </a:moveTo>
                <a:lnTo>
                  <a:pt x="422338" y="0"/>
                </a:lnTo>
                <a:lnTo>
                  <a:pt x="422338" y="665321"/>
                </a:lnTo>
                <a:lnTo>
                  <a:pt x="0" y="66532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4616148" y="1902524"/>
            <a:ext cx="50435" cy="498991"/>
          </a:xfrm>
          <a:custGeom>
            <a:avLst/>
            <a:gdLst/>
            <a:ahLst/>
            <a:cxnLst/>
            <a:rect l="l" t="t" r="r" b="b"/>
            <a:pathLst>
              <a:path w="67246" h="665321" extrusionOk="0">
                <a:moveTo>
                  <a:pt x="54197" y="0"/>
                </a:moveTo>
                <a:lnTo>
                  <a:pt x="67246" y="0"/>
                </a:lnTo>
                <a:lnTo>
                  <a:pt x="67246" y="0"/>
                </a:lnTo>
                <a:lnTo>
                  <a:pt x="67246" y="665321"/>
                </a:lnTo>
                <a:lnTo>
                  <a:pt x="67246" y="665321"/>
                </a:lnTo>
                <a:lnTo>
                  <a:pt x="0" y="665321"/>
                </a:lnTo>
                <a:lnTo>
                  <a:pt x="0" y="665321"/>
                </a:lnTo>
                <a:lnTo>
                  <a:pt x="0" y="54102"/>
                </a:lnTo>
                <a:cubicBezTo>
                  <a:pt x="53" y="24207"/>
                  <a:pt x="24302" y="0"/>
                  <a:pt x="5419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16"/>
          <p:cNvSpPr/>
          <p:nvPr/>
        </p:nvSpPr>
        <p:spPr>
          <a:xfrm rot="10800000">
            <a:off x="4616148" y="2311503"/>
            <a:ext cx="50435" cy="24646"/>
          </a:xfrm>
          <a:custGeom>
            <a:avLst/>
            <a:gdLst/>
            <a:ahLst/>
            <a:cxnLst/>
            <a:rect l="l" t="t" r="r" b="b"/>
            <a:pathLst>
              <a:path w="67246" h="32861" extrusionOk="0">
                <a:moveTo>
                  <a:pt x="0" y="0"/>
                </a:moveTo>
                <a:lnTo>
                  <a:pt x="67247" y="0"/>
                </a:lnTo>
                <a:lnTo>
                  <a:pt x="67247" y="32861"/>
                </a:lnTo>
                <a:lnTo>
                  <a:pt x="0" y="32861"/>
                </a:ln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16"/>
          <p:cNvSpPr/>
          <p:nvPr/>
        </p:nvSpPr>
        <p:spPr>
          <a:xfrm rot="10800000">
            <a:off x="4666511" y="2311503"/>
            <a:ext cx="316753" cy="24646"/>
          </a:xfrm>
          <a:custGeom>
            <a:avLst/>
            <a:gdLst/>
            <a:ahLst/>
            <a:cxnLst/>
            <a:rect l="l" t="t" r="r" b="b"/>
            <a:pathLst>
              <a:path w="422338" h="32861" extrusionOk="0">
                <a:moveTo>
                  <a:pt x="0" y="0"/>
                </a:moveTo>
                <a:lnTo>
                  <a:pt x="422338" y="0"/>
                </a:lnTo>
                <a:lnTo>
                  <a:pt x="422338" y="32861"/>
                </a:lnTo>
                <a:lnTo>
                  <a:pt x="0" y="328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4" name="Google Shape;424;p16"/>
          <p:cNvSpPr/>
          <p:nvPr/>
        </p:nvSpPr>
        <p:spPr>
          <a:xfrm rot="10800000">
            <a:off x="4616148" y="2349650"/>
            <a:ext cx="50435" cy="9287"/>
          </a:xfrm>
          <a:custGeom>
            <a:avLst/>
            <a:gdLst/>
            <a:ahLst/>
            <a:cxnLst/>
            <a:rect l="l" t="t" r="r" b="b"/>
            <a:pathLst>
              <a:path w="67246" h="12382" extrusionOk="0">
                <a:moveTo>
                  <a:pt x="0" y="0"/>
                </a:moveTo>
                <a:lnTo>
                  <a:pt x="67247" y="0"/>
                </a:lnTo>
                <a:lnTo>
                  <a:pt x="67247" y="12382"/>
                </a:lnTo>
                <a:lnTo>
                  <a:pt x="0" y="12382"/>
                </a:ln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5" name="Google Shape;425;p16"/>
          <p:cNvSpPr/>
          <p:nvPr/>
        </p:nvSpPr>
        <p:spPr>
          <a:xfrm rot="10800000">
            <a:off x="4666511" y="2349650"/>
            <a:ext cx="316753" cy="9287"/>
          </a:xfrm>
          <a:custGeom>
            <a:avLst/>
            <a:gdLst/>
            <a:ahLst/>
            <a:cxnLst/>
            <a:rect l="l" t="t" r="r" b="b"/>
            <a:pathLst>
              <a:path w="422338" h="12382" extrusionOk="0">
                <a:moveTo>
                  <a:pt x="0" y="0"/>
                </a:moveTo>
                <a:lnTo>
                  <a:pt x="422338" y="0"/>
                </a:lnTo>
                <a:lnTo>
                  <a:pt x="422338" y="12382"/>
                </a:lnTo>
                <a:lnTo>
                  <a:pt x="0" y="123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4728305" y="1981460"/>
            <a:ext cx="39648" cy="57438"/>
          </a:xfrm>
          <a:custGeom>
            <a:avLst/>
            <a:gdLst/>
            <a:ahLst/>
            <a:cxnLst/>
            <a:rect l="l" t="t" r="r" b="b"/>
            <a:pathLst>
              <a:path w="52864" h="76584" extrusionOk="0">
                <a:moveTo>
                  <a:pt x="1" y="70774"/>
                </a:moveTo>
                <a:lnTo>
                  <a:pt x="1" y="6004"/>
                </a:lnTo>
                <a:cubicBezTo>
                  <a:pt x="-52" y="2743"/>
                  <a:pt x="2548" y="56"/>
                  <a:pt x="5809" y="3"/>
                </a:cubicBezTo>
                <a:cubicBezTo>
                  <a:pt x="5873" y="2"/>
                  <a:pt x="5938" y="2"/>
                  <a:pt x="6002" y="3"/>
                </a:cubicBezTo>
                <a:cubicBezTo>
                  <a:pt x="9314" y="-102"/>
                  <a:pt x="12085" y="2498"/>
                  <a:pt x="12190" y="5810"/>
                </a:cubicBezTo>
                <a:cubicBezTo>
                  <a:pt x="12192" y="5875"/>
                  <a:pt x="12193" y="5939"/>
                  <a:pt x="12193" y="6004"/>
                </a:cubicBezTo>
                <a:lnTo>
                  <a:pt x="12193" y="32293"/>
                </a:lnTo>
                <a:lnTo>
                  <a:pt x="40768" y="32293"/>
                </a:lnTo>
                <a:lnTo>
                  <a:pt x="40768" y="6004"/>
                </a:lnTo>
                <a:cubicBezTo>
                  <a:pt x="40715" y="2743"/>
                  <a:pt x="43315" y="56"/>
                  <a:pt x="46576" y="3"/>
                </a:cubicBezTo>
                <a:cubicBezTo>
                  <a:pt x="46640" y="2"/>
                  <a:pt x="46705" y="2"/>
                  <a:pt x="46769" y="3"/>
                </a:cubicBezTo>
                <a:cubicBezTo>
                  <a:pt x="50082" y="-50"/>
                  <a:pt x="52811" y="2594"/>
                  <a:pt x="52864" y="5908"/>
                </a:cubicBezTo>
                <a:cubicBezTo>
                  <a:pt x="52864" y="5940"/>
                  <a:pt x="52865" y="5972"/>
                  <a:pt x="52865" y="6004"/>
                </a:cubicBezTo>
                <a:lnTo>
                  <a:pt x="52864" y="70583"/>
                </a:lnTo>
                <a:cubicBezTo>
                  <a:pt x="52865" y="73898"/>
                  <a:pt x="50179" y="76584"/>
                  <a:pt x="46865" y="76585"/>
                </a:cubicBezTo>
                <a:cubicBezTo>
                  <a:pt x="46833" y="76585"/>
                  <a:pt x="46801" y="76585"/>
                  <a:pt x="46769" y="76584"/>
                </a:cubicBezTo>
                <a:cubicBezTo>
                  <a:pt x="43507" y="76637"/>
                  <a:pt x="40821" y="74037"/>
                  <a:pt x="40768" y="70776"/>
                </a:cubicBezTo>
                <a:cubicBezTo>
                  <a:pt x="40767" y="70712"/>
                  <a:pt x="40767" y="70647"/>
                  <a:pt x="40768" y="70584"/>
                </a:cubicBezTo>
                <a:lnTo>
                  <a:pt x="40768" y="44104"/>
                </a:lnTo>
                <a:lnTo>
                  <a:pt x="12193" y="44104"/>
                </a:lnTo>
                <a:lnTo>
                  <a:pt x="12193" y="70393"/>
                </a:lnTo>
                <a:cubicBezTo>
                  <a:pt x="12195" y="73707"/>
                  <a:pt x="9509" y="76395"/>
                  <a:pt x="6195" y="76397"/>
                </a:cubicBezTo>
                <a:cubicBezTo>
                  <a:pt x="6131" y="76397"/>
                  <a:pt x="6066" y="76396"/>
                  <a:pt x="6002" y="76393"/>
                </a:cubicBezTo>
                <a:cubicBezTo>
                  <a:pt x="2812" y="76449"/>
                  <a:pt x="155" y="73960"/>
                  <a:pt x="1" y="707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4781309" y="1979961"/>
            <a:ext cx="56146" cy="59078"/>
          </a:xfrm>
          <a:custGeom>
            <a:avLst/>
            <a:gdLst/>
            <a:ahLst/>
            <a:cxnLst/>
            <a:rect l="l" t="t" r="r" b="b"/>
            <a:pathLst>
              <a:path w="74862" h="78771" extrusionOk="0">
                <a:moveTo>
                  <a:pt x="63822" y="11716"/>
                </a:moveTo>
                <a:cubicBezTo>
                  <a:pt x="78542" y="27226"/>
                  <a:pt x="78542" y="51546"/>
                  <a:pt x="63822" y="67056"/>
                </a:cubicBezTo>
                <a:cubicBezTo>
                  <a:pt x="57135" y="74427"/>
                  <a:pt x="47675" y="78673"/>
                  <a:pt x="37724" y="78772"/>
                </a:cubicBezTo>
                <a:cubicBezTo>
                  <a:pt x="27533" y="78757"/>
                  <a:pt x="17806" y="74515"/>
                  <a:pt x="10863" y="67056"/>
                </a:cubicBezTo>
                <a:cubicBezTo>
                  <a:pt x="-3621" y="51452"/>
                  <a:pt x="-3621" y="27319"/>
                  <a:pt x="10863" y="11716"/>
                </a:cubicBezTo>
                <a:cubicBezTo>
                  <a:pt x="17786" y="4228"/>
                  <a:pt x="27526" y="-21"/>
                  <a:pt x="37724" y="0"/>
                </a:cubicBezTo>
                <a:cubicBezTo>
                  <a:pt x="47683" y="64"/>
                  <a:pt x="57156" y="4316"/>
                  <a:pt x="63822" y="11716"/>
                </a:cubicBezTo>
                <a:close/>
                <a:moveTo>
                  <a:pt x="62393" y="39338"/>
                </a:moveTo>
                <a:cubicBezTo>
                  <a:pt x="62351" y="32289"/>
                  <a:pt x="59705" y="25504"/>
                  <a:pt x="54964" y="20288"/>
                </a:cubicBezTo>
                <a:cubicBezTo>
                  <a:pt x="50568" y="15392"/>
                  <a:pt x="44303" y="12588"/>
                  <a:pt x="37724" y="12573"/>
                </a:cubicBezTo>
                <a:cubicBezTo>
                  <a:pt x="30962" y="12510"/>
                  <a:pt x="24491" y="15314"/>
                  <a:pt x="19912" y="20288"/>
                </a:cubicBezTo>
                <a:cubicBezTo>
                  <a:pt x="15123" y="25475"/>
                  <a:pt x="12469" y="32279"/>
                  <a:pt x="12482" y="39338"/>
                </a:cubicBezTo>
                <a:cubicBezTo>
                  <a:pt x="12391" y="46412"/>
                  <a:pt x="15056" y="53244"/>
                  <a:pt x="19912" y="58388"/>
                </a:cubicBezTo>
                <a:cubicBezTo>
                  <a:pt x="24471" y="63414"/>
                  <a:pt x="30938" y="66284"/>
                  <a:pt x="37724" y="66294"/>
                </a:cubicBezTo>
                <a:cubicBezTo>
                  <a:pt x="44328" y="66206"/>
                  <a:pt x="50588" y="63335"/>
                  <a:pt x="54964" y="58388"/>
                </a:cubicBezTo>
                <a:cubicBezTo>
                  <a:pt x="59882" y="53262"/>
                  <a:pt x="62644" y="46442"/>
                  <a:pt x="62679" y="39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16"/>
          <p:cNvSpPr/>
          <p:nvPr/>
        </p:nvSpPr>
        <p:spPr>
          <a:xfrm>
            <a:off x="4853463" y="1981461"/>
            <a:ext cx="35363" cy="57436"/>
          </a:xfrm>
          <a:custGeom>
            <a:avLst/>
            <a:gdLst/>
            <a:ahLst/>
            <a:cxnLst/>
            <a:rect l="l" t="t" r="r" b="b"/>
            <a:pathLst>
              <a:path w="47150" h="76581" extrusionOk="0">
                <a:moveTo>
                  <a:pt x="0" y="70772"/>
                </a:moveTo>
                <a:lnTo>
                  <a:pt x="0" y="6002"/>
                </a:lnTo>
                <a:cubicBezTo>
                  <a:pt x="0" y="2687"/>
                  <a:pt x="2687" y="1"/>
                  <a:pt x="6001" y="1"/>
                </a:cubicBezTo>
                <a:cubicBezTo>
                  <a:pt x="9367" y="-52"/>
                  <a:pt x="12139" y="2634"/>
                  <a:pt x="12192" y="6000"/>
                </a:cubicBezTo>
                <a:cubicBezTo>
                  <a:pt x="12192" y="6000"/>
                  <a:pt x="12192" y="6001"/>
                  <a:pt x="12192" y="6001"/>
                </a:cubicBezTo>
                <a:lnTo>
                  <a:pt x="12192" y="64485"/>
                </a:lnTo>
                <a:lnTo>
                  <a:pt x="41815" y="64485"/>
                </a:lnTo>
                <a:cubicBezTo>
                  <a:pt x="45155" y="64905"/>
                  <a:pt x="47523" y="67953"/>
                  <a:pt x="47103" y="71294"/>
                </a:cubicBezTo>
                <a:cubicBezTo>
                  <a:pt x="46755" y="74058"/>
                  <a:pt x="44578" y="76234"/>
                  <a:pt x="41815" y="76582"/>
                </a:cubicBezTo>
                <a:lnTo>
                  <a:pt x="5715" y="76582"/>
                </a:lnTo>
                <a:cubicBezTo>
                  <a:pt x="2585" y="76434"/>
                  <a:pt x="96" y="73903"/>
                  <a:pt x="0" y="70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16"/>
          <p:cNvSpPr/>
          <p:nvPr/>
        </p:nvSpPr>
        <p:spPr>
          <a:xfrm>
            <a:off x="4885453" y="1982169"/>
            <a:ext cx="44591" cy="56871"/>
          </a:xfrm>
          <a:custGeom>
            <a:avLst/>
            <a:gdLst/>
            <a:ahLst/>
            <a:cxnLst/>
            <a:rect l="l" t="t" r="r" b="b"/>
            <a:pathLst>
              <a:path w="59455" h="75828" extrusionOk="0">
                <a:moveTo>
                  <a:pt x="58313" y="9534"/>
                </a:moveTo>
                <a:lnTo>
                  <a:pt x="35834" y="40300"/>
                </a:lnTo>
                <a:lnTo>
                  <a:pt x="35834" y="69827"/>
                </a:lnTo>
                <a:cubicBezTo>
                  <a:pt x="35887" y="73089"/>
                  <a:pt x="33286" y="75775"/>
                  <a:pt x="30025" y="75828"/>
                </a:cubicBezTo>
                <a:cubicBezTo>
                  <a:pt x="29961" y="75829"/>
                  <a:pt x="29897" y="75829"/>
                  <a:pt x="29833" y="75828"/>
                </a:cubicBezTo>
                <a:cubicBezTo>
                  <a:pt x="26503" y="75829"/>
                  <a:pt x="23789" y="73157"/>
                  <a:pt x="23737" y="69827"/>
                </a:cubicBezTo>
                <a:lnTo>
                  <a:pt x="23737" y="40300"/>
                </a:lnTo>
                <a:lnTo>
                  <a:pt x="1163" y="9534"/>
                </a:lnTo>
                <a:cubicBezTo>
                  <a:pt x="-784" y="6904"/>
                  <a:pt x="-229" y="3194"/>
                  <a:pt x="2401" y="1247"/>
                </a:cubicBezTo>
                <a:cubicBezTo>
                  <a:pt x="5031" y="-699"/>
                  <a:pt x="8741" y="-145"/>
                  <a:pt x="10688" y="2486"/>
                </a:cubicBezTo>
                <a:lnTo>
                  <a:pt x="29738" y="28108"/>
                </a:lnTo>
                <a:lnTo>
                  <a:pt x="48788" y="2486"/>
                </a:lnTo>
                <a:cubicBezTo>
                  <a:pt x="50769" y="-209"/>
                  <a:pt x="54552" y="-804"/>
                  <a:pt x="57265" y="1152"/>
                </a:cubicBezTo>
                <a:cubicBezTo>
                  <a:pt x="59719" y="3260"/>
                  <a:pt x="60172" y="6887"/>
                  <a:pt x="58313" y="9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4725090" y="2060615"/>
            <a:ext cx="37025" cy="57507"/>
          </a:xfrm>
          <a:custGeom>
            <a:avLst/>
            <a:gdLst/>
            <a:ahLst/>
            <a:cxnLst/>
            <a:rect l="l" t="t" r="r" b="b"/>
            <a:pathLst>
              <a:path w="49366" h="76676" extrusionOk="0">
                <a:moveTo>
                  <a:pt x="0" y="70675"/>
                </a:moveTo>
                <a:lnTo>
                  <a:pt x="0" y="6096"/>
                </a:lnTo>
                <a:cubicBezTo>
                  <a:pt x="0" y="2729"/>
                  <a:pt x="2729" y="0"/>
                  <a:pt x="6096" y="0"/>
                </a:cubicBezTo>
                <a:lnTo>
                  <a:pt x="21622" y="0"/>
                </a:lnTo>
                <a:cubicBezTo>
                  <a:pt x="33090" y="0"/>
                  <a:pt x="42387" y="9296"/>
                  <a:pt x="42387" y="20764"/>
                </a:cubicBezTo>
                <a:cubicBezTo>
                  <a:pt x="42387" y="20796"/>
                  <a:pt x="42387" y="20828"/>
                  <a:pt x="42386" y="20860"/>
                </a:cubicBezTo>
                <a:cubicBezTo>
                  <a:pt x="42387" y="25349"/>
                  <a:pt x="40952" y="29721"/>
                  <a:pt x="38291" y="33338"/>
                </a:cubicBezTo>
                <a:cubicBezTo>
                  <a:pt x="49285" y="40163"/>
                  <a:pt x="52665" y="54609"/>
                  <a:pt x="45839" y="65603"/>
                </a:cubicBezTo>
                <a:cubicBezTo>
                  <a:pt x="41561" y="72496"/>
                  <a:pt x="34021" y="76685"/>
                  <a:pt x="25908" y="76676"/>
                </a:cubicBezTo>
                <a:lnTo>
                  <a:pt x="6096" y="76676"/>
                </a:lnTo>
                <a:cubicBezTo>
                  <a:pt x="2766" y="76677"/>
                  <a:pt x="52" y="74005"/>
                  <a:pt x="0" y="70675"/>
                </a:cubicBezTo>
                <a:close/>
                <a:moveTo>
                  <a:pt x="12192" y="29718"/>
                </a:moveTo>
                <a:lnTo>
                  <a:pt x="21717" y="29718"/>
                </a:lnTo>
                <a:cubicBezTo>
                  <a:pt x="26535" y="29614"/>
                  <a:pt x="30386" y="25679"/>
                  <a:pt x="30385" y="20860"/>
                </a:cubicBezTo>
                <a:cubicBezTo>
                  <a:pt x="30385" y="16073"/>
                  <a:pt x="26504" y="12192"/>
                  <a:pt x="21717" y="12192"/>
                </a:cubicBezTo>
                <a:lnTo>
                  <a:pt x="12192" y="12192"/>
                </a:lnTo>
                <a:close/>
                <a:moveTo>
                  <a:pt x="12192" y="64579"/>
                </a:moveTo>
                <a:lnTo>
                  <a:pt x="25908" y="64579"/>
                </a:lnTo>
                <a:cubicBezTo>
                  <a:pt x="32146" y="64476"/>
                  <a:pt x="37148" y="59388"/>
                  <a:pt x="37147" y="53150"/>
                </a:cubicBezTo>
                <a:cubicBezTo>
                  <a:pt x="37147" y="46942"/>
                  <a:pt x="32115" y="41910"/>
                  <a:pt x="25908" y="41910"/>
                </a:cubicBezTo>
                <a:lnTo>
                  <a:pt x="12192" y="419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4773665" y="2060614"/>
            <a:ext cx="9075" cy="57508"/>
          </a:xfrm>
          <a:custGeom>
            <a:avLst/>
            <a:gdLst/>
            <a:ahLst/>
            <a:cxnLst/>
            <a:rect l="l" t="t" r="r" b="b"/>
            <a:pathLst>
              <a:path w="12100" h="76677" extrusionOk="0">
                <a:moveTo>
                  <a:pt x="3" y="6097"/>
                </a:moveTo>
                <a:cubicBezTo>
                  <a:pt x="-103" y="2837"/>
                  <a:pt x="2454" y="109"/>
                  <a:pt x="5714" y="3"/>
                </a:cubicBezTo>
                <a:cubicBezTo>
                  <a:pt x="5811" y="0"/>
                  <a:pt x="5907" y="-1"/>
                  <a:pt x="6004" y="1"/>
                </a:cubicBezTo>
                <a:cubicBezTo>
                  <a:pt x="9371" y="1"/>
                  <a:pt x="12100" y="2730"/>
                  <a:pt x="12100" y="6097"/>
                </a:cubicBezTo>
                <a:lnTo>
                  <a:pt x="12100" y="70676"/>
                </a:lnTo>
                <a:cubicBezTo>
                  <a:pt x="12048" y="74006"/>
                  <a:pt x="9334" y="76677"/>
                  <a:pt x="6004" y="76677"/>
                </a:cubicBezTo>
                <a:cubicBezTo>
                  <a:pt x="2743" y="76730"/>
                  <a:pt x="56" y="74129"/>
                  <a:pt x="3" y="70868"/>
                </a:cubicBezTo>
                <a:cubicBezTo>
                  <a:pt x="2" y="70804"/>
                  <a:pt x="2" y="70740"/>
                  <a:pt x="3" y="70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2" name="Google Shape;432;p16"/>
          <p:cNvSpPr/>
          <p:nvPr/>
        </p:nvSpPr>
        <p:spPr>
          <a:xfrm>
            <a:off x="4798100" y="2060615"/>
            <a:ext cx="36953" cy="57507"/>
          </a:xfrm>
          <a:custGeom>
            <a:avLst/>
            <a:gdLst/>
            <a:ahLst/>
            <a:cxnLst/>
            <a:rect l="l" t="t" r="r" b="b"/>
            <a:pathLst>
              <a:path w="49271" h="76676" extrusionOk="0">
                <a:moveTo>
                  <a:pt x="0" y="70675"/>
                </a:moveTo>
                <a:lnTo>
                  <a:pt x="0" y="6096"/>
                </a:lnTo>
                <a:cubicBezTo>
                  <a:pt x="0" y="2766"/>
                  <a:pt x="2671" y="52"/>
                  <a:pt x="6001" y="0"/>
                </a:cubicBezTo>
                <a:lnTo>
                  <a:pt x="21622" y="0"/>
                </a:lnTo>
                <a:cubicBezTo>
                  <a:pt x="33105" y="52"/>
                  <a:pt x="42387" y="9376"/>
                  <a:pt x="42386" y="20860"/>
                </a:cubicBezTo>
                <a:cubicBezTo>
                  <a:pt x="42401" y="25367"/>
                  <a:pt x="40927" y="29753"/>
                  <a:pt x="38195" y="33338"/>
                </a:cubicBezTo>
                <a:cubicBezTo>
                  <a:pt x="49190" y="40163"/>
                  <a:pt x="52570" y="54609"/>
                  <a:pt x="45744" y="65603"/>
                </a:cubicBezTo>
                <a:cubicBezTo>
                  <a:pt x="41483" y="72467"/>
                  <a:pt x="33987" y="76652"/>
                  <a:pt x="25908" y="76676"/>
                </a:cubicBezTo>
                <a:lnTo>
                  <a:pt x="6001" y="76676"/>
                </a:lnTo>
                <a:cubicBezTo>
                  <a:pt x="2708" y="76625"/>
                  <a:pt x="51" y="73968"/>
                  <a:pt x="0" y="70675"/>
                </a:cubicBezTo>
                <a:close/>
                <a:moveTo>
                  <a:pt x="12192" y="29718"/>
                </a:moveTo>
                <a:lnTo>
                  <a:pt x="21717" y="29718"/>
                </a:lnTo>
                <a:cubicBezTo>
                  <a:pt x="26535" y="29614"/>
                  <a:pt x="30386" y="25679"/>
                  <a:pt x="30385" y="20860"/>
                </a:cubicBezTo>
                <a:cubicBezTo>
                  <a:pt x="30385" y="16073"/>
                  <a:pt x="26504" y="12192"/>
                  <a:pt x="21717" y="12192"/>
                </a:cubicBezTo>
                <a:lnTo>
                  <a:pt x="12192" y="12192"/>
                </a:lnTo>
                <a:close/>
                <a:moveTo>
                  <a:pt x="12192" y="64579"/>
                </a:moveTo>
                <a:lnTo>
                  <a:pt x="25908" y="64579"/>
                </a:lnTo>
                <a:cubicBezTo>
                  <a:pt x="32146" y="64476"/>
                  <a:pt x="37148" y="59388"/>
                  <a:pt x="37147" y="53150"/>
                </a:cubicBezTo>
                <a:cubicBezTo>
                  <a:pt x="37147" y="46942"/>
                  <a:pt x="32115" y="41910"/>
                  <a:pt x="25908" y="41910"/>
                </a:cubicBezTo>
                <a:lnTo>
                  <a:pt x="12192" y="419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4846891" y="2060615"/>
            <a:ext cx="35363" cy="57507"/>
          </a:xfrm>
          <a:custGeom>
            <a:avLst/>
            <a:gdLst/>
            <a:ahLst/>
            <a:cxnLst/>
            <a:rect l="l" t="t" r="r" b="b"/>
            <a:pathLst>
              <a:path w="47150" h="76676" extrusionOk="0">
                <a:moveTo>
                  <a:pt x="0" y="70675"/>
                </a:moveTo>
                <a:lnTo>
                  <a:pt x="0" y="6096"/>
                </a:lnTo>
                <a:cubicBezTo>
                  <a:pt x="0" y="2766"/>
                  <a:pt x="2672" y="52"/>
                  <a:pt x="6001" y="0"/>
                </a:cubicBezTo>
                <a:cubicBezTo>
                  <a:pt x="9383" y="0"/>
                  <a:pt x="12140" y="2714"/>
                  <a:pt x="12192" y="6096"/>
                </a:cubicBezTo>
                <a:lnTo>
                  <a:pt x="12192" y="64579"/>
                </a:lnTo>
                <a:lnTo>
                  <a:pt x="41815" y="64579"/>
                </a:lnTo>
                <a:cubicBezTo>
                  <a:pt x="45155" y="65000"/>
                  <a:pt x="47523" y="68048"/>
                  <a:pt x="47103" y="71388"/>
                </a:cubicBezTo>
                <a:cubicBezTo>
                  <a:pt x="46755" y="74152"/>
                  <a:pt x="44578" y="76329"/>
                  <a:pt x="41815" y="76676"/>
                </a:cubicBezTo>
                <a:lnTo>
                  <a:pt x="6001" y="76676"/>
                </a:lnTo>
                <a:cubicBezTo>
                  <a:pt x="2687" y="76676"/>
                  <a:pt x="0" y="73990"/>
                  <a:pt x="0" y="706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4893468" y="2060615"/>
            <a:ext cx="36504" cy="57542"/>
          </a:xfrm>
          <a:custGeom>
            <a:avLst/>
            <a:gdLst/>
            <a:ahLst/>
            <a:cxnLst/>
            <a:rect l="l" t="t" r="r" b="b"/>
            <a:pathLst>
              <a:path w="48672" h="76723" extrusionOk="0">
                <a:moveTo>
                  <a:pt x="1" y="70675"/>
                </a:moveTo>
                <a:lnTo>
                  <a:pt x="1" y="6096"/>
                </a:lnTo>
                <a:cubicBezTo>
                  <a:pt x="-52" y="2782"/>
                  <a:pt x="2592" y="53"/>
                  <a:pt x="5906" y="1"/>
                </a:cubicBezTo>
                <a:cubicBezTo>
                  <a:pt x="5938" y="0"/>
                  <a:pt x="5970" y="0"/>
                  <a:pt x="6002" y="0"/>
                </a:cubicBezTo>
                <a:lnTo>
                  <a:pt x="41816" y="0"/>
                </a:lnTo>
                <a:cubicBezTo>
                  <a:pt x="45182" y="0"/>
                  <a:pt x="47912" y="2729"/>
                  <a:pt x="47912" y="6096"/>
                </a:cubicBezTo>
                <a:cubicBezTo>
                  <a:pt x="47861" y="9441"/>
                  <a:pt x="45161" y="12141"/>
                  <a:pt x="41816" y="12192"/>
                </a:cubicBezTo>
                <a:lnTo>
                  <a:pt x="12193" y="12192"/>
                </a:lnTo>
                <a:lnTo>
                  <a:pt x="12193" y="32195"/>
                </a:lnTo>
                <a:lnTo>
                  <a:pt x="37720" y="32195"/>
                </a:lnTo>
                <a:cubicBezTo>
                  <a:pt x="41028" y="32296"/>
                  <a:pt x="43671" y="34981"/>
                  <a:pt x="43720" y="38291"/>
                </a:cubicBezTo>
                <a:cubicBezTo>
                  <a:pt x="43721" y="41620"/>
                  <a:pt x="41049" y="44335"/>
                  <a:pt x="37720" y="44387"/>
                </a:cubicBezTo>
                <a:lnTo>
                  <a:pt x="12193" y="44387"/>
                </a:lnTo>
                <a:lnTo>
                  <a:pt x="12193" y="64579"/>
                </a:lnTo>
                <a:lnTo>
                  <a:pt x="41816" y="64579"/>
                </a:lnTo>
                <a:cubicBezTo>
                  <a:pt x="45156" y="64159"/>
                  <a:pt x="48205" y="66527"/>
                  <a:pt x="48625" y="69867"/>
                </a:cubicBezTo>
                <a:cubicBezTo>
                  <a:pt x="49045" y="73208"/>
                  <a:pt x="46677" y="76256"/>
                  <a:pt x="43337" y="76676"/>
                </a:cubicBezTo>
                <a:cubicBezTo>
                  <a:pt x="42832" y="76740"/>
                  <a:pt x="42321" y="76740"/>
                  <a:pt x="41816" y="76676"/>
                </a:cubicBezTo>
                <a:lnTo>
                  <a:pt x="6002" y="76676"/>
                </a:lnTo>
                <a:cubicBezTo>
                  <a:pt x="2688" y="76676"/>
                  <a:pt x="1" y="73990"/>
                  <a:pt x="1" y="706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4819102" y="2149983"/>
            <a:ext cx="16430" cy="131944"/>
          </a:xfrm>
          <a:custGeom>
            <a:avLst/>
            <a:gdLst/>
            <a:ahLst/>
            <a:cxnLst/>
            <a:rect l="l" t="t" r="r" b="b"/>
            <a:pathLst>
              <a:path w="21907" h="175926" extrusionOk="0">
                <a:moveTo>
                  <a:pt x="0" y="0"/>
                </a:moveTo>
                <a:lnTo>
                  <a:pt x="21907" y="0"/>
                </a:lnTo>
                <a:lnTo>
                  <a:pt x="21907" y="175927"/>
                </a:lnTo>
                <a:lnTo>
                  <a:pt x="0" y="175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4783097" y="2181058"/>
            <a:ext cx="88439" cy="16430"/>
          </a:xfrm>
          <a:custGeom>
            <a:avLst/>
            <a:gdLst/>
            <a:ahLst/>
            <a:cxnLst/>
            <a:rect l="l" t="t" r="r" b="b"/>
            <a:pathLst>
              <a:path w="117919" h="21907" extrusionOk="0">
                <a:moveTo>
                  <a:pt x="0" y="0"/>
                </a:moveTo>
                <a:lnTo>
                  <a:pt x="117919" y="0"/>
                </a:lnTo>
                <a:lnTo>
                  <a:pt x="117919" y="21908"/>
                </a:lnTo>
                <a:lnTo>
                  <a:pt x="0" y="219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4616219" y="2370796"/>
            <a:ext cx="367188" cy="55792"/>
          </a:xfrm>
          <a:custGeom>
            <a:avLst/>
            <a:gdLst/>
            <a:ahLst/>
            <a:cxnLst/>
            <a:rect l="l" t="t" r="r" b="b"/>
            <a:pathLst>
              <a:path w="489584" h="74390" extrusionOk="0">
                <a:moveTo>
                  <a:pt x="45815" y="0"/>
                </a:moveTo>
                <a:cubicBezTo>
                  <a:pt x="20574" y="0"/>
                  <a:pt x="0" y="16669"/>
                  <a:pt x="0" y="37148"/>
                </a:cubicBezTo>
                <a:lnTo>
                  <a:pt x="0" y="37148"/>
                </a:lnTo>
                <a:cubicBezTo>
                  <a:pt x="0" y="57721"/>
                  <a:pt x="20574" y="74390"/>
                  <a:pt x="45815" y="74390"/>
                </a:cubicBezTo>
                <a:lnTo>
                  <a:pt x="489585" y="74390"/>
                </a:lnTo>
                <a:lnTo>
                  <a:pt x="489585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4628078" y="2379297"/>
            <a:ext cx="355187" cy="41862"/>
          </a:xfrm>
          <a:custGeom>
            <a:avLst/>
            <a:gdLst/>
            <a:ahLst/>
            <a:cxnLst/>
            <a:rect l="l" t="t" r="r" b="b"/>
            <a:pathLst>
              <a:path w="473583" h="55816" extrusionOk="0">
                <a:moveTo>
                  <a:pt x="44387" y="0"/>
                </a:moveTo>
                <a:cubicBezTo>
                  <a:pt x="19907" y="0"/>
                  <a:pt x="0" y="12478"/>
                  <a:pt x="0" y="27908"/>
                </a:cubicBezTo>
                <a:lnTo>
                  <a:pt x="0" y="27908"/>
                </a:lnTo>
                <a:cubicBezTo>
                  <a:pt x="0" y="43339"/>
                  <a:pt x="19907" y="55817"/>
                  <a:pt x="44387" y="55817"/>
                </a:cubicBezTo>
                <a:lnTo>
                  <a:pt x="473583" y="55817"/>
                </a:lnTo>
                <a:lnTo>
                  <a:pt x="4735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4634436" y="2386806"/>
            <a:ext cx="218099" cy="1813"/>
          </a:xfrm>
          <a:custGeom>
            <a:avLst/>
            <a:gdLst/>
            <a:ahLst/>
            <a:cxnLst/>
            <a:rect l="l" t="t" r="r" b="b"/>
            <a:pathLst>
              <a:path w="290798" h="2418" extrusionOk="0">
                <a:moveTo>
                  <a:pt x="290798" y="1323"/>
                </a:moveTo>
                <a:cubicBezTo>
                  <a:pt x="193770" y="2783"/>
                  <a:pt x="96838" y="2783"/>
                  <a:pt x="0" y="1323"/>
                </a:cubicBezTo>
                <a:lnTo>
                  <a:pt x="571" y="847"/>
                </a:lnTo>
                <a:cubicBezTo>
                  <a:pt x="97091" y="-423"/>
                  <a:pt x="193834" y="-265"/>
                  <a:pt x="290798" y="1323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4629221" y="2404657"/>
            <a:ext cx="244816" cy="1607"/>
          </a:xfrm>
          <a:custGeom>
            <a:avLst/>
            <a:gdLst/>
            <a:ahLst/>
            <a:cxnLst/>
            <a:rect l="l" t="t" r="r" b="b"/>
            <a:pathLst>
              <a:path w="326421" h="2143" extrusionOk="0">
                <a:moveTo>
                  <a:pt x="326422" y="1143"/>
                </a:moveTo>
                <a:cubicBezTo>
                  <a:pt x="217646" y="2476"/>
                  <a:pt x="108839" y="2476"/>
                  <a:pt x="0" y="1143"/>
                </a:cubicBezTo>
                <a:cubicBezTo>
                  <a:pt x="0" y="1143"/>
                  <a:pt x="0" y="1143"/>
                  <a:pt x="0" y="1143"/>
                </a:cubicBezTo>
                <a:cubicBezTo>
                  <a:pt x="108775" y="-381"/>
                  <a:pt x="217583" y="-381"/>
                  <a:pt x="326422" y="1143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4636365" y="2413559"/>
            <a:ext cx="202096" cy="1879"/>
          </a:xfrm>
          <a:custGeom>
            <a:avLst/>
            <a:gdLst/>
            <a:ahLst/>
            <a:cxnLst/>
            <a:rect l="l" t="t" r="r" b="b"/>
            <a:pathLst>
              <a:path w="269462" h="2505" extrusionOk="0">
                <a:moveTo>
                  <a:pt x="269462" y="1370"/>
                </a:moveTo>
                <a:cubicBezTo>
                  <a:pt x="180118" y="2704"/>
                  <a:pt x="90773" y="2862"/>
                  <a:pt x="1429" y="1846"/>
                </a:cubicBezTo>
                <a:cubicBezTo>
                  <a:pt x="904" y="1608"/>
                  <a:pt x="421" y="1286"/>
                  <a:pt x="0" y="894"/>
                </a:cubicBezTo>
                <a:cubicBezTo>
                  <a:pt x="89789" y="-440"/>
                  <a:pt x="179610" y="-281"/>
                  <a:pt x="269462" y="137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16"/>
          <p:cNvSpPr/>
          <p:nvPr/>
        </p:nvSpPr>
        <p:spPr>
          <a:xfrm>
            <a:off x="4628553" y="2395461"/>
            <a:ext cx="198764" cy="1761"/>
          </a:xfrm>
          <a:custGeom>
            <a:avLst/>
            <a:gdLst/>
            <a:ahLst/>
            <a:cxnLst/>
            <a:rect l="l" t="t" r="r" b="b"/>
            <a:pathLst>
              <a:path w="265018" h="2348" extrusionOk="0">
                <a:moveTo>
                  <a:pt x="265019" y="1213"/>
                </a:moveTo>
                <a:cubicBezTo>
                  <a:pt x="176627" y="2547"/>
                  <a:pt x="88299" y="2705"/>
                  <a:pt x="34" y="1689"/>
                </a:cubicBezTo>
                <a:cubicBezTo>
                  <a:pt x="-11" y="1342"/>
                  <a:pt x="-11" y="989"/>
                  <a:pt x="34" y="642"/>
                </a:cubicBezTo>
                <a:cubicBezTo>
                  <a:pt x="88362" y="-374"/>
                  <a:pt x="176691" y="-184"/>
                  <a:pt x="265019" y="1213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4670941" y="2406157"/>
            <a:ext cx="36790" cy="56435"/>
          </a:xfrm>
          <a:custGeom>
            <a:avLst/>
            <a:gdLst/>
            <a:ahLst/>
            <a:cxnLst/>
            <a:rect l="l" t="t" r="r" b="b"/>
            <a:pathLst>
              <a:path w="49053" h="75247" extrusionOk="0">
                <a:moveTo>
                  <a:pt x="49054" y="75247"/>
                </a:moveTo>
                <a:lnTo>
                  <a:pt x="24574" y="55245"/>
                </a:lnTo>
                <a:lnTo>
                  <a:pt x="0" y="75247"/>
                </a:lnTo>
                <a:lnTo>
                  <a:pt x="0" y="0"/>
                </a:lnTo>
                <a:lnTo>
                  <a:pt x="49054" y="0"/>
                </a:lnTo>
                <a:lnTo>
                  <a:pt x="49054" y="75247"/>
                </a:ln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4460486" y="2070395"/>
            <a:ext cx="247509" cy="224287"/>
          </a:xfrm>
          <a:custGeom>
            <a:avLst/>
            <a:gdLst/>
            <a:ahLst/>
            <a:cxnLst/>
            <a:rect l="l" t="t" r="r" b="b"/>
            <a:pathLst>
              <a:path w="330012" h="299049" extrusionOk="0">
                <a:moveTo>
                  <a:pt x="0" y="160123"/>
                </a:moveTo>
                <a:cubicBezTo>
                  <a:pt x="0" y="160123"/>
                  <a:pt x="66675" y="82875"/>
                  <a:pt x="103251" y="55348"/>
                </a:cubicBezTo>
                <a:cubicBezTo>
                  <a:pt x="139827" y="27821"/>
                  <a:pt x="314516" y="-24186"/>
                  <a:pt x="327946" y="12866"/>
                </a:cubicBezTo>
                <a:cubicBezTo>
                  <a:pt x="345186" y="60491"/>
                  <a:pt x="250317" y="110593"/>
                  <a:pt x="200692" y="128976"/>
                </a:cubicBezTo>
                <a:cubicBezTo>
                  <a:pt x="200692" y="128976"/>
                  <a:pt x="240792" y="239657"/>
                  <a:pt x="180499" y="290139"/>
                </a:cubicBezTo>
                <a:cubicBezTo>
                  <a:pt x="120205" y="340622"/>
                  <a:pt x="0" y="160123"/>
                  <a:pt x="0" y="160123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4598136" y="2090904"/>
            <a:ext cx="109023" cy="198748"/>
          </a:xfrm>
          <a:custGeom>
            <a:avLst/>
            <a:gdLst/>
            <a:ahLst/>
            <a:cxnLst/>
            <a:rect l="l" t="t" r="r" b="b"/>
            <a:pathLst>
              <a:path w="145364" h="264997" extrusionOk="0">
                <a:moveTo>
                  <a:pt x="144792" y="191"/>
                </a:moveTo>
                <a:cubicBezTo>
                  <a:pt x="129076" y="55245"/>
                  <a:pt x="62401" y="75152"/>
                  <a:pt x="15538" y="96584"/>
                </a:cubicBezTo>
                <a:cubicBezTo>
                  <a:pt x="13118" y="97613"/>
                  <a:pt x="11990" y="100410"/>
                  <a:pt x="13020" y="102830"/>
                </a:cubicBezTo>
                <a:cubicBezTo>
                  <a:pt x="13218" y="103296"/>
                  <a:pt x="13490" y="103728"/>
                  <a:pt x="13824" y="104108"/>
                </a:cubicBezTo>
                <a:cubicBezTo>
                  <a:pt x="27540" y="151733"/>
                  <a:pt x="32874" y="222599"/>
                  <a:pt x="203" y="263081"/>
                </a:cubicBezTo>
                <a:cubicBezTo>
                  <a:pt x="-172" y="263652"/>
                  <a:pt x="-13" y="264420"/>
                  <a:pt x="559" y="264795"/>
                </a:cubicBezTo>
                <a:cubicBezTo>
                  <a:pt x="972" y="265065"/>
                  <a:pt x="1505" y="265065"/>
                  <a:pt x="1917" y="264795"/>
                </a:cubicBezTo>
                <a:cubicBezTo>
                  <a:pt x="43065" y="226123"/>
                  <a:pt x="43351" y="155924"/>
                  <a:pt x="24968" y="104870"/>
                </a:cubicBezTo>
                <a:cubicBezTo>
                  <a:pt x="73355" y="83630"/>
                  <a:pt x="139268" y="60674"/>
                  <a:pt x="145364" y="95"/>
                </a:cubicBezTo>
                <a:cubicBezTo>
                  <a:pt x="145364" y="0"/>
                  <a:pt x="144888" y="-95"/>
                  <a:pt x="144792" y="1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3830817" y="2121620"/>
            <a:ext cx="668888" cy="388985"/>
          </a:xfrm>
          <a:custGeom>
            <a:avLst/>
            <a:gdLst/>
            <a:ahLst/>
            <a:cxnLst/>
            <a:rect l="l" t="t" r="r" b="b"/>
            <a:pathLst>
              <a:path w="891850" h="518647" extrusionOk="0">
                <a:moveTo>
                  <a:pt x="815651" y="81441"/>
                </a:moveTo>
                <a:lnTo>
                  <a:pt x="891851" y="466156"/>
                </a:lnTo>
                <a:cubicBezTo>
                  <a:pt x="891851" y="466156"/>
                  <a:pt x="568001" y="539784"/>
                  <a:pt x="486181" y="512638"/>
                </a:cubicBezTo>
                <a:cubicBezTo>
                  <a:pt x="404361" y="485492"/>
                  <a:pt x="153759" y="252129"/>
                  <a:pt x="50127" y="129066"/>
                </a:cubicBezTo>
                <a:cubicBezTo>
                  <a:pt x="-53505" y="6003"/>
                  <a:pt x="18408" y="-28477"/>
                  <a:pt x="130994" y="23148"/>
                </a:cubicBezTo>
                <a:cubicBezTo>
                  <a:pt x="243579" y="74774"/>
                  <a:pt x="518757" y="198599"/>
                  <a:pt x="530187" y="198313"/>
                </a:cubicBezTo>
                <a:cubicBezTo>
                  <a:pt x="541617" y="198027"/>
                  <a:pt x="815651" y="81441"/>
                  <a:pt x="815651" y="8144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7" name="Google Shape;447;p16"/>
          <p:cNvSpPr/>
          <p:nvPr/>
        </p:nvSpPr>
        <p:spPr>
          <a:xfrm>
            <a:off x="4384545" y="2212460"/>
            <a:ext cx="52085" cy="263920"/>
          </a:xfrm>
          <a:custGeom>
            <a:avLst/>
            <a:gdLst/>
            <a:ahLst/>
            <a:cxnLst/>
            <a:rect l="l" t="t" r="r" b="b"/>
            <a:pathLst>
              <a:path w="69446" h="351893" extrusionOk="0">
                <a:moveTo>
                  <a:pt x="46866" y="214067"/>
                </a:moveTo>
                <a:cubicBezTo>
                  <a:pt x="38199" y="168538"/>
                  <a:pt x="29912" y="122913"/>
                  <a:pt x="19530" y="77669"/>
                </a:cubicBezTo>
                <a:cubicBezTo>
                  <a:pt x="13624" y="52047"/>
                  <a:pt x="7909" y="26234"/>
                  <a:pt x="1813" y="612"/>
                </a:cubicBezTo>
                <a:cubicBezTo>
                  <a:pt x="1813" y="-341"/>
                  <a:pt x="-92" y="-55"/>
                  <a:pt x="3" y="612"/>
                </a:cubicBezTo>
                <a:cubicBezTo>
                  <a:pt x="6861" y="46713"/>
                  <a:pt x="13910" y="92814"/>
                  <a:pt x="22864" y="138629"/>
                </a:cubicBezTo>
                <a:cubicBezTo>
                  <a:pt x="31817" y="184444"/>
                  <a:pt x="40390" y="229688"/>
                  <a:pt x="49915" y="275027"/>
                </a:cubicBezTo>
                <a:cubicBezTo>
                  <a:pt x="55312" y="300808"/>
                  <a:pt x="61503" y="326430"/>
                  <a:pt x="68488" y="351894"/>
                </a:cubicBezTo>
                <a:cubicBezTo>
                  <a:pt x="68488" y="351894"/>
                  <a:pt x="69536" y="351894"/>
                  <a:pt x="69441" y="351894"/>
                </a:cubicBezTo>
                <a:cubicBezTo>
                  <a:pt x="64107" y="305698"/>
                  <a:pt x="55534" y="259978"/>
                  <a:pt x="46866" y="21406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16"/>
          <p:cNvSpPr/>
          <p:nvPr/>
        </p:nvSpPr>
        <p:spPr>
          <a:xfrm>
            <a:off x="3526369" y="2106372"/>
            <a:ext cx="572785" cy="584749"/>
          </a:xfrm>
          <a:custGeom>
            <a:avLst/>
            <a:gdLst/>
            <a:ahLst/>
            <a:cxnLst/>
            <a:rect l="l" t="t" r="r" b="b"/>
            <a:pathLst>
              <a:path w="763714" h="779666" extrusionOk="0">
                <a:moveTo>
                  <a:pt x="0" y="766903"/>
                </a:moveTo>
                <a:lnTo>
                  <a:pt x="763715" y="779666"/>
                </a:lnTo>
                <a:lnTo>
                  <a:pt x="725615" y="535350"/>
                </a:lnTo>
                <a:cubicBezTo>
                  <a:pt x="725615" y="535350"/>
                  <a:pt x="787622" y="481629"/>
                  <a:pt x="751427" y="379521"/>
                </a:cubicBezTo>
                <a:cubicBezTo>
                  <a:pt x="727805" y="312846"/>
                  <a:pt x="620649" y="156160"/>
                  <a:pt x="566452" y="91009"/>
                </a:cubicBezTo>
                <a:cubicBezTo>
                  <a:pt x="434435" y="-67678"/>
                  <a:pt x="342995" y="20905"/>
                  <a:pt x="306419" y="61672"/>
                </a:cubicBezTo>
                <a:cubicBezTo>
                  <a:pt x="166688" y="217596"/>
                  <a:pt x="0" y="766903"/>
                  <a:pt x="0" y="76690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3526369" y="2237922"/>
            <a:ext cx="572785" cy="453128"/>
          </a:xfrm>
          <a:custGeom>
            <a:avLst/>
            <a:gdLst/>
            <a:ahLst/>
            <a:cxnLst/>
            <a:rect l="l" t="t" r="r" b="b"/>
            <a:pathLst>
              <a:path w="763714" h="604170" extrusionOk="0">
                <a:moveTo>
                  <a:pt x="763715" y="604171"/>
                </a:moveTo>
                <a:lnTo>
                  <a:pt x="0" y="591502"/>
                </a:lnTo>
                <a:cubicBezTo>
                  <a:pt x="0" y="591502"/>
                  <a:pt x="46482" y="438340"/>
                  <a:pt x="111062" y="270700"/>
                </a:cubicBezTo>
                <a:cubicBezTo>
                  <a:pt x="147828" y="259651"/>
                  <a:pt x="208883" y="237934"/>
                  <a:pt x="248317" y="206407"/>
                </a:cubicBezTo>
                <a:cubicBezTo>
                  <a:pt x="307848" y="158782"/>
                  <a:pt x="364903" y="21050"/>
                  <a:pt x="364903" y="21050"/>
                </a:cubicBezTo>
                <a:lnTo>
                  <a:pt x="630174" y="0"/>
                </a:lnTo>
                <a:cubicBezTo>
                  <a:pt x="680657" y="71438"/>
                  <a:pt x="735425" y="158686"/>
                  <a:pt x="751618" y="204121"/>
                </a:cubicBezTo>
                <a:cubicBezTo>
                  <a:pt x="787718" y="306229"/>
                  <a:pt x="725710" y="359950"/>
                  <a:pt x="725710" y="35995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3896834" y="2504246"/>
            <a:ext cx="151013" cy="11103"/>
          </a:xfrm>
          <a:custGeom>
            <a:avLst/>
            <a:gdLst/>
            <a:ahLst/>
            <a:cxnLst/>
            <a:rect l="l" t="t" r="r" b="b"/>
            <a:pathLst>
              <a:path w="201350" h="14804" extrusionOk="0">
                <a:moveTo>
                  <a:pt x="966" y="2755"/>
                </a:moveTo>
                <a:cubicBezTo>
                  <a:pt x="34186" y="-260"/>
                  <a:pt x="67584" y="-801"/>
                  <a:pt x="100884" y="1136"/>
                </a:cubicBezTo>
                <a:cubicBezTo>
                  <a:pt x="117457" y="2279"/>
                  <a:pt x="133840" y="4184"/>
                  <a:pt x="150223" y="6470"/>
                </a:cubicBezTo>
                <a:cubicBezTo>
                  <a:pt x="158415" y="7613"/>
                  <a:pt x="166606" y="8471"/>
                  <a:pt x="174798" y="9328"/>
                </a:cubicBezTo>
                <a:cubicBezTo>
                  <a:pt x="183402" y="10376"/>
                  <a:pt x="192101" y="10376"/>
                  <a:pt x="200706" y="9328"/>
                </a:cubicBezTo>
                <a:cubicBezTo>
                  <a:pt x="201468" y="9328"/>
                  <a:pt x="201658" y="10375"/>
                  <a:pt x="200706" y="10471"/>
                </a:cubicBezTo>
                <a:cubicBezTo>
                  <a:pt x="192744" y="12343"/>
                  <a:pt x="184659" y="13648"/>
                  <a:pt x="176512" y="14376"/>
                </a:cubicBezTo>
                <a:cubicBezTo>
                  <a:pt x="168617" y="14947"/>
                  <a:pt x="160690" y="14947"/>
                  <a:pt x="152795" y="14376"/>
                </a:cubicBezTo>
                <a:cubicBezTo>
                  <a:pt x="136031" y="13328"/>
                  <a:pt x="119267" y="11518"/>
                  <a:pt x="102503" y="10280"/>
                </a:cubicBezTo>
                <a:cubicBezTo>
                  <a:pt x="68594" y="7899"/>
                  <a:pt x="34780" y="5422"/>
                  <a:pt x="871" y="5422"/>
                </a:cubicBezTo>
                <a:cubicBezTo>
                  <a:pt x="145" y="5114"/>
                  <a:pt x="-194" y="4276"/>
                  <a:pt x="114" y="3549"/>
                </a:cubicBezTo>
                <a:cubicBezTo>
                  <a:pt x="272" y="3175"/>
                  <a:pt x="582" y="2887"/>
                  <a:pt x="966" y="275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3840226" y="2520259"/>
            <a:ext cx="123181" cy="20701"/>
          </a:xfrm>
          <a:custGeom>
            <a:avLst/>
            <a:gdLst/>
            <a:ahLst/>
            <a:cxnLst/>
            <a:rect l="l" t="t" r="r" b="b"/>
            <a:pathLst>
              <a:path w="164241" h="27601" extrusionOk="0">
                <a:moveTo>
                  <a:pt x="910" y="25030"/>
                </a:moveTo>
                <a:cubicBezTo>
                  <a:pt x="27343" y="17358"/>
                  <a:pt x="54181" y="11157"/>
                  <a:pt x="81301" y="6456"/>
                </a:cubicBezTo>
                <a:cubicBezTo>
                  <a:pt x="94827" y="4170"/>
                  <a:pt x="108447" y="2646"/>
                  <a:pt x="122163" y="1503"/>
                </a:cubicBezTo>
                <a:cubicBezTo>
                  <a:pt x="128735" y="931"/>
                  <a:pt x="135308" y="550"/>
                  <a:pt x="141880" y="169"/>
                </a:cubicBezTo>
                <a:cubicBezTo>
                  <a:pt x="148452" y="-212"/>
                  <a:pt x="156358" y="169"/>
                  <a:pt x="163597" y="169"/>
                </a:cubicBezTo>
                <a:cubicBezTo>
                  <a:pt x="164359" y="169"/>
                  <a:pt x="164549" y="1312"/>
                  <a:pt x="163597" y="1312"/>
                </a:cubicBezTo>
                <a:cubicBezTo>
                  <a:pt x="156834" y="1979"/>
                  <a:pt x="150072" y="3789"/>
                  <a:pt x="143404" y="4837"/>
                </a:cubicBezTo>
                <a:lnTo>
                  <a:pt x="123020" y="7980"/>
                </a:lnTo>
                <a:cubicBezTo>
                  <a:pt x="109495" y="10171"/>
                  <a:pt x="95969" y="12361"/>
                  <a:pt x="82349" y="14362"/>
                </a:cubicBezTo>
                <a:cubicBezTo>
                  <a:pt x="55202" y="18362"/>
                  <a:pt x="28152" y="22648"/>
                  <a:pt x="1100" y="27601"/>
                </a:cubicBezTo>
                <a:cubicBezTo>
                  <a:pt x="-233" y="27601"/>
                  <a:pt x="-423" y="25411"/>
                  <a:pt x="910" y="2503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3806047" y="1953672"/>
            <a:ext cx="144446" cy="262604"/>
          </a:xfrm>
          <a:custGeom>
            <a:avLst/>
            <a:gdLst/>
            <a:ahLst/>
            <a:cxnLst/>
            <a:rect l="l" t="t" r="r" b="b"/>
            <a:pathLst>
              <a:path w="192595" h="350139" extrusionOk="0">
                <a:moveTo>
                  <a:pt x="0" y="239268"/>
                </a:moveTo>
                <a:cubicBezTo>
                  <a:pt x="2381" y="253556"/>
                  <a:pt x="63627" y="348996"/>
                  <a:pt x="128016" y="350139"/>
                </a:cubicBezTo>
                <a:cubicBezTo>
                  <a:pt x="148971" y="350139"/>
                  <a:pt x="155829" y="235839"/>
                  <a:pt x="155829" y="235839"/>
                </a:cubicBezTo>
                <a:lnTo>
                  <a:pt x="158305" y="227457"/>
                </a:lnTo>
                <a:lnTo>
                  <a:pt x="192596" y="111157"/>
                </a:lnTo>
                <a:lnTo>
                  <a:pt x="59246" y="13049"/>
                </a:lnTo>
                <a:lnTo>
                  <a:pt x="40196" y="0"/>
                </a:lnTo>
                <a:cubicBezTo>
                  <a:pt x="40196" y="0"/>
                  <a:pt x="32957" y="32480"/>
                  <a:pt x="24384" y="73057"/>
                </a:cubicBezTo>
                <a:cubicBezTo>
                  <a:pt x="24384" y="74962"/>
                  <a:pt x="23622" y="76771"/>
                  <a:pt x="23146" y="78867"/>
                </a:cubicBezTo>
                <a:cubicBezTo>
                  <a:pt x="22670" y="80963"/>
                  <a:pt x="22098" y="83249"/>
                  <a:pt x="21717" y="85439"/>
                </a:cubicBezTo>
                <a:cubicBezTo>
                  <a:pt x="20288" y="91440"/>
                  <a:pt x="18955" y="97631"/>
                  <a:pt x="17717" y="103823"/>
                </a:cubicBezTo>
                <a:cubicBezTo>
                  <a:pt x="16764" y="108490"/>
                  <a:pt x="15812" y="113348"/>
                  <a:pt x="14954" y="118110"/>
                </a:cubicBezTo>
                <a:cubicBezTo>
                  <a:pt x="14097" y="122873"/>
                  <a:pt x="13240" y="127635"/>
                  <a:pt x="12287" y="132874"/>
                </a:cubicBezTo>
                <a:cubicBezTo>
                  <a:pt x="5791" y="168020"/>
                  <a:pt x="1686" y="203566"/>
                  <a:pt x="0" y="239268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3824049" y="1953672"/>
            <a:ext cx="126444" cy="170806"/>
          </a:xfrm>
          <a:custGeom>
            <a:avLst/>
            <a:gdLst/>
            <a:ahLst/>
            <a:cxnLst/>
            <a:rect l="l" t="t" r="r" b="b"/>
            <a:pathLst>
              <a:path w="168592" h="227742" extrusionOk="0">
                <a:moveTo>
                  <a:pt x="0" y="73057"/>
                </a:moveTo>
                <a:cubicBezTo>
                  <a:pt x="19864" y="141848"/>
                  <a:pt x="68981" y="198419"/>
                  <a:pt x="134303" y="227743"/>
                </a:cubicBezTo>
                <a:lnTo>
                  <a:pt x="168592" y="111157"/>
                </a:lnTo>
                <a:lnTo>
                  <a:pt x="35242" y="13049"/>
                </a:lnTo>
                <a:lnTo>
                  <a:pt x="16192" y="0"/>
                </a:lnTo>
                <a:cubicBezTo>
                  <a:pt x="16192" y="0"/>
                  <a:pt x="8572" y="32480"/>
                  <a:pt x="0" y="730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3793224" y="1714898"/>
            <a:ext cx="290644" cy="375303"/>
          </a:xfrm>
          <a:custGeom>
            <a:avLst/>
            <a:gdLst/>
            <a:ahLst/>
            <a:cxnLst/>
            <a:rect l="l" t="t" r="r" b="b"/>
            <a:pathLst>
              <a:path w="387525" h="500404" extrusionOk="0">
                <a:moveTo>
                  <a:pt x="385714" y="248071"/>
                </a:moveTo>
                <a:cubicBezTo>
                  <a:pt x="404002" y="460479"/>
                  <a:pt x="278844" y="495721"/>
                  <a:pt x="233314" y="499341"/>
                </a:cubicBezTo>
                <a:cubicBezTo>
                  <a:pt x="191690" y="502865"/>
                  <a:pt x="49672" y="509532"/>
                  <a:pt x="9572" y="300173"/>
                </a:cubicBezTo>
                <a:cubicBezTo>
                  <a:pt x="-30528" y="90813"/>
                  <a:pt x="62436" y="15185"/>
                  <a:pt x="157114" y="2040"/>
                </a:cubicBezTo>
                <a:cubicBezTo>
                  <a:pt x="251793" y="-11104"/>
                  <a:pt x="367426" y="35664"/>
                  <a:pt x="385714" y="248071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4034410" y="1858376"/>
            <a:ext cx="29751" cy="17017"/>
          </a:xfrm>
          <a:custGeom>
            <a:avLst/>
            <a:gdLst/>
            <a:ahLst/>
            <a:cxnLst/>
            <a:rect l="l" t="t" r="r" b="b"/>
            <a:pathLst>
              <a:path w="39668" h="22689" extrusionOk="0">
                <a:moveTo>
                  <a:pt x="30986" y="22669"/>
                </a:moveTo>
                <a:cubicBezTo>
                  <a:pt x="26092" y="22251"/>
                  <a:pt x="21227" y="21551"/>
                  <a:pt x="16413" y="20573"/>
                </a:cubicBezTo>
                <a:cubicBezTo>
                  <a:pt x="11203" y="20560"/>
                  <a:pt x="6144" y="18818"/>
                  <a:pt x="2030" y="15620"/>
                </a:cubicBezTo>
                <a:cubicBezTo>
                  <a:pt x="-443" y="13003"/>
                  <a:pt x="-684" y="8989"/>
                  <a:pt x="1459" y="6095"/>
                </a:cubicBezTo>
                <a:cubicBezTo>
                  <a:pt x="6085" y="1108"/>
                  <a:pt x="13019" y="-1034"/>
                  <a:pt x="19652" y="475"/>
                </a:cubicBezTo>
                <a:cubicBezTo>
                  <a:pt x="26485" y="1058"/>
                  <a:pt x="32863" y="4145"/>
                  <a:pt x="37559" y="9143"/>
                </a:cubicBezTo>
                <a:cubicBezTo>
                  <a:pt x="40569" y="12450"/>
                  <a:pt x="40329" y="17570"/>
                  <a:pt x="37022" y="20580"/>
                </a:cubicBezTo>
                <a:cubicBezTo>
                  <a:pt x="35382" y="22074"/>
                  <a:pt x="33200" y="22829"/>
                  <a:pt x="30987" y="2266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16"/>
          <p:cNvSpPr/>
          <p:nvPr/>
        </p:nvSpPr>
        <p:spPr>
          <a:xfrm>
            <a:off x="3939793" y="1858776"/>
            <a:ext cx="29438" cy="18696"/>
          </a:xfrm>
          <a:custGeom>
            <a:avLst/>
            <a:gdLst/>
            <a:ahLst/>
            <a:cxnLst/>
            <a:rect l="l" t="t" r="r" b="b"/>
            <a:pathLst>
              <a:path w="39251" h="24928" extrusionOk="0">
                <a:moveTo>
                  <a:pt x="9981" y="24707"/>
                </a:moveTo>
                <a:cubicBezTo>
                  <a:pt x="14776" y="23651"/>
                  <a:pt x="19513" y="22348"/>
                  <a:pt x="24173" y="20801"/>
                </a:cubicBezTo>
                <a:cubicBezTo>
                  <a:pt x="29374" y="20083"/>
                  <a:pt x="34194" y="17673"/>
                  <a:pt x="37889" y="13943"/>
                </a:cubicBezTo>
                <a:cubicBezTo>
                  <a:pt x="39931" y="11005"/>
                  <a:pt x="39653" y="7043"/>
                  <a:pt x="37223" y="4418"/>
                </a:cubicBezTo>
                <a:cubicBezTo>
                  <a:pt x="31913" y="-8"/>
                  <a:pt x="24623" y="-1211"/>
                  <a:pt x="18173" y="1275"/>
                </a:cubicBezTo>
                <a:cubicBezTo>
                  <a:pt x="11457" y="2690"/>
                  <a:pt x="5512" y="6563"/>
                  <a:pt x="1504" y="12133"/>
                </a:cubicBezTo>
                <a:cubicBezTo>
                  <a:pt x="-1091" y="15775"/>
                  <a:pt x="-243" y="20830"/>
                  <a:pt x="3398" y="23425"/>
                </a:cubicBezTo>
                <a:cubicBezTo>
                  <a:pt x="5304" y="24784"/>
                  <a:pt x="7705" y="25251"/>
                  <a:pt x="9981" y="247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16"/>
          <p:cNvSpPr/>
          <p:nvPr/>
        </p:nvSpPr>
        <p:spPr>
          <a:xfrm>
            <a:off x="3966710" y="1919492"/>
            <a:ext cx="10990" cy="29614"/>
          </a:xfrm>
          <a:custGeom>
            <a:avLst/>
            <a:gdLst/>
            <a:ahLst/>
            <a:cxnLst/>
            <a:rect l="l" t="t" r="r" b="b"/>
            <a:pathLst>
              <a:path w="14654" h="39485" extrusionOk="0">
                <a:moveTo>
                  <a:pt x="12383" y="139"/>
                </a:moveTo>
                <a:cubicBezTo>
                  <a:pt x="12383" y="-432"/>
                  <a:pt x="11335" y="901"/>
                  <a:pt x="11430" y="1473"/>
                </a:cubicBezTo>
                <a:cubicBezTo>
                  <a:pt x="13144" y="15951"/>
                  <a:pt x="12668" y="32715"/>
                  <a:pt x="0" y="38716"/>
                </a:cubicBezTo>
                <a:cubicBezTo>
                  <a:pt x="0" y="38716"/>
                  <a:pt x="0" y="39573"/>
                  <a:pt x="0" y="39478"/>
                </a:cubicBezTo>
                <a:cubicBezTo>
                  <a:pt x="16478" y="35858"/>
                  <a:pt x="16478" y="13474"/>
                  <a:pt x="12383" y="13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3952807" y="1909095"/>
            <a:ext cx="24015" cy="35148"/>
          </a:xfrm>
          <a:custGeom>
            <a:avLst/>
            <a:gdLst/>
            <a:ahLst/>
            <a:cxnLst/>
            <a:rect l="l" t="t" r="r" b="b"/>
            <a:pathLst>
              <a:path w="32020" h="46864" extrusionOk="0">
                <a:moveTo>
                  <a:pt x="16727" y="1"/>
                </a:moveTo>
                <a:cubicBezTo>
                  <a:pt x="-6704" y="1"/>
                  <a:pt x="-4418" y="47054"/>
                  <a:pt x="16727" y="46864"/>
                </a:cubicBezTo>
                <a:cubicBezTo>
                  <a:pt x="37873" y="46673"/>
                  <a:pt x="36349" y="-190"/>
                  <a:pt x="1672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3937849" y="1911086"/>
            <a:ext cx="22831" cy="15005"/>
          </a:xfrm>
          <a:custGeom>
            <a:avLst/>
            <a:gdLst/>
            <a:ahLst/>
            <a:cxnLst/>
            <a:rect l="l" t="t" r="r" b="b"/>
            <a:pathLst>
              <a:path w="30441" h="20007" extrusionOk="0">
                <a:moveTo>
                  <a:pt x="27623" y="299"/>
                </a:moveTo>
                <a:cubicBezTo>
                  <a:pt x="23622" y="3156"/>
                  <a:pt x="19812" y="8014"/>
                  <a:pt x="14954" y="8681"/>
                </a:cubicBezTo>
                <a:cubicBezTo>
                  <a:pt x="10096" y="9347"/>
                  <a:pt x="4763" y="4871"/>
                  <a:pt x="762" y="299"/>
                </a:cubicBezTo>
                <a:cubicBezTo>
                  <a:pt x="762" y="-178"/>
                  <a:pt x="0" y="299"/>
                  <a:pt x="0" y="870"/>
                </a:cubicBezTo>
                <a:cubicBezTo>
                  <a:pt x="0" y="9919"/>
                  <a:pt x="4191" y="18872"/>
                  <a:pt x="13907" y="19920"/>
                </a:cubicBezTo>
                <a:cubicBezTo>
                  <a:pt x="23622" y="20968"/>
                  <a:pt x="28575" y="12395"/>
                  <a:pt x="30385" y="3347"/>
                </a:cubicBezTo>
                <a:cubicBezTo>
                  <a:pt x="30766" y="1537"/>
                  <a:pt x="29146" y="-844"/>
                  <a:pt x="27623" y="29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4035816" y="1914414"/>
            <a:ext cx="13261" cy="28256"/>
          </a:xfrm>
          <a:custGeom>
            <a:avLst/>
            <a:gdLst/>
            <a:ahLst/>
            <a:cxnLst/>
            <a:rect l="l" t="t" r="r" b="b"/>
            <a:pathLst>
              <a:path w="17681" h="37675" extrusionOk="0">
                <a:moveTo>
                  <a:pt x="536" y="147"/>
                </a:moveTo>
                <a:cubicBezTo>
                  <a:pt x="536" y="-424"/>
                  <a:pt x="1679" y="814"/>
                  <a:pt x="1679" y="1385"/>
                </a:cubicBezTo>
                <a:cubicBezTo>
                  <a:pt x="1679" y="15959"/>
                  <a:pt x="4442" y="32532"/>
                  <a:pt x="17681" y="36818"/>
                </a:cubicBezTo>
                <a:lnTo>
                  <a:pt x="17681" y="37676"/>
                </a:lnTo>
                <a:cubicBezTo>
                  <a:pt x="1679" y="35866"/>
                  <a:pt x="-1464" y="13768"/>
                  <a:pt x="536" y="1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4035938" y="1902578"/>
            <a:ext cx="24449" cy="35021"/>
          </a:xfrm>
          <a:custGeom>
            <a:avLst/>
            <a:gdLst/>
            <a:ahLst/>
            <a:cxnLst/>
            <a:rect l="l" t="t" r="r" b="b"/>
            <a:pathLst>
              <a:path w="32598" h="46694" extrusionOk="0">
                <a:moveTo>
                  <a:pt x="12851" y="118"/>
                </a:moveTo>
                <a:cubicBezTo>
                  <a:pt x="36187" y="-2645"/>
                  <a:pt x="39902" y="44123"/>
                  <a:pt x="18280" y="46600"/>
                </a:cubicBezTo>
                <a:cubicBezTo>
                  <a:pt x="-3341" y="49076"/>
                  <a:pt x="-6580" y="2404"/>
                  <a:pt x="12851" y="1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16"/>
          <p:cNvSpPr/>
          <p:nvPr/>
        </p:nvSpPr>
        <p:spPr>
          <a:xfrm>
            <a:off x="4051459" y="1901047"/>
            <a:ext cx="20133" cy="16176"/>
          </a:xfrm>
          <a:custGeom>
            <a:avLst/>
            <a:gdLst/>
            <a:ahLst/>
            <a:cxnLst/>
            <a:rect l="l" t="t" r="r" b="b"/>
            <a:pathLst>
              <a:path w="26844" h="21568" extrusionOk="0">
                <a:moveTo>
                  <a:pt x="2159" y="4445"/>
                </a:moveTo>
                <a:cubicBezTo>
                  <a:pt x="6064" y="6636"/>
                  <a:pt x="10064" y="10827"/>
                  <a:pt x="14541" y="10732"/>
                </a:cubicBezTo>
                <a:cubicBezTo>
                  <a:pt x="19018" y="10636"/>
                  <a:pt x="23018" y="5302"/>
                  <a:pt x="25876" y="254"/>
                </a:cubicBezTo>
                <a:cubicBezTo>
                  <a:pt x="25876" y="-317"/>
                  <a:pt x="26638" y="254"/>
                  <a:pt x="26638" y="254"/>
                </a:cubicBezTo>
                <a:cubicBezTo>
                  <a:pt x="27590" y="9208"/>
                  <a:pt x="25400" y="18733"/>
                  <a:pt x="17113" y="21114"/>
                </a:cubicBezTo>
                <a:cubicBezTo>
                  <a:pt x="8826" y="23495"/>
                  <a:pt x="3016" y="16161"/>
                  <a:pt x="158" y="7398"/>
                </a:cubicBezTo>
                <a:cubicBezTo>
                  <a:pt x="-413" y="6159"/>
                  <a:pt x="635" y="3588"/>
                  <a:pt x="2159" y="444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3977985" y="2008721"/>
            <a:ext cx="22507" cy="10435"/>
          </a:xfrm>
          <a:custGeom>
            <a:avLst/>
            <a:gdLst/>
            <a:ahLst/>
            <a:cxnLst/>
            <a:rect l="l" t="t" r="r" b="b"/>
            <a:pathLst>
              <a:path w="30010" h="13914" extrusionOk="0">
                <a:moveTo>
                  <a:pt x="1444" y="229"/>
                </a:moveTo>
                <a:cubicBezTo>
                  <a:pt x="4873" y="3658"/>
                  <a:pt x="8397" y="8326"/>
                  <a:pt x="13636" y="8707"/>
                </a:cubicBezTo>
                <a:cubicBezTo>
                  <a:pt x="19043" y="8640"/>
                  <a:pt x="24372" y="7405"/>
                  <a:pt x="29257" y="5087"/>
                </a:cubicBezTo>
                <a:cubicBezTo>
                  <a:pt x="29734" y="5087"/>
                  <a:pt x="30210" y="5087"/>
                  <a:pt x="29924" y="5754"/>
                </a:cubicBezTo>
                <a:cubicBezTo>
                  <a:pt x="25694" y="11602"/>
                  <a:pt x="18605" y="14671"/>
                  <a:pt x="11446" y="13755"/>
                </a:cubicBezTo>
                <a:cubicBezTo>
                  <a:pt x="5392" y="12164"/>
                  <a:pt x="885" y="7094"/>
                  <a:pt x="16" y="896"/>
                </a:cubicBezTo>
                <a:cubicBezTo>
                  <a:pt x="-175" y="39"/>
                  <a:pt x="1444" y="-247"/>
                  <a:pt x="1444" y="22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3984844" y="1861109"/>
            <a:ext cx="56029" cy="132126"/>
          </a:xfrm>
          <a:custGeom>
            <a:avLst/>
            <a:gdLst/>
            <a:ahLst/>
            <a:cxnLst/>
            <a:rect l="l" t="t" r="r" b="b"/>
            <a:pathLst>
              <a:path w="74706" h="176168" extrusionOk="0">
                <a:moveTo>
                  <a:pt x="49450" y="141040"/>
                </a:moveTo>
                <a:cubicBezTo>
                  <a:pt x="49450" y="141040"/>
                  <a:pt x="53736" y="162566"/>
                  <a:pt x="54308" y="172758"/>
                </a:cubicBezTo>
                <a:cubicBezTo>
                  <a:pt x="54308" y="173711"/>
                  <a:pt x="51926" y="174282"/>
                  <a:pt x="48497" y="174758"/>
                </a:cubicBezTo>
                <a:lnTo>
                  <a:pt x="48497" y="174758"/>
                </a:lnTo>
                <a:cubicBezTo>
                  <a:pt x="30826" y="179118"/>
                  <a:pt x="12203" y="173193"/>
                  <a:pt x="301" y="159423"/>
                </a:cubicBezTo>
                <a:cubicBezTo>
                  <a:pt x="-461" y="158471"/>
                  <a:pt x="301" y="157327"/>
                  <a:pt x="1730" y="157899"/>
                </a:cubicBezTo>
                <a:cubicBezTo>
                  <a:pt x="15256" y="166059"/>
                  <a:pt x="31068" y="169603"/>
                  <a:pt x="46783" y="167996"/>
                </a:cubicBezTo>
                <a:cubicBezTo>
                  <a:pt x="47354" y="165138"/>
                  <a:pt x="38210" y="131515"/>
                  <a:pt x="39830" y="131229"/>
                </a:cubicBezTo>
                <a:cubicBezTo>
                  <a:pt x="47807" y="131510"/>
                  <a:pt x="55716" y="132823"/>
                  <a:pt x="63356" y="135134"/>
                </a:cubicBezTo>
                <a:cubicBezTo>
                  <a:pt x="55641" y="90176"/>
                  <a:pt x="40877" y="46742"/>
                  <a:pt x="34019" y="1784"/>
                </a:cubicBezTo>
                <a:cubicBezTo>
                  <a:pt x="33783" y="1074"/>
                  <a:pt x="34166" y="307"/>
                  <a:pt x="34877" y="70"/>
                </a:cubicBezTo>
                <a:cubicBezTo>
                  <a:pt x="35587" y="-167"/>
                  <a:pt x="36354" y="217"/>
                  <a:pt x="36591" y="927"/>
                </a:cubicBezTo>
                <a:cubicBezTo>
                  <a:pt x="55641" y="45314"/>
                  <a:pt x="65166" y="96844"/>
                  <a:pt x="74691" y="143135"/>
                </a:cubicBezTo>
                <a:cubicBezTo>
                  <a:pt x="75358" y="148946"/>
                  <a:pt x="53927" y="142564"/>
                  <a:pt x="49450" y="1410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3982616" y="1979747"/>
            <a:ext cx="37457" cy="27278"/>
          </a:xfrm>
          <a:custGeom>
            <a:avLst/>
            <a:gdLst/>
            <a:ahLst/>
            <a:cxnLst/>
            <a:rect l="l" t="t" r="r" b="b"/>
            <a:pathLst>
              <a:path w="49943" h="36370" extrusionOk="0">
                <a:moveTo>
                  <a:pt x="49943" y="11716"/>
                </a:moveTo>
                <a:cubicBezTo>
                  <a:pt x="44875" y="20517"/>
                  <a:pt x="37625" y="27865"/>
                  <a:pt x="28893" y="33052"/>
                </a:cubicBezTo>
                <a:cubicBezTo>
                  <a:pt x="24048" y="35731"/>
                  <a:pt x="18487" y="36830"/>
                  <a:pt x="12986" y="36195"/>
                </a:cubicBezTo>
                <a:cubicBezTo>
                  <a:pt x="985" y="34671"/>
                  <a:pt x="-730" y="24098"/>
                  <a:pt x="223" y="14668"/>
                </a:cubicBezTo>
                <a:cubicBezTo>
                  <a:pt x="777" y="9669"/>
                  <a:pt x="1896" y="4748"/>
                  <a:pt x="3557" y="0"/>
                </a:cubicBezTo>
                <a:cubicBezTo>
                  <a:pt x="17360" y="8784"/>
                  <a:pt x="33624" y="12892"/>
                  <a:pt x="49943" y="117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16"/>
          <p:cNvSpPr/>
          <p:nvPr/>
        </p:nvSpPr>
        <p:spPr>
          <a:xfrm>
            <a:off x="3982616" y="1990651"/>
            <a:ext cx="21670" cy="16373"/>
          </a:xfrm>
          <a:custGeom>
            <a:avLst/>
            <a:gdLst/>
            <a:ahLst/>
            <a:cxnLst/>
            <a:rect l="l" t="t" r="r" b="b"/>
            <a:pathLst>
              <a:path w="28893" h="21831" extrusionOk="0">
                <a:moveTo>
                  <a:pt x="28893" y="18513"/>
                </a:moveTo>
                <a:cubicBezTo>
                  <a:pt x="24048" y="21192"/>
                  <a:pt x="18487" y="22291"/>
                  <a:pt x="12986" y="21656"/>
                </a:cubicBezTo>
                <a:cubicBezTo>
                  <a:pt x="985" y="20132"/>
                  <a:pt x="-730" y="9560"/>
                  <a:pt x="223" y="130"/>
                </a:cubicBezTo>
                <a:cubicBezTo>
                  <a:pt x="12878" y="-1099"/>
                  <a:pt x="24729" y="6499"/>
                  <a:pt x="28893" y="18513"/>
                </a:cubicBezTo>
                <a:close/>
              </a:path>
            </a:pathLst>
          </a:custGeom>
          <a:solidFill>
            <a:srgbClr val="FF9BB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3773067" y="1705976"/>
            <a:ext cx="302486" cy="238226"/>
          </a:xfrm>
          <a:custGeom>
            <a:avLst/>
            <a:gdLst/>
            <a:ahLst/>
            <a:cxnLst/>
            <a:rect l="l" t="t" r="r" b="b"/>
            <a:pathLst>
              <a:path w="403315" h="317634" extrusionOk="0">
                <a:moveTo>
                  <a:pt x="54927" y="317593"/>
                </a:moveTo>
                <a:cubicBezTo>
                  <a:pt x="99218" y="313592"/>
                  <a:pt x="93027" y="211770"/>
                  <a:pt x="93027" y="211770"/>
                </a:cubicBezTo>
                <a:cubicBezTo>
                  <a:pt x="93027" y="211770"/>
                  <a:pt x="166846" y="191863"/>
                  <a:pt x="193897" y="138428"/>
                </a:cubicBezTo>
                <a:cubicBezTo>
                  <a:pt x="193897" y="138428"/>
                  <a:pt x="176656" y="184148"/>
                  <a:pt x="148653" y="205103"/>
                </a:cubicBezTo>
                <a:cubicBezTo>
                  <a:pt x="143986" y="208532"/>
                  <a:pt x="295052" y="181004"/>
                  <a:pt x="300196" y="63085"/>
                </a:cubicBezTo>
                <a:cubicBezTo>
                  <a:pt x="300196" y="63085"/>
                  <a:pt x="331723" y="176623"/>
                  <a:pt x="402970" y="194720"/>
                </a:cubicBezTo>
                <a:cubicBezTo>
                  <a:pt x="406399" y="195578"/>
                  <a:pt x="383920" y="96137"/>
                  <a:pt x="352678" y="66609"/>
                </a:cubicBezTo>
                <a:cubicBezTo>
                  <a:pt x="340378" y="54809"/>
                  <a:pt x="327368" y="43771"/>
                  <a:pt x="313721" y="33557"/>
                </a:cubicBezTo>
                <a:cubicBezTo>
                  <a:pt x="265221" y="3095"/>
                  <a:pt x="206719" y="-7162"/>
                  <a:pt x="150748" y="4982"/>
                </a:cubicBezTo>
                <a:cubicBezTo>
                  <a:pt x="58261" y="26033"/>
                  <a:pt x="4825" y="128807"/>
                  <a:pt x="920" y="170146"/>
                </a:cubicBezTo>
                <a:cubicBezTo>
                  <a:pt x="-6605" y="250156"/>
                  <a:pt x="33877" y="319593"/>
                  <a:pt x="54927" y="31759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3887204" y="1744218"/>
            <a:ext cx="114571" cy="118228"/>
          </a:xfrm>
          <a:custGeom>
            <a:avLst/>
            <a:gdLst/>
            <a:ahLst/>
            <a:cxnLst/>
            <a:rect l="l" t="t" r="r" b="b"/>
            <a:pathLst>
              <a:path w="152761" h="157638" extrusionOk="0">
                <a:moveTo>
                  <a:pt x="1805" y="155829"/>
                </a:moveTo>
                <a:cubicBezTo>
                  <a:pt x="84577" y="145637"/>
                  <a:pt x="146490" y="87344"/>
                  <a:pt x="146776" y="1810"/>
                </a:cubicBezTo>
                <a:cubicBezTo>
                  <a:pt x="146776" y="810"/>
                  <a:pt x="147586" y="0"/>
                  <a:pt x="148585" y="0"/>
                </a:cubicBezTo>
                <a:cubicBezTo>
                  <a:pt x="149585" y="0"/>
                  <a:pt x="150395" y="810"/>
                  <a:pt x="150395" y="1810"/>
                </a:cubicBezTo>
                <a:cubicBezTo>
                  <a:pt x="168397" y="87535"/>
                  <a:pt x="80291" y="157639"/>
                  <a:pt x="1138" y="157639"/>
                </a:cubicBezTo>
                <a:cubicBezTo>
                  <a:pt x="-767" y="157353"/>
                  <a:pt x="-100" y="156115"/>
                  <a:pt x="1805" y="15582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3813236" y="1850784"/>
            <a:ext cx="38564" cy="92913"/>
          </a:xfrm>
          <a:custGeom>
            <a:avLst/>
            <a:gdLst/>
            <a:ahLst/>
            <a:cxnLst/>
            <a:rect l="l" t="t" r="r" b="b"/>
            <a:pathLst>
              <a:path w="51418" h="123884" extrusionOk="0">
                <a:moveTo>
                  <a:pt x="1178" y="119850"/>
                </a:moveTo>
                <a:cubicBezTo>
                  <a:pt x="44421" y="93179"/>
                  <a:pt x="47946" y="47364"/>
                  <a:pt x="47755" y="1073"/>
                </a:cubicBezTo>
                <a:cubicBezTo>
                  <a:pt x="47755" y="-261"/>
                  <a:pt x="50041" y="-451"/>
                  <a:pt x="50136" y="1073"/>
                </a:cubicBezTo>
                <a:cubicBezTo>
                  <a:pt x="54423" y="46126"/>
                  <a:pt x="50136" y="101942"/>
                  <a:pt x="3083" y="123659"/>
                </a:cubicBezTo>
                <a:cubicBezTo>
                  <a:pt x="2031" y="124185"/>
                  <a:pt x="751" y="123759"/>
                  <a:pt x="225" y="122707"/>
                </a:cubicBezTo>
                <a:cubicBezTo>
                  <a:pt x="-301" y="121655"/>
                  <a:pt x="126" y="120376"/>
                  <a:pt x="1178" y="1198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3997875" y="1739539"/>
            <a:ext cx="64582" cy="102834"/>
          </a:xfrm>
          <a:custGeom>
            <a:avLst/>
            <a:gdLst/>
            <a:ahLst/>
            <a:cxnLst/>
            <a:rect l="l" t="t" r="r" b="b"/>
            <a:pathLst>
              <a:path w="86109" h="137112" extrusionOk="0">
                <a:moveTo>
                  <a:pt x="166" y="429"/>
                </a:moveTo>
                <a:cubicBezTo>
                  <a:pt x="166" y="-143"/>
                  <a:pt x="832" y="-143"/>
                  <a:pt x="1023" y="429"/>
                </a:cubicBezTo>
                <a:cubicBezTo>
                  <a:pt x="14834" y="47196"/>
                  <a:pt x="23216" y="127397"/>
                  <a:pt x="85129" y="134541"/>
                </a:cubicBezTo>
                <a:cubicBezTo>
                  <a:pt x="85839" y="134736"/>
                  <a:pt x="86256" y="135470"/>
                  <a:pt x="86061" y="136180"/>
                </a:cubicBezTo>
                <a:cubicBezTo>
                  <a:pt x="85937" y="136633"/>
                  <a:pt x="85582" y="136988"/>
                  <a:pt x="85129" y="137112"/>
                </a:cubicBezTo>
                <a:cubicBezTo>
                  <a:pt x="24931" y="135398"/>
                  <a:pt x="-2406" y="50149"/>
                  <a:pt x="166" y="42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3772027" y="1901710"/>
            <a:ext cx="74952" cy="99258"/>
          </a:xfrm>
          <a:custGeom>
            <a:avLst/>
            <a:gdLst/>
            <a:ahLst/>
            <a:cxnLst/>
            <a:rect l="l" t="t" r="r" b="b"/>
            <a:pathLst>
              <a:path w="99936" h="132344" extrusionOk="0">
                <a:moveTo>
                  <a:pt x="51836" y="129386"/>
                </a:moveTo>
                <a:cubicBezTo>
                  <a:pt x="54901" y="130607"/>
                  <a:pt x="58097" y="131470"/>
                  <a:pt x="61361" y="131958"/>
                </a:cubicBezTo>
                <a:cubicBezTo>
                  <a:pt x="64706" y="132473"/>
                  <a:pt x="68111" y="132473"/>
                  <a:pt x="71457" y="131958"/>
                </a:cubicBezTo>
                <a:cubicBezTo>
                  <a:pt x="75794" y="131527"/>
                  <a:pt x="79985" y="130162"/>
                  <a:pt x="83744" y="127957"/>
                </a:cubicBezTo>
                <a:cubicBezTo>
                  <a:pt x="86741" y="126316"/>
                  <a:pt x="89471" y="124228"/>
                  <a:pt x="91841" y="121766"/>
                </a:cubicBezTo>
                <a:cubicBezTo>
                  <a:pt x="95221" y="118271"/>
                  <a:pt x="97962" y="114208"/>
                  <a:pt x="99937" y="109765"/>
                </a:cubicBezTo>
                <a:lnTo>
                  <a:pt x="88126" y="52615"/>
                </a:lnTo>
                <a:cubicBezTo>
                  <a:pt x="88126" y="52615"/>
                  <a:pt x="41644" y="-14060"/>
                  <a:pt x="11450" y="2704"/>
                </a:cubicBezTo>
                <a:cubicBezTo>
                  <a:pt x="-18745" y="19468"/>
                  <a:pt x="16403" y="116242"/>
                  <a:pt x="51836" y="129386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3788482" y="1924598"/>
            <a:ext cx="43926" cy="62265"/>
          </a:xfrm>
          <a:custGeom>
            <a:avLst/>
            <a:gdLst/>
            <a:ahLst/>
            <a:cxnLst/>
            <a:rect l="l" t="t" r="r" b="b"/>
            <a:pathLst>
              <a:path w="58568" h="83020" extrusionOk="0">
                <a:moveTo>
                  <a:pt x="465" y="0"/>
                </a:moveTo>
                <a:cubicBezTo>
                  <a:pt x="-106" y="0"/>
                  <a:pt x="-202" y="762"/>
                  <a:pt x="465" y="952"/>
                </a:cubicBezTo>
                <a:cubicBezTo>
                  <a:pt x="25325" y="11049"/>
                  <a:pt x="38565" y="34100"/>
                  <a:pt x="47519" y="58102"/>
                </a:cubicBezTo>
                <a:cubicBezTo>
                  <a:pt x="42002" y="48592"/>
                  <a:pt x="29820" y="45355"/>
                  <a:pt x="20310" y="50871"/>
                </a:cubicBezTo>
                <a:cubicBezTo>
                  <a:pt x="19395" y="51402"/>
                  <a:pt x="18524" y="52004"/>
                  <a:pt x="17705" y="52673"/>
                </a:cubicBezTo>
                <a:cubicBezTo>
                  <a:pt x="17134" y="52673"/>
                  <a:pt x="17705" y="54102"/>
                  <a:pt x="18372" y="53912"/>
                </a:cubicBezTo>
                <a:cubicBezTo>
                  <a:pt x="27362" y="51106"/>
                  <a:pt x="37147" y="54228"/>
                  <a:pt x="42851" y="61722"/>
                </a:cubicBezTo>
                <a:cubicBezTo>
                  <a:pt x="47325" y="67988"/>
                  <a:pt x="51094" y="74728"/>
                  <a:pt x="54091" y="81820"/>
                </a:cubicBezTo>
                <a:cubicBezTo>
                  <a:pt x="55234" y="84106"/>
                  <a:pt x="59234" y="82867"/>
                  <a:pt x="58472" y="80296"/>
                </a:cubicBezTo>
                <a:lnTo>
                  <a:pt x="58472" y="79724"/>
                </a:lnTo>
                <a:cubicBezTo>
                  <a:pt x="59044" y="47625"/>
                  <a:pt x="34469" y="3238"/>
                  <a:pt x="46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3760793" y="1699877"/>
            <a:ext cx="307571" cy="266797"/>
          </a:xfrm>
          <a:custGeom>
            <a:avLst/>
            <a:gdLst/>
            <a:ahLst/>
            <a:cxnLst/>
            <a:rect l="l" t="t" r="r" b="b"/>
            <a:pathLst>
              <a:path w="410095" h="355729" extrusionOk="0">
                <a:moveTo>
                  <a:pt x="29858" y="355730"/>
                </a:moveTo>
                <a:cubicBezTo>
                  <a:pt x="29858" y="355730"/>
                  <a:pt x="84341" y="151418"/>
                  <a:pt x="289605" y="121415"/>
                </a:cubicBezTo>
                <a:cubicBezTo>
                  <a:pt x="333268" y="113985"/>
                  <a:pt x="377886" y="127494"/>
                  <a:pt x="410096" y="157895"/>
                </a:cubicBezTo>
                <a:cubicBezTo>
                  <a:pt x="410096" y="157895"/>
                  <a:pt x="375234" y="-31747"/>
                  <a:pt x="175495" y="4638"/>
                </a:cubicBezTo>
                <a:cubicBezTo>
                  <a:pt x="-39770" y="43881"/>
                  <a:pt x="-13767" y="299818"/>
                  <a:pt x="29858" y="35573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3760814" y="1699877"/>
            <a:ext cx="302693" cy="255082"/>
          </a:xfrm>
          <a:custGeom>
            <a:avLst/>
            <a:gdLst/>
            <a:ahLst/>
            <a:cxnLst/>
            <a:rect l="l" t="t" r="r" b="b"/>
            <a:pathLst>
              <a:path w="403590" h="340109" extrusionOk="0">
                <a:moveTo>
                  <a:pt x="403591" y="134750"/>
                </a:moveTo>
                <a:cubicBezTo>
                  <a:pt x="370715" y="110136"/>
                  <a:pt x="329296" y="99833"/>
                  <a:pt x="288719" y="106175"/>
                </a:cubicBezTo>
                <a:cubicBezTo>
                  <a:pt x="100505" y="133798"/>
                  <a:pt x="33830" y="300866"/>
                  <a:pt x="20495" y="340109"/>
                </a:cubicBezTo>
                <a:cubicBezTo>
                  <a:pt x="-16271" y="263052"/>
                  <a:pt x="-23796" y="40929"/>
                  <a:pt x="175467" y="4639"/>
                </a:cubicBezTo>
                <a:cubicBezTo>
                  <a:pt x="331296" y="-23746"/>
                  <a:pt x="386731" y="85411"/>
                  <a:pt x="403591" y="13475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3800054" y="2098119"/>
            <a:ext cx="125650" cy="122587"/>
          </a:xfrm>
          <a:custGeom>
            <a:avLst/>
            <a:gdLst/>
            <a:ahLst/>
            <a:cxnLst/>
            <a:rect l="l" t="t" r="r" b="b"/>
            <a:pathLst>
              <a:path w="167534" h="163449" extrusionOk="0">
                <a:moveTo>
                  <a:pt x="7896" y="0"/>
                </a:moveTo>
                <a:cubicBezTo>
                  <a:pt x="7896" y="0"/>
                  <a:pt x="59997" y="49530"/>
                  <a:pt x="104098" y="55436"/>
                </a:cubicBezTo>
                <a:cubicBezTo>
                  <a:pt x="148199" y="61341"/>
                  <a:pt x="167534" y="45911"/>
                  <a:pt x="167534" y="45911"/>
                </a:cubicBezTo>
                <a:cubicBezTo>
                  <a:pt x="167534" y="45911"/>
                  <a:pt x="166296" y="163830"/>
                  <a:pt x="138388" y="163449"/>
                </a:cubicBezTo>
                <a:cubicBezTo>
                  <a:pt x="110480" y="163068"/>
                  <a:pt x="22564" y="118872"/>
                  <a:pt x="1418" y="47720"/>
                </a:cubicBezTo>
                <a:cubicBezTo>
                  <a:pt x="-4011" y="29146"/>
                  <a:pt x="7896" y="0"/>
                  <a:pt x="789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3799425" y="2094691"/>
            <a:ext cx="132863" cy="49219"/>
          </a:xfrm>
          <a:custGeom>
            <a:avLst/>
            <a:gdLst/>
            <a:ahLst/>
            <a:cxnLst/>
            <a:rect l="l" t="t" r="r" b="b"/>
            <a:pathLst>
              <a:path w="177151" h="65626" extrusionOk="0">
                <a:moveTo>
                  <a:pt x="118843" y="65626"/>
                </a:moveTo>
                <a:lnTo>
                  <a:pt x="112556" y="65626"/>
                </a:lnTo>
                <a:cubicBezTo>
                  <a:pt x="64931" y="64197"/>
                  <a:pt x="4352" y="10476"/>
                  <a:pt x="1781" y="8476"/>
                </a:cubicBezTo>
                <a:cubicBezTo>
                  <a:pt x="-270" y="6829"/>
                  <a:pt x="-598" y="3832"/>
                  <a:pt x="1049" y="1781"/>
                </a:cubicBezTo>
                <a:cubicBezTo>
                  <a:pt x="2696" y="-270"/>
                  <a:pt x="5694" y="-598"/>
                  <a:pt x="7745" y="1049"/>
                </a:cubicBezTo>
                <a:cubicBezTo>
                  <a:pt x="7891" y="1167"/>
                  <a:pt x="8031" y="1293"/>
                  <a:pt x="8162" y="1427"/>
                </a:cubicBezTo>
                <a:cubicBezTo>
                  <a:pt x="8734" y="1427"/>
                  <a:pt x="68932" y="55053"/>
                  <a:pt x="112938" y="56387"/>
                </a:cubicBezTo>
                <a:cubicBezTo>
                  <a:pt x="156943" y="57720"/>
                  <a:pt x="169040" y="44576"/>
                  <a:pt x="169135" y="44481"/>
                </a:cubicBezTo>
                <a:cubicBezTo>
                  <a:pt x="171056" y="42683"/>
                  <a:pt x="174069" y="42783"/>
                  <a:pt x="175866" y="44704"/>
                </a:cubicBezTo>
                <a:cubicBezTo>
                  <a:pt x="177492" y="46441"/>
                  <a:pt x="177586" y="49110"/>
                  <a:pt x="176088" y="50958"/>
                </a:cubicBezTo>
                <a:cubicBezTo>
                  <a:pt x="175422" y="51243"/>
                  <a:pt x="161801" y="65626"/>
                  <a:pt x="118843" y="65626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3787044" y="2116621"/>
            <a:ext cx="34911" cy="137088"/>
          </a:xfrm>
          <a:custGeom>
            <a:avLst/>
            <a:gdLst/>
            <a:ahLst/>
            <a:cxnLst/>
            <a:rect l="l" t="t" r="r" b="b"/>
            <a:pathLst>
              <a:path w="46548" h="182784" extrusionOk="0">
                <a:moveTo>
                  <a:pt x="17336" y="182785"/>
                </a:moveTo>
                <a:cubicBezTo>
                  <a:pt x="17336" y="182785"/>
                  <a:pt x="35338" y="70009"/>
                  <a:pt x="0" y="10478"/>
                </a:cubicBezTo>
                <a:lnTo>
                  <a:pt x="17336" y="0"/>
                </a:lnTo>
                <a:cubicBezTo>
                  <a:pt x="17336" y="0"/>
                  <a:pt x="56769" y="28575"/>
                  <a:pt x="44006" y="18097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16"/>
          <p:cNvSpPr/>
          <p:nvPr/>
        </p:nvSpPr>
        <p:spPr>
          <a:xfrm>
            <a:off x="3925561" y="2137553"/>
            <a:ext cx="73437" cy="102084"/>
          </a:xfrm>
          <a:custGeom>
            <a:avLst/>
            <a:gdLst/>
            <a:ahLst/>
            <a:cxnLst/>
            <a:rect l="l" t="t" r="r" b="b"/>
            <a:pathLst>
              <a:path w="97916" h="136112" extrusionOk="0">
                <a:moveTo>
                  <a:pt x="68675" y="136112"/>
                </a:moveTo>
                <a:lnTo>
                  <a:pt x="0" y="0"/>
                </a:lnTo>
                <a:lnTo>
                  <a:pt x="19336" y="8858"/>
                </a:lnTo>
                <a:lnTo>
                  <a:pt x="97917" y="133826"/>
                </a:lnTo>
                <a:lnTo>
                  <a:pt x="68675" y="136112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16"/>
          <p:cNvSpPr/>
          <p:nvPr/>
        </p:nvSpPr>
        <p:spPr>
          <a:xfrm>
            <a:off x="3656138" y="2159167"/>
            <a:ext cx="217760" cy="731099"/>
          </a:xfrm>
          <a:custGeom>
            <a:avLst/>
            <a:gdLst/>
            <a:ahLst/>
            <a:cxnLst/>
            <a:rect l="l" t="t" r="r" b="b"/>
            <a:pathLst>
              <a:path w="290346" h="974799" extrusionOk="0">
                <a:moveTo>
                  <a:pt x="71386" y="123390"/>
                </a:moveTo>
                <a:cubicBezTo>
                  <a:pt x="-8433" y="435429"/>
                  <a:pt x="-33960" y="909203"/>
                  <a:pt x="61194" y="966925"/>
                </a:cubicBezTo>
                <a:cubicBezTo>
                  <a:pt x="167112" y="1031218"/>
                  <a:pt x="299986" y="681175"/>
                  <a:pt x="289794" y="665458"/>
                </a:cubicBezTo>
                <a:cubicBezTo>
                  <a:pt x="281889" y="653647"/>
                  <a:pt x="229977" y="344751"/>
                  <a:pt x="195116" y="118342"/>
                </a:cubicBezTo>
                <a:cubicBezTo>
                  <a:pt x="160254" y="-108067"/>
                  <a:pt x="91103" y="46238"/>
                  <a:pt x="71386" y="12339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16"/>
          <p:cNvSpPr/>
          <p:nvPr/>
        </p:nvSpPr>
        <p:spPr>
          <a:xfrm>
            <a:off x="3815477" y="2344293"/>
            <a:ext cx="57364" cy="343257"/>
          </a:xfrm>
          <a:custGeom>
            <a:avLst/>
            <a:gdLst/>
            <a:ahLst/>
            <a:cxnLst/>
            <a:rect l="l" t="t" r="r" b="b"/>
            <a:pathLst>
              <a:path w="76485" h="457676" extrusionOk="0">
                <a:moveTo>
                  <a:pt x="76486" y="457676"/>
                </a:moveTo>
                <a:cubicBezTo>
                  <a:pt x="68961" y="419576"/>
                  <a:pt x="62008" y="381476"/>
                  <a:pt x="55150" y="343376"/>
                </a:cubicBezTo>
                <a:cubicBezTo>
                  <a:pt x="48292" y="305276"/>
                  <a:pt x="42005" y="267176"/>
                  <a:pt x="35433" y="229076"/>
                </a:cubicBezTo>
                <a:lnTo>
                  <a:pt x="16954" y="114300"/>
                </a:lnTo>
                <a:lnTo>
                  <a:pt x="8192" y="57150"/>
                </a:lnTo>
                <a:cubicBezTo>
                  <a:pt x="5524" y="38100"/>
                  <a:pt x="2572" y="19050"/>
                  <a:pt x="0" y="0"/>
                </a:cubicBezTo>
                <a:cubicBezTo>
                  <a:pt x="3810" y="19050"/>
                  <a:pt x="7334" y="38100"/>
                  <a:pt x="10954" y="57150"/>
                </a:cubicBezTo>
                <a:lnTo>
                  <a:pt x="21336" y="114300"/>
                </a:lnTo>
                <a:lnTo>
                  <a:pt x="41053" y="228600"/>
                </a:lnTo>
                <a:cubicBezTo>
                  <a:pt x="47149" y="266700"/>
                  <a:pt x="53626" y="304800"/>
                  <a:pt x="59531" y="342900"/>
                </a:cubicBezTo>
                <a:cubicBezTo>
                  <a:pt x="65437" y="381000"/>
                  <a:pt x="71247" y="419290"/>
                  <a:pt x="76486" y="45767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16"/>
          <p:cNvSpPr/>
          <p:nvPr/>
        </p:nvSpPr>
        <p:spPr>
          <a:xfrm>
            <a:off x="3827336" y="2364081"/>
            <a:ext cx="3904" cy="45791"/>
          </a:xfrm>
          <a:custGeom>
            <a:avLst/>
            <a:gdLst/>
            <a:ahLst/>
            <a:cxnLst/>
            <a:rect l="l" t="t" r="r" b="b"/>
            <a:pathLst>
              <a:path w="5206" h="61055" extrusionOk="0">
                <a:moveTo>
                  <a:pt x="571" y="61055"/>
                </a:moveTo>
                <a:cubicBezTo>
                  <a:pt x="-190" y="50846"/>
                  <a:pt x="-190" y="40594"/>
                  <a:pt x="571" y="30385"/>
                </a:cubicBezTo>
                <a:cubicBezTo>
                  <a:pt x="571" y="25305"/>
                  <a:pt x="952" y="20257"/>
                  <a:pt x="1714" y="15240"/>
                </a:cubicBezTo>
                <a:cubicBezTo>
                  <a:pt x="2190" y="10097"/>
                  <a:pt x="2952" y="5144"/>
                  <a:pt x="3619" y="0"/>
                </a:cubicBezTo>
                <a:cubicBezTo>
                  <a:pt x="5172" y="10146"/>
                  <a:pt x="5587" y="20433"/>
                  <a:pt x="4857" y="30671"/>
                </a:cubicBezTo>
                <a:cubicBezTo>
                  <a:pt x="4281" y="40901"/>
                  <a:pt x="2847" y="51065"/>
                  <a:pt x="571" y="6105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2" name="Google Shape;482;p16"/>
          <p:cNvSpPr/>
          <p:nvPr/>
        </p:nvSpPr>
        <p:spPr>
          <a:xfrm>
            <a:off x="3703899" y="2440695"/>
            <a:ext cx="419846" cy="443665"/>
          </a:xfrm>
          <a:custGeom>
            <a:avLst/>
            <a:gdLst/>
            <a:ahLst/>
            <a:cxnLst/>
            <a:rect l="l" t="t" r="r" b="b"/>
            <a:pathLst>
              <a:path w="559795" h="591554" extrusionOk="0">
                <a:moveTo>
                  <a:pt x="23992" y="586315"/>
                </a:moveTo>
                <a:cubicBezTo>
                  <a:pt x="112575" y="611842"/>
                  <a:pt x="223350" y="544595"/>
                  <a:pt x="546343" y="373622"/>
                </a:cubicBezTo>
                <a:cubicBezTo>
                  <a:pt x="591111" y="350000"/>
                  <a:pt x="513863" y="-21761"/>
                  <a:pt x="464809" y="1004"/>
                </a:cubicBezTo>
                <a:cubicBezTo>
                  <a:pt x="403087" y="29579"/>
                  <a:pt x="169534" y="154642"/>
                  <a:pt x="153723" y="165882"/>
                </a:cubicBezTo>
                <a:cubicBezTo>
                  <a:pt x="19706" y="261132"/>
                  <a:pt x="-35920" y="568980"/>
                  <a:pt x="23992" y="586315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16"/>
          <p:cNvSpPr/>
          <p:nvPr/>
        </p:nvSpPr>
        <p:spPr>
          <a:xfrm>
            <a:off x="3977997" y="2298664"/>
            <a:ext cx="489163" cy="434161"/>
          </a:xfrm>
          <a:custGeom>
            <a:avLst/>
            <a:gdLst/>
            <a:ahLst/>
            <a:cxnLst/>
            <a:rect l="l" t="t" r="r" b="b"/>
            <a:pathLst>
              <a:path w="652217" h="578881" extrusionOk="0">
                <a:moveTo>
                  <a:pt x="0" y="262196"/>
                </a:moveTo>
                <a:cubicBezTo>
                  <a:pt x="0" y="262196"/>
                  <a:pt x="102394" y="169422"/>
                  <a:pt x="172117" y="111891"/>
                </a:cubicBezTo>
                <a:cubicBezTo>
                  <a:pt x="211074" y="79792"/>
                  <a:pt x="282702" y="30643"/>
                  <a:pt x="322135" y="20165"/>
                </a:cubicBezTo>
                <a:cubicBezTo>
                  <a:pt x="381000" y="4449"/>
                  <a:pt x="637508" y="-23650"/>
                  <a:pt x="645985" y="38358"/>
                </a:cubicBezTo>
                <a:cubicBezTo>
                  <a:pt x="653415" y="94556"/>
                  <a:pt x="429959" y="90650"/>
                  <a:pt x="429959" y="90650"/>
                </a:cubicBezTo>
                <a:cubicBezTo>
                  <a:pt x="429959" y="90650"/>
                  <a:pt x="655701" y="74648"/>
                  <a:pt x="652177" y="143895"/>
                </a:cubicBezTo>
                <a:cubicBezTo>
                  <a:pt x="648652" y="213142"/>
                  <a:pt x="396811" y="175232"/>
                  <a:pt x="396811" y="175232"/>
                </a:cubicBezTo>
                <a:cubicBezTo>
                  <a:pt x="396811" y="175232"/>
                  <a:pt x="629126" y="163898"/>
                  <a:pt x="614172" y="234764"/>
                </a:cubicBezTo>
                <a:cubicBezTo>
                  <a:pt x="602551" y="287913"/>
                  <a:pt x="372904" y="266768"/>
                  <a:pt x="372904" y="266768"/>
                </a:cubicBezTo>
                <a:cubicBezTo>
                  <a:pt x="372904" y="266768"/>
                  <a:pt x="572929" y="258481"/>
                  <a:pt x="563404" y="314393"/>
                </a:cubicBezTo>
                <a:cubicBezTo>
                  <a:pt x="553212" y="375829"/>
                  <a:pt x="339661" y="369257"/>
                  <a:pt x="339661" y="369257"/>
                </a:cubicBezTo>
                <a:cubicBezTo>
                  <a:pt x="292036" y="506512"/>
                  <a:pt x="213741" y="552518"/>
                  <a:pt x="153829" y="578807"/>
                </a:cubicBezTo>
                <a:cubicBezTo>
                  <a:pt x="138970" y="584522"/>
                  <a:pt x="0" y="262196"/>
                  <a:pt x="0" y="262196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4241012" y="2362167"/>
            <a:ext cx="196971" cy="14772"/>
          </a:xfrm>
          <a:custGeom>
            <a:avLst/>
            <a:gdLst/>
            <a:ahLst/>
            <a:cxnLst/>
            <a:rect l="l" t="t" r="r" b="b"/>
            <a:pathLst>
              <a:path w="262628" h="19696" extrusionOk="0">
                <a:moveTo>
                  <a:pt x="500" y="6552"/>
                </a:moveTo>
                <a:cubicBezTo>
                  <a:pt x="26980" y="3695"/>
                  <a:pt x="53745" y="647"/>
                  <a:pt x="80320" y="170"/>
                </a:cubicBezTo>
                <a:cubicBezTo>
                  <a:pt x="106894" y="-306"/>
                  <a:pt x="133564" y="170"/>
                  <a:pt x="160139" y="2171"/>
                </a:cubicBezTo>
                <a:cubicBezTo>
                  <a:pt x="194858" y="4087"/>
                  <a:pt x="229245" y="9968"/>
                  <a:pt x="262628" y="19697"/>
                </a:cubicBezTo>
                <a:cubicBezTo>
                  <a:pt x="202144" y="6743"/>
                  <a:pt x="106799" y="7029"/>
                  <a:pt x="80224" y="7505"/>
                </a:cubicBezTo>
                <a:cubicBezTo>
                  <a:pt x="53650" y="7981"/>
                  <a:pt x="27075" y="7505"/>
                  <a:pt x="500" y="7505"/>
                </a:cubicBezTo>
                <a:cubicBezTo>
                  <a:pt x="-167" y="7600"/>
                  <a:pt x="-167" y="6648"/>
                  <a:pt x="500" y="655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4241092" y="2434430"/>
            <a:ext cx="152545" cy="5255"/>
          </a:xfrm>
          <a:custGeom>
            <a:avLst/>
            <a:gdLst/>
            <a:ahLst/>
            <a:cxnLst/>
            <a:rect l="l" t="t" r="r" b="b"/>
            <a:pathLst>
              <a:path w="203393" h="7007" extrusionOk="0">
                <a:moveTo>
                  <a:pt x="394" y="6310"/>
                </a:moveTo>
                <a:cubicBezTo>
                  <a:pt x="34303" y="4214"/>
                  <a:pt x="67926" y="785"/>
                  <a:pt x="101930" y="119"/>
                </a:cubicBezTo>
                <a:cubicBezTo>
                  <a:pt x="135934" y="-548"/>
                  <a:pt x="168034" y="1738"/>
                  <a:pt x="201847" y="3452"/>
                </a:cubicBezTo>
                <a:cubicBezTo>
                  <a:pt x="204419" y="3452"/>
                  <a:pt x="203562" y="4881"/>
                  <a:pt x="200895" y="4881"/>
                </a:cubicBezTo>
                <a:cubicBezTo>
                  <a:pt x="167081" y="4881"/>
                  <a:pt x="135744" y="6881"/>
                  <a:pt x="101835" y="6977"/>
                </a:cubicBezTo>
                <a:cubicBezTo>
                  <a:pt x="67926" y="7072"/>
                  <a:pt x="34112" y="5834"/>
                  <a:pt x="394" y="6977"/>
                </a:cubicBezTo>
                <a:cubicBezTo>
                  <a:pt x="-178" y="7167"/>
                  <a:pt x="-83" y="6405"/>
                  <a:pt x="394" y="631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4229744" y="2498867"/>
            <a:ext cx="118598" cy="5302"/>
          </a:xfrm>
          <a:custGeom>
            <a:avLst/>
            <a:gdLst/>
            <a:ahLst/>
            <a:cxnLst/>
            <a:rect l="l" t="t" r="r" b="b"/>
            <a:pathLst>
              <a:path w="158131" h="7069" extrusionOk="0">
                <a:moveTo>
                  <a:pt x="665" y="2974"/>
                </a:moveTo>
                <a:cubicBezTo>
                  <a:pt x="52643" y="-1647"/>
                  <a:pt x="104960" y="-881"/>
                  <a:pt x="156780" y="5260"/>
                </a:cubicBezTo>
                <a:cubicBezTo>
                  <a:pt x="159352" y="5260"/>
                  <a:pt x="157923" y="7070"/>
                  <a:pt x="155256" y="7070"/>
                </a:cubicBezTo>
                <a:cubicBezTo>
                  <a:pt x="103440" y="5260"/>
                  <a:pt x="62768" y="3546"/>
                  <a:pt x="856" y="4688"/>
                </a:cubicBezTo>
                <a:cubicBezTo>
                  <a:pt x="-97" y="4784"/>
                  <a:pt x="-382" y="3069"/>
                  <a:pt x="665" y="297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3702348" y="2450806"/>
            <a:ext cx="319582" cy="435673"/>
          </a:xfrm>
          <a:custGeom>
            <a:avLst/>
            <a:gdLst/>
            <a:ahLst/>
            <a:cxnLst/>
            <a:rect l="l" t="t" r="r" b="b"/>
            <a:pathLst>
              <a:path w="426110" h="580897" extrusionOk="0">
                <a:moveTo>
                  <a:pt x="426110" y="0"/>
                </a:moveTo>
                <a:lnTo>
                  <a:pt x="401917" y="469678"/>
                </a:lnTo>
                <a:cubicBezTo>
                  <a:pt x="401917" y="469678"/>
                  <a:pt x="111404" y="609505"/>
                  <a:pt x="23774" y="575596"/>
                </a:cubicBezTo>
                <a:cubicBezTo>
                  <a:pt x="-33947" y="553307"/>
                  <a:pt x="13011" y="237268"/>
                  <a:pt x="169316" y="14335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3730222" y="2558020"/>
            <a:ext cx="99751" cy="135872"/>
          </a:xfrm>
          <a:custGeom>
            <a:avLst/>
            <a:gdLst/>
            <a:ahLst/>
            <a:cxnLst/>
            <a:rect l="l" t="t" r="r" b="b"/>
            <a:pathLst>
              <a:path w="133001" h="181162" extrusionOk="0">
                <a:moveTo>
                  <a:pt x="40" y="180231"/>
                </a:moveTo>
                <a:cubicBezTo>
                  <a:pt x="9565" y="145465"/>
                  <a:pt x="42140" y="55644"/>
                  <a:pt x="131675" y="113"/>
                </a:cubicBezTo>
                <a:cubicBezTo>
                  <a:pt x="132533" y="-363"/>
                  <a:pt x="133485" y="780"/>
                  <a:pt x="132723" y="1352"/>
                </a:cubicBezTo>
                <a:cubicBezTo>
                  <a:pt x="70049" y="48977"/>
                  <a:pt x="13280" y="148132"/>
                  <a:pt x="1373" y="180803"/>
                </a:cubicBezTo>
                <a:cubicBezTo>
                  <a:pt x="1088" y="181565"/>
                  <a:pt x="-246" y="180993"/>
                  <a:pt x="40" y="18023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3925705" y="2510512"/>
            <a:ext cx="18145" cy="299740"/>
          </a:xfrm>
          <a:custGeom>
            <a:avLst/>
            <a:gdLst/>
            <a:ahLst/>
            <a:cxnLst/>
            <a:rect l="l" t="t" r="r" b="b"/>
            <a:pathLst>
              <a:path w="24193" h="399654" extrusionOk="0">
                <a:moveTo>
                  <a:pt x="0" y="398547"/>
                </a:moveTo>
                <a:cubicBezTo>
                  <a:pt x="0" y="346731"/>
                  <a:pt x="2572" y="295010"/>
                  <a:pt x="5429" y="243289"/>
                </a:cubicBezTo>
                <a:cubicBezTo>
                  <a:pt x="8287" y="191569"/>
                  <a:pt x="10858" y="139753"/>
                  <a:pt x="14954" y="88032"/>
                </a:cubicBezTo>
                <a:cubicBezTo>
                  <a:pt x="17336" y="58885"/>
                  <a:pt x="19431" y="29644"/>
                  <a:pt x="22765" y="497"/>
                </a:cubicBezTo>
                <a:cubicBezTo>
                  <a:pt x="22911" y="102"/>
                  <a:pt x="23350" y="-99"/>
                  <a:pt x="23744" y="48"/>
                </a:cubicBezTo>
                <a:cubicBezTo>
                  <a:pt x="23952" y="125"/>
                  <a:pt x="24116" y="289"/>
                  <a:pt x="24194" y="497"/>
                </a:cubicBezTo>
                <a:cubicBezTo>
                  <a:pt x="24194" y="52218"/>
                  <a:pt x="21812" y="104034"/>
                  <a:pt x="19336" y="155659"/>
                </a:cubicBezTo>
                <a:cubicBezTo>
                  <a:pt x="16859" y="207285"/>
                  <a:pt x="13907" y="259291"/>
                  <a:pt x="10382" y="311012"/>
                </a:cubicBezTo>
                <a:cubicBezTo>
                  <a:pt x="8477" y="340254"/>
                  <a:pt x="6001" y="369400"/>
                  <a:pt x="2667" y="398547"/>
                </a:cubicBezTo>
                <a:cubicBezTo>
                  <a:pt x="2476" y="399976"/>
                  <a:pt x="0" y="400071"/>
                  <a:pt x="0" y="3985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3813793" y="2447750"/>
            <a:ext cx="208950" cy="121198"/>
          </a:xfrm>
          <a:custGeom>
            <a:avLst/>
            <a:gdLst/>
            <a:ahLst/>
            <a:cxnLst/>
            <a:rect l="l" t="t" r="r" b="b"/>
            <a:pathLst>
              <a:path w="278600" h="161597" extrusionOk="0">
                <a:moveTo>
                  <a:pt x="274660" y="170"/>
                </a:moveTo>
                <a:cubicBezTo>
                  <a:pt x="256004" y="7807"/>
                  <a:pt x="237896" y="16719"/>
                  <a:pt x="220463" y="26840"/>
                </a:cubicBezTo>
                <a:cubicBezTo>
                  <a:pt x="202651" y="36365"/>
                  <a:pt x="185125" y="45890"/>
                  <a:pt x="167599" y="56272"/>
                </a:cubicBezTo>
                <a:cubicBezTo>
                  <a:pt x="132833" y="76275"/>
                  <a:pt x="56823" y="114661"/>
                  <a:pt x="54" y="161047"/>
                </a:cubicBezTo>
                <a:cubicBezTo>
                  <a:pt x="-613" y="161524"/>
                  <a:pt x="5102" y="162000"/>
                  <a:pt x="5674" y="161047"/>
                </a:cubicBezTo>
                <a:cubicBezTo>
                  <a:pt x="31582" y="137711"/>
                  <a:pt x="256848" y="19315"/>
                  <a:pt x="273707" y="7504"/>
                </a:cubicBezTo>
                <a:cubicBezTo>
                  <a:pt x="273887" y="9085"/>
                  <a:pt x="274206" y="10647"/>
                  <a:pt x="274660" y="12172"/>
                </a:cubicBezTo>
                <a:cubicBezTo>
                  <a:pt x="274660" y="13219"/>
                  <a:pt x="276565" y="13600"/>
                  <a:pt x="276946" y="12172"/>
                </a:cubicBezTo>
                <a:cubicBezTo>
                  <a:pt x="277803" y="9219"/>
                  <a:pt x="277898" y="6361"/>
                  <a:pt x="278565" y="3409"/>
                </a:cubicBezTo>
                <a:cubicBezTo>
                  <a:pt x="278817" y="1797"/>
                  <a:pt x="277715" y="287"/>
                  <a:pt x="276104" y="35"/>
                </a:cubicBezTo>
                <a:cubicBezTo>
                  <a:pt x="275619" y="-40"/>
                  <a:pt x="275122" y="6"/>
                  <a:pt x="274660" y="1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3768042" y="2778062"/>
            <a:ext cx="238243" cy="110585"/>
          </a:xfrm>
          <a:custGeom>
            <a:avLst/>
            <a:gdLst/>
            <a:ahLst/>
            <a:cxnLst/>
            <a:rect l="l" t="t" r="r" b="b"/>
            <a:pathLst>
              <a:path w="317658" h="147447" extrusionOk="0">
                <a:moveTo>
                  <a:pt x="0" y="147447"/>
                </a:moveTo>
                <a:cubicBezTo>
                  <a:pt x="13707" y="145108"/>
                  <a:pt x="27210" y="141700"/>
                  <a:pt x="40386" y="137255"/>
                </a:cubicBezTo>
                <a:cubicBezTo>
                  <a:pt x="53626" y="133064"/>
                  <a:pt x="66770" y="128397"/>
                  <a:pt x="79819" y="123634"/>
                </a:cubicBezTo>
                <a:cubicBezTo>
                  <a:pt x="105918" y="114109"/>
                  <a:pt x="131826" y="103918"/>
                  <a:pt x="157734" y="93631"/>
                </a:cubicBezTo>
                <a:cubicBezTo>
                  <a:pt x="209455" y="73057"/>
                  <a:pt x="261080" y="52006"/>
                  <a:pt x="313372" y="32195"/>
                </a:cubicBezTo>
                <a:lnTo>
                  <a:pt x="312610" y="33147"/>
                </a:lnTo>
                <a:lnTo>
                  <a:pt x="317659" y="0"/>
                </a:lnTo>
                <a:lnTo>
                  <a:pt x="315182" y="33433"/>
                </a:lnTo>
                <a:lnTo>
                  <a:pt x="315182" y="34099"/>
                </a:lnTo>
                <a:lnTo>
                  <a:pt x="314515" y="34099"/>
                </a:lnTo>
                <a:cubicBezTo>
                  <a:pt x="289846" y="47339"/>
                  <a:pt x="264605" y="59436"/>
                  <a:pt x="239173" y="71056"/>
                </a:cubicBezTo>
                <a:cubicBezTo>
                  <a:pt x="213741" y="82677"/>
                  <a:pt x="188023" y="93536"/>
                  <a:pt x="161925" y="103727"/>
                </a:cubicBezTo>
                <a:cubicBezTo>
                  <a:pt x="135826" y="113919"/>
                  <a:pt x="109538" y="123444"/>
                  <a:pt x="82582" y="131445"/>
                </a:cubicBezTo>
                <a:cubicBezTo>
                  <a:pt x="69151" y="135446"/>
                  <a:pt x="55626" y="139065"/>
                  <a:pt x="41910" y="142018"/>
                </a:cubicBezTo>
                <a:cubicBezTo>
                  <a:pt x="28187" y="145391"/>
                  <a:pt x="14129" y="147212"/>
                  <a:pt x="0" y="147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4271269" y="3174391"/>
            <a:ext cx="373021" cy="453722"/>
          </a:xfrm>
          <a:custGeom>
            <a:avLst/>
            <a:gdLst/>
            <a:ahLst/>
            <a:cxnLst/>
            <a:rect l="l" t="t" r="r" b="b"/>
            <a:pathLst>
              <a:path w="497361" h="604963" extrusionOk="0">
                <a:moveTo>
                  <a:pt x="474031" y="129929"/>
                </a:moveTo>
                <a:cubicBezTo>
                  <a:pt x="439741" y="218987"/>
                  <a:pt x="296009" y="565983"/>
                  <a:pt x="263910" y="590653"/>
                </a:cubicBezTo>
                <a:cubicBezTo>
                  <a:pt x="225810" y="619990"/>
                  <a:pt x="7497" y="601130"/>
                  <a:pt x="734" y="562078"/>
                </a:cubicBezTo>
                <a:cubicBezTo>
                  <a:pt x="-16697" y="460351"/>
                  <a:pt x="280864" y="120213"/>
                  <a:pt x="409547" y="26773"/>
                </a:cubicBezTo>
                <a:cubicBezTo>
                  <a:pt x="472412" y="-18852"/>
                  <a:pt x="531467" y="-19042"/>
                  <a:pt x="474031" y="129929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4272220" y="3521375"/>
            <a:ext cx="361130" cy="272227"/>
          </a:xfrm>
          <a:custGeom>
            <a:avLst/>
            <a:gdLst/>
            <a:ahLst/>
            <a:cxnLst/>
            <a:rect l="l" t="t" r="r" b="b"/>
            <a:pathLst>
              <a:path w="481507" h="362969" extrusionOk="0">
                <a:moveTo>
                  <a:pt x="475906" y="97050"/>
                </a:moveTo>
                <a:cubicBezTo>
                  <a:pt x="503529" y="119053"/>
                  <a:pt x="422566" y="378609"/>
                  <a:pt x="373322" y="362226"/>
                </a:cubicBezTo>
                <a:cubicBezTo>
                  <a:pt x="192347" y="301933"/>
                  <a:pt x="35280" y="183251"/>
                  <a:pt x="11372" y="141341"/>
                </a:cubicBezTo>
                <a:cubicBezTo>
                  <a:pt x="-13536" y="95007"/>
                  <a:pt x="3835" y="37253"/>
                  <a:pt x="50169" y="12346"/>
                </a:cubicBezTo>
                <a:cubicBezTo>
                  <a:pt x="58897" y="7654"/>
                  <a:pt x="68302" y="4353"/>
                  <a:pt x="78047" y="2562"/>
                </a:cubicBezTo>
                <a:cubicBezTo>
                  <a:pt x="172535" y="-16393"/>
                  <a:pt x="448284" y="75333"/>
                  <a:pt x="475906" y="9705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4521162" y="3574918"/>
            <a:ext cx="433388" cy="245576"/>
          </a:xfrm>
          <a:custGeom>
            <a:avLst/>
            <a:gdLst/>
            <a:ahLst/>
            <a:cxnLst/>
            <a:rect l="l" t="t" r="r" b="b"/>
            <a:pathLst>
              <a:path w="577851" h="327435" extrusionOk="0">
                <a:moveTo>
                  <a:pt x="49686" y="7372"/>
                </a:moveTo>
                <a:cubicBezTo>
                  <a:pt x="49686" y="7372"/>
                  <a:pt x="285049" y="-15012"/>
                  <a:pt x="375727" y="18230"/>
                </a:cubicBezTo>
                <a:cubicBezTo>
                  <a:pt x="421161" y="34899"/>
                  <a:pt x="599088" y="136245"/>
                  <a:pt x="575752" y="180155"/>
                </a:cubicBezTo>
                <a:cubicBezTo>
                  <a:pt x="554511" y="219684"/>
                  <a:pt x="500028" y="176155"/>
                  <a:pt x="500028" y="176155"/>
                </a:cubicBezTo>
                <a:cubicBezTo>
                  <a:pt x="500028" y="176155"/>
                  <a:pt x="564036" y="218160"/>
                  <a:pt x="530889" y="250926"/>
                </a:cubicBezTo>
                <a:cubicBezTo>
                  <a:pt x="497742" y="283692"/>
                  <a:pt x="432019" y="220351"/>
                  <a:pt x="432019" y="220351"/>
                </a:cubicBezTo>
                <a:cubicBezTo>
                  <a:pt x="432019" y="220351"/>
                  <a:pt x="503076" y="260260"/>
                  <a:pt x="464309" y="291788"/>
                </a:cubicBezTo>
                <a:cubicBezTo>
                  <a:pt x="430686" y="319220"/>
                  <a:pt x="347342" y="253688"/>
                  <a:pt x="347342" y="253688"/>
                </a:cubicBezTo>
                <a:cubicBezTo>
                  <a:pt x="347342" y="253688"/>
                  <a:pt x="426590" y="287407"/>
                  <a:pt x="394967" y="318839"/>
                </a:cubicBezTo>
                <a:cubicBezTo>
                  <a:pt x="359915" y="353605"/>
                  <a:pt x="222755" y="271690"/>
                  <a:pt x="222755" y="271690"/>
                </a:cubicBezTo>
                <a:cubicBezTo>
                  <a:pt x="125886" y="328840"/>
                  <a:pt x="72641" y="304170"/>
                  <a:pt x="1585" y="277882"/>
                </a:cubicBezTo>
                <a:cubicBezTo>
                  <a:pt x="-10417" y="273786"/>
                  <a:pt x="49686" y="7372"/>
                  <a:pt x="49686" y="737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4768180" y="3687938"/>
            <a:ext cx="101421" cy="73103"/>
          </a:xfrm>
          <a:custGeom>
            <a:avLst/>
            <a:gdLst/>
            <a:ahLst/>
            <a:cxnLst/>
            <a:rect l="l" t="t" r="r" b="b"/>
            <a:pathLst>
              <a:path w="135228" h="97471" extrusionOk="0">
                <a:moveTo>
                  <a:pt x="122379" y="83851"/>
                </a:moveTo>
                <a:cubicBezTo>
                  <a:pt x="116950" y="78993"/>
                  <a:pt x="111521" y="74326"/>
                  <a:pt x="106187" y="69658"/>
                </a:cubicBezTo>
                <a:cubicBezTo>
                  <a:pt x="95930" y="60155"/>
                  <a:pt x="85081" y="51311"/>
                  <a:pt x="73706" y="43179"/>
                </a:cubicBezTo>
                <a:cubicBezTo>
                  <a:pt x="62562" y="35368"/>
                  <a:pt x="51037" y="28129"/>
                  <a:pt x="39321" y="21176"/>
                </a:cubicBezTo>
                <a:cubicBezTo>
                  <a:pt x="27605" y="14223"/>
                  <a:pt x="13794" y="7746"/>
                  <a:pt x="1221" y="126"/>
                </a:cubicBezTo>
                <a:cubicBezTo>
                  <a:pt x="853" y="-111"/>
                  <a:pt x="363" y="-4"/>
                  <a:pt x="126" y="364"/>
                </a:cubicBezTo>
                <a:cubicBezTo>
                  <a:pt x="-111" y="732"/>
                  <a:pt x="-4" y="1223"/>
                  <a:pt x="364" y="1459"/>
                </a:cubicBezTo>
                <a:cubicBezTo>
                  <a:pt x="12490" y="8898"/>
                  <a:pt x="24192" y="17007"/>
                  <a:pt x="35416" y="25748"/>
                </a:cubicBezTo>
                <a:cubicBezTo>
                  <a:pt x="46751" y="33940"/>
                  <a:pt x="57895" y="42226"/>
                  <a:pt x="69039" y="50513"/>
                </a:cubicBezTo>
                <a:cubicBezTo>
                  <a:pt x="80184" y="58800"/>
                  <a:pt x="91328" y="66039"/>
                  <a:pt x="102472" y="73849"/>
                </a:cubicBezTo>
                <a:cubicBezTo>
                  <a:pt x="108092" y="77755"/>
                  <a:pt x="113426" y="81850"/>
                  <a:pt x="118855" y="86041"/>
                </a:cubicBezTo>
                <a:cubicBezTo>
                  <a:pt x="123717" y="90260"/>
                  <a:pt x="128909" y="94082"/>
                  <a:pt x="134381" y="97471"/>
                </a:cubicBezTo>
                <a:cubicBezTo>
                  <a:pt x="134952" y="97471"/>
                  <a:pt x="135428" y="96995"/>
                  <a:pt x="135143" y="96614"/>
                </a:cubicBezTo>
                <a:cubicBezTo>
                  <a:pt x="131363" y="91910"/>
                  <a:pt x="127083" y="87631"/>
                  <a:pt x="122379" y="8385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4810293" y="3646456"/>
            <a:ext cx="95818" cy="68953"/>
          </a:xfrm>
          <a:custGeom>
            <a:avLst/>
            <a:gdLst/>
            <a:ahLst/>
            <a:cxnLst/>
            <a:rect l="l" t="t" r="r" b="b"/>
            <a:pathLst>
              <a:path w="127758" h="91937" extrusionOk="0">
                <a:moveTo>
                  <a:pt x="127474" y="89535"/>
                </a:moveTo>
                <a:cubicBezTo>
                  <a:pt x="108957" y="71387"/>
                  <a:pt x="89227" y="54521"/>
                  <a:pt x="68419" y="39053"/>
                </a:cubicBezTo>
                <a:cubicBezTo>
                  <a:pt x="47336" y="23814"/>
                  <a:pt x="24775" y="10731"/>
                  <a:pt x="1077" y="0"/>
                </a:cubicBezTo>
                <a:cubicBezTo>
                  <a:pt x="316" y="0"/>
                  <a:pt x="-446" y="857"/>
                  <a:pt x="316" y="1333"/>
                </a:cubicBezTo>
                <a:cubicBezTo>
                  <a:pt x="21366" y="16669"/>
                  <a:pt x="42702" y="31623"/>
                  <a:pt x="63943" y="46672"/>
                </a:cubicBezTo>
                <a:cubicBezTo>
                  <a:pt x="74325" y="54007"/>
                  <a:pt x="120521" y="88678"/>
                  <a:pt x="125855" y="91726"/>
                </a:cubicBezTo>
                <a:cubicBezTo>
                  <a:pt x="127093" y="92488"/>
                  <a:pt x="128331" y="91059"/>
                  <a:pt x="127474" y="895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4724451" y="3727180"/>
            <a:ext cx="93355" cy="60940"/>
          </a:xfrm>
          <a:custGeom>
            <a:avLst/>
            <a:gdLst/>
            <a:ahLst/>
            <a:cxnLst/>
            <a:rect l="l" t="t" r="r" b="b"/>
            <a:pathLst>
              <a:path w="124473" h="81253" extrusionOk="0">
                <a:moveTo>
                  <a:pt x="124296" y="79534"/>
                </a:moveTo>
                <a:cubicBezTo>
                  <a:pt x="106486" y="62844"/>
                  <a:pt x="87619" y="47317"/>
                  <a:pt x="67813" y="33052"/>
                </a:cubicBezTo>
                <a:cubicBezTo>
                  <a:pt x="46421" y="20428"/>
                  <a:pt x="24137" y="9382"/>
                  <a:pt x="1138" y="0"/>
                </a:cubicBezTo>
                <a:cubicBezTo>
                  <a:pt x="280" y="0"/>
                  <a:pt x="-481" y="953"/>
                  <a:pt x="376" y="1429"/>
                </a:cubicBezTo>
                <a:cubicBezTo>
                  <a:pt x="21807" y="14097"/>
                  <a:pt x="43334" y="26384"/>
                  <a:pt x="64193" y="40005"/>
                </a:cubicBezTo>
                <a:cubicBezTo>
                  <a:pt x="74290" y="46673"/>
                  <a:pt x="113152" y="75629"/>
                  <a:pt x="123439" y="81153"/>
                </a:cubicBezTo>
                <a:cubicBezTo>
                  <a:pt x="123915" y="81629"/>
                  <a:pt x="124868" y="80296"/>
                  <a:pt x="124296" y="7953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4705512" y="3164896"/>
            <a:ext cx="433025" cy="779594"/>
          </a:xfrm>
          <a:custGeom>
            <a:avLst/>
            <a:gdLst/>
            <a:ahLst/>
            <a:cxnLst/>
            <a:rect l="l" t="t" r="r" b="b"/>
            <a:pathLst>
              <a:path w="577367" h="1039458" extrusionOk="0">
                <a:moveTo>
                  <a:pt x="114782" y="38957"/>
                </a:moveTo>
                <a:cubicBezTo>
                  <a:pt x="333286" y="338233"/>
                  <a:pt x="537121" y="789813"/>
                  <a:pt x="575887" y="881443"/>
                </a:cubicBezTo>
                <a:cubicBezTo>
                  <a:pt x="602176" y="943546"/>
                  <a:pt x="269659" y="1075182"/>
                  <a:pt x="258133" y="1030319"/>
                </a:cubicBezTo>
                <a:cubicBezTo>
                  <a:pt x="243275" y="973169"/>
                  <a:pt x="68872" y="386238"/>
                  <a:pt x="6959" y="119062"/>
                </a:cubicBezTo>
                <a:cubicBezTo>
                  <a:pt x="-27140" y="-28290"/>
                  <a:pt x="72967" y="-18193"/>
                  <a:pt x="114782" y="3895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4899112" y="3798260"/>
            <a:ext cx="482578" cy="250166"/>
          </a:xfrm>
          <a:custGeom>
            <a:avLst/>
            <a:gdLst/>
            <a:ahLst/>
            <a:cxnLst/>
            <a:rect l="l" t="t" r="r" b="b"/>
            <a:pathLst>
              <a:path w="643437" h="333555" extrusionOk="0">
                <a:moveTo>
                  <a:pt x="58103" y="302038"/>
                </a:moveTo>
                <a:cubicBezTo>
                  <a:pt x="4000" y="277558"/>
                  <a:pt x="0" y="185833"/>
                  <a:pt x="0" y="185833"/>
                </a:cubicBezTo>
                <a:lnTo>
                  <a:pt x="299656" y="0"/>
                </a:lnTo>
                <a:cubicBezTo>
                  <a:pt x="323659" y="62484"/>
                  <a:pt x="392525" y="124682"/>
                  <a:pt x="466249" y="142875"/>
                </a:cubicBezTo>
                <a:cubicBezTo>
                  <a:pt x="549878" y="164021"/>
                  <a:pt x="634937" y="196787"/>
                  <a:pt x="640651" y="205454"/>
                </a:cubicBezTo>
                <a:cubicBezTo>
                  <a:pt x="651605" y="222218"/>
                  <a:pt x="630650" y="248221"/>
                  <a:pt x="570929" y="247364"/>
                </a:cubicBezTo>
                <a:cubicBezTo>
                  <a:pt x="511207" y="246507"/>
                  <a:pt x="395288" y="224599"/>
                  <a:pt x="387953" y="225076"/>
                </a:cubicBezTo>
                <a:cubicBezTo>
                  <a:pt x="385555" y="225558"/>
                  <a:pt x="383198" y="226227"/>
                  <a:pt x="380905" y="227076"/>
                </a:cubicBezTo>
                <a:lnTo>
                  <a:pt x="380905" y="227076"/>
                </a:lnTo>
                <a:cubicBezTo>
                  <a:pt x="378238" y="228981"/>
                  <a:pt x="312420" y="301752"/>
                  <a:pt x="280892" y="323469"/>
                </a:cubicBezTo>
                <a:cubicBezTo>
                  <a:pt x="261842" y="336613"/>
                  <a:pt x="185642" y="334328"/>
                  <a:pt x="141637" y="330898"/>
                </a:cubicBezTo>
                <a:cubicBezTo>
                  <a:pt x="70485" y="325755"/>
                  <a:pt x="66770" y="308610"/>
                  <a:pt x="58103" y="30203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5102777" y="3918589"/>
            <a:ext cx="299511" cy="108560"/>
          </a:xfrm>
          <a:custGeom>
            <a:avLst/>
            <a:gdLst/>
            <a:ahLst/>
            <a:cxnLst/>
            <a:rect l="l" t="t" r="r" b="b"/>
            <a:pathLst>
              <a:path w="399348" h="144747" extrusionOk="0">
                <a:moveTo>
                  <a:pt x="9529" y="19680"/>
                </a:moveTo>
                <a:cubicBezTo>
                  <a:pt x="9529" y="19680"/>
                  <a:pt x="152404" y="-8895"/>
                  <a:pt x="179741" y="2820"/>
                </a:cubicBezTo>
                <a:cubicBezTo>
                  <a:pt x="207078" y="14536"/>
                  <a:pt x="385100" y="61685"/>
                  <a:pt x="396435" y="78258"/>
                </a:cubicBezTo>
                <a:cubicBezTo>
                  <a:pt x="407770" y="94832"/>
                  <a:pt x="386338" y="120930"/>
                  <a:pt x="326712" y="120073"/>
                </a:cubicBezTo>
                <a:cubicBezTo>
                  <a:pt x="267085" y="119216"/>
                  <a:pt x="151071" y="97308"/>
                  <a:pt x="143641" y="97880"/>
                </a:cubicBezTo>
                <a:cubicBezTo>
                  <a:pt x="136212" y="98451"/>
                  <a:pt x="16673" y="143886"/>
                  <a:pt x="4386" y="144743"/>
                </a:cubicBezTo>
                <a:cubicBezTo>
                  <a:pt x="-7901" y="145600"/>
                  <a:pt x="9529" y="19680"/>
                  <a:pt x="9529" y="1968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5168360" y="3912632"/>
            <a:ext cx="235315" cy="93654"/>
          </a:xfrm>
          <a:custGeom>
            <a:avLst/>
            <a:gdLst/>
            <a:ahLst/>
            <a:cxnLst/>
            <a:rect l="l" t="t" r="r" b="b"/>
            <a:pathLst>
              <a:path w="313753" h="124872" extrusionOk="0">
                <a:moveTo>
                  <a:pt x="0" y="0"/>
                </a:moveTo>
                <a:cubicBezTo>
                  <a:pt x="15907" y="0"/>
                  <a:pt x="31813" y="1333"/>
                  <a:pt x="47625" y="2286"/>
                </a:cubicBezTo>
                <a:cubicBezTo>
                  <a:pt x="55626" y="2857"/>
                  <a:pt x="63532" y="3524"/>
                  <a:pt x="71438" y="4381"/>
                </a:cubicBezTo>
                <a:lnTo>
                  <a:pt x="83439" y="5810"/>
                </a:lnTo>
                <a:lnTo>
                  <a:pt x="89440" y="6858"/>
                </a:lnTo>
                <a:cubicBezTo>
                  <a:pt x="91498" y="7293"/>
                  <a:pt x="93533" y="7834"/>
                  <a:pt x="95536" y="8477"/>
                </a:cubicBezTo>
                <a:cubicBezTo>
                  <a:pt x="125825" y="18002"/>
                  <a:pt x="156305" y="27527"/>
                  <a:pt x="186595" y="37052"/>
                </a:cubicBezTo>
                <a:cubicBezTo>
                  <a:pt x="216884" y="46577"/>
                  <a:pt x="247079" y="56102"/>
                  <a:pt x="277368" y="66961"/>
                </a:cubicBezTo>
                <a:cubicBezTo>
                  <a:pt x="285054" y="69840"/>
                  <a:pt x="292375" y="73612"/>
                  <a:pt x="299180" y="78200"/>
                </a:cubicBezTo>
                <a:cubicBezTo>
                  <a:pt x="302736" y="80567"/>
                  <a:pt x="305942" y="83420"/>
                  <a:pt x="308705" y="86678"/>
                </a:cubicBezTo>
                <a:cubicBezTo>
                  <a:pt x="311674" y="90044"/>
                  <a:pt x="313449" y="94296"/>
                  <a:pt x="313754" y="98774"/>
                </a:cubicBezTo>
                <a:cubicBezTo>
                  <a:pt x="313788" y="103317"/>
                  <a:pt x="311923" y="107668"/>
                  <a:pt x="308610" y="110776"/>
                </a:cubicBezTo>
                <a:cubicBezTo>
                  <a:pt x="305668" y="113680"/>
                  <a:pt x="302254" y="116064"/>
                  <a:pt x="298513" y="117824"/>
                </a:cubicBezTo>
                <a:cubicBezTo>
                  <a:pt x="291210" y="121187"/>
                  <a:pt x="283490" y="123558"/>
                  <a:pt x="275558" y="124873"/>
                </a:cubicBezTo>
                <a:cubicBezTo>
                  <a:pt x="283154" y="122709"/>
                  <a:pt x="290474" y="119673"/>
                  <a:pt x="297371" y="115824"/>
                </a:cubicBezTo>
                <a:cubicBezTo>
                  <a:pt x="300700" y="113951"/>
                  <a:pt x="303693" y="111537"/>
                  <a:pt x="306229" y="108680"/>
                </a:cubicBezTo>
                <a:cubicBezTo>
                  <a:pt x="308582" y="106086"/>
                  <a:pt x="309785" y="102650"/>
                  <a:pt x="309563" y="99155"/>
                </a:cubicBezTo>
                <a:cubicBezTo>
                  <a:pt x="307804" y="92026"/>
                  <a:pt x="302996" y="86033"/>
                  <a:pt x="296418" y="82772"/>
                </a:cubicBezTo>
                <a:cubicBezTo>
                  <a:pt x="289866" y="78720"/>
                  <a:pt x="282824" y="75519"/>
                  <a:pt x="275463" y="73247"/>
                </a:cubicBezTo>
                <a:cubicBezTo>
                  <a:pt x="245173" y="63722"/>
                  <a:pt x="214598" y="54769"/>
                  <a:pt x="184309" y="45244"/>
                </a:cubicBezTo>
                <a:cubicBezTo>
                  <a:pt x="154019" y="35719"/>
                  <a:pt x="123825" y="26194"/>
                  <a:pt x="93726" y="14954"/>
                </a:cubicBezTo>
                <a:cubicBezTo>
                  <a:pt x="86357" y="12538"/>
                  <a:pt x="78761" y="10879"/>
                  <a:pt x="71056" y="10001"/>
                </a:cubicBezTo>
                <a:cubicBezTo>
                  <a:pt x="63246" y="8763"/>
                  <a:pt x="55340" y="7810"/>
                  <a:pt x="47530" y="67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5095192" y="3936995"/>
            <a:ext cx="303095" cy="108586"/>
          </a:xfrm>
          <a:custGeom>
            <a:avLst/>
            <a:gdLst/>
            <a:ahLst/>
            <a:cxnLst/>
            <a:rect l="l" t="t" r="r" b="b"/>
            <a:pathLst>
              <a:path w="404127" h="144781" extrusionOk="0">
                <a:moveTo>
                  <a:pt x="497" y="21808"/>
                </a:moveTo>
                <a:cubicBezTo>
                  <a:pt x="497" y="21808"/>
                  <a:pt x="156803" y="-9243"/>
                  <a:pt x="184520" y="2758"/>
                </a:cubicBezTo>
                <a:cubicBezTo>
                  <a:pt x="212238" y="14760"/>
                  <a:pt x="389880" y="61718"/>
                  <a:pt x="401214" y="78196"/>
                </a:cubicBezTo>
                <a:cubicBezTo>
                  <a:pt x="412549" y="94674"/>
                  <a:pt x="391118" y="120963"/>
                  <a:pt x="331491" y="120106"/>
                </a:cubicBezTo>
                <a:cubicBezTo>
                  <a:pt x="271865" y="119249"/>
                  <a:pt x="155850" y="97341"/>
                  <a:pt x="148421" y="97818"/>
                </a:cubicBezTo>
                <a:cubicBezTo>
                  <a:pt x="140991" y="98294"/>
                  <a:pt x="21452" y="143823"/>
                  <a:pt x="9165" y="144776"/>
                </a:cubicBezTo>
                <a:cubicBezTo>
                  <a:pt x="-3122" y="145728"/>
                  <a:pt x="497" y="21808"/>
                  <a:pt x="497" y="2180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5150644" y="3925991"/>
            <a:ext cx="250154" cy="102900"/>
          </a:xfrm>
          <a:custGeom>
            <a:avLst/>
            <a:gdLst/>
            <a:ahLst/>
            <a:cxnLst/>
            <a:rect l="l" t="t" r="r" b="b"/>
            <a:pathLst>
              <a:path w="333538" h="137200" extrusionOk="0">
                <a:moveTo>
                  <a:pt x="0" y="0"/>
                </a:moveTo>
                <a:cubicBezTo>
                  <a:pt x="19050" y="1333"/>
                  <a:pt x="38957" y="3429"/>
                  <a:pt x="58388" y="5524"/>
                </a:cubicBezTo>
                <a:cubicBezTo>
                  <a:pt x="67913" y="6667"/>
                  <a:pt x="77438" y="8001"/>
                  <a:pt x="87439" y="9430"/>
                </a:cubicBezTo>
                <a:lnTo>
                  <a:pt x="102013" y="12001"/>
                </a:lnTo>
                <a:cubicBezTo>
                  <a:pt x="106914" y="12968"/>
                  <a:pt x="111749" y="14240"/>
                  <a:pt x="116491" y="15811"/>
                </a:cubicBezTo>
                <a:cubicBezTo>
                  <a:pt x="153638" y="27622"/>
                  <a:pt x="190754" y="39624"/>
                  <a:pt x="227838" y="51816"/>
                </a:cubicBezTo>
                <a:lnTo>
                  <a:pt x="283369" y="70866"/>
                </a:lnTo>
                <a:lnTo>
                  <a:pt x="297180" y="75724"/>
                </a:lnTo>
                <a:cubicBezTo>
                  <a:pt x="301966" y="77250"/>
                  <a:pt x="306644" y="79095"/>
                  <a:pt x="311182" y="81248"/>
                </a:cubicBezTo>
                <a:cubicBezTo>
                  <a:pt x="315859" y="83497"/>
                  <a:pt x="320241" y="86312"/>
                  <a:pt x="324231" y="89630"/>
                </a:cubicBezTo>
                <a:cubicBezTo>
                  <a:pt x="328612" y="93161"/>
                  <a:pt x="331749" y="98000"/>
                  <a:pt x="333185" y="103441"/>
                </a:cubicBezTo>
                <a:cubicBezTo>
                  <a:pt x="333844" y="106466"/>
                  <a:pt x="333578" y="109619"/>
                  <a:pt x="332423" y="112490"/>
                </a:cubicBezTo>
                <a:cubicBezTo>
                  <a:pt x="331279" y="115128"/>
                  <a:pt x="329553" y="117472"/>
                  <a:pt x="327375" y="119348"/>
                </a:cubicBezTo>
                <a:cubicBezTo>
                  <a:pt x="323467" y="122799"/>
                  <a:pt x="318987" y="125539"/>
                  <a:pt x="314135" y="127445"/>
                </a:cubicBezTo>
                <a:cubicBezTo>
                  <a:pt x="304924" y="131064"/>
                  <a:pt x="295340" y="133652"/>
                  <a:pt x="285560" y="135160"/>
                </a:cubicBezTo>
                <a:cubicBezTo>
                  <a:pt x="266088" y="138197"/>
                  <a:pt x="246237" y="137842"/>
                  <a:pt x="226886" y="134112"/>
                </a:cubicBezTo>
                <a:cubicBezTo>
                  <a:pt x="246223" y="136247"/>
                  <a:pt x="265778" y="135250"/>
                  <a:pt x="284797" y="131159"/>
                </a:cubicBezTo>
                <a:cubicBezTo>
                  <a:pt x="294193" y="129300"/>
                  <a:pt x="303359" y="126425"/>
                  <a:pt x="312134" y="122587"/>
                </a:cubicBezTo>
                <a:cubicBezTo>
                  <a:pt x="316347" y="120793"/>
                  <a:pt x="320214" y="118279"/>
                  <a:pt x="323564" y="115158"/>
                </a:cubicBezTo>
                <a:cubicBezTo>
                  <a:pt x="326547" y="112639"/>
                  <a:pt x="327932" y="108702"/>
                  <a:pt x="327184" y="104871"/>
                </a:cubicBezTo>
                <a:cubicBezTo>
                  <a:pt x="325712" y="101053"/>
                  <a:pt x="323164" y="97744"/>
                  <a:pt x="319850" y="95346"/>
                </a:cubicBezTo>
                <a:cubicBezTo>
                  <a:pt x="316250" y="92522"/>
                  <a:pt x="312315" y="90154"/>
                  <a:pt x="308134" y="88297"/>
                </a:cubicBezTo>
                <a:cubicBezTo>
                  <a:pt x="299847" y="84487"/>
                  <a:pt x="290131" y="81915"/>
                  <a:pt x="280988" y="78772"/>
                </a:cubicBezTo>
                <a:lnTo>
                  <a:pt x="225362" y="60579"/>
                </a:lnTo>
                <a:cubicBezTo>
                  <a:pt x="188309" y="48292"/>
                  <a:pt x="151257" y="36100"/>
                  <a:pt x="114490" y="22479"/>
                </a:cubicBezTo>
                <a:cubicBezTo>
                  <a:pt x="110051" y="20748"/>
                  <a:pt x="105500" y="19316"/>
                  <a:pt x="100870" y="18192"/>
                </a:cubicBezTo>
                <a:lnTo>
                  <a:pt x="86678" y="15145"/>
                </a:lnTo>
                <a:cubicBezTo>
                  <a:pt x="77153" y="13335"/>
                  <a:pt x="67628" y="11621"/>
                  <a:pt x="58103" y="100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5095292" y="3949565"/>
            <a:ext cx="248050" cy="85797"/>
          </a:xfrm>
          <a:custGeom>
            <a:avLst/>
            <a:gdLst/>
            <a:ahLst/>
            <a:cxnLst/>
            <a:rect l="l" t="t" r="r" b="b"/>
            <a:pathLst>
              <a:path w="330733" h="114396" extrusionOk="0">
                <a:moveTo>
                  <a:pt x="554" y="0"/>
                </a:moveTo>
                <a:cubicBezTo>
                  <a:pt x="554" y="0"/>
                  <a:pt x="142476" y="4667"/>
                  <a:pt x="168384" y="15907"/>
                </a:cubicBezTo>
                <a:cubicBezTo>
                  <a:pt x="194292" y="27146"/>
                  <a:pt x="317450" y="51530"/>
                  <a:pt x="328023" y="66961"/>
                </a:cubicBezTo>
                <a:cubicBezTo>
                  <a:pt x="338596" y="82391"/>
                  <a:pt x="318498" y="106680"/>
                  <a:pt x="263063" y="105918"/>
                </a:cubicBezTo>
                <a:cubicBezTo>
                  <a:pt x="207627" y="105156"/>
                  <a:pt x="141619" y="103918"/>
                  <a:pt x="134761" y="104394"/>
                </a:cubicBezTo>
                <a:cubicBezTo>
                  <a:pt x="127903" y="104870"/>
                  <a:pt x="20461" y="113919"/>
                  <a:pt x="8650" y="114395"/>
                </a:cubicBezTo>
                <a:cubicBezTo>
                  <a:pt x="-3161" y="114871"/>
                  <a:pt x="554" y="0"/>
                  <a:pt x="554" y="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5124355" y="3941707"/>
            <a:ext cx="224043" cy="91011"/>
          </a:xfrm>
          <a:custGeom>
            <a:avLst/>
            <a:gdLst/>
            <a:ahLst/>
            <a:cxnLst/>
            <a:rect l="l" t="t" r="r" b="b"/>
            <a:pathLst>
              <a:path w="298724" h="121348" extrusionOk="0">
                <a:moveTo>
                  <a:pt x="0" y="0"/>
                </a:moveTo>
                <a:cubicBezTo>
                  <a:pt x="25051" y="2381"/>
                  <a:pt x="50006" y="5239"/>
                  <a:pt x="74962" y="8001"/>
                </a:cubicBezTo>
                <a:cubicBezTo>
                  <a:pt x="87535" y="9335"/>
                  <a:pt x="100013" y="10859"/>
                  <a:pt x="112490" y="12383"/>
                </a:cubicBezTo>
                <a:lnTo>
                  <a:pt x="122015" y="13621"/>
                </a:lnTo>
                <a:cubicBezTo>
                  <a:pt x="125226" y="14063"/>
                  <a:pt x="128407" y="14699"/>
                  <a:pt x="131540" y="15526"/>
                </a:cubicBezTo>
                <a:cubicBezTo>
                  <a:pt x="137731" y="17050"/>
                  <a:pt x="143732" y="18764"/>
                  <a:pt x="149828" y="20574"/>
                </a:cubicBezTo>
                <a:cubicBezTo>
                  <a:pt x="173926" y="27908"/>
                  <a:pt x="197453" y="35719"/>
                  <a:pt x="221551" y="44387"/>
                </a:cubicBezTo>
                <a:cubicBezTo>
                  <a:pt x="233363" y="48673"/>
                  <a:pt x="245078" y="53150"/>
                  <a:pt x="256794" y="57817"/>
                </a:cubicBezTo>
                <a:cubicBezTo>
                  <a:pt x="262699" y="60198"/>
                  <a:pt x="268510" y="62579"/>
                  <a:pt x="274320" y="65151"/>
                </a:cubicBezTo>
                <a:cubicBezTo>
                  <a:pt x="280373" y="67674"/>
                  <a:pt x="286204" y="70701"/>
                  <a:pt x="291751" y="74200"/>
                </a:cubicBezTo>
                <a:cubicBezTo>
                  <a:pt x="295281" y="76527"/>
                  <a:pt x="297746" y="80157"/>
                  <a:pt x="298609" y="84296"/>
                </a:cubicBezTo>
                <a:cubicBezTo>
                  <a:pt x="299108" y="88461"/>
                  <a:pt x="297982" y="92657"/>
                  <a:pt x="295465" y="96012"/>
                </a:cubicBezTo>
                <a:cubicBezTo>
                  <a:pt x="291260" y="101560"/>
                  <a:pt x="285855" y="106087"/>
                  <a:pt x="279654" y="109252"/>
                </a:cubicBezTo>
                <a:cubicBezTo>
                  <a:pt x="268005" y="115805"/>
                  <a:pt x="254916" y="119371"/>
                  <a:pt x="241554" y="119634"/>
                </a:cubicBezTo>
                <a:cubicBezTo>
                  <a:pt x="216217" y="119634"/>
                  <a:pt x="191167" y="119634"/>
                  <a:pt x="166021" y="119634"/>
                </a:cubicBezTo>
                <a:cubicBezTo>
                  <a:pt x="140875" y="119634"/>
                  <a:pt x="115443" y="119634"/>
                  <a:pt x="90868" y="118586"/>
                </a:cubicBezTo>
                <a:cubicBezTo>
                  <a:pt x="78391" y="118586"/>
                  <a:pt x="65818" y="119634"/>
                  <a:pt x="53245" y="120301"/>
                </a:cubicBezTo>
                <a:cubicBezTo>
                  <a:pt x="40672" y="120968"/>
                  <a:pt x="28099" y="121253"/>
                  <a:pt x="15145" y="121349"/>
                </a:cubicBezTo>
                <a:cubicBezTo>
                  <a:pt x="40005" y="117253"/>
                  <a:pt x="64865" y="114014"/>
                  <a:pt x="90106" y="111824"/>
                </a:cubicBezTo>
                <a:lnTo>
                  <a:pt x="165640" y="111824"/>
                </a:lnTo>
                <a:cubicBezTo>
                  <a:pt x="190786" y="111824"/>
                  <a:pt x="215932" y="111824"/>
                  <a:pt x="240887" y="111252"/>
                </a:cubicBezTo>
                <a:cubicBezTo>
                  <a:pt x="252848" y="111037"/>
                  <a:pt x="264580" y="107932"/>
                  <a:pt x="275082" y="102203"/>
                </a:cubicBezTo>
                <a:cubicBezTo>
                  <a:pt x="280142" y="99660"/>
                  <a:pt x="284593" y="96053"/>
                  <a:pt x="288131" y="91631"/>
                </a:cubicBezTo>
                <a:cubicBezTo>
                  <a:pt x="290811" y="88954"/>
                  <a:pt x="290814" y="84612"/>
                  <a:pt x="288137" y="81932"/>
                </a:cubicBezTo>
                <a:cubicBezTo>
                  <a:pt x="287633" y="81427"/>
                  <a:pt x="287052" y="81003"/>
                  <a:pt x="286417" y="80677"/>
                </a:cubicBezTo>
                <a:cubicBezTo>
                  <a:pt x="281334" y="77484"/>
                  <a:pt x="276017" y="74682"/>
                  <a:pt x="270510" y="72295"/>
                </a:cubicBezTo>
                <a:cubicBezTo>
                  <a:pt x="264890" y="69723"/>
                  <a:pt x="259080" y="67342"/>
                  <a:pt x="253270" y="64961"/>
                </a:cubicBezTo>
                <a:cubicBezTo>
                  <a:pt x="241745" y="60198"/>
                  <a:pt x="230029" y="55436"/>
                  <a:pt x="218313" y="51340"/>
                </a:cubicBezTo>
                <a:cubicBezTo>
                  <a:pt x="194786" y="42672"/>
                  <a:pt x="171259" y="33814"/>
                  <a:pt x="147447" y="26099"/>
                </a:cubicBezTo>
                <a:cubicBezTo>
                  <a:pt x="141446" y="24194"/>
                  <a:pt x="135541" y="22288"/>
                  <a:pt x="129540" y="20669"/>
                </a:cubicBezTo>
                <a:cubicBezTo>
                  <a:pt x="123548" y="19171"/>
                  <a:pt x="117474" y="18026"/>
                  <a:pt x="111347" y="17241"/>
                </a:cubicBezTo>
                <a:lnTo>
                  <a:pt x="74104" y="1152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3917997" y="3674935"/>
            <a:ext cx="705151" cy="405732"/>
          </a:xfrm>
          <a:custGeom>
            <a:avLst/>
            <a:gdLst/>
            <a:ahLst/>
            <a:cxnLst/>
            <a:rect l="l" t="t" r="r" b="b"/>
            <a:pathLst>
              <a:path w="940202" h="540976" extrusionOk="0">
                <a:moveTo>
                  <a:pt x="906484" y="50514"/>
                </a:moveTo>
                <a:lnTo>
                  <a:pt x="940203" y="540385"/>
                </a:lnTo>
                <a:cubicBezTo>
                  <a:pt x="940203" y="540385"/>
                  <a:pt x="502053" y="558101"/>
                  <a:pt x="169249" y="399700"/>
                </a:cubicBezTo>
                <a:cubicBezTo>
                  <a:pt x="-134598" y="254825"/>
                  <a:pt x="16849" y="16700"/>
                  <a:pt x="261737" y="2032"/>
                </a:cubicBezTo>
                <a:cubicBezTo>
                  <a:pt x="480907" y="-11113"/>
                  <a:pt x="859907" y="43560"/>
                  <a:pt x="906484" y="5051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4277317" y="3669387"/>
            <a:ext cx="632169" cy="414459"/>
          </a:xfrm>
          <a:custGeom>
            <a:avLst/>
            <a:gdLst/>
            <a:ahLst/>
            <a:cxnLst/>
            <a:rect l="l" t="t" r="r" b="b"/>
            <a:pathLst>
              <a:path w="842892" h="552612" extrusionOk="0">
                <a:moveTo>
                  <a:pt x="710569" y="523875"/>
                </a:moveTo>
                <a:cubicBezTo>
                  <a:pt x="626654" y="554260"/>
                  <a:pt x="462443" y="552926"/>
                  <a:pt x="442154" y="552450"/>
                </a:cubicBezTo>
                <a:cubicBezTo>
                  <a:pt x="421676" y="553212"/>
                  <a:pt x="246987" y="551021"/>
                  <a:pt x="162215" y="523113"/>
                </a:cubicBezTo>
                <a:cubicBezTo>
                  <a:pt x="-14093" y="465106"/>
                  <a:pt x="-3901" y="377285"/>
                  <a:pt x="3052" y="290894"/>
                </a:cubicBezTo>
                <a:cubicBezTo>
                  <a:pt x="14672" y="149066"/>
                  <a:pt x="143641" y="1143"/>
                  <a:pt x="143641" y="1143"/>
                </a:cubicBezTo>
                <a:lnTo>
                  <a:pt x="768862" y="0"/>
                </a:lnTo>
                <a:cubicBezTo>
                  <a:pt x="768862" y="0"/>
                  <a:pt x="826964" y="149066"/>
                  <a:pt x="838394" y="290894"/>
                </a:cubicBezTo>
                <a:cubicBezTo>
                  <a:pt x="845443" y="377000"/>
                  <a:pt x="863255" y="468821"/>
                  <a:pt x="710569" y="5238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4278963" y="3686066"/>
            <a:ext cx="92797" cy="173777"/>
          </a:xfrm>
          <a:custGeom>
            <a:avLst/>
            <a:gdLst/>
            <a:ahLst/>
            <a:cxnLst/>
            <a:rect l="l" t="t" r="r" b="b"/>
            <a:pathLst>
              <a:path w="123729" h="231703" extrusionOk="0">
                <a:moveTo>
                  <a:pt x="122396" y="145"/>
                </a:moveTo>
                <a:cubicBezTo>
                  <a:pt x="107382" y="15671"/>
                  <a:pt x="94067" y="32753"/>
                  <a:pt x="82677" y="51104"/>
                </a:cubicBezTo>
                <a:cubicBezTo>
                  <a:pt x="72548" y="66503"/>
                  <a:pt x="63540" y="82610"/>
                  <a:pt x="55721" y="99300"/>
                </a:cubicBezTo>
                <a:cubicBezTo>
                  <a:pt x="44361" y="110516"/>
                  <a:pt x="34384" y="123051"/>
                  <a:pt x="26003" y="136639"/>
                </a:cubicBezTo>
                <a:cubicBezTo>
                  <a:pt x="16142" y="152329"/>
                  <a:pt x="7451" y="168724"/>
                  <a:pt x="0" y="185692"/>
                </a:cubicBezTo>
                <a:cubicBezTo>
                  <a:pt x="0" y="186549"/>
                  <a:pt x="857" y="187311"/>
                  <a:pt x="1333" y="186359"/>
                </a:cubicBezTo>
                <a:cubicBezTo>
                  <a:pt x="9018" y="170107"/>
                  <a:pt x="18101" y="154555"/>
                  <a:pt x="28480" y="139877"/>
                </a:cubicBezTo>
                <a:cubicBezTo>
                  <a:pt x="35623" y="129780"/>
                  <a:pt x="43243" y="120160"/>
                  <a:pt x="50863" y="110444"/>
                </a:cubicBezTo>
                <a:cubicBezTo>
                  <a:pt x="34433" y="148981"/>
                  <a:pt x="22912" y="189430"/>
                  <a:pt x="16573" y="230841"/>
                </a:cubicBezTo>
                <a:cubicBezTo>
                  <a:pt x="16573" y="231793"/>
                  <a:pt x="17812" y="232174"/>
                  <a:pt x="18002" y="230841"/>
                </a:cubicBezTo>
                <a:cubicBezTo>
                  <a:pt x="29123" y="189734"/>
                  <a:pt x="44112" y="149772"/>
                  <a:pt x="62770" y="111492"/>
                </a:cubicBezTo>
                <a:cubicBezTo>
                  <a:pt x="72295" y="92442"/>
                  <a:pt x="81820" y="73964"/>
                  <a:pt x="91345" y="55485"/>
                </a:cubicBezTo>
                <a:cubicBezTo>
                  <a:pt x="100870" y="37007"/>
                  <a:pt x="113443" y="19290"/>
                  <a:pt x="123730" y="812"/>
                </a:cubicBezTo>
                <a:cubicBezTo>
                  <a:pt x="123705" y="339"/>
                  <a:pt x="123301" y="-24"/>
                  <a:pt x="122828" y="1"/>
                </a:cubicBezTo>
                <a:cubicBezTo>
                  <a:pt x="122674" y="9"/>
                  <a:pt x="122525" y="59"/>
                  <a:pt x="122396" y="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385048" y="3153634"/>
            <a:ext cx="468916" cy="516395"/>
          </a:xfrm>
          <a:custGeom>
            <a:avLst/>
            <a:gdLst/>
            <a:ahLst/>
            <a:cxnLst/>
            <a:rect l="l" t="t" r="r" b="b"/>
            <a:pathLst>
              <a:path w="625221" h="688527" extrusionOk="0">
                <a:moveTo>
                  <a:pt x="625221" y="687385"/>
                </a:moveTo>
                <a:lnTo>
                  <a:pt x="0" y="688528"/>
                </a:lnTo>
                <a:cubicBezTo>
                  <a:pt x="0" y="688528"/>
                  <a:pt x="110490" y="231328"/>
                  <a:pt x="288226" y="47305"/>
                </a:cubicBezTo>
                <a:cubicBezTo>
                  <a:pt x="369951" y="-37182"/>
                  <a:pt x="467582" y="2823"/>
                  <a:pt x="505587" y="78737"/>
                </a:cubicBezTo>
                <a:cubicBezTo>
                  <a:pt x="625888" y="318672"/>
                  <a:pt x="625221" y="687385"/>
                  <a:pt x="625221" y="6873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4428053" y="3153622"/>
            <a:ext cx="407693" cy="489976"/>
          </a:xfrm>
          <a:custGeom>
            <a:avLst/>
            <a:gdLst/>
            <a:ahLst/>
            <a:cxnLst/>
            <a:rect l="l" t="t" r="r" b="b"/>
            <a:pathLst>
              <a:path w="543591" h="653301" extrusionOk="0">
                <a:moveTo>
                  <a:pt x="204502" y="152954"/>
                </a:moveTo>
                <a:lnTo>
                  <a:pt x="188214" y="156573"/>
                </a:lnTo>
                <a:lnTo>
                  <a:pt x="199263" y="168955"/>
                </a:lnTo>
                <a:lnTo>
                  <a:pt x="197644" y="185529"/>
                </a:lnTo>
                <a:lnTo>
                  <a:pt x="212884" y="178862"/>
                </a:lnTo>
                <a:lnTo>
                  <a:pt x="228124" y="185529"/>
                </a:lnTo>
                <a:lnTo>
                  <a:pt x="226504" y="168955"/>
                </a:lnTo>
                <a:lnTo>
                  <a:pt x="237553" y="156573"/>
                </a:lnTo>
                <a:lnTo>
                  <a:pt x="221361" y="152954"/>
                </a:lnTo>
                <a:lnTo>
                  <a:pt x="212884" y="138666"/>
                </a:lnTo>
                <a:close/>
                <a:moveTo>
                  <a:pt x="408432" y="152954"/>
                </a:moveTo>
                <a:lnTo>
                  <a:pt x="392239" y="156573"/>
                </a:lnTo>
                <a:lnTo>
                  <a:pt x="403288" y="168955"/>
                </a:lnTo>
                <a:lnTo>
                  <a:pt x="401669" y="185529"/>
                </a:lnTo>
                <a:lnTo>
                  <a:pt x="416909" y="178862"/>
                </a:lnTo>
                <a:lnTo>
                  <a:pt x="432149" y="185529"/>
                </a:lnTo>
                <a:lnTo>
                  <a:pt x="430530" y="168955"/>
                </a:lnTo>
                <a:lnTo>
                  <a:pt x="441579" y="156573"/>
                </a:lnTo>
                <a:lnTo>
                  <a:pt x="425291" y="152954"/>
                </a:lnTo>
                <a:lnTo>
                  <a:pt x="416909" y="138666"/>
                </a:lnTo>
                <a:close/>
                <a:moveTo>
                  <a:pt x="328517" y="13507"/>
                </a:moveTo>
                <a:lnTo>
                  <a:pt x="330137" y="29986"/>
                </a:lnTo>
                <a:lnTo>
                  <a:pt x="314896" y="23413"/>
                </a:lnTo>
                <a:lnTo>
                  <a:pt x="299656" y="29986"/>
                </a:lnTo>
                <a:lnTo>
                  <a:pt x="301276" y="13507"/>
                </a:lnTo>
                <a:lnTo>
                  <a:pt x="294418" y="5792"/>
                </a:lnTo>
                <a:cubicBezTo>
                  <a:pt x="307567" y="1512"/>
                  <a:pt x="321366" y="-423"/>
                  <a:pt x="335185" y="77"/>
                </a:cubicBezTo>
                <a:lnTo>
                  <a:pt x="335185" y="77"/>
                </a:lnTo>
                <a:lnTo>
                  <a:pt x="339376" y="1030"/>
                </a:lnTo>
                <a:close/>
                <a:moveTo>
                  <a:pt x="22479" y="480232"/>
                </a:moveTo>
                <a:lnTo>
                  <a:pt x="24098" y="496806"/>
                </a:lnTo>
                <a:lnTo>
                  <a:pt x="8858" y="490138"/>
                </a:lnTo>
                <a:lnTo>
                  <a:pt x="0" y="493948"/>
                </a:lnTo>
                <a:cubicBezTo>
                  <a:pt x="4096" y="481852"/>
                  <a:pt x="8382" y="469374"/>
                  <a:pt x="12859" y="456706"/>
                </a:cubicBezTo>
                <a:lnTo>
                  <a:pt x="17335" y="464230"/>
                </a:lnTo>
                <a:lnTo>
                  <a:pt x="33528" y="467755"/>
                </a:lnTo>
                <a:close/>
                <a:moveTo>
                  <a:pt x="204502" y="464230"/>
                </a:moveTo>
                <a:lnTo>
                  <a:pt x="188214" y="467755"/>
                </a:lnTo>
                <a:lnTo>
                  <a:pt x="199263" y="480232"/>
                </a:lnTo>
                <a:lnTo>
                  <a:pt x="197644" y="496806"/>
                </a:lnTo>
                <a:lnTo>
                  <a:pt x="212884" y="490138"/>
                </a:lnTo>
                <a:lnTo>
                  <a:pt x="228124" y="496806"/>
                </a:lnTo>
                <a:lnTo>
                  <a:pt x="226504" y="480232"/>
                </a:lnTo>
                <a:lnTo>
                  <a:pt x="237553" y="467755"/>
                </a:lnTo>
                <a:lnTo>
                  <a:pt x="221361" y="464230"/>
                </a:lnTo>
                <a:lnTo>
                  <a:pt x="212884" y="449848"/>
                </a:lnTo>
                <a:close/>
                <a:moveTo>
                  <a:pt x="408432" y="464230"/>
                </a:moveTo>
                <a:lnTo>
                  <a:pt x="392239" y="467755"/>
                </a:lnTo>
                <a:lnTo>
                  <a:pt x="403288" y="480232"/>
                </a:lnTo>
                <a:lnTo>
                  <a:pt x="401669" y="496806"/>
                </a:lnTo>
                <a:lnTo>
                  <a:pt x="416909" y="490138"/>
                </a:lnTo>
                <a:lnTo>
                  <a:pt x="432149" y="496806"/>
                </a:lnTo>
                <a:lnTo>
                  <a:pt x="430530" y="480232"/>
                </a:lnTo>
                <a:lnTo>
                  <a:pt x="441579" y="467755"/>
                </a:lnTo>
                <a:lnTo>
                  <a:pt x="425291" y="464230"/>
                </a:lnTo>
                <a:lnTo>
                  <a:pt x="416909" y="449848"/>
                </a:lnTo>
                <a:close/>
                <a:moveTo>
                  <a:pt x="102489" y="309068"/>
                </a:moveTo>
                <a:lnTo>
                  <a:pt x="86201" y="312688"/>
                </a:lnTo>
                <a:lnTo>
                  <a:pt x="97250" y="325070"/>
                </a:lnTo>
                <a:lnTo>
                  <a:pt x="95631" y="341644"/>
                </a:lnTo>
                <a:lnTo>
                  <a:pt x="110871" y="334976"/>
                </a:lnTo>
                <a:lnTo>
                  <a:pt x="126111" y="341644"/>
                </a:lnTo>
                <a:lnTo>
                  <a:pt x="124492" y="325070"/>
                </a:lnTo>
                <a:lnTo>
                  <a:pt x="135541" y="312688"/>
                </a:lnTo>
                <a:lnTo>
                  <a:pt x="119348" y="309068"/>
                </a:lnTo>
                <a:lnTo>
                  <a:pt x="110871" y="294781"/>
                </a:lnTo>
                <a:close/>
                <a:moveTo>
                  <a:pt x="306514" y="309068"/>
                </a:moveTo>
                <a:lnTo>
                  <a:pt x="290227" y="312688"/>
                </a:lnTo>
                <a:lnTo>
                  <a:pt x="301276" y="325070"/>
                </a:lnTo>
                <a:lnTo>
                  <a:pt x="299656" y="341644"/>
                </a:lnTo>
                <a:lnTo>
                  <a:pt x="314896" y="334976"/>
                </a:lnTo>
                <a:lnTo>
                  <a:pt x="330137" y="341644"/>
                </a:lnTo>
                <a:lnTo>
                  <a:pt x="328517" y="325070"/>
                </a:lnTo>
                <a:lnTo>
                  <a:pt x="339566" y="312688"/>
                </a:lnTo>
                <a:lnTo>
                  <a:pt x="323374" y="309068"/>
                </a:lnTo>
                <a:lnTo>
                  <a:pt x="314896" y="294781"/>
                </a:lnTo>
                <a:close/>
                <a:moveTo>
                  <a:pt x="532257" y="340787"/>
                </a:moveTo>
                <a:lnTo>
                  <a:pt x="518922" y="334976"/>
                </a:lnTo>
                <a:lnTo>
                  <a:pt x="503682" y="341644"/>
                </a:lnTo>
                <a:lnTo>
                  <a:pt x="505301" y="325070"/>
                </a:lnTo>
                <a:lnTo>
                  <a:pt x="494252" y="312688"/>
                </a:lnTo>
                <a:lnTo>
                  <a:pt x="510540" y="309068"/>
                </a:lnTo>
                <a:lnTo>
                  <a:pt x="518922" y="294781"/>
                </a:lnTo>
                <a:lnTo>
                  <a:pt x="524542" y="304306"/>
                </a:lnTo>
                <a:lnTo>
                  <a:pt x="524542" y="304306"/>
                </a:lnTo>
                <a:cubicBezTo>
                  <a:pt x="527304" y="316498"/>
                  <a:pt x="529876" y="329071"/>
                  <a:pt x="532257" y="340787"/>
                </a:cubicBezTo>
                <a:close/>
                <a:moveTo>
                  <a:pt x="102489" y="620726"/>
                </a:moveTo>
                <a:lnTo>
                  <a:pt x="86201" y="624250"/>
                </a:lnTo>
                <a:lnTo>
                  <a:pt x="97250" y="636728"/>
                </a:lnTo>
                <a:lnTo>
                  <a:pt x="95631" y="653302"/>
                </a:lnTo>
                <a:lnTo>
                  <a:pt x="110871" y="646634"/>
                </a:lnTo>
                <a:lnTo>
                  <a:pt x="126111" y="653302"/>
                </a:lnTo>
                <a:lnTo>
                  <a:pt x="124492" y="636728"/>
                </a:lnTo>
                <a:lnTo>
                  <a:pt x="135541" y="624250"/>
                </a:lnTo>
                <a:lnTo>
                  <a:pt x="119348" y="620726"/>
                </a:lnTo>
                <a:lnTo>
                  <a:pt x="110871" y="606343"/>
                </a:lnTo>
                <a:close/>
                <a:moveTo>
                  <a:pt x="306514" y="620726"/>
                </a:moveTo>
                <a:lnTo>
                  <a:pt x="290227" y="624250"/>
                </a:lnTo>
                <a:lnTo>
                  <a:pt x="301276" y="636728"/>
                </a:lnTo>
                <a:lnTo>
                  <a:pt x="299656" y="653302"/>
                </a:lnTo>
                <a:lnTo>
                  <a:pt x="314896" y="646634"/>
                </a:lnTo>
                <a:lnTo>
                  <a:pt x="330137" y="653302"/>
                </a:lnTo>
                <a:lnTo>
                  <a:pt x="328517" y="636728"/>
                </a:lnTo>
                <a:lnTo>
                  <a:pt x="339566" y="624346"/>
                </a:lnTo>
                <a:lnTo>
                  <a:pt x="323374" y="620822"/>
                </a:lnTo>
                <a:lnTo>
                  <a:pt x="314896" y="606439"/>
                </a:lnTo>
                <a:close/>
                <a:moveTo>
                  <a:pt x="510445" y="620726"/>
                </a:moveTo>
                <a:lnTo>
                  <a:pt x="494252" y="624250"/>
                </a:lnTo>
                <a:lnTo>
                  <a:pt x="505301" y="636728"/>
                </a:lnTo>
                <a:lnTo>
                  <a:pt x="503682" y="653302"/>
                </a:lnTo>
                <a:lnTo>
                  <a:pt x="518922" y="646634"/>
                </a:lnTo>
                <a:lnTo>
                  <a:pt x="534162" y="653302"/>
                </a:lnTo>
                <a:lnTo>
                  <a:pt x="532543" y="636728"/>
                </a:lnTo>
                <a:lnTo>
                  <a:pt x="543592" y="624250"/>
                </a:lnTo>
                <a:lnTo>
                  <a:pt x="527304" y="620726"/>
                </a:lnTo>
                <a:lnTo>
                  <a:pt x="518922" y="606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4601147" y="3081170"/>
            <a:ext cx="130093" cy="186955"/>
          </a:xfrm>
          <a:custGeom>
            <a:avLst/>
            <a:gdLst/>
            <a:ahLst/>
            <a:cxnLst/>
            <a:rect l="l" t="t" r="r" b="b"/>
            <a:pathLst>
              <a:path w="173458" h="249273" extrusionOk="0">
                <a:moveTo>
                  <a:pt x="78010" y="248603"/>
                </a:moveTo>
                <a:cubicBezTo>
                  <a:pt x="115348" y="256222"/>
                  <a:pt x="156400" y="197358"/>
                  <a:pt x="173260" y="154019"/>
                </a:cubicBezTo>
                <a:cubicBezTo>
                  <a:pt x="174593" y="150686"/>
                  <a:pt x="168974" y="117729"/>
                  <a:pt x="163735" y="77248"/>
                </a:cubicBezTo>
                <a:cubicBezTo>
                  <a:pt x="160687" y="52673"/>
                  <a:pt x="157829" y="25241"/>
                  <a:pt x="157067" y="0"/>
                </a:cubicBezTo>
                <a:lnTo>
                  <a:pt x="0" y="43339"/>
                </a:lnTo>
                <a:cubicBezTo>
                  <a:pt x="10034" y="74661"/>
                  <a:pt x="16176" y="107100"/>
                  <a:pt x="18288" y="139922"/>
                </a:cubicBezTo>
                <a:cubicBezTo>
                  <a:pt x="18377" y="143400"/>
                  <a:pt x="18122" y="146877"/>
                  <a:pt x="17526" y="150304"/>
                </a:cubicBezTo>
                <a:cubicBezTo>
                  <a:pt x="17562" y="150875"/>
                  <a:pt x="17562" y="151448"/>
                  <a:pt x="17526" y="152019"/>
                </a:cubicBezTo>
                <a:cubicBezTo>
                  <a:pt x="14668" y="171640"/>
                  <a:pt x="41815" y="241173"/>
                  <a:pt x="78010" y="24860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4601147" y="3082670"/>
            <a:ext cx="111514" cy="112689"/>
          </a:xfrm>
          <a:custGeom>
            <a:avLst/>
            <a:gdLst/>
            <a:ahLst/>
            <a:cxnLst/>
            <a:rect l="l" t="t" r="r" b="b"/>
            <a:pathLst>
              <a:path w="148685" h="150252" extrusionOk="0">
                <a:moveTo>
                  <a:pt x="17431" y="148209"/>
                </a:moveTo>
                <a:lnTo>
                  <a:pt x="17431" y="149924"/>
                </a:lnTo>
                <a:cubicBezTo>
                  <a:pt x="22819" y="150362"/>
                  <a:pt x="28235" y="150362"/>
                  <a:pt x="33623" y="149924"/>
                </a:cubicBezTo>
                <a:cubicBezTo>
                  <a:pt x="119348" y="145352"/>
                  <a:pt x="142875" y="40577"/>
                  <a:pt x="148685" y="0"/>
                </a:cubicBezTo>
                <a:lnTo>
                  <a:pt x="0" y="41148"/>
                </a:lnTo>
                <a:cubicBezTo>
                  <a:pt x="10059" y="72530"/>
                  <a:pt x="16201" y="105034"/>
                  <a:pt x="18288" y="137922"/>
                </a:cubicBezTo>
                <a:cubicBezTo>
                  <a:pt x="18292" y="141369"/>
                  <a:pt x="18005" y="144810"/>
                  <a:pt x="17431" y="1482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4526942" y="2842784"/>
            <a:ext cx="251827" cy="314004"/>
          </a:xfrm>
          <a:custGeom>
            <a:avLst/>
            <a:gdLst/>
            <a:ahLst/>
            <a:cxnLst/>
            <a:rect l="l" t="t" r="r" b="b"/>
            <a:pathLst>
              <a:path w="335769" h="418672" extrusionOk="0">
                <a:moveTo>
                  <a:pt x="334111" y="118681"/>
                </a:moveTo>
                <a:cubicBezTo>
                  <a:pt x="345541" y="187643"/>
                  <a:pt x="296011" y="349853"/>
                  <a:pt x="243338" y="386239"/>
                </a:cubicBezTo>
                <a:cubicBezTo>
                  <a:pt x="167138" y="438912"/>
                  <a:pt x="54076" y="429958"/>
                  <a:pt x="12547" y="340709"/>
                </a:cubicBezTo>
                <a:cubicBezTo>
                  <a:pt x="-27839" y="254318"/>
                  <a:pt x="37217" y="50006"/>
                  <a:pt x="95034" y="18193"/>
                </a:cubicBezTo>
                <a:cubicBezTo>
                  <a:pt x="180187" y="-28004"/>
                  <a:pt x="317252" y="16764"/>
                  <a:pt x="334111" y="11868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4535024" y="2824241"/>
            <a:ext cx="270869" cy="296078"/>
          </a:xfrm>
          <a:custGeom>
            <a:avLst/>
            <a:gdLst/>
            <a:ahLst/>
            <a:cxnLst/>
            <a:rect l="l" t="t" r="r" b="b"/>
            <a:pathLst>
              <a:path w="361159" h="394770" extrusionOk="0">
                <a:moveTo>
                  <a:pt x="31299" y="134357"/>
                </a:moveTo>
                <a:cubicBezTo>
                  <a:pt x="31299" y="134357"/>
                  <a:pt x="23298" y="174076"/>
                  <a:pt x="47873" y="189316"/>
                </a:cubicBezTo>
                <a:cubicBezTo>
                  <a:pt x="49873" y="190554"/>
                  <a:pt x="112452" y="394294"/>
                  <a:pt x="255137" y="394770"/>
                </a:cubicBezTo>
                <a:cubicBezTo>
                  <a:pt x="255137" y="394770"/>
                  <a:pt x="374580" y="286281"/>
                  <a:pt x="359912" y="173600"/>
                </a:cubicBezTo>
                <a:cubicBezTo>
                  <a:pt x="350387" y="100829"/>
                  <a:pt x="303810" y="75302"/>
                  <a:pt x="303810" y="75302"/>
                </a:cubicBezTo>
                <a:cubicBezTo>
                  <a:pt x="303810" y="75302"/>
                  <a:pt x="214084" y="-25092"/>
                  <a:pt x="93593" y="5960"/>
                </a:cubicBezTo>
                <a:cubicBezTo>
                  <a:pt x="-26898" y="37011"/>
                  <a:pt x="-11277" y="124356"/>
                  <a:pt x="31299" y="1343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16"/>
          <p:cNvSpPr/>
          <p:nvPr/>
        </p:nvSpPr>
        <p:spPr>
          <a:xfrm>
            <a:off x="4494700" y="2839289"/>
            <a:ext cx="422843" cy="452761"/>
          </a:xfrm>
          <a:custGeom>
            <a:avLst/>
            <a:gdLst/>
            <a:ahLst/>
            <a:cxnLst/>
            <a:rect l="l" t="t" r="r" b="b"/>
            <a:pathLst>
              <a:path w="563790" h="603681" extrusionOk="0">
                <a:moveTo>
                  <a:pt x="289090" y="3422"/>
                </a:moveTo>
                <a:cubicBezTo>
                  <a:pt x="276041" y="2755"/>
                  <a:pt x="221748" y="-13342"/>
                  <a:pt x="175933" y="30568"/>
                </a:cubicBezTo>
                <a:cubicBezTo>
                  <a:pt x="132594" y="72097"/>
                  <a:pt x="94875" y="214972"/>
                  <a:pt x="81921" y="245262"/>
                </a:cubicBezTo>
                <a:cubicBezTo>
                  <a:pt x="68967" y="275551"/>
                  <a:pt x="26581" y="273074"/>
                  <a:pt x="10388" y="308031"/>
                </a:cubicBezTo>
                <a:cubicBezTo>
                  <a:pt x="-3518" y="338130"/>
                  <a:pt x="17437" y="353751"/>
                  <a:pt x="15722" y="377278"/>
                </a:cubicBezTo>
                <a:cubicBezTo>
                  <a:pt x="14389" y="395566"/>
                  <a:pt x="-8376" y="419379"/>
                  <a:pt x="3340" y="448811"/>
                </a:cubicBezTo>
                <a:cubicBezTo>
                  <a:pt x="14008" y="475576"/>
                  <a:pt x="41440" y="475004"/>
                  <a:pt x="55632" y="485387"/>
                </a:cubicBezTo>
                <a:cubicBezTo>
                  <a:pt x="69824" y="495769"/>
                  <a:pt x="73539" y="534059"/>
                  <a:pt x="101162" y="549109"/>
                </a:cubicBezTo>
                <a:cubicBezTo>
                  <a:pt x="128784" y="564158"/>
                  <a:pt x="159264" y="541965"/>
                  <a:pt x="174790" y="544823"/>
                </a:cubicBezTo>
                <a:cubicBezTo>
                  <a:pt x="190316" y="547680"/>
                  <a:pt x="200412" y="598639"/>
                  <a:pt x="251847" y="603306"/>
                </a:cubicBezTo>
                <a:cubicBezTo>
                  <a:pt x="303282" y="607973"/>
                  <a:pt x="325475" y="567683"/>
                  <a:pt x="347859" y="562920"/>
                </a:cubicBezTo>
                <a:cubicBezTo>
                  <a:pt x="370243" y="558158"/>
                  <a:pt x="420344" y="581970"/>
                  <a:pt x="448919" y="559967"/>
                </a:cubicBezTo>
                <a:cubicBezTo>
                  <a:pt x="477494" y="537965"/>
                  <a:pt x="487782" y="503770"/>
                  <a:pt x="500831" y="492816"/>
                </a:cubicBezTo>
                <a:cubicBezTo>
                  <a:pt x="513880" y="481862"/>
                  <a:pt x="536073" y="487863"/>
                  <a:pt x="554742" y="460431"/>
                </a:cubicBezTo>
                <a:cubicBezTo>
                  <a:pt x="573411" y="432999"/>
                  <a:pt x="549027" y="409282"/>
                  <a:pt x="549694" y="382803"/>
                </a:cubicBezTo>
                <a:cubicBezTo>
                  <a:pt x="549694" y="364324"/>
                  <a:pt x="568744" y="350608"/>
                  <a:pt x="562553" y="321176"/>
                </a:cubicBezTo>
                <a:cubicBezTo>
                  <a:pt x="553790" y="280695"/>
                  <a:pt x="506069" y="280599"/>
                  <a:pt x="495306" y="238784"/>
                </a:cubicBezTo>
                <a:cubicBezTo>
                  <a:pt x="486734" y="205923"/>
                  <a:pt x="481400" y="68573"/>
                  <a:pt x="407105" y="22091"/>
                </a:cubicBezTo>
                <a:cubicBezTo>
                  <a:pt x="355860" y="-10104"/>
                  <a:pt x="289090" y="3422"/>
                  <a:pt x="289090" y="342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6" name="Google Shape;516;p16"/>
          <p:cNvSpPr/>
          <p:nvPr/>
        </p:nvSpPr>
        <p:spPr>
          <a:xfrm>
            <a:off x="4485968" y="3017734"/>
            <a:ext cx="72315" cy="187166"/>
          </a:xfrm>
          <a:custGeom>
            <a:avLst/>
            <a:gdLst/>
            <a:ahLst/>
            <a:cxnLst/>
            <a:rect l="l" t="t" r="r" b="b"/>
            <a:pathLst>
              <a:path w="96420" h="249555" extrusionOk="0">
                <a:moveTo>
                  <a:pt x="96421" y="0"/>
                </a:moveTo>
                <a:cubicBezTo>
                  <a:pt x="92184" y="6176"/>
                  <a:pt x="86492" y="11213"/>
                  <a:pt x="79847" y="14669"/>
                </a:cubicBezTo>
                <a:lnTo>
                  <a:pt x="60797" y="26003"/>
                </a:lnTo>
                <a:cubicBezTo>
                  <a:pt x="47983" y="32736"/>
                  <a:pt x="36288" y="41411"/>
                  <a:pt x="26126" y="51721"/>
                </a:cubicBezTo>
                <a:cubicBezTo>
                  <a:pt x="16465" y="61880"/>
                  <a:pt x="12159" y="75999"/>
                  <a:pt x="14506" y="89821"/>
                </a:cubicBezTo>
                <a:cubicBezTo>
                  <a:pt x="16076" y="96503"/>
                  <a:pt x="18611" y="102920"/>
                  <a:pt x="22031" y="108871"/>
                </a:cubicBezTo>
                <a:cubicBezTo>
                  <a:pt x="26293" y="115480"/>
                  <a:pt x="29506" y="122710"/>
                  <a:pt x="31556" y="130302"/>
                </a:cubicBezTo>
                <a:cubicBezTo>
                  <a:pt x="32118" y="138610"/>
                  <a:pt x="29944" y="146874"/>
                  <a:pt x="25364" y="153829"/>
                </a:cubicBezTo>
                <a:cubicBezTo>
                  <a:pt x="21745" y="160401"/>
                  <a:pt x="17935" y="166688"/>
                  <a:pt x="14792" y="172879"/>
                </a:cubicBezTo>
                <a:cubicBezTo>
                  <a:pt x="7676" y="184937"/>
                  <a:pt x="5654" y="199332"/>
                  <a:pt x="9172" y="212884"/>
                </a:cubicBezTo>
                <a:cubicBezTo>
                  <a:pt x="11068" y="219406"/>
                  <a:pt x="15134" y="225085"/>
                  <a:pt x="20697" y="228981"/>
                </a:cubicBezTo>
                <a:cubicBezTo>
                  <a:pt x="26515" y="232750"/>
                  <a:pt x="32970" y="235429"/>
                  <a:pt x="39747" y="236887"/>
                </a:cubicBezTo>
                <a:cubicBezTo>
                  <a:pt x="46796" y="238601"/>
                  <a:pt x="54035" y="239649"/>
                  <a:pt x="61369" y="241078"/>
                </a:cubicBezTo>
                <a:cubicBezTo>
                  <a:pt x="68831" y="241797"/>
                  <a:pt x="75902" y="244752"/>
                  <a:pt x="81657" y="249555"/>
                </a:cubicBezTo>
                <a:cubicBezTo>
                  <a:pt x="75504" y="245616"/>
                  <a:pt x="68387" y="243442"/>
                  <a:pt x="61083" y="243269"/>
                </a:cubicBezTo>
                <a:cubicBezTo>
                  <a:pt x="53749" y="242507"/>
                  <a:pt x="46320" y="242126"/>
                  <a:pt x="38890" y="240887"/>
                </a:cubicBezTo>
                <a:cubicBezTo>
                  <a:pt x="31262" y="239809"/>
                  <a:pt x="23918" y="237253"/>
                  <a:pt x="17268" y="233363"/>
                </a:cubicBezTo>
                <a:cubicBezTo>
                  <a:pt x="10478" y="229028"/>
                  <a:pt x="5319" y="222562"/>
                  <a:pt x="2600" y="214979"/>
                </a:cubicBezTo>
                <a:cubicBezTo>
                  <a:pt x="-2140" y="199805"/>
                  <a:pt x="-346" y="183342"/>
                  <a:pt x="7553" y="169545"/>
                </a:cubicBezTo>
                <a:cubicBezTo>
                  <a:pt x="10791" y="162687"/>
                  <a:pt x="14506" y="156210"/>
                  <a:pt x="17840" y="149828"/>
                </a:cubicBezTo>
                <a:cubicBezTo>
                  <a:pt x="21439" y="144395"/>
                  <a:pt x="23207" y="137954"/>
                  <a:pt x="22888" y="131445"/>
                </a:cubicBezTo>
                <a:cubicBezTo>
                  <a:pt x="20602" y="119158"/>
                  <a:pt x="9267" y="106489"/>
                  <a:pt x="6981" y="90583"/>
                </a:cubicBezTo>
                <a:cubicBezTo>
                  <a:pt x="4441" y="74611"/>
                  <a:pt x="9844" y="58403"/>
                  <a:pt x="21459" y="47149"/>
                </a:cubicBezTo>
                <a:cubicBezTo>
                  <a:pt x="32498" y="36896"/>
                  <a:pt x="45102" y="28472"/>
                  <a:pt x="58797" y="22193"/>
                </a:cubicBezTo>
                <a:lnTo>
                  <a:pt x="78704" y="12668"/>
                </a:lnTo>
                <a:cubicBezTo>
                  <a:pt x="85488" y="9832"/>
                  <a:pt x="91544" y="5502"/>
                  <a:pt x="9642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4845677" y="2921794"/>
            <a:ext cx="83002" cy="205025"/>
          </a:xfrm>
          <a:custGeom>
            <a:avLst/>
            <a:gdLst/>
            <a:ahLst/>
            <a:cxnLst/>
            <a:rect l="l" t="t" r="r" b="b"/>
            <a:pathLst>
              <a:path w="110669" h="273367" extrusionOk="0">
                <a:moveTo>
                  <a:pt x="0" y="0"/>
                </a:moveTo>
                <a:cubicBezTo>
                  <a:pt x="8529" y="24950"/>
                  <a:pt x="15528" y="50397"/>
                  <a:pt x="20955" y="76200"/>
                </a:cubicBezTo>
                <a:cubicBezTo>
                  <a:pt x="24384" y="88868"/>
                  <a:pt x="27337" y="101727"/>
                  <a:pt x="31623" y="114300"/>
                </a:cubicBezTo>
                <a:cubicBezTo>
                  <a:pt x="33515" y="120297"/>
                  <a:pt x="36104" y="126052"/>
                  <a:pt x="39338" y="131445"/>
                </a:cubicBezTo>
                <a:cubicBezTo>
                  <a:pt x="39924" y="132743"/>
                  <a:pt x="40767" y="133909"/>
                  <a:pt x="41815" y="134874"/>
                </a:cubicBezTo>
                <a:cubicBezTo>
                  <a:pt x="42666" y="135989"/>
                  <a:pt x="43696" y="136954"/>
                  <a:pt x="44863" y="137731"/>
                </a:cubicBezTo>
                <a:cubicBezTo>
                  <a:pt x="47339" y="139732"/>
                  <a:pt x="50006" y="141446"/>
                  <a:pt x="52769" y="143256"/>
                </a:cubicBezTo>
                <a:cubicBezTo>
                  <a:pt x="64087" y="150291"/>
                  <a:pt x="75025" y="157922"/>
                  <a:pt x="85535" y="166116"/>
                </a:cubicBezTo>
                <a:cubicBezTo>
                  <a:pt x="96717" y="174572"/>
                  <a:pt x="104949" y="186337"/>
                  <a:pt x="109061" y="199739"/>
                </a:cubicBezTo>
                <a:cubicBezTo>
                  <a:pt x="111030" y="206598"/>
                  <a:pt x="111194" y="213849"/>
                  <a:pt x="109538" y="220789"/>
                </a:cubicBezTo>
                <a:cubicBezTo>
                  <a:pt x="107575" y="227444"/>
                  <a:pt x="104341" y="233655"/>
                  <a:pt x="100013" y="239078"/>
                </a:cubicBezTo>
                <a:cubicBezTo>
                  <a:pt x="91303" y="248938"/>
                  <a:pt x="84981" y="260671"/>
                  <a:pt x="81534" y="273368"/>
                </a:cubicBezTo>
                <a:cubicBezTo>
                  <a:pt x="83430" y="260114"/>
                  <a:pt x="88603" y="247542"/>
                  <a:pt x="96583" y="236792"/>
                </a:cubicBezTo>
                <a:cubicBezTo>
                  <a:pt x="100147" y="231554"/>
                  <a:pt x="102729" y="225712"/>
                  <a:pt x="104203" y="219551"/>
                </a:cubicBezTo>
                <a:cubicBezTo>
                  <a:pt x="105221" y="213518"/>
                  <a:pt x="104697" y="207325"/>
                  <a:pt x="102679" y="201549"/>
                </a:cubicBezTo>
                <a:cubicBezTo>
                  <a:pt x="98210" y="189813"/>
                  <a:pt x="90517" y="179577"/>
                  <a:pt x="80486" y="172021"/>
                </a:cubicBezTo>
                <a:cubicBezTo>
                  <a:pt x="70024" y="164205"/>
                  <a:pt x="59150" y="156956"/>
                  <a:pt x="47910" y="150304"/>
                </a:cubicBezTo>
                <a:cubicBezTo>
                  <a:pt x="45053" y="148399"/>
                  <a:pt x="42291" y="146399"/>
                  <a:pt x="39624" y="144209"/>
                </a:cubicBezTo>
                <a:cubicBezTo>
                  <a:pt x="36644" y="141895"/>
                  <a:pt x="34151" y="139014"/>
                  <a:pt x="32290" y="135731"/>
                </a:cubicBezTo>
                <a:cubicBezTo>
                  <a:pt x="28884" y="129693"/>
                  <a:pt x="26138" y="123306"/>
                  <a:pt x="24099" y="116681"/>
                </a:cubicBezTo>
                <a:cubicBezTo>
                  <a:pt x="20098" y="103976"/>
                  <a:pt x="16916" y="91027"/>
                  <a:pt x="14574" y="77914"/>
                </a:cubicBezTo>
                <a:lnTo>
                  <a:pt x="7525" y="38862"/>
                </a:lnTo>
                <a:cubicBezTo>
                  <a:pt x="5792" y="25770"/>
                  <a:pt x="3279" y="12793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16"/>
          <p:cNvSpPr/>
          <p:nvPr/>
        </p:nvSpPr>
        <p:spPr>
          <a:xfrm>
            <a:off x="4750951" y="3203900"/>
            <a:ext cx="129802" cy="75055"/>
          </a:xfrm>
          <a:custGeom>
            <a:avLst/>
            <a:gdLst/>
            <a:ahLst/>
            <a:cxnLst/>
            <a:rect l="l" t="t" r="r" b="b"/>
            <a:pathLst>
              <a:path w="173069" h="100074" extrusionOk="0">
                <a:moveTo>
                  <a:pt x="173069" y="0"/>
                </a:moveTo>
                <a:cubicBezTo>
                  <a:pt x="167131" y="7265"/>
                  <a:pt x="162724" y="15657"/>
                  <a:pt x="160115" y="24670"/>
                </a:cubicBezTo>
                <a:cubicBezTo>
                  <a:pt x="156591" y="33433"/>
                  <a:pt x="153067" y="42196"/>
                  <a:pt x="148971" y="50863"/>
                </a:cubicBezTo>
                <a:cubicBezTo>
                  <a:pt x="145093" y="59738"/>
                  <a:pt x="140271" y="68168"/>
                  <a:pt x="134588" y="76010"/>
                </a:cubicBezTo>
                <a:cubicBezTo>
                  <a:pt x="128728" y="84335"/>
                  <a:pt x="120953" y="91129"/>
                  <a:pt x="111918" y="95821"/>
                </a:cubicBezTo>
                <a:cubicBezTo>
                  <a:pt x="92202" y="104013"/>
                  <a:pt x="71437" y="98965"/>
                  <a:pt x="53816" y="92488"/>
                </a:cubicBezTo>
                <a:cubicBezTo>
                  <a:pt x="44863" y="89154"/>
                  <a:pt x="36195" y="85344"/>
                  <a:pt x="27337" y="82296"/>
                </a:cubicBezTo>
                <a:cubicBezTo>
                  <a:pt x="18719" y="78610"/>
                  <a:pt x="9353" y="77011"/>
                  <a:pt x="0" y="77629"/>
                </a:cubicBezTo>
                <a:cubicBezTo>
                  <a:pt x="9417" y="75327"/>
                  <a:pt x="19276" y="75557"/>
                  <a:pt x="28575" y="78296"/>
                </a:cubicBezTo>
                <a:cubicBezTo>
                  <a:pt x="38100" y="80677"/>
                  <a:pt x="46767" y="83820"/>
                  <a:pt x="55816" y="86296"/>
                </a:cubicBezTo>
                <a:cubicBezTo>
                  <a:pt x="73438" y="91345"/>
                  <a:pt x="92583" y="95060"/>
                  <a:pt x="108490" y="88106"/>
                </a:cubicBezTo>
                <a:cubicBezTo>
                  <a:pt x="116293" y="84068"/>
                  <a:pt x="123045" y="78262"/>
                  <a:pt x="128206" y="71152"/>
                </a:cubicBezTo>
                <a:cubicBezTo>
                  <a:pt x="133856" y="63834"/>
                  <a:pt x="138889" y="56060"/>
                  <a:pt x="143256" y="47911"/>
                </a:cubicBezTo>
                <a:cubicBezTo>
                  <a:pt x="147923" y="39815"/>
                  <a:pt x="152019" y="31337"/>
                  <a:pt x="156400" y="22955"/>
                </a:cubicBezTo>
                <a:cubicBezTo>
                  <a:pt x="158686" y="18764"/>
                  <a:pt x="160972" y="14573"/>
                  <a:pt x="163544" y="10478"/>
                </a:cubicBezTo>
                <a:cubicBezTo>
                  <a:pt x="165740" y="6207"/>
                  <a:pt x="169026" y="2592"/>
                  <a:pt x="1730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16"/>
          <p:cNvSpPr/>
          <p:nvPr/>
        </p:nvSpPr>
        <p:spPr>
          <a:xfrm>
            <a:off x="4104870" y="1383421"/>
            <a:ext cx="410408" cy="389892"/>
          </a:xfrm>
          <a:custGeom>
            <a:avLst/>
            <a:gdLst/>
            <a:ahLst/>
            <a:cxnLst/>
            <a:rect l="l" t="t" r="r" b="b"/>
            <a:pathLst>
              <a:path w="547211" h="519856" extrusionOk="0">
                <a:moveTo>
                  <a:pt x="547211" y="257511"/>
                </a:moveTo>
                <a:cubicBezTo>
                  <a:pt x="547279" y="402333"/>
                  <a:pt x="429932" y="519789"/>
                  <a:pt x="285110" y="519856"/>
                </a:cubicBezTo>
                <a:cubicBezTo>
                  <a:pt x="228730" y="519883"/>
                  <a:pt x="173842" y="501736"/>
                  <a:pt x="128588" y="468108"/>
                </a:cubicBezTo>
                <a:lnTo>
                  <a:pt x="0" y="500970"/>
                </a:lnTo>
                <a:lnTo>
                  <a:pt x="53530" y="381240"/>
                </a:lnTo>
                <a:cubicBezTo>
                  <a:pt x="33037" y="343193"/>
                  <a:pt x="22363" y="300631"/>
                  <a:pt x="22479" y="257415"/>
                </a:cubicBezTo>
                <a:cubicBezTo>
                  <a:pt x="25240" y="112515"/>
                  <a:pt x="144944" y="-2712"/>
                  <a:pt x="289844" y="49"/>
                </a:cubicBezTo>
                <a:cubicBezTo>
                  <a:pt x="430856" y="2736"/>
                  <a:pt x="544524" y="116404"/>
                  <a:pt x="547211" y="257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0" name="Google Shape;520;p16"/>
          <p:cNvSpPr/>
          <p:nvPr/>
        </p:nvSpPr>
        <p:spPr>
          <a:xfrm>
            <a:off x="4099369" y="1378331"/>
            <a:ext cx="415911" cy="396763"/>
          </a:xfrm>
          <a:custGeom>
            <a:avLst/>
            <a:gdLst/>
            <a:ahLst/>
            <a:cxnLst/>
            <a:rect l="l" t="t" r="r" b="b"/>
            <a:pathLst>
              <a:path w="554548" h="529018" extrusionOk="0">
                <a:moveTo>
                  <a:pt x="554546" y="264298"/>
                </a:moveTo>
                <a:cubicBezTo>
                  <a:pt x="553117" y="485754"/>
                  <a:pt x="300990" y="602721"/>
                  <a:pt x="136684" y="478229"/>
                </a:cubicBezTo>
                <a:lnTo>
                  <a:pt x="8382" y="511757"/>
                </a:lnTo>
                <a:lnTo>
                  <a:pt x="0" y="513948"/>
                </a:lnTo>
                <a:lnTo>
                  <a:pt x="3524" y="506042"/>
                </a:lnTo>
                <a:lnTo>
                  <a:pt x="56674" y="386218"/>
                </a:lnTo>
                <a:lnTo>
                  <a:pt x="56674" y="390218"/>
                </a:lnTo>
                <a:cubicBezTo>
                  <a:pt x="-3619" y="282967"/>
                  <a:pt x="25622" y="138092"/>
                  <a:pt x="120777" y="61034"/>
                </a:cubicBezTo>
                <a:cubicBezTo>
                  <a:pt x="293180" y="-81174"/>
                  <a:pt x="553688" y="40937"/>
                  <a:pt x="554355" y="264298"/>
                </a:cubicBezTo>
                <a:close/>
                <a:moveTo>
                  <a:pt x="554546" y="264298"/>
                </a:moveTo>
                <a:cubicBezTo>
                  <a:pt x="555403" y="96563"/>
                  <a:pt x="391287" y="-31644"/>
                  <a:pt x="229076" y="12647"/>
                </a:cubicBezTo>
                <a:cubicBezTo>
                  <a:pt x="67151" y="52938"/>
                  <a:pt x="-15050" y="242105"/>
                  <a:pt x="66008" y="387932"/>
                </a:cubicBezTo>
                <a:lnTo>
                  <a:pt x="65056" y="389933"/>
                </a:lnTo>
                <a:lnTo>
                  <a:pt x="11049" y="509471"/>
                </a:lnTo>
                <a:lnTo>
                  <a:pt x="6287" y="503661"/>
                </a:lnTo>
                <a:lnTo>
                  <a:pt x="134874" y="471657"/>
                </a:lnTo>
                <a:cubicBezTo>
                  <a:pt x="310134" y="598530"/>
                  <a:pt x="550259" y="482992"/>
                  <a:pt x="553974" y="26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4395121" y="1567481"/>
            <a:ext cx="34575" cy="34575"/>
          </a:xfrm>
          <a:custGeom>
            <a:avLst/>
            <a:gdLst/>
            <a:ahLst/>
            <a:cxnLst/>
            <a:rect l="l" t="t" r="r" b="b"/>
            <a:pathLst>
              <a:path w="46100" h="46100" extrusionOk="0">
                <a:moveTo>
                  <a:pt x="0" y="23050"/>
                </a:moveTo>
                <a:cubicBezTo>
                  <a:pt x="0" y="35781"/>
                  <a:pt x="10320" y="46101"/>
                  <a:pt x="23050" y="46101"/>
                </a:cubicBezTo>
                <a:cubicBezTo>
                  <a:pt x="35781" y="46101"/>
                  <a:pt x="46101" y="35781"/>
                  <a:pt x="46101" y="23050"/>
                </a:cubicBezTo>
                <a:cubicBezTo>
                  <a:pt x="46101" y="10320"/>
                  <a:pt x="35781" y="0"/>
                  <a:pt x="23050" y="0"/>
                </a:cubicBezTo>
                <a:cubicBezTo>
                  <a:pt x="10342" y="52"/>
                  <a:pt x="52" y="10342"/>
                  <a:pt x="0" y="2305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4304252" y="1567481"/>
            <a:ext cx="34575" cy="34575"/>
          </a:xfrm>
          <a:custGeom>
            <a:avLst/>
            <a:gdLst/>
            <a:ahLst/>
            <a:cxnLst/>
            <a:rect l="l" t="t" r="r" b="b"/>
            <a:pathLst>
              <a:path w="46100" h="46100" extrusionOk="0">
                <a:moveTo>
                  <a:pt x="0" y="23050"/>
                </a:moveTo>
                <a:cubicBezTo>
                  <a:pt x="0" y="35781"/>
                  <a:pt x="10320" y="46101"/>
                  <a:pt x="23050" y="46101"/>
                </a:cubicBezTo>
                <a:cubicBezTo>
                  <a:pt x="35781" y="46101"/>
                  <a:pt x="46101" y="35781"/>
                  <a:pt x="46101" y="23050"/>
                </a:cubicBezTo>
                <a:cubicBezTo>
                  <a:pt x="46101" y="10320"/>
                  <a:pt x="35781" y="0"/>
                  <a:pt x="23050" y="0"/>
                </a:cubicBezTo>
                <a:cubicBezTo>
                  <a:pt x="10342" y="52"/>
                  <a:pt x="52" y="10342"/>
                  <a:pt x="0" y="2305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3" name="Google Shape;523;p16"/>
          <p:cNvSpPr/>
          <p:nvPr/>
        </p:nvSpPr>
        <p:spPr>
          <a:xfrm>
            <a:off x="4213384" y="1567481"/>
            <a:ext cx="34575" cy="34575"/>
          </a:xfrm>
          <a:custGeom>
            <a:avLst/>
            <a:gdLst/>
            <a:ahLst/>
            <a:cxnLst/>
            <a:rect l="l" t="t" r="r" b="b"/>
            <a:pathLst>
              <a:path w="46100" h="46100" extrusionOk="0">
                <a:moveTo>
                  <a:pt x="0" y="23050"/>
                </a:moveTo>
                <a:cubicBezTo>
                  <a:pt x="0" y="35781"/>
                  <a:pt x="10320" y="46101"/>
                  <a:pt x="23050" y="46101"/>
                </a:cubicBezTo>
                <a:cubicBezTo>
                  <a:pt x="35781" y="46101"/>
                  <a:pt x="46101" y="35781"/>
                  <a:pt x="46101" y="23050"/>
                </a:cubicBezTo>
                <a:cubicBezTo>
                  <a:pt x="46101" y="10320"/>
                  <a:pt x="35781" y="0"/>
                  <a:pt x="23050" y="0"/>
                </a:cubicBezTo>
                <a:cubicBezTo>
                  <a:pt x="10342" y="52"/>
                  <a:pt x="52" y="10342"/>
                  <a:pt x="0" y="2305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6455399" y="3503169"/>
            <a:ext cx="1848777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525" name="Google Shape;525;p16"/>
          <p:cNvSpPr/>
          <p:nvPr/>
        </p:nvSpPr>
        <p:spPr>
          <a:xfrm>
            <a:off x="6455399" y="3724428"/>
            <a:ext cx="1848777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1100"/>
          </a:p>
        </p:txBody>
      </p:sp>
      <p:sp>
        <p:nvSpPr>
          <p:cNvPr id="526" name="Google Shape;526;p16"/>
          <p:cNvSpPr/>
          <p:nvPr/>
        </p:nvSpPr>
        <p:spPr>
          <a:xfrm>
            <a:off x="5775149" y="3519380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6287151" y="1891651"/>
            <a:ext cx="201702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528" name="Google Shape;528;p16"/>
          <p:cNvSpPr/>
          <p:nvPr/>
        </p:nvSpPr>
        <p:spPr>
          <a:xfrm>
            <a:off x="6287151" y="2112910"/>
            <a:ext cx="2017025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</a:t>
            </a:r>
            <a:endParaRPr sz="1100"/>
          </a:p>
        </p:txBody>
      </p:sp>
      <p:sp>
        <p:nvSpPr>
          <p:cNvPr id="529" name="Google Shape;529;p16"/>
          <p:cNvSpPr/>
          <p:nvPr/>
        </p:nvSpPr>
        <p:spPr>
          <a:xfrm>
            <a:off x="5606901" y="1907862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839825" y="2223149"/>
            <a:ext cx="1882374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531" name="Google Shape;531;p16"/>
          <p:cNvSpPr/>
          <p:nvPr/>
        </p:nvSpPr>
        <p:spPr>
          <a:xfrm>
            <a:off x="839824" y="2444407"/>
            <a:ext cx="1882375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80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2" name="Google Shape;532;p16"/>
          <p:cNvSpPr/>
          <p:nvPr/>
        </p:nvSpPr>
        <p:spPr>
          <a:xfrm>
            <a:off x="2898956" y="2239360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3" name="Google Shape;533;p16"/>
          <p:cNvSpPr txBox="1"/>
          <p:nvPr/>
        </p:nvSpPr>
        <p:spPr>
          <a:xfrm>
            <a:off x="1361197" y="3880921"/>
            <a:ext cx="2017025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text goes here</a:t>
            </a:r>
            <a:endParaRPr sz="1100"/>
          </a:p>
        </p:txBody>
      </p:sp>
      <p:sp>
        <p:nvSpPr>
          <p:cNvPr id="534" name="Google Shape;534;p16"/>
          <p:cNvSpPr/>
          <p:nvPr/>
        </p:nvSpPr>
        <p:spPr>
          <a:xfrm>
            <a:off x="695326" y="4102180"/>
            <a:ext cx="2682897" cy="42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adipiscing elit. Maecenas porttitor congue massa. Fusce posuere, </a:t>
            </a:r>
            <a:endParaRPr sz="1100"/>
          </a:p>
        </p:txBody>
      </p:sp>
      <p:sp>
        <p:nvSpPr>
          <p:cNvPr id="535" name="Google Shape;535;p16"/>
          <p:cNvSpPr/>
          <p:nvPr/>
        </p:nvSpPr>
        <p:spPr>
          <a:xfrm>
            <a:off x="3554979" y="3897132"/>
            <a:ext cx="470706" cy="47070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26539" dist="212619" dir="3780000" algn="t" rotWithShape="0">
              <a:srgbClr val="000000">
                <a:alpha val="392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5891340" y="3635572"/>
            <a:ext cx="238323" cy="238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3671171" y="4013324"/>
            <a:ext cx="238323" cy="238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8" name="Google Shape;538;p16"/>
          <p:cNvSpPr/>
          <p:nvPr/>
        </p:nvSpPr>
        <p:spPr>
          <a:xfrm>
            <a:off x="5723092" y="2024054"/>
            <a:ext cx="238323" cy="238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9" name="Google Shape;539;p16"/>
          <p:cNvSpPr/>
          <p:nvPr/>
        </p:nvSpPr>
        <p:spPr>
          <a:xfrm>
            <a:off x="3015148" y="2355551"/>
            <a:ext cx="238323" cy="2383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602458" y="613463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6" name="Google Shape;2316;p34"/>
          <p:cNvGrpSpPr/>
          <p:nvPr/>
        </p:nvGrpSpPr>
        <p:grpSpPr>
          <a:xfrm>
            <a:off x="3381030" y="1806094"/>
            <a:ext cx="2381943" cy="2710263"/>
            <a:chOff x="4307603" y="1394093"/>
            <a:chExt cx="3576798" cy="4069815"/>
          </a:xfrm>
        </p:grpSpPr>
        <p:grpSp>
          <p:nvGrpSpPr>
            <p:cNvPr id="2317" name="Google Shape;2317;p34"/>
            <p:cNvGrpSpPr/>
            <p:nvPr/>
          </p:nvGrpSpPr>
          <p:grpSpPr>
            <a:xfrm>
              <a:off x="4307603" y="1394093"/>
              <a:ext cx="3576798" cy="3079780"/>
              <a:chOff x="5496013" y="2616264"/>
              <a:chExt cx="1197881" cy="1031428"/>
            </a:xfrm>
          </p:grpSpPr>
          <p:grpSp>
            <p:nvGrpSpPr>
              <p:cNvPr id="2318" name="Google Shape;2318;p34"/>
              <p:cNvGrpSpPr/>
              <p:nvPr/>
            </p:nvGrpSpPr>
            <p:grpSpPr>
              <a:xfrm>
                <a:off x="5496013" y="2616359"/>
                <a:ext cx="602491" cy="1031333"/>
                <a:chOff x="5496013" y="2616359"/>
                <a:chExt cx="602491" cy="1031333"/>
              </a:xfrm>
            </p:grpSpPr>
            <p:sp>
              <p:nvSpPr>
                <p:cNvPr id="2319" name="Google Shape;2319;p34"/>
                <p:cNvSpPr/>
                <p:nvPr/>
              </p:nvSpPr>
              <p:spPr>
                <a:xfrm>
                  <a:off x="5507372" y="2632171"/>
                  <a:ext cx="573863" cy="100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63" h="1005600" extrusionOk="0">
                      <a:moveTo>
                        <a:pt x="573864" y="52164"/>
                      </a:moveTo>
                      <a:cubicBezTo>
                        <a:pt x="559481" y="30828"/>
                        <a:pt x="539002" y="10540"/>
                        <a:pt x="514618" y="3015"/>
                      </a:cubicBezTo>
                      <a:cubicBezTo>
                        <a:pt x="501093" y="-1176"/>
                        <a:pt x="487758" y="-890"/>
                        <a:pt x="474232" y="3205"/>
                      </a:cubicBezTo>
                      <a:cubicBezTo>
                        <a:pt x="469374" y="4634"/>
                        <a:pt x="436132" y="24732"/>
                        <a:pt x="434989" y="23970"/>
                      </a:cubicBezTo>
                      <a:cubicBezTo>
                        <a:pt x="398889" y="443"/>
                        <a:pt x="356218" y="-4415"/>
                        <a:pt x="313831" y="6158"/>
                      </a:cubicBezTo>
                      <a:cubicBezTo>
                        <a:pt x="267826" y="17588"/>
                        <a:pt x="230392" y="48163"/>
                        <a:pt x="219343" y="95026"/>
                      </a:cubicBezTo>
                      <a:cubicBezTo>
                        <a:pt x="214485" y="115696"/>
                        <a:pt x="215152" y="138460"/>
                        <a:pt x="220772" y="159892"/>
                      </a:cubicBezTo>
                      <a:cubicBezTo>
                        <a:pt x="181815" y="161320"/>
                        <a:pt x="144096" y="172274"/>
                        <a:pt x="113425" y="198182"/>
                      </a:cubicBezTo>
                      <a:cubicBezTo>
                        <a:pt x="73039" y="232186"/>
                        <a:pt x="60085" y="287527"/>
                        <a:pt x="60180" y="337914"/>
                      </a:cubicBezTo>
                      <a:cubicBezTo>
                        <a:pt x="60276" y="367156"/>
                        <a:pt x="64848" y="398969"/>
                        <a:pt x="77326" y="426496"/>
                      </a:cubicBezTo>
                      <a:cubicBezTo>
                        <a:pt x="48751" y="437831"/>
                        <a:pt x="27129" y="465644"/>
                        <a:pt x="14365" y="492981"/>
                      </a:cubicBezTo>
                      <a:cubicBezTo>
                        <a:pt x="-2685" y="529557"/>
                        <a:pt x="-6209" y="570514"/>
                        <a:pt x="12841" y="606995"/>
                      </a:cubicBezTo>
                      <a:cubicBezTo>
                        <a:pt x="29224" y="638332"/>
                        <a:pt x="63419" y="659383"/>
                        <a:pt x="97899" y="664526"/>
                      </a:cubicBezTo>
                      <a:cubicBezTo>
                        <a:pt x="99519" y="664717"/>
                        <a:pt x="101138" y="664907"/>
                        <a:pt x="102757" y="665098"/>
                      </a:cubicBezTo>
                      <a:cubicBezTo>
                        <a:pt x="88374" y="685957"/>
                        <a:pt x="79802" y="710532"/>
                        <a:pt x="76754" y="736821"/>
                      </a:cubicBezTo>
                      <a:cubicBezTo>
                        <a:pt x="71325" y="784255"/>
                        <a:pt x="92565" y="826356"/>
                        <a:pt x="125236" y="859408"/>
                      </a:cubicBezTo>
                      <a:cubicBezTo>
                        <a:pt x="161526" y="896174"/>
                        <a:pt x="210580" y="915034"/>
                        <a:pt x="262015" y="905794"/>
                      </a:cubicBezTo>
                      <a:cubicBezTo>
                        <a:pt x="278208" y="902842"/>
                        <a:pt x="294495" y="897317"/>
                        <a:pt x="309545" y="889411"/>
                      </a:cubicBezTo>
                      <a:cubicBezTo>
                        <a:pt x="317355" y="949419"/>
                        <a:pt x="370695" y="998377"/>
                        <a:pt x="431179" y="1004950"/>
                      </a:cubicBezTo>
                      <a:cubicBezTo>
                        <a:pt x="489472" y="1011236"/>
                        <a:pt x="543955" y="971136"/>
                        <a:pt x="573673" y="922749"/>
                      </a:cubicBezTo>
                      <a:lnTo>
                        <a:pt x="573673" y="521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2320" name="Google Shape;2320;p34"/>
                <p:cNvGrpSpPr/>
                <p:nvPr/>
              </p:nvGrpSpPr>
              <p:grpSpPr>
                <a:xfrm>
                  <a:off x="5496013" y="2616359"/>
                  <a:ext cx="602491" cy="1031333"/>
                  <a:chOff x="5496013" y="2616359"/>
                  <a:chExt cx="602491" cy="1031333"/>
                </a:xfrm>
              </p:grpSpPr>
              <p:grpSp>
                <p:nvGrpSpPr>
                  <p:cNvPr id="2321" name="Google Shape;2321;p34"/>
                  <p:cNvGrpSpPr/>
                  <p:nvPr/>
                </p:nvGrpSpPr>
                <p:grpSpPr>
                  <a:xfrm>
                    <a:off x="5556373" y="2623600"/>
                    <a:ext cx="538883" cy="735999"/>
                    <a:chOff x="5556373" y="2623600"/>
                    <a:chExt cx="538883" cy="735999"/>
                  </a:xfrm>
                </p:grpSpPr>
                <p:sp>
                  <p:nvSpPr>
                    <p:cNvPr id="2322" name="Google Shape;2322;p34"/>
                    <p:cNvSpPr/>
                    <p:nvPr/>
                  </p:nvSpPr>
                  <p:spPr>
                    <a:xfrm>
                      <a:off x="5556373" y="2623600"/>
                      <a:ext cx="388546" cy="4999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8546" h="499918" extrusionOk="0">
                          <a:moveTo>
                            <a:pt x="381511" y="27397"/>
                          </a:moveTo>
                          <a:cubicBezTo>
                            <a:pt x="310740" y="-26609"/>
                            <a:pt x="186725" y="1489"/>
                            <a:pt x="162531" y="91786"/>
                          </a:cubicBezTo>
                          <a:cubicBezTo>
                            <a:pt x="156340" y="114837"/>
                            <a:pt x="157864" y="140078"/>
                            <a:pt x="165103" y="163319"/>
                          </a:cubicBezTo>
                          <a:cubicBezTo>
                            <a:pt x="124050" y="163891"/>
                            <a:pt x="84426" y="174654"/>
                            <a:pt x="52136" y="202181"/>
                          </a:cubicBezTo>
                          <a:cubicBezTo>
                            <a:pt x="10893" y="237233"/>
                            <a:pt x="-727" y="295145"/>
                            <a:pt x="35" y="346675"/>
                          </a:cubicBezTo>
                          <a:cubicBezTo>
                            <a:pt x="797" y="396967"/>
                            <a:pt x="15370" y="449069"/>
                            <a:pt x="56518" y="480692"/>
                          </a:cubicBezTo>
                          <a:cubicBezTo>
                            <a:pt x="104143" y="517268"/>
                            <a:pt x="176438" y="497266"/>
                            <a:pt x="215014" y="457451"/>
                          </a:cubicBezTo>
                          <a:cubicBezTo>
                            <a:pt x="230063" y="441925"/>
                            <a:pt x="206346" y="418303"/>
                            <a:pt x="191392" y="433829"/>
                          </a:cubicBezTo>
                          <a:cubicBezTo>
                            <a:pt x="158531" y="467833"/>
                            <a:pt x="101571" y="479835"/>
                            <a:pt x="65281" y="444402"/>
                          </a:cubicBezTo>
                          <a:cubicBezTo>
                            <a:pt x="36611" y="416494"/>
                            <a:pt x="32705" y="368202"/>
                            <a:pt x="33563" y="330578"/>
                          </a:cubicBezTo>
                          <a:cubicBezTo>
                            <a:pt x="34515" y="289621"/>
                            <a:pt x="47660" y="249711"/>
                            <a:pt x="79568" y="222660"/>
                          </a:cubicBezTo>
                          <a:cubicBezTo>
                            <a:pt x="106905" y="199419"/>
                            <a:pt x="145862" y="195228"/>
                            <a:pt x="180819" y="197038"/>
                          </a:cubicBezTo>
                          <a:cubicBezTo>
                            <a:pt x="184058" y="202086"/>
                            <a:pt x="187487" y="206848"/>
                            <a:pt x="191297" y="211325"/>
                          </a:cubicBezTo>
                          <a:cubicBezTo>
                            <a:pt x="219681" y="244663"/>
                            <a:pt x="267973" y="240281"/>
                            <a:pt x="305120" y="227803"/>
                          </a:cubicBezTo>
                          <a:cubicBezTo>
                            <a:pt x="325504" y="220945"/>
                            <a:pt x="316741" y="188656"/>
                            <a:pt x="296262" y="195514"/>
                          </a:cubicBezTo>
                          <a:cubicBezTo>
                            <a:pt x="271021" y="203991"/>
                            <a:pt x="241208" y="210563"/>
                            <a:pt x="218919" y="191608"/>
                          </a:cubicBezTo>
                          <a:cubicBezTo>
                            <a:pt x="203679" y="178654"/>
                            <a:pt x="197678" y="162367"/>
                            <a:pt x="194345" y="143126"/>
                          </a:cubicBezTo>
                          <a:cubicBezTo>
                            <a:pt x="191868" y="129220"/>
                            <a:pt x="191868" y="114551"/>
                            <a:pt x="194821" y="100645"/>
                          </a:cubicBezTo>
                          <a:cubicBezTo>
                            <a:pt x="209966" y="27874"/>
                            <a:pt x="314074" y="17587"/>
                            <a:pt x="364652" y="56163"/>
                          </a:cubicBezTo>
                          <a:cubicBezTo>
                            <a:pt x="381797" y="69403"/>
                            <a:pt x="398370" y="40351"/>
                            <a:pt x="381511" y="27397"/>
                          </a:cubicBez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2323" name="Google Shape;2323;p34"/>
                    <p:cNvSpPr/>
                    <p:nvPr/>
                  </p:nvSpPr>
                  <p:spPr>
                    <a:xfrm>
                      <a:off x="5679229" y="3139347"/>
                      <a:ext cx="222416" cy="2202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2416" h="220252" extrusionOk="0">
                          <a:moveTo>
                            <a:pt x="46724" y="1902"/>
                          </a:moveTo>
                          <a:cubicBezTo>
                            <a:pt x="-94532" y="71434"/>
                            <a:pt x="120161" y="333848"/>
                            <a:pt x="219983" y="164017"/>
                          </a:cubicBezTo>
                          <a:cubicBezTo>
                            <a:pt x="230937" y="145348"/>
                            <a:pt x="201981" y="128489"/>
                            <a:pt x="191123" y="147158"/>
                          </a:cubicBezTo>
                          <a:cubicBezTo>
                            <a:pt x="120638" y="266983"/>
                            <a:pt x="-29095" y="76388"/>
                            <a:pt x="63583" y="30763"/>
                          </a:cubicBezTo>
                          <a:cubicBezTo>
                            <a:pt x="83014" y="21238"/>
                            <a:pt x="66059" y="-7623"/>
                            <a:pt x="46724" y="1902"/>
                          </a:cubicBezTo>
                          <a:lnTo>
                            <a:pt x="46724" y="1902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2324" name="Google Shape;2324;p34"/>
                    <p:cNvSpPr/>
                    <p:nvPr/>
                  </p:nvSpPr>
                  <p:spPr>
                    <a:xfrm>
                      <a:off x="5917587" y="2871042"/>
                      <a:ext cx="177669" cy="217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669" h="217844" extrusionOk="0">
                          <a:moveTo>
                            <a:pt x="177173" y="57894"/>
                          </a:moveTo>
                          <a:cubicBezTo>
                            <a:pt x="168601" y="20747"/>
                            <a:pt x="134882" y="1792"/>
                            <a:pt x="98783" y="77"/>
                          </a:cubicBezTo>
                          <a:cubicBezTo>
                            <a:pt x="59540" y="-1732"/>
                            <a:pt x="23440" y="28462"/>
                            <a:pt x="9248" y="63228"/>
                          </a:cubicBezTo>
                          <a:cubicBezTo>
                            <a:pt x="-18280" y="130570"/>
                            <a:pt x="17439" y="209342"/>
                            <a:pt x="92591" y="217724"/>
                          </a:cubicBezTo>
                          <a:cubicBezTo>
                            <a:pt x="114023" y="220105"/>
                            <a:pt x="113832" y="186577"/>
                            <a:pt x="92591" y="184291"/>
                          </a:cubicBezTo>
                          <a:cubicBezTo>
                            <a:pt x="45252" y="179052"/>
                            <a:pt x="26297" y="130189"/>
                            <a:pt x="35917" y="88184"/>
                          </a:cubicBezTo>
                          <a:cubicBezTo>
                            <a:pt x="41728" y="62942"/>
                            <a:pt x="60397" y="42654"/>
                            <a:pt x="85067" y="35225"/>
                          </a:cubicBezTo>
                          <a:cubicBezTo>
                            <a:pt x="109832" y="27795"/>
                            <a:pt x="138978" y="41416"/>
                            <a:pt x="144884" y="66848"/>
                          </a:cubicBezTo>
                          <a:cubicBezTo>
                            <a:pt x="149741" y="87803"/>
                            <a:pt x="182031" y="78944"/>
                            <a:pt x="177173" y="57894"/>
                          </a:cubicBezTo>
                          <a:lnTo>
                            <a:pt x="177173" y="57894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2325" name="Google Shape;2325;p34"/>
                    <p:cNvSpPr/>
                    <p:nvPr/>
                  </p:nvSpPr>
                  <p:spPr>
                    <a:xfrm>
                      <a:off x="5858937" y="3201061"/>
                      <a:ext cx="154002" cy="136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002" h="136001" extrusionOk="0">
                          <a:moveTo>
                            <a:pt x="25226" y="4006"/>
                          </a:moveTo>
                          <a:cubicBezTo>
                            <a:pt x="-13541" y="35343"/>
                            <a:pt x="-4683" y="88397"/>
                            <a:pt x="31798" y="117544"/>
                          </a:cubicBezTo>
                          <a:cubicBezTo>
                            <a:pt x="73994" y="151167"/>
                            <a:pt x="126191" y="136784"/>
                            <a:pt x="151718" y="91159"/>
                          </a:cubicBezTo>
                          <a:cubicBezTo>
                            <a:pt x="162290" y="72300"/>
                            <a:pt x="133334" y="55441"/>
                            <a:pt x="122857" y="74300"/>
                          </a:cubicBezTo>
                          <a:cubicBezTo>
                            <a:pt x="107331" y="102018"/>
                            <a:pt x="79328" y="112972"/>
                            <a:pt x="52753" y="91731"/>
                          </a:cubicBezTo>
                          <a:cubicBezTo>
                            <a:pt x="30274" y="73729"/>
                            <a:pt x="25511" y="46582"/>
                            <a:pt x="48848" y="27723"/>
                          </a:cubicBezTo>
                          <a:cubicBezTo>
                            <a:pt x="65707" y="14102"/>
                            <a:pt x="41799" y="-9425"/>
                            <a:pt x="25226" y="4006"/>
                          </a:cubicBezTo>
                          <a:lnTo>
                            <a:pt x="25226" y="4006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sp>
                <p:nvSpPr>
                  <p:cNvPr id="2326" name="Google Shape;2326;p34"/>
                  <p:cNvSpPr/>
                  <p:nvPr/>
                </p:nvSpPr>
                <p:spPr>
                  <a:xfrm>
                    <a:off x="5496013" y="2616359"/>
                    <a:ext cx="602491" cy="1031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491" h="1031333" extrusionOk="0">
                        <a:moveTo>
                          <a:pt x="564934" y="13111"/>
                        </a:moveTo>
                        <a:cubicBezTo>
                          <a:pt x="534358" y="-5748"/>
                          <a:pt x="489972" y="-4129"/>
                          <a:pt x="454539" y="17112"/>
                        </a:cubicBezTo>
                        <a:cubicBezTo>
                          <a:pt x="421963" y="36638"/>
                          <a:pt x="404437" y="67975"/>
                          <a:pt x="406533" y="103122"/>
                        </a:cubicBezTo>
                        <a:cubicBezTo>
                          <a:pt x="407104" y="113314"/>
                          <a:pt x="415867" y="121125"/>
                          <a:pt x="426154" y="120553"/>
                        </a:cubicBezTo>
                        <a:cubicBezTo>
                          <a:pt x="436346" y="119982"/>
                          <a:pt x="444157" y="111219"/>
                          <a:pt x="443585" y="100932"/>
                        </a:cubicBezTo>
                        <a:cubicBezTo>
                          <a:pt x="441870" y="72357"/>
                          <a:pt x="461682" y="56069"/>
                          <a:pt x="473589" y="48925"/>
                        </a:cubicBezTo>
                        <a:cubicBezTo>
                          <a:pt x="496735" y="35019"/>
                          <a:pt x="527024" y="33304"/>
                          <a:pt x="545503" y="44639"/>
                        </a:cubicBezTo>
                        <a:cubicBezTo>
                          <a:pt x="560266" y="53783"/>
                          <a:pt x="566934" y="70261"/>
                          <a:pt x="565219" y="93693"/>
                        </a:cubicBezTo>
                        <a:cubicBezTo>
                          <a:pt x="565219" y="94169"/>
                          <a:pt x="565219" y="94550"/>
                          <a:pt x="565219" y="95026"/>
                        </a:cubicBezTo>
                        <a:lnTo>
                          <a:pt x="565219" y="889221"/>
                        </a:lnTo>
                        <a:lnTo>
                          <a:pt x="562648" y="913319"/>
                        </a:lnTo>
                        <a:cubicBezTo>
                          <a:pt x="549598" y="963135"/>
                          <a:pt x="503688" y="993996"/>
                          <a:pt x="442442" y="993996"/>
                        </a:cubicBezTo>
                        <a:cubicBezTo>
                          <a:pt x="442252" y="993996"/>
                          <a:pt x="442061" y="993996"/>
                          <a:pt x="441870" y="993996"/>
                        </a:cubicBezTo>
                        <a:cubicBezTo>
                          <a:pt x="412438" y="993900"/>
                          <a:pt x="380911" y="977136"/>
                          <a:pt x="361670" y="951228"/>
                        </a:cubicBezTo>
                        <a:cubicBezTo>
                          <a:pt x="351002" y="936846"/>
                          <a:pt x="342049" y="917700"/>
                          <a:pt x="343668" y="899508"/>
                        </a:cubicBezTo>
                        <a:cubicBezTo>
                          <a:pt x="345478" y="879696"/>
                          <a:pt x="361384" y="865027"/>
                          <a:pt x="368623" y="847215"/>
                        </a:cubicBezTo>
                        <a:cubicBezTo>
                          <a:pt x="376720" y="827213"/>
                          <a:pt x="344335" y="818545"/>
                          <a:pt x="336334" y="838357"/>
                        </a:cubicBezTo>
                        <a:cubicBezTo>
                          <a:pt x="327190" y="860836"/>
                          <a:pt x="311949" y="871790"/>
                          <a:pt x="290804" y="882077"/>
                        </a:cubicBezTo>
                        <a:cubicBezTo>
                          <a:pt x="277945" y="888268"/>
                          <a:pt x="264229" y="892554"/>
                          <a:pt x="250323" y="895412"/>
                        </a:cubicBezTo>
                        <a:cubicBezTo>
                          <a:pt x="208032" y="903984"/>
                          <a:pt x="169170" y="879124"/>
                          <a:pt x="141643" y="849597"/>
                        </a:cubicBezTo>
                        <a:cubicBezTo>
                          <a:pt x="106114" y="811497"/>
                          <a:pt x="95351" y="744250"/>
                          <a:pt x="127641" y="701483"/>
                        </a:cubicBezTo>
                        <a:cubicBezTo>
                          <a:pt x="136690" y="689577"/>
                          <a:pt x="147262" y="677004"/>
                          <a:pt x="160788" y="670146"/>
                        </a:cubicBezTo>
                        <a:cubicBezTo>
                          <a:pt x="174980" y="663002"/>
                          <a:pt x="188124" y="656906"/>
                          <a:pt x="199936" y="645762"/>
                        </a:cubicBezTo>
                        <a:cubicBezTo>
                          <a:pt x="215557" y="630807"/>
                          <a:pt x="191839" y="607185"/>
                          <a:pt x="176314" y="622140"/>
                        </a:cubicBezTo>
                        <a:cubicBezTo>
                          <a:pt x="137166" y="659478"/>
                          <a:pt x="71157" y="656430"/>
                          <a:pt x="41535" y="608614"/>
                        </a:cubicBezTo>
                        <a:cubicBezTo>
                          <a:pt x="14293" y="564513"/>
                          <a:pt x="49060" y="468597"/>
                          <a:pt x="107353" y="472502"/>
                        </a:cubicBezTo>
                        <a:cubicBezTo>
                          <a:pt x="128879" y="473931"/>
                          <a:pt x="128784" y="440498"/>
                          <a:pt x="107353" y="439069"/>
                        </a:cubicBezTo>
                        <a:cubicBezTo>
                          <a:pt x="21628" y="433259"/>
                          <a:pt x="-21330" y="555941"/>
                          <a:pt x="10483" y="621568"/>
                        </a:cubicBezTo>
                        <a:cubicBezTo>
                          <a:pt x="28676" y="659097"/>
                          <a:pt x="64395" y="677861"/>
                          <a:pt x="102114" y="680242"/>
                        </a:cubicBezTo>
                        <a:cubicBezTo>
                          <a:pt x="87826" y="701007"/>
                          <a:pt x="79540" y="725486"/>
                          <a:pt x="76206" y="751965"/>
                        </a:cubicBezTo>
                        <a:cubicBezTo>
                          <a:pt x="70110" y="800448"/>
                          <a:pt x="90207" y="843691"/>
                          <a:pt x="122593" y="878457"/>
                        </a:cubicBezTo>
                        <a:cubicBezTo>
                          <a:pt x="158121" y="916557"/>
                          <a:pt x="207556" y="936274"/>
                          <a:pt x="259181" y="927892"/>
                        </a:cubicBezTo>
                        <a:cubicBezTo>
                          <a:pt x="275755" y="925130"/>
                          <a:pt x="292328" y="919605"/>
                          <a:pt x="307568" y="911604"/>
                        </a:cubicBezTo>
                        <a:cubicBezTo>
                          <a:pt x="309378" y="933036"/>
                          <a:pt x="317665" y="954372"/>
                          <a:pt x="331857" y="973517"/>
                        </a:cubicBezTo>
                        <a:cubicBezTo>
                          <a:pt x="358241" y="1009045"/>
                          <a:pt x="400341" y="1031143"/>
                          <a:pt x="441680" y="1031334"/>
                        </a:cubicBezTo>
                        <a:cubicBezTo>
                          <a:pt x="441870" y="1031334"/>
                          <a:pt x="442061" y="1031334"/>
                          <a:pt x="442347" y="1031334"/>
                        </a:cubicBezTo>
                        <a:cubicBezTo>
                          <a:pt x="520737" y="1031334"/>
                          <a:pt x="582174" y="988185"/>
                          <a:pt x="598843" y="921320"/>
                        </a:cubicBezTo>
                        <a:cubicBezTo>
                          <a:pt x="599033" y="920463"/>
                          <a:pt x="599224" y="919605"/>
                          <a:pt x="599319" y="918748"/>
                        </a:cubicBezTo>
                        <a:lnTo>
                          <a:pt x="602081" y="892269"/>
                        </a:lnTo>
                        <a:cubicBezTo>
                          <a:pt x="602176" y="891602"/>
                          <a:pt x="602176" y="890935"/>
                          <a:pt x="602176" y="890364"/>
                        </a:cubicBezTo>
                        <a:lnTo>
                          <a:pt x="602176" y="95693"/>
                        </a:lnTo>
                        <a:cubicBezTo>
                          <a:pt x="604748" y="58736"/>
                          <a:pt x="591508" y="29399"/>
                          <a:pt x="564934" y="13111"/>
                        </a:cubicBezTo>
                        <a:close/>
                      </a:path>
                    </a:pathLst>
                  </a:cu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grpSp>
            <p:nvGrpSpPr>
              <p:cNvPr id="2327" name="Google Shape;2327;p34"/>
              <p:cNvGrpSpPr/>
              <p:nvPr/>
            </p:nvGrpSpPr>
            <p:grpSpPr>
              <a:xfrm>
                <a:off x="6090276" y="2616264"/>
                <a:ext cx="603618" cy="1031143"/>
                <a:chOff x="6090276" y="2616264"/>
                <a:chExt cx="603618" cy="1031143"/>
              </a:xfrm>
            </p:grpSpPr>
            <p:sp>
              <p:nvSpPr>
                <p:cNvPr id="2328" name="Google Shape;2328;p34"/>
                <p:cNvSpPr/>
                <p:nvPr/>
              </p:nvSpPr>
              <p:spPr>
                <a:xfrm>
                  <a:off x="6107620" y="2632171"/>
                  <a:ext cx="573863" cy="100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863" h="1005600" extrusionOk="0">
                      <a:moveTo>
                        <a:pt x="0" y="52164"/>
                      </a:moveTo>
                      <a:cubicBezTo>
                        <a:pt x="14383" y="30828"/>
                        <a:pt x="34862" y="10540"/>
                        <a:pt x="59246" y="3015"/>
                      </a:cubicBezTo>
                      <a:cubicBezTo>
                        <a:pt x="72771" y="-1176"/>
                        <a:pt x="86106" y="-890"/>
                        <a:pt x="99631" y="3205"/>
                      </a:cubicBezTo>
                      <a:cubicBezTo>
                        <a:pt x="104489" y="4634"/>
                        <a:pt x="137731" y="24732"/>
                        <a:pt x="138875" y="23970"/>
                      </a:cubicBezTo>
                      <a:cubicBezTo>
                        <a:pt x="174974" y="443"/>
                        <a:pt x="217551" y="-4415"/>
                        <a:pt x="260033" y="6158"/>
                      </a:cubicBezTo>
                      <a:cubicBezTo>
                        <a:pt x="306134" y="17588"/>
                        <a:pt x="343376" y="48163"/>
                        <a:pt x="354521" y="95026"/>
                      </a:cubicBezTo>
                      <a:cubicBezTo>
                        <a:pt x="359378" y="115696"/>
                        <a:pt x="358712" y="138460"/>
                        <a:pt x="353092" y="159892"/>
                      </a:cubicBezTo>
                      <a:cubicBezTo>
                        <a:pt x="392049" y="161320"/>
                        <a:pt x="429768" y="172274"/>
                        <a:pt x="460438" y="198182"/>
                      </a:cubicBezTo>
                      <a:cubicBezTo>
                        <a:pt x="500729" y="232186"/>
                        <a:pt x="513683" y="287527"/>
                        <a:pt x="513683" y="337914"/>
                      </a:cubicBezTo>
                      <a:cubicBezTo>
                        <a:pt x="513683" y="367156"/>
                        <a:pt x="509016" y="398969"/>
                        <a:pt x="496538" y="426496"/>
                      </a:cubicBezTo>
                      <a:cubicBezTo>
                        <a:pt x="525113" y="437831"/>
                        <a:pt x="546735" y="465644"/>
                        <a:pt x="559498" y="492981"/>
                      </a:cubicBezTo>
                      <a:cubicBezTo>
                        <a:pt x="576548" y="529557"/>
                        <a:pt x="580072" y="570514"/>
                        <a:pt x="561022" y="606995"/>
                      </a:cubicBezTo>
                      <a:cubicBezTo>
                        <a:pt x="544639" y="638332"/>
                        <a:pt x="510445" y="659383"/>
                        <a:pt x="475964" y="664526"/>
                      </a:cubicBezTo>
                      <a:cubicBezTo>
                        <a:pt x="474345" y="664717"/>
                        <a:pt x="472726" y="664907"/>
                        <a:pt x="471202" y="665098"/>
                      </a:cubicBezTo>
                      <a:cubicBezTo>
                        <a:pt x="485585" y="685957"/>
                        <a:pt x="494157" y="710532"/>
                        <a:pt x="497205" y="736821"/>
                      </a:cubicBezTo>
                      <a:cubicBezTo>
                        <a:pt x="502634" y="784255"/>
                        <a:pt x="481394" y="826356"/>
                        <a:pt x="448723" y="859408"/>
                      </a:cubicBezTo>
                      <a:cubicBezTo>
                        <a:pt x="412433" y="896174"/>
                        <a:pt x="363379" y="915034"/>
                        <a:pt x="311944" y="905794"/>
                      </a:cubicBezTo>
                      <a:cubicBezTo>
                        <a:pt x="295656" y="902842"/>
                        <a:pt x="281750" y="882934"/>
                        <a:pt x="266795" y="875124"/>
                      </a:cubicBezTo>
                      <a:cubicBezTo>
                        <a:pt x="258985" y="935131"/>
                        <a:pt x="203359" y="998473"/>
                        <a:pt x="142875" y="1004950"/>
                      </a:cubicBezTo>
                      <a:cubicBezTo>
                        <a:pt x="84582" y="1011236"/>
                        <a:pt x="30099" y="971136"/>
                        <a:pt x="286" y="922749"/>
                      </a:cubicBezTo>
                      <a:lnTo>
                        <a:pt x="286" y="5216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329" name="Google Shape;2329;p34"/>
                <p:cNvSpPr/>
                <p:nvPr/>
              </p:nvSpPr>
              <p:spPr>
                <a:xfrm>
                  <a:off x="6090276" y="2616264"/>
                  <a:ext cx="603618" cy="1031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618" h="1031143" extrusionOk="0">
                      <a:moveTo>
                        <a:pt x="523502" y="442403"/>
                      </a:moveTo>
                      <a:cubicBezTo>
                        <a:pt x="536361" y="414971"/>
                        <a:pt x="541219" y="382586"/>
                        <a:pt x="542171" y="354011"/>
                      </a:cubicBezTo>
                      <a:cubicBezTo>
                        <a:pt x="543981" y="302766"/>
                        <a:pt x="530646" y="249998"/>
                        <a:pt x="493689" y="212850"/>
                      </a:cubicBezTo>
                      <a:cubicBezTo>
                        <a:pt x="463114" y="182180"/>
                        <a:pt x="419775" y="171226"/>
                        <a:pt x="377484" y="170655"/>
                      </a:cubicBezTo>
                      <a:cubicBezTo>
                        <a:pt x="383294" y="148842"/>
                        <a:pt x="383961" y="125220"/>
                        <a:pt x="380913" y="104932"/>
                      </a:cubicBezTo>
                      <a:cubicBezTo>
                        <a:pt x="366625" y="10539"/>
                        <a:pt x="236800" y="-16607"/>
                        <a:pt x="166124" y="30828"/>
                      </a:cubicBezTo>
                      <a:cubicBezTo>
                        <a:pt x="160695" y="25875"/>
                        <a:pt x="154789" y="21207"/>
                        <a:pt x="148027" y="17112"/>
                      </a:cubicBezTo>
                      <a:cubicBezTo>
                        <a:pt x="112594" y="-4129"/>
                        <a:pt x="68207" y="-5748"/>
                        <a:pt x="37632" y="13111"/>
                      </a:cubicBezTo>
                      <a:cubicBezTo>
                        <a:pt x="11057" y="29494"/>
                        <a:pt x="-2183" y="58736"/>
                        <a:pt x="294" y="95693"/>
                      </a:cubicBezTo>
                      <a:lnTo>
                        <a:pt x="294" y="890173"/>
                      </a:lnTo>
                      <a:cubicBezTo>
                        <a:pt x="294" y="890840"/>
                        <a:pt x="294" y="891507"/>
                        <a:pt x="389" y="892078"/>
                      </a:cubicBezTo>
                      <a:lnTo>
                        <a:pt x="3151" y="918558"/>
                      </a:lnTo>
                      <a:cubicBezTo>
                        <a:pt x="3247" y="919415"/>
                        <a:pt x="3342" y="920272"/>
                        <a:pt x="3628" y="921129"/>
                      </a:cubicBezTo>
                      <a:cubicBezTo>
                        <a:pt x="20296" y="987995"/>
                        <a:pt x="81733" y="1031143"/>
                        <a:pt x="160123" y="1031143"/>
                      </a:cubicBezTo>
                      <a:cubicBezTo>
                        <a:pt x="160314" y="1031143"/>
                        <a:pt x="160600" y="1031143"/>
                        <a:pt x="160790" y="1031143"/>
                      </a:cubicBezTo>
                      <a:cubicBezTo>
                        <a:pt x="202224" y="1031048"/>
                        <a:pt x="244229" y="1008855"/>
                        <a:pt x="270613" y="973326"/>
                      </a:cubicBezTo>
                      <a:cubicBezTo>
                        <a:pt x="284996" y="953991"/>
                        <a:pt x="293188" y="932369"/>
                        <a:pt x="294902" y="910747"/>
                      </a:cubicBezTo>
                      <a:cubicBezTo>
                        <a:pt x="308332" y="917700"/>
                        <a:pt x="322906" y="922939"/>
                        <a:pt x="337765" y="926559"/>
                      </a:cubicBezTo>
                      <a:cubicBezTo>
                        <a:pt x="391486" y="939608"/>
                        <a:pt x="442159" y="915891"/>
                        <a:pt x="479782" y="878267"/>
                      </a:cubicBezTo>
                      <a:cubicBezTo>
                        <a:pt x="532265" y="825879"/>
                        <a:pt x="542076" y="738821"/>
                        <a:pt x="500737" y="679956"/>
                      </a:cubicBezTo>
                      <a:cubicBezTo>
                        <a:pt x="537409" y="676718"/>
                        <a:pt x="572175" y="657477"/>
                        <a:pt x="591987" y="621378"/>
                      </a:cubicBezTo>
                      <a:cubicBezTo>
                        <a:pt x="623229" y="564513"/>
                        <a:pt x="588558" y="462501"/>
                        <a:pt x="523502" y="442403"/>
                      </a:cubicBezTo>
                      <a:close/>
                      <a:moveTo>
                        <a:pt x="560840" y="608709"/>
                      </a:moveTo>
                      <a:cubicBezTo>
                        <a:pt x="533599" y="658335"/>
                        <a:pt x="463590" y="658049"/>
                        <a:pt x="426157" y="622235"/>
                      </a:cubicBezTo>
                      <a:cubicBezTo>
                        <a:pt x="423394" y="619568"/>
                        <a:pt x="420346" y="618234"/>
                        <a:pt x="417394" y="617758"/>
                      </a:cubicBezTo>
                      <a:cubicBezTo>
                        <a:pt x="424347" y="580801"/>
                        <a:pt x="413203" y="544892"/>
                        <a:pt x="372626" y="524985"/>
                      </a:cubicBezTo>
                      <a:cubicBezTo>
                        <a:pt x="353290" y="515460"/>
                        <a:pt x="336336" y="544320"/>
                        <a:pt x="355767" y="553845"/>
                      </a:cubicBezTo>
                      <a:cubicBezTo>
                        <a:pt x="447302" y="598899"/>
                        <a:pt x="302427" y="785112"/>
                        <a:pt x="230989" y="674337"/>
                      </a:cubicBezTo>
                      <a:cubicBezTo>
                        <a:pt x="245658" y="646047"/>
                        <a:pt x="242800" y="611662"/>
                        <a:pt x="214511" y="588802"/>
                      </a:cubicBezTo>
                      <a:cubicBezTo>
                        <a:pt x="197938" y="575372"/>
                        <a:pt x="174030" y="598899"/>
                        <a:pt x="190889" y="612424"/>
                      </a:cubicBezTo>
                      <a:cubicBezTo>
                        <a:pt x="214987" y="631950"/>
                        <a:pt x="208606" y="657668"/>
                        <a:pt x="186984" y="676432"/>
                      </a:cubicBezTo>
                      <a:cubicBezTo>
                        <a:pt x="161171" y="698911"/>
                        <a:pt x="131834" y="685671"/>
                        <a:pt x="116880" y="659001"/>
                      </a:cubicBezTo>
                      <a:cubicBezTo>
                        <a:pt x="106307" y="640142"/>
                        <a:pt x="77446" y="657001"/>
                        <a:pt x="88019" y="675861"/>
                      </a:cubicBezTo>
                      <a:cubicBezTo>
                        <a:pt x="113641" y="721485"/>
                        <a:pt x="165838" y="735868"/>
                        <a:pt x="207939" y="702245"/>
                      </a:cubicBezTo>
                      <a:cubicBezTo>
                        <a:pt x="208225" y="701959"/>
                        <a:pt x="208510" y="701673"/>
                        <a:pt x="208891" y="701388"/>
                      </a:cubicBezTo>
                      <a:cubicBezTo>
                        <a:pt x="272709" y="787589"/>
                        <a:pt x="372436" y="725486"/>
                        <a:pt x="407011" y="649667"/>
                      </a:cubicBezTo>
                      <a:cubicBezTo>
                        <a:pt x="407392" y="648905"/>
                        <a:pt x="447683" y="674718"/>
                        <a:pt x="451207" y="677480"/>
                      </a:cubicBezTo>
                      <a:cubicBezTo>
                        <a:pt x="463876" y="687481"/>
                        <a:pt x="475115" y="699387"/>
                        <a:pt x="482830" y="713675"/>
                      </a:cubicBezTo>
                      <a:cubicBezTo>
                        <a:pt x="497880" y="741583"/>
                        <a:pt x="496737" y="773968"/>
                        <a:pt x="485497" y="803019"/>
                      </a:cubicBezTo>
                      <a:cubicBezTo>
                        <a:pt x="479687" y="818069"/>
                        <a:pt x="471496" y="837309"/>
                        <a:pt x="460732" y="849597"/>
                      </a:cubicBezTo>
                      <a:cubicBezTo>
                        <a:pt x="433586" y="880743"/>
                        <a:pt x="394057" y="902270"/>
                        <a:pt x="352052" y="895412"/>
                      </a:cubicBezTo>
                      <a:cubicBezTo>
                        <a:pt x="318905" y="889983"/>
                        <a:pt x="279472" y="871314"/>
                        <a:pt x="266041" y="838357"/>
                      </a:cubicBezTo>
                      <a:cubicBezTo>
                        <a:pt x="258040" y="818640"/>
                        <a:pt x="225655" y="827213"/>
                        <a:pt x="233752" y="847215"/>
                      </a:cubicBezTo>
                      <a:cubicBezTo>
                        <a:pt x="236704" y="854454"/>
                        <a:pt x="240324" y="861408"/>
                        <a:pt x="244801" y="867789"/>
                      </a:cubicBezTo>
                      <a:cubicBezTo>
                        <a:pt x="249658" y="874933"/>
                        <a:pt x="254897" y="878362"/>
                        <a:pt x="256897" y="887316"/>
                      </a:cubicBezTo>
                      <a:cubicBezTo>
                        <a:pt x="258707" y="895507"/>
                        <a:pt x="258707" y="905413"/>
                        <a:pt x="257469" y="913795"/>
                      </a:cubicBezTo>
                      <a:cubicBezTo>
                        <a:pt x="255469" y="927225"/>
                        <a:pt x="248896" y="940370"/>
                        <a:pt x="240800" y="951228"/>
                      </a:cubicBezTo>
                      <a:cubicBezTo>
                        <a:pt x="221560" y="977136"/>
                        <a:pt x="190127" y="993900"/>
                        <a:pt x="160600" y="993996"/>
                      </a:cubicBezTo>
                      <a:cubicBezTo>
                        <a:pt x="160409" y="993996"/>
                        <a:pt x="160219" y="993996"/>
                        <a:pt x="160028" y="993996"/>
                      </a:cubicBezTo>
                      <a:cubicBezTo>
                        <a:pt x="98782" y="993996"/>
                        <a:pt x="52872" y="963135"/>
                        <a:pt x="39823" y="913319"/>
                      </a:cubicBezTo>
                      <a:lnTo>
                        <a:pt x="37346" y="889125"/>
                      </a:lnTo>
                      <a:lnTo>
                        <a:pt x="37346" y="317911"/>
                      </a:lnTo>
                      <a:cubicBezTo>
                        <a:pt x="44395" y="296289"/>
                        <a:pt x="65540" y="287907"/>
                        <a:pt x="87733" y="288574"/>
                      </a:cubicBezTo>
                      <a:cubicBezTo>
                        <a:pt x="116975" y="289431"/>
                        <a:pt x="137930" y="317530"/>
                        <a:pt x="145074" y="342962"/>
                      </a:cubicBezTo>
                      <a:cubicBezTo>
                        <a:pt x="156885" y="384681"/>
                        <a:pt x="134120" y="434021"/>
                        <a:pt x="88400" y="439069"/>
                      </a:cubicBezTo>
                      <a:cubicBezTo>
                        <a:pt x="67255" y="441450"/>
                        <a:pt x="66969" y="474883"/>
                        <a:pt x="88400" y="472502"/>
                      </a:cubicBezTo>
                      <a:cubicBezTo>
                        <a:pt x="163552" y="464120"/>
                        <a:pt x="199366" y="385443"/>
                        <a:pt x="171744" y="318006"/>
                      </a:cubicBezTo>
                      <a:cubicBezTo>
                        <a:pt x="156694" y="281145"/>
                        <a:pt x="122119" y="255903"/>
                        <a:pt x="82209" y="254856"/>
                      </a:cubicBezTo>
                      <a:cubicBezTo>
                        <a:pt x="66207" y="254379"/>
                        <a:pt x="50491" y="258856"/>
                        <a:pt x="37346" y="267048"/>
                      </a:cubicBezTo>
                      <a:lnTo>
                        <a:pt x="37346" y="123030"/>
                      </a:lnTo>
                      <a:lnTo>
                        <a:pt x="37346" y="95217"/>
                      </a:lnTo>
                      <a:cubicBezTo>
                        <a:pt x="37346" y="94740"/>
                        <a:pt x="37346" y="94359"/>
                        <a:pt x="37251" y="93883"/>
                      </a:cubicBezTo>
                      <a:cubicBezTo>
                        <a:pt x="35536" y="70452"/>
                        <a:pt x="42204" y="53878"/>
                        <a:pt x="57063" y="44829"/>
                      </a:cubicBezTo>
                      <a:cubicBezTo>
                        <a:pt x="75541" y="33399"/>
                        <a:pt x="105831" y="35209"/>
                        <a:pt x="129072" y="49116"/>
                      </a:cubicBezTo>
                      <a:cubicBezTo>
                        <a:pt x="140978" y="56259"/>
                        <a:pt x="160790" y="72547"/>
                        <a:pt x="159076" y="101122"/>
                      </a:cubicBezTo>
                      <a:cubicBezTo>
                        <a:pt x="158504" y="111314"/>
                        <a:pt x="166219" y="120077"/>
                        <a:pt x="176506" y="120744"/>
                      </a:cubicBezTo>
                      <a:cubicBezTo>
                        <a:pt x="186793" y="121315"/>
                        <a:pt x="195556" y="113505"/>
                        <a:pt x="196128" y="103313"/>
                      </a:cubicBezTo>
                      <a:cubicBezTo>
                        <a:pt x="197080" y="87025"/>
                        <a:pt x="193651" y="71595"/>
                        <a:pt x="186698" y="57783"/>
                      </a:cubicBezTo>
                      <a:cubicBezTo>
                        <a:pt x="238990" y="26446"/>
                        <a:pt x="325096" y="39305"/>
                        <a:pt x="346051" y="102551"/>
                      </a:cubicBezTo>
                      <a:cubicBezTo>
                        <a:pt x="356148" y="133031"/>
                        <a:pt x="348052" y="170940"/>
                        <a:pt x="327382" y="195229"/>
                      </a:cubicBezTo>
                      <a:cubicBezTo>
                        <a:pt x="306808" y="219423"/>
                        <a:pt x="272137" y="211898"/>
                        <a:pt x="246134" y="203135"/>
                      </a:cubicBezTo>
                      <a:cubicBezTo>
                        <a:pt x="225655" y="196277"/>
                        <a:pt x="216892" y="228567"/>
                        <a:pt x="237276" y="235425"/>
                      </a:cubicBezTo>
                      <a:cubicBezTo>
                        <a:pt x="275471" y="248283"/>
                        <a:pt x="315000" y="250284"/>
                        <a:pt x="347194" y="222852"/>
                      </a:cubicBezTo>
                      <a:cubicBezTo>
                        <a:pt x="353386" y="217613"/>
                        <a:pt x="358720" y="211326"/>
                        <a:pt x="363101" y="204564"/>
                      </a:cubicBezTo>
                      <a:cubicBezTo>
                        <a:pt x="398153" y="203040"/>
                        <a:pt x="434443" y="207993"/>
                        <a:pt x="462828" y="230281"/>
                      </a:cubicBezTo>
                      <a:cubicBezTo>
                        <a:pt x="495689" y="255999"/>
                        <a:pt x="507214" y="298290"/>
                        <a:pt x="508834" y="338199"/>
                      </a:cubicBezTo>
                      <a:cubicBezTo>
                        <a:pt x="510453" y="377157"/>
                        <a:pt x="504452" y="422210"/>
                        <a:pt x="477115" y="452023"/>
                      </a:cubicBezTo>
                      <a:cubicBezTo>
                        <a:pt x="442825" y="489361"/>
                        <a:pt x="382437" y="473835"/>
                        <a:pt x="351004" y="441450"/>
                      </a:cubicBezTo>
                      <a:cubicBezTo>
                        <a:pt x="335955" y="425925"/>
                        <a:pt x="312333" y="449642"/>
                        <a:pt x="327382" y="465072"/>
                      </a:cubicBezTo>
                      <a:cubicBezTo>
                        <a:pt x="367006" y="505935"/>
                        <a:pt x="431205" y="520794"/>
                        <a:pt x="481592" y="491171"/>
                      </a:cubicBezTo>
                      <a:cubicBezTo>
                        <a:pt x="490165" y="486123"/>
                        <a:pt x="497499" y="479931"/>
                        <a:pt x="503976" y="472883"/>
                      </a:cubicBezTo>
                      <a:cubicBezTo>
                        <a:pt x="558173" y="477931"/>
                        <a:pt x="584081" y="566228"/>
                        <a:pt x="560840" y="608709"/>
                      </a:cubicBez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2330" name="Google Shape;2330;p34"/>
            <p:cNvGrpSpPr/>
            <p:nvPr/>
          </p:nvGrpSpPr>
          <p:grpSpPr>
            <a:xfrm>
              <a:off x="5431044" y="4447426"/>
              <a:ext cx="1330184" cy="1016482"/>
              <a:chOff x="5872257" y="3638835"/>
              <a:chExt cx="445483" cy="340423"/>
            </a:xfrm>
          </p:grpSpPr>
          <p:grpSp>
            <p:nvGrpSpPr>
              <p:cNvPr id="2331" name="Google Shape;2331;p34"/>
              <p:cNvGrpSpPr/>
              <p:nvPr/>
            </p:nvGrpSpPr>
            <p:grpSpPr>
              <a:xfrm>
                <a:off x="5872257" y="3638835"/>
                <a:ext cx="445483" cy="79629"/>
                <a:chOff x="5872257" y="3638835"/>
                <a:chExt cx="445483" cy="79629"/>
              </a:xfrm>
            </p:grpSpPr>
            <p:sp>
              <p:nvSpPr>
                <p:cNvPr id="2332" name="Google Shape;2332;p34"/>
                <p:cNvSpPr/>
                <p:nvPr/>
              </p:nvSpPr>
              <p:spPr>
                <a:xfrm>
                  <a:off x="5872352" y="3638835"/>
                  <a:ext cx="445388" cy="79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88" h="79629" extrusionOk="0">
                      <a:moveTo>
                        <a:pt x="445389" y="47054"/>
                      </a:moveTo>
                      <a:cubicBezTo>
                        <a:pt x="445389" y="65056"/>
                        <a:pt x="430816" y="79629"/>
                        <a:pt x="412813" y="79629"/>
                      </a:cubicBezTo>
                      <a:lnTo>
                        <a:pt x="32575" y="79629"/>
                      </a:lnTo>
                      <a:cubicBezTo>
                        <a:pt x="14573" y="79629"/>
                        <a:pt x="0" y="65056"/>
                        <a:pt x="0" y="47054"/>
                      </a:cubicBezTo>
                      <a:lnTo>
                        <a:pt x="0" y="32575"/>
                      </a:lnTo>
                      <a:cubicBezTo>
                        <a:pt x="0" y="14573"/>
                        <a:pt x="14573" y="0"/>
                        <a:pt x="32575" y="0"/>
                      </a:cubicBezTo>
                      <a:lnTo>
                        <a:pt x="412813" y="0"/>
                      </a:lnTo>
                      <a:cubicBezTo>
                        <a:pt x="430816" y="0"/>
                        <a:pt x="445389" y="14573"/>
                        <a:pt x="445389" y="32575"/>
                      </a:cubicBezTo>
                      <a:lnTo>
                        <a:pt x="445389" y="4705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333" name="Google Shape;2333;p34"/>
                <p:cNvSpPr/>
                <p:nvPr/>
              </p:nvSpPr>
              <p:spPr>
                <a:xfrm>
                  <a:off x="5872257" y="3662362"/>
                  <a:ext cx="445389" cy="5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89" h="56102" extrusionOk="0">
                      <a:moveTo>
                        <a:pt x="412909" y="23527"/>
                      </a:moveTo>
                      <a:lnTo>
                        <a:pt x="32671" y="23527"/>
                      </a:lnTo>
                      <a:cubicBezTo>
                        <a:pt x="17812" y="23527"/>
                        <a:pt x="5334" y="13621"/>
                        <a:pt x="1333" y="0"/>
                      </a:cubicBezTo>
                      <a:cubicBezTo>
                        <a:pt x="476" y="2858"/>
                        <a:pt x="0" y="5905"/>
                        <a:pt x="0" y="9049"/>
                      </a:cubicBezTo>
                      <a:lnTo>
                        <a:pt x="0" y="23527"/>
                      </a:lnTo>
                      <a:cubicBezTo>
                        <a:pt x="0" y="41529"/>
                        <a:pt x="14573" y="56102"/>
                        <a:pt x="32575" y="56102"/>
                      </a:cubicBezTo>
                      <a:lnTo>
                        <a:pt x="412814" y="56102"/>
                      </a:lnTo>
                      <a:cubicBezTo>
                        <a:pt x="430816" y="56102"/>
                        <a:pt x="445389" y="41529"/>
                        <a:pt x="445389" y="23527"/>
                      </a:cubicBezTo>
                      <a:lnTo>
                        <a:pt x="445389" y="9049"/>
                      </a:lnTo>
                      <a:cubicBezTo>
                        <a:pt x="445389" y="5905"/>
                        <a:pt x="444913" y="2858"/>
                        <a:pt x="444056" y="0"/>
                      </a:cubicBezTo>
                      <a:cubicBezTo>
                        <a:pt x="440246" y="13621"/>
                        <a:pt x="427768" y="23527"/>
                        <a:pt x="412909" y="235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334" name="Google Shape;2334;p34"/>
              <p:cNvGrpSpPr/>
              <p:nvPr/>
            </p:nvGrpSpPr>
            <p:grpSpPr>
              <a:xfrm>
                <a:off x="5872257" y="3740276"/>
                <a:ext cx="445483" cy="79629"/>
                <a:chOff x="5872257" y="3740276"/>
                <a:chExt cx="445483" cy="79629"/>
              </a:xfrm>
            </p:grpSpPr>
            <p:sp>
              <p:nvSpPr>
                <p:cNvPr id="2335" name="Google Shape;2335;p34"/>
                <p:cNvSpPr/>
                <p:nvPr/>
              </p:nvSpPr>
              <p:spPr>
                <a:xfrm>
                  <a:off x="5872352" y="3740276"/>
                  <a:ext cx="445388" cy="79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88" h="79629" extrusionOk="0">
                      <a:moveTo>
                        <a:pt x="445389" y="47054"/>
                      </a:moveTo>
                      <a:cubicBezTo>
                        <a:pt x="445389" y="65056"/>
                        <a:pt x="430816" y="79629"/>
                        <a:pt x="412813" y="79629"/>
                      </a:cubicBezTo>
                      <a:lnTo>
                        <a:pt x="32575" y="79629"/>
                      </a:lnTo>
                      <a:cubicBezTo>
                        <a:pt x="14573" y="79629"/>
                        <a:pt x="0" y="65056"/>
                        <a:pt x="0" y="47054"/>
                      </a:cubicBezTo>
                      <a:lnTo>
                        <a:pt x="0" y="32576"/>
                      </a:lnTo>
                      <a:cubicBezTo>
                        <a:pt x="0" y="14573"/>
                        <a:pt x="14573" y="0"/>
                        <a:pt x="32575" y="0"/>
                      </a:cubicBezTo>
                      <a:lnTo>
                        <a:pt x="412813" y="0"/>
                      </a:lnTo>
                      <a:cubicBezTo>
                        <a:pt x="430816" y="0"/>
                        <a:pt x="445389" y="14573"/>
                        <a:pt x="445389" y="32576"/>
                      </a:cubicBezTo>
                      <a:lnTo>
                        <a:pt x="445389" y="4705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336" name="Google Shape;2336;p34"/>
                <p:cNvSpPr/>
                <p:nvPr/>
              </p:nvSpPr>
              <p:spPr>
                <a:xfrm>
                  <a:off x="5872257" y="3763803"/>
                  <a:ext cx="445389" cy="56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89" h="56102" extrusionOk="0">
                      <a:moveTo>
                        <a:pt x="412909" y="23527"/>
                      </a:moveTo>
                      <a:lnTo>
                        <a:pt x="32671" y="23527"/>
                      </a:lnTo>
                      <a:cubicBezTo>
                        <a:pt x="17812" y="23527"/>
                        <a:pt x="5334" y="13621"/>
                        <a:pt x="1333" y="0"/>
                      </a:cubicBezTo>
                      <a:cubicBezTo>
                        <a:pt x="476" y="2858"/>
                        <a:pt x="0" y="5906"/>
                        <a:pt x="0" y="9049"/>
                      </a:cubicBezTo>
                      <a:lnTo>
                        <a:pt x="0" y="23527"/>
                      </a:lnTo>
                      <a:cubicBezTo>
                        <a:pt x="0" y="41529"/>
                        <a:pt x="14573" y="56102"/>
                        <a:pt x="32575" y="56102"/>
                      </a:cubicBezTo>
                      <a:lnTo>
                        <a:pt x="412814" y="56102"/>
                      </a:lnTo>
                      <a:cubicBezTo>
                        <a:pt x="430816" y="56102"/>
                        <a:pt x="445389" y="41529"/>
                        <a:pt x="445389" y="23527"/>
                      </a:cubicBezTo>
                      <a:lnTo>
                        <a:pt x="445389" y="9049"/>
                      </a:lnTo>
                      <a:cubicBezTo>
                        <a:pt x="445389" y="5906"/>
                        <a:pt x="444913" y="2858"/>
                        <a:pt x="444056" y="0"/>
                      </a:cubicBezTo>
                      <a:cubicBezTo>
                        <a:pt x="440246" y="13526"/>
                        <a:pt x="427768" y="23527"/>
                        <a:pt x="412909" y="235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2337" name="Google Shape;2337;p34"/>
              <p:cNvGrpSpPr/>
              <p:nvPr/>
            </p:nvGrpSpPr>
            <p:grpSpPr>
              <a:xfrm>
                <a:off x="5955600" y="3843432"/>
                <a:ext cx="271653" cy="135826"/>
                <a:chOff x="5955600" y="3843432"/>
                <a:chExt cx="271653" cy="135826"/>
              </a:xfrm>
            </p:grpSpPr>
            <p:sp>
              <p:nvSpPr>
                <p:cNvPr id="2338" name="Google Shape;2338;p34"/>
                <p:cNvSpPr/>
                <p:nvPr/>
              </p:nvSpPr>
              <p:spPr>
                <a:xfrm>
                  <a:off x="5955600" y="3843432"/>
                  <a:ext cx="271653" cy="13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53" h="135826" extrusionOk="0">
                      <a:moveTo>
                        <a:pt x="271653" y="0"/>
                      </a:moveTo>
                      <a:cubicBezTo>
                        <a:pt x="271653" y="75057"/>
                        <a:pt x="210884" y="135827"/>
                        <a:pt x="135827" y="135827"/>
                      </a:cubicBezTo>
                      <a:cubicBezTo>
                        <a:pt x="60770" y="135827"/>
                        <a:pt x="0" y="75057"/>
                        <a:pt x="0" y="0"/>
                      </a:cubicBezTo>
                      <a:lnTo>
                        <a:pt x="2716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2339" name="Google Shape;2339;p34"/>
                <p:cNvSpPr/>
                <p:nvPr/>
              </p:nvSpPr>
              <p:spPr>
                <a:xfrm>
                  <a:off x="5986462" y="3843432"/>
                  <a:ext cx="240791" cy="13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91" h="135826" extrusionOk="0">
                      <a:moveTo>
                        <a:pt x="180499" y="0"/>
                      </a:moveTo>
                      <a:cubicBezTo>
                        <a:pt x="163449" y="55531"/>
                        <a:pt x="111824" y="96012"/>
                        <a:pt x="50673" y="96012"/>
                      </a:cubicBezTo>
                      <a:cubicBezTo>
                        <a:pt x="32766" y="96012"/>
                        <a:pt x="15716" y="92488"/>
                        <a:pt x="0" y="86201"/>
                      </a:cubicBezTo>
                      <a:cubicBezTo>
                        <a:pt x="24955" y="116491"/>
                        <a:pt x="62675" y="135827"/>
                        <a:pt x="104966" y="135827"/>
                      </a:cubicBezTo>
                      <a:cubicBezTo>
                        <a:pt x="179927" y="135827"/>
                        <a:pt x="240792" y="75057"/>
                        <a:pt x="240792" y="0"/>
                      </a:cubicBezTo>
                      <a:lnTo>
                        <a:pt x="180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grpSp>
        <p:nvGrpSpPr>
          <p:cNvPr id="2340" name="Google Shape;2340;p34"/>
          <p:cNvGrpSpPr/>
          <p:nvPr/>
        </p:nvGrpSpPr>
        <p:grpSpPr>
          <a:xfrm>
            <a:off x="710634" y="2078569"/>
            <a:ext cx="2530933" cy="683745"/>
            <a:chOff x="874712" y="2163934"/>
            <a:chExt cx="3374577" cy="911660"/>
          </a:xfrm>
        </p:grpSpPr>
        <p:sp>
          <p:nvSpPr>
            <p:cNvPr id="2341" name="Google Shape;2341;p34"/>
            <p:cNvSpPr txBox="1"/>
            <p:nvPr/>
          </p:nvSpPr>
          <p:spPr>
            <a:xfrm flipH="1">
              <a:off x="874712" y="2502488"/>
              <a:ext cx="2674007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2342" name="Google Shape;2342;p34"/>
            <p:cNvSpPr txBox="1"/>
            <p:nvPr/>
          </p:nvSpPr>
          <p:spPr>
            <a:xfrm flipH="1">
              <a:off x="874712" y="2163934"/>
              <a:ext cx="2674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here</a:t>
              </a:r>
              <a:endParaRPr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grpSp>
          <p:nvGrpSpPr>
            <p:cNvPr id="2343" name="Google Shape;2343;p34"/>
            <p:cNvGrpSpPr/>
            <p:nvPr/>
          </p:nvGrpSpPr>
          <p:grpSpPr>
            <a:xfrm flipH="1">
              <a:off x="3665347" y="2226768"/>
              <a:ext cx="583942" cy="583941"/>
              <a:chOff x="7230880" y="4061255"/>
              <a:chExt cx="583942" cy="583941"/>
            </a:xfrm>
          </p:grpSpPr>
          <p:sp>
            <p:nvSpPr>
              <p:cNvPr id="2344" name="Google Shape;2344;p34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45" name="Google Shape;2345;p34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1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01</a:t>
                </a:r>
                <a:endParaRPr sz="1100"/>
              </a:p>
            </p:txBody>
          </p:sp>
        </p:grpSp>
      </p:grpSp>
      <p:grpSp>
        <p:nvGrpSpPr>
          <p:cNvPr id="2346" name="Google Shape;2346;p34"/>
          <p:cNvGrpSpPr/>
          <p:nvPr/>
        </p:nvGrpSpPr>
        <p:grpSpPr>
          <a:xfrm>
            <a:off x="710634" y="3445835"/>
            <a:ext cx="2530933" cy="683745"/>
            <a:chOff x="874712" y="3405675"/>
            <a:chExt cx="3374577" cy="911660"/>
          </a:xfrm>
        </p:grpSpPr>
        <p:sp>
          <p:nvSpPr>
            <p:cNvPr id="2347" name="Google Shape;2347;p34"/>
            <p:cNvSpPr txBox="1"/>
            <p:nvPr/>
          </p:nvSpPr>
          <p:spPr>
            <a:xfrm flipH="1">
              <a:off x="874712" y="3744229"/>
              <a:ext cx="2674007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2348" name="Google Shape;2348;p34"/>
            <p:cNvSpPr txBox="1"/>
            <p:nvPr/>
          </p:nvSpPr>
          <p:spPr>
            <a:xfrm flipH="1">
              <a:off x="874712" y="3405675"/>
              <a:ext cx="267400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here</a:t>
              </a:r>
              <a:endParaRPr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grpSp>
          <p:nvGrpSpPr>
            <p:cNvPr id="2349" name="Google Shape;2349;p34"/>
            <p:cNvGrpSpPr/>
            <p:nvPr/>
          </p:nvGrpSpPr>
          <p:grpSpPr>
            <a:xfrm flipH="1">
              <a:off x="3665347" y="3468509"/>
              <a:ext cx="583942" cy="583941"/>
              <a:chOff x="7230880" y="4061255"/>
              <a:chExt cx="583942" cy="583941"/>
            </a:xfrm>
          </p:grpSpPr>
          <p:sp>
            <p:nvSpPr>
              <p:cNvPr id="2350" name="Google Shape;2350;p34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51" name="Google Shape;2351;p34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1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02</a:t>
                </a:r>
                <a:endParaRPr sz="1100"/>
              </a:p>
            </p:txBody>
          </p:sp>
        </p:grpSp>
      </p:grpSp>
      <p:grpSp>
        <p:nvGrpSpPr>
          <p:cNvPr id="2352" name="Google Shape;2352;p34"/>
          <p:cNvGrpSpPr/>
          <p:nvPr/>
        </p:nvGrpSpPr>
        <p:grpSpPr>
          <a:xfrm>
            <a:off x="5901839" y="2078569"/>
            <a:ext cx="2531527" cy="683745"/>
            <a:chOff x="6804131" y="3594041"/>
            <a:chExt cx="3375369" cy="911660"/>
          </a:xfrm>
        </p:grpSpPr>
        <p:sp>
          <p:nvSpPr>
            <p:cNvPr id="2353" name="Google Shape;2353;p34"/>
            <p:cNvSpPr txBox="1"/>
            <p:nvPr/>
          </p:nvSpPr>
          <p:spPr>
            <a:xfrm>
              <a:off x="7504700" y="3932595"/>
              <a:ext cx="2674800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2354" name="Google Shape;2354;p34"/>
            <p:cNvSpPr txBox="1"/>
            <p:nvPr/>
          </p:nvSpPr>
          <p:spPr>
            <a:xfrm>
              <a:off x="7504700" y="3594041"/>
              <a:ext cx="2674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here</a:t>
              </a:r>
              <a:endParaRPr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grpSp>
          <p:nvGrpSpPr>
            <p:cNvPr id="2355" name="Google Shape;2355;p34"/>
            <p:cNvGrpSpPr/>
            <p:nvPr/>
          </p:nvGrpSpPr>
          <p:grpSpPr>
            <a:xfrm>
              <a:off x="6804131" y="3656875"/>
              <a:ext cx="583942" cy="583941"/>
              <a:chOff x="7230880" y="4061255"/>
              <a:chExt cx="583942" cy="583941"/>
            </a:xfrm>
          </p:grpSpPr>
          <p:sp>
            <p:nvSpPr>
              <p:cNvPr id="2356" name="Google Shape;2356;p34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57" name="Google Shape;2357;p34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2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03</a:t>
                </a:r>
                <a:endParaRPr sz="1100" b="1">
                  <a:solidFill>
                    <a:schemeClr val="accent2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</p:grpSp>
      <p:grpSp>
        <p:nvGrpSpPr>
          <p:cNvPr id="2358" name="Google Shape;2358;p34"/>
          <p:cNvGrpSpPr/>
          <p:nvPr/>
        </p:nvGrpSpPr>
        <p:grpSpPr>
          <a:xfrm>
            <a:off x="5901839" y="3445835"/>
            <a:ext cx="2531527" cy="683745"/>
            <a:chOff x="6804131" y="4835782"/>
            <a:chExt cx="3375369" cy="911660"/>
          </a:xfrm>
        </p:grpSpPr>
        <p:sp>
          <p:nvSpPr>
            <p:cNvPr id="2359" name="Google Shape;2359;p34"/>
            <p:cNvSpPr txBox="1"/>
            <p:nvPr/>
          </p:nvSpPr>
          <p:spPr>
            <a:xfrm>
              <a:off x="7504700" y="5174336"/>
              <a:ext cx="2674800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2360" name="Google Shape;2360;p34"/>
            <p:cNvSpPr txBox="1"/>
            <p:nvPr/>
          </p:nvSpPr>
          <p:spPr>
            <a:xfrm>
              <a:off x="7504700" y="4835782"/>
              <a:ext cx="26748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here</a:t>
              </a:r>
              <a:endParaRPr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grpSp>
          <p:nvGrpSpPr>
            <p:cNvPr id="2361" name="Google Shape;2361;p34"/>
            <p:cNvGrpSpPr/>
            <p:nvPr/>
          </p:nvGrpSpPr>
          <p:grpSpPr>
            <a:xfrm>
              <a:off x="6804131" y="4898616"/>
              <a:ext cx="583942" cy="583941"/>
              <a:chOff x="7230880" y="4061255"/>
              <a:chExt cx="583942" cy="583941"/>
            </a:xfrm>
          </p:grpSpPr>
          <p:sp>
            <p:nvSpPr>
              <p:cNvPr id="2362" name="Google Shape;2362;p34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63" name="Google Shape;2363;p34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2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04</a:t>
                </a:r>
                <a:endParaRPr sz="1100" b="1">
                  <a:solidFill>
                    <a:schemeClr val="accent2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</p:grpSp>
      <p:sp>
        <p:nvSpPr>
          <p:cNvPr id="2364" name="Google Shape;2364;p34"/>
          <p:cNvSpPr txBox="1"/>
          <p:nvPr/>
        </p:nvSpPr>
        <p:spPr>
          <a:xfrm>
            <a:off x="602458" y="836693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"/>
          <p:cNvSpPr txBox="1"/>
          <p:nvPr/>
        </p:nvSpPr>
        <p:spPr>
          <a:xfrm>
            <a:off x="5340308" y="2853357"/>
            <a:ext cx="2743286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 quo numquam.</a:t>
            </a:r>
            <a:endParaRPr sz="1100"/>
          </a:p>
        </p:txBody>
      </p:sp>
      <p:sp>
        <p:nvSpPr>
          <p:cNvPr id="546" name="Google Shape;546;p17"/>
          <p:cNvSpPr txBox="1"/>
          <p:nvPr/>
        </p:nvSpPr>
        <p:spPr>
          <a:xfrm>
            <a:off x="5340308" y="2599442"/>
            <a:ext cx="2743286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Statement Goes here</a:t>
            </a:r>
            <a:endParaRPr sz="1100"/>
          </a:p>
        </p:txBody>
      </p:sp>
      <p:sp>
        <p:nvSpPr>
          <p:cNvPr id="547" name="Google Shape;547;p17"/>
          <p:cNvSpPr/>
          <p:nvPr/>
        </p:nvSpPr>
        <p:spPr>
          <a:xfrm>
            <a:off x="4814881" y="2646567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8" name="Google Shape;548;p17"/>
          <p:cNvSpPr txBox="1"/>
          <p:nvPr/>
        </p:nvSpPr>
        <p:spPr>
          <a:xfrm>
            <a:off x="4814881" y="2750128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100"/>
          </a:p>
        </p:txBody>
      </p:sp>
      <p:sp>
        <p:nvSpPr>
          <p:cNvPr id="549" name="Google Shape;549;p17"/>
          <p:cNvSpPr txBox="1"/>
          <p:nvPr/>
        </p:nvSpPr>
        <p:spPr>
          <a:xfrm>
            <a:off x="5340308" y="3747400"/>
            <a:ext cx="2743286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 quo numquam.</a:t>
            </a:r>
            <a:endParaRPr sz="1100"/>
          </a:p>
        </p:txBody>
      </p:sp>
      <p:sp>
        <p:nvSpPr>
          <p:cNvPr id="550" name="Google Shape;550;p17"/>
          <p:cNvSpPr txBox="1"/>
          <p:nvPr/>
        </p:nvSpPr>
        <p:spPr>
          <a:xfrm>
            <a:off x="5340308" y="3493484"/>
            <a:ext cx="2743286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Your Statement Goes here</a:t>
            </a:r>
            <a:endParaRPr sz="1100"/>
          </a:p>
        </p:txBody>
      </p:sp>
      <p:sp>
        <p:nvSpPr>
          <p:cNvPr id="551" name="Google Shape;551;p17"/>
          <p:cNvSpPr/>
          <p:nvPr/>
        </p:nvSpPr>
        <p:spPr>
          <a:xfrm>
            <a:off x="4814881" y="3540610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4814881" y="3644171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sz="1100"/>
          </a:p>
        </p:txBody>
      </p:sp>
      <p:sp>
        <p:nvSpPr>
          <p:cNvPr id="553" name="Google Shape;553;p17"/>
          <p:cNvSpPr txBox="1"/>
          <p:nvPr/>
        </p:nvSpPr>
        <p:spPr>
          <a:xfrm>
            <a:off x="4810097" y="966271"/>
            <a:ext cx="3412686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sp>
        <p:nvSpPr>
          <p:cNvPr id="554" name="Google Shape;554;p17"/>
          <p:cNvSpPr/>
          <p:nvPr/>
        </p:nvSpPr>
        <p:spPr>
          <a:xfrm>
            <a:off x="4810096" y="1985249"/>
            <a:ext cx="3412685" cy="333375"/>
          </a:xfrm>
          <a:prstGeom prst="roundRect">
            <a:avLst>
              <a:gd name="adj" fmla="val 5000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5123475" y="2036525"/>
            <a:ext cx="2960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Lorem ipsum dolor sit amet, adipiscing</a:t>
            </a:r>
            <a:endParaRPr sz="11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4907011" y="2067998"/>
            <a:ext cx="167878" cy="1678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960572" y="3982229"/>
            <a:ext cx="2855642" cy="6589"/>
          </a:xfrm>
          <a:custGeom>
            <a:avLst/>
            <a:gdLst/>
            <a:ahLst/>
            <a:cxnLst/>
            <a:rect l="l" t="t" r="r" b="b"/>
            <a:pathLst>
              <a:path w="3807523" h="8786" extrusionOk="0">
                <a:moveTo>
                  <a:pt x="3807524" y="4358"/>
                </a:moveTo>
                <a:cubicBezTo>
                  <a:pt x="2588324" y="10263"/>
                  <a:pt x="1219676" y="10263"/>
                  <a:pt x="0" y="4358"/>
                </a:cubicBezTo>
                <a:cubicBezTo>
                  <a:pt x="1219676" y="-1453"/>
                  <a:pt x="2587847" y="-1453"/>
                  <a:pt x="3807524" y="435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8" name="Google Shape;558;p17"/>
          <p:cNvSpPr/>
          <p:nvPr/>
        </p:nvSpPr>
        <p:spPr>
          <a:xfrm>
            <a:off x="3516685" y="3134280"/>
            <a:ext cx="161627" cy="539914"/>
          </a:xfrm>
          <a:custGeom>
            <a:avLst/>
            <a:gdLst/>
            <a:ahLst/>
            <a:cxnLst/>
            <a:rect l="l" t="t" r="r" b="b"/>
            <a:pathLst>
              <a:path w="215503" h="719886" extrusionOk="0">
                <a:moveTo>
                  <a:pt x="194394" y="1101"/>
                </a:moveTo>
                <a:cubicBezTo>
                  <a:pt x="7132" y="184362"/>
                  <a:pt x="-24681" y="467826"/>
                  <a:pt x="15133" y="716333"/>
                </a:cubicBezTo>
                <a:cubicBezTo>
                  <a:pt x="16181" y="721953"/>
                  <a:pt x="24658" y="720429"/>
                  <a:pt x="24658" y="715095"/>
                </a:cubicBezTo>
                <a:cubicBezTo>
                  <a:pt x="24658" y="658516"/>
                  <a:pt x="22944" y="602509"/>
                  <a:pt x="23134" y="546693"/>
                </a:cubicBezTo>
                <a:cubicBezTo>
                  <a:pt x="24087" y="544121"/>
                  <a:pt x="24944" y="541740"/>
                  <a:pt x="25992" y="539168"/>
                </a:cubicBezTo>
                <a:cubicBezTo>
                  <a:pt x="74855" y="503640"/>
                  <a:pt x="119813" y="463540"/>
                  <a:pt x="147626" y="408485"/>
                </a:cubicBezTo>
                <a:cubicBezTo>
                  <a:pt x="178868" y="347049"/>
                  <a:pt x="191155" y="277612"/>
                  <a:pt x="215063" y="213413"/>
                </a:cubicBezTo>
                <a:cubicBezTo>
                  <a:pt x="217254" y="207317"/>
                  <a:pt x="210777" y="209127"/>
                  <a:pt x="206491" y="212270"/>
                </a:cubicBezTo>
                <a:cubicBezTo>
                  <a:pt x="92191" y="296281"/>
                  <a:pt x="56281" y="386577"/>
                  <a:pt x="23611" y="507545"/>
                </a:cubicBezTo>
                <a:cubicBezTo>
                  <a:pt x="24263" y="444385"/>
                  <a:pt x="30896" y="381430"/>
                  <a:pt x="43423" y="319522"/>
                </a:cubicBezTo>
                <a:cubicBezTo>
                  <a:pt x="67997" y="205222"/>
                  <a:pt x="116670" y="90922"/>
                  <a:pt x="199061" y="6244"/>
                </a:cubicBezTo>
                <a:cubicBezTo>
                  <a:pt x="202395" y="2434"/>
                  <a:pt x="197632" y="-2138"/>
                  <a:pt x="194394" y="11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9" name="Google Shape;559;p17"/>
          <p:cNvSpPr/>
          <p:nvPr/>
        </p:nvSpPr>
        <p:spPr>
          <a:xfrm>
            <a:off x="3640448" y="3024099"/>
            <a:ext cx="175475" cy="181694"/>
          </a:xfrm>
          <a:custGeom>
            <a:avLst/>
            <a:gdLst/>
            <a:ahLst/>
            <a:cxnLst/>
            <a:rect l="l" t="t" r="r" b="b"/>
            <a:pathLst>
              <a:path w="233967" h="242258" extrusionOk="0">
                <a:moveTo>
                  <a:pt x="64144" y="169441"/>
                </a:moveTo>
                <a:cubicBezTo>
                  <a:pt x="96339" y="170488"/>
                  <a:pt x="116532" y="221923"/>
                  <a:pt x="141583" y="236973"/>
                </a:cubicBezTo>
                <a:cubicBezTo>
                  <a:pt x="154918" y="244974"/>
                  <a:pt x="167872" y="244498"/>
                  <a:pt x="177206" y="231353"/>
                </a:cubicBezTo>
                <a:cubicBezTo>
                  <a:pt x="202067" y="196682"/>
                  <a:pt x="167681" y="153820"/>
                  <a:pt x="135868" y="129912"/>
                </a:cubicBezTo>
                <a:cubicBezTo>
                  <a:pt x="158823" y="139437"/>
                  <a:pt x="177778" y="155915"/>
                  <a:pt x="202543" y="160582"/>
                </a:cubicBezTo>
                <a:cubicBezTo>
                  <a:pt x="217497" y="163345"/>
                  <a:pt x="229213" y="157820"/>
                  <a:pt x="232642" y="142580"/>
                </a:cubicBezTo>
                <a:cubicBezTo>
                  <a:pt x="243595" y="94955"/>
                  <a:pt x="184255" y="74191"/>
                  <a:pt x="143488" y="73238"/>
                </a:cubicBezTo>
                <a:cubicBezTo>
                  <a:pt x="163204" y="59522"/>
                  <a:pt x="219688" y="22184"/>
                  <a:pt x="189779" y="3801"/>
                </a:cubicBezTo>
                <a:cubicBezTo>
                  <a:pt x="159871" y="-14582"/>
                  <a:pt x="92910" y="38758"/>
                  <a:pt x="71193" y="56284"/>
                </a:cubicBezTo>
                <a:cubicBezTo>
                  <a:pt x="39379" y="82192"/>
                  <a:pt x="1470" y="120768"/>
                  <a:pt x="41" y="161059"/>
                </a:cubicBezTo>
                <a:cubicBezTo>
                  <a:pt x="-1483" y="208303"/>
                  <a:pt x="39760" y="179252"/>
                  <a:pt x="64144" y="169441"/>
                </a:cubicBez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0" name="Google Shape;560;p17"/>
          <p:cNvSpPr/>
          <p:nvPr/>
        </p:nvSpPr>
        <p:spPr>
          <a:xfrm>
            <a:off x="3638937" y="3056648"/>
            <a:ext cx="142735" cy="109222"/>
          </a:xfrm>
          <a:custGeom>
            <a:avLst/>
            <a:gdLst/>
            <a:ahLst/>
            <a:cxnLst/>
            <a:rect l="l" t="t" r="r" b="b"/>
            <a:pathLst>
              <a:path w="190313" h="145630" extrusionOk="0">
                <a:moveTo>
                  <a:pt x="57205" y="133948"/>
                </a:moveTo>
                <a:cubicBezTo>
                  <a:pt x="98353" y="114898"/>
                  <a:pt x="177506" y="142139"/>
                  <a:pt x="184173" y="126614"/>
                </a:cubicBezTo>
                <a:cubicBezTo>
                  <a:pt x="197889" y="94895"/>
                  <a:pt x="134643" y="73083"/>
                  <a:pt x="100544" y="68892"/>
                </a:cubicBezTo>
                <a:cubicBezTo>
                  <a:pt x="131976" y="60415"/>
                  <a:pt x="192174" y="46794"/>
                  <a:pt x="190269" y="16505"/>
                </a:cubicBezTo>
                <a:cubicBezTo>
                  <a:pt x="188078" y="-20452"/>
                  <a:pt x="97972" y="11361"/>
                  <a:pt x="52347" y="46318"/>
                </a:cubicBezTo>
                <a:cubicBezTo>
                  <a:pt x="-4803" y="90323"/>
                  <a:pt x="-4803" y="132805"/>
                  <a:pt x="4722" y="141568"/>
                </a:cubicBezTo>
                <a:cubicBezTo>
                  <a:pt x="17772" y="152998"/>
                  <a:pt x="50442" y="136996"/>
                  <a:pt x="57205" y="133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1" name="Google Shape;561;p17"/>
          <p:cNvSpPr/>
          <p:nvPr/>
        </p:nvSpPr>
        <p:spPr>
          <a:xfrm>
            <a:off x="3332824" y="3121543"/>
            <a:ext cx="171118" cy="533941"/>
          </a:xfrm>
          <a:custGeom>
            <a:avLst/>
            <a:gdLst/>
            <a:ahLst/>
            <a:cxnLst/>
            <a:rect l="l" t="t" r="r" b="b"/>
            <a:pathLst>
              <a:path w="228157" h="711921" extrusionOk="0">
                <a:moveTo>
                  <a:pt x="13204" y="367"/>
                </a:moveTo>
                <a:cubicBezTo>
                  <a:pt x="207228" y="176389"/>
                  <a:pt x="249424" y="458519"/>
                  <a:pt x="219420" y="708169"/>
                </a:cubicBezTo>
                <a:cubicBezTo>
                  <a:pt x="218563" y="713884"/>
                  <a:pt x="209895" y="712646"/>
                  <a:pt x="209895" y="707312"/>
                </a:cubicBezTo>
                <a:cubicBezTo>
                  <a:pt x="207800" y="650829"/>
                  <a:pt x="207323" y="594822"/>
                  <a:pt x="205038" y="539005"/>
                </a:cubicBezTo>
                <a:cubicBezTo>
                  <a:pt x="203894" y="536434"/>
                  <a:pt x="202942" y="534148"/>
                  <a:pt x="201894" y="531576"/>
                </a:cubicBezTo>
                <a:cubicBezTo>
                  <a:pt x="151698" y="497953"/>
                  <a:pt x="105311" y="459567"/>
                  <a:pt x="75402" y="405655"/>
                </a:cubicBezTo>
                <a:cubicBezTo>
                  <a:pt x="41779" y="345362"/>
                  <a:pt x="26825" y="276592"/>
                  <a:pt x="536" y="213345"/>
                </a:cubicBezTo>
                <a:cubicBezTo>
                  <a:pt x="-1941" y="207250"/>
                  <a:pt x="4727" y="208774"/>
                  <a:pt x="9108" y="211822"/>
                </a:cubicBezTo>
                <a:cubicBezTo>
                  <a:pt x="126075" y="291355"/>
                  <a:pt x="165794" y="380319"/>
                  <a:pt x="203037" y="499762"/>
                </a:cubicBezTo>
                <a:cubicBezTo>
                  <a:pt x="199983" y="436662"/>
                  <a:pt x="190958" y="373994"/>
                  <a:pt x="176082" y="312596"/>
                </a:cubicBezTo>
                <a:cubicBezTo>
                  <a:pt x="147507" y="198963"/>
                  <a:pt x="94166" y="87330"/>
                  <a:pt x="8727" y="5510"/>
                </a:cubicBezTo>
                <a:cubicBezTo>
                  <a:pt x="7630" y="3902"/>
                  <a:pt x="8045" y="1710"/>
                  <a:pt x="9653" y="613"/>
                </a:cubicBezTo>
                <a:cubicBezTo>
                  <a:pt x="10705" y="-105"/>
                  <a:pt x="12063" y="-199"/>
                  <a:pt x="13204" y="36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2" name="Google Shape;562;p17"/>
          <p:cNvSpPr/>
          <p:nvPr/>
        </p:nvSpPr>
        <p:spPr>
          <a:xfrm>
            <a:off x="3188674" y="3014741"/>
            <a:ext cx="176417" cy="181092"/>
          </a:xfrm>
          <a:custGeom>
            <a:avLst/>
            <a:gdLst/>
            <a:ahLst/>
            <a:cxnLst/>
            <a:rect l="l" t="t" r="r" b="b"/>
            <a:pathLst>
              <a:path w="235223" h="241456" extrusionOk="0">
                <a:moveTo>
                  <a:pt x="171210" y="165059"/>
                </a:moveTo>
                <a:cubicBezTo>
                  <a:pt x="139111" y="167345"/>
                  <a:pt x="120823" y="219542"/>
                  <a:pt x="96344" y="235544"/>
                </a:cubicBezTo>
                <a:cubicBezTo>
                  <a:pt x="83389" y="244021"/>
                  <a:pt x="70436" y="244021"/>
                  <a:pt x="60625" y="231353"/>
                </a:cubicBezTo>
                <a:cubicBezTo>
                  <a:pt x="34431" y="197539"/>
                  <a:pt x="66911" y="153438"/>
                  <a:pt x="98058" y="128292"/>
                </a:cubicBezTo>
                <a:cubicBezTo>
                  <a:pt x="75484" y="138579"/>
                  <a:pt x="57100" y="155915"/>
                  <a:pt x="32526" y="161535"/>
                </a:cubicBezTo>
                <a:cubicBezTo>
                  <a:pt x="20486" y="165984"/>
                  <a:pt x="7119" y="159830"/>
                  <a:pt x="2670" y="147790"/>
                </a:cubicBezTo>
                <a:cubicBezTo>
                  <a:pt x="2294" y="146774"/>
                  <a:pt x="1991" y="145733"/>
                  <a:pt x="1760" y="144675"/>
                </a:cubicBezTo>
                <a:cubicBezTo>
                  <a:pt x="-10908" y="97812"/>
                  <a:pt x="47575" y="74476"/>
                  <a:pt x="88247" y="71904"/>
                </a:cubicBezTo>
                <a:cubicBezTo>
                  <a:pt x="67959" y="58950"/>
                  <a:pt x="10047" y="23803"/>
                  <a:pt x="39384" y="4372"/>
                </a:cubicBezTo>
                <a:cubicBezTo>
                  <a:pt x="68721" y="-15059"/>
                  <a:pt x="137491" y="35614"/>
                  <a:pt x="159780" y="51997"/>
                </a:cubicBezTo>
                <a:cubicBezTo>
                  <a:pt x="192641" y="76667"/>
                  <a:pt x="231979" y="113814"/>
                  <a:pt x="235028" y="154105"/>
                </a:cubicBezTo>
                <a:cubicBezTo>
                  <a:pt x="238456" y="201444"/>
                  <a:pt x="196165" y="174012"/>
                  <a:pt x="171210" y="165059"/>
                </a:cubicBez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3221135" y="3046893"/>
            <a:ext cx="145746" cy="104987"/>
          </a:xfrm>
          <a:custGeom>
            <a:avLst/>
            <a:gdLst/>
            <a:ahLst/>
            <a:cxnLst/>
            <a:rect l="l" t="t" r="r" b="b"/>
            <a:pathLst>
              <a:path w="194328" h="139983" extrusionOk="0">
                <a:moveTo>
                  <a:pt x="137453" y="129809"/>
                </a:moveTo>
                <a:cubicBezTo>
                  <a:pt x="95543" y="112664"/>
                  <a:pt x="17533" y="142572"/>
                  <a:pt x="10294" y="127237"/>
                </a:cubicBezTo>
                <a:cubicBezTo>
                  <a:pt x="-4565" y="96090"/>
                  <a:pt x="57919" y="71897"/>
                  <a:pt x="91733" y="66372"/>
                </a:cubicBezTo>
                <a:cubicBezTo>
                  <a:pt x="60014" y="59133"/>
                  <a:pt x="-755" y="47322"/>
                  <a:pt x="7" y="17509"/>
                </a:cubicBezTo>
                <a:cubicBezTo>
                  <a:pt x="864" y="-19543"/>
                  <a:pt x="92114" y="8746"/>
                  <a:pt x="138977" y="41988"/>
                </a:cubicBezTo>
                <a:cubicBezTo>
                  <a:pt x="198032" y="83803"/>
                  <a:pt x="199270" y="126284"/>
                  <a:pt x="190126" y="135143"/>
                </a:cubicBezTo>
                <a:cubicBezTo>
                  <a:pt x="177458" y="147525"/>
                  <a:pt x="144215" y="132571"/>
                  <a:pt x="137453" y="1298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3361238" y="2976199"/>
            <a:ext cx="244618" cy="706728"/>
          </a:xfrm>
          <a:custGeom>
            <a:avLst/>
            <a:gdLst/>
            <a:ahLst/>
            <a:cxnLst/>
            <a:rect l="l" t="t" r="r" b="b"/>
            <a:pathLst>
              <a:path w="326158" h="942304" extrusionOk="0">
                <a:moveTo>
                  <a:pt x="173724" y="658598"/>
                </a:moveTo>
                <a:cubicBezTo>
                  <a:pt x="186831" y="752804"/>
                  <a:pt x="206953" y="845900"/>
                  <a:pt x="233922" y="937109"/>
                </a:cubicBezTo>
                <a:cubicBezTo>
                  <a:pt x="234894" y="940824"/>
                  <a:pt x="238693" y="943049"/>
                  <a:pt x="242409" y="942077"/>
                </a:cubicBezTo>
                <a:cubicBezTo>
                  <a:pt x="245800" y="941190"/>
                  <a:pt x="248001" y="937917"/>
                  <a:pt x="247543" y="934442"/>
                </a:cubicBezTo>
                <a:cubicBezTo>
                  <a:pt x="234779" y="848717"/>
                  <a:pt x="211538" y="764421"/>
                  <a:pt x="198775" y="678696"/>
                </a:cubicBezTo>
                <a:cubicBezTo>
                  <a:pt x="184836" y="591934"/>
                  <a:pt x="179857" y="503968"/>
                  <a:pt x="183916" y="416187"/>
                </a:cubicBezTo>
                <a:cubicBezTo>
                  <a:pt x="192012" y="271597"/>
                  <a:pt x="231541" y="117864"/>
                  <a:pt x="325648" y="4802"/>
                </a:cubicBezTo>
                <a:cubicBezTo>
                  <a:pt x="327648" y="2135"/>
                  <a:pt x="323266" y="-1675"/>
                  <a:pt x="321171" y="802"/>
                </a:cubicBezTo>
                <a:cubicBezTo>
                  <a:pt x="132290" y="221020"/>
                  <a:pt x="162389" y="490863"/>
                  <a:pt x="162580" y="515152"/>
                </a:cubicBezTo>
                <a:cubicBezTo>
                  <a:pt x="135815" y="423997"/>
                  <a:pt x="108287" y="319603"/>
                  <a:pt x="7132" y="226735"/>
                </a:cubicBezTo>
                <a:cubicBezTo>
                  <a:pt x="2846" y="222734"/>
                  <a:pt x="-584" y="224639"/>
                  <a:pt x="83" y="231497"/>
                </a:cubicBezTo>
                <a:cubicBezTo>
                  <a:pt x="18181" y="400471"/>
                  <a:pt x="65234" y="488672"/>
                  <a:pt x="163247" y="579160"/>
                </a:cubicBezTo>
                <a:cubicBezTo>
                  <a:pt x="166009" y="605639"/>
                  <a:pt x="169723" y="632309"/>
                  <a:pt x="173724" y="6585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5" name="Google Shape;565;p17"/>
          <p:cNvSpPr/>
          <p:nvPr/>
        </p:nvSpPr>
        <p:spPr>
          <a:xfrm>
            <a:off x="3547944" y="2822335"/>
            <a:ext cx="180454" cy="210063"/>
          </a:xfrm>
          <a:custGeom>
            <a:avLst/>
            <a:gdLst/>
            <a:ahLst/>
            <a:cxnLst/>
            <a:rect l="l" t="t" r="r" b="b"/>
            <a:pathLst>
              <a:path w="240606" h="280084" extrusionOk="0">
                <a:moveTo>
                  <a:pt x="78421" y="235101"/>
                </a:moveTo>
                <a:cubicBezTo>
                  <a:pt x="112330" y="220051"/>
                  <a:pt x="159193" y="263676"/>
                  <a:pt x="192721" y="266247"/>
                </a:cubicBezTo>
                <a:cubicBezTo>
                  <a:pt x="210533" y="267771"/>
                  <a:pt x="223677" y="260818"/>
                  <a:pt x="226726" y="242530"/>
                </a:cubicBezTo>
                <a:cubicBezTo>
                  <a:pt x="235108" y="193953"/>
                  <a:pt x="178148" y="166330"/>
                  <a:pt x="132809" y="158043"/>
                </a:cubicBezTo>
                <a:cubicBezTo>
                  <a:pt x="161384" y="156234"/>
                  <a:pt x="189959" y="163854"/>
                  <a:pt x="217486" y="156329"/>
                </a:cubicBezTo>
                <a:cubicBezTo>
                  <a:pt x="234441" y="151566"/>
                  <a:pt x="243680" y="139946"/>
                  <a:pt x="239680" y="122420"/>
                </a:cubicBezTo>
                <a:cubicBezTo>
                  <a:pt x="227107" y="67842"/>
                  <a:pt x="154907" y="75843"/>
                  <a:pt x="112235" y="95369"/>
                </a:cubicBezTo>
                <a:cubicBezTo>
                  <a:pt x="125760" y="71175"/>
                  <a:pt x="165670" y="3929"/>
                  <a:pt x="125284" y="119"/>
                </a:cubicBezTo>
                <a:cubicBezTo>
                  <a:pt x="84898" y="-3691"/>
                  <a:pt x="42322" y="85177"/>
                  <a:pt x="28701" y="114419"/>
                </a:cubicBezTo>
                <a:cubicBezTo>
                  <a:pt x="8698" y="157186"/>
                  <a:pt x="-11304" y="216336"/>
                  <a:pt x="7555" y="259008"/>
                </a:cubicBezTo>
                <a:cubicBezTo>
                  <a:pt x="29463" y="308729"/>
                  <a:pt x="57657" y="257865"/>
                  <a:pt x="78421" y="235101"/>
                </a:cubicBezTo>
                <a:close/>
              </a:path>
            </a:pathLst>
          </a:custGeom>
          <a:solidFill>
            <a:srgbClr val="560B4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6" name="Google Shape;566;p17"/>
          <p:cNvSpPr/>
          <p:nvPr/>
        </p:nvSpPr>
        <p:spPr>
          <a:xfrm>
            <a:off x="3550291" y="2859472"/>
            <a:ext cx="148628" cy="174887"/>
          </a:xfrm>
          <a:custGeom>
            <a:avLst/>
            <a:gdLst/>
            <a:ahLst/>
            <a:cxnLst/>
            <a:rect l="l" t="t" r="r" b="b"/>
            <a:pathLst>
              <a:path w="198170" h="233183" extrusionOk="0">
                <a:moveTo>
                  <a:pt x="70054" y="198539"/>
                </a:moveTo>
                <a:cubicBezTo>
                  <a:pt x="103391" y="158343"/>
                  <a:pt x="199022" y="146532"/>
                  <a:pt x="198165" y="126911"/>
                </a:cubicBezTo>
                <a:cubicBezTo>
                  <a:pt x="196260" y="87191"/>
                  <a:pt x="119774" y="96431"/>
                  <a:pt x="82245" y="109194"/>
                </a:cubicBezTo>
                <a:cubicBezTo>
                  <a:pt x="110820" y="84524"/>
                  <a:pt x="166161" y="40138"/>
                  <a:pt x="148920" y="9658"/>
                </a:cubicBezTo>
                <a:cubicBezTo>
                  <a:pt x="127965" y="-27585"/>
                  <a:pt x="50527" y="50806"/>
                  <a:pt x="20809" y="109956"/>
                </a:cubicBezTo>
                <a:cubicBezTo>
                  <a:pt x="-16624" y="184632"/>
                  <a:pt x="5093" y="228542"/>
                  <a:pt x="19285" y="232543"/>
                </a:cubicBezTo>
                <a:cubicBezTo>
                  <a:pt x="38335" y="238163"/>
                  <a:pt x="64053" y="205111"/>
                  <a:pt x="70054" y="1985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7" name="Google Shape;567;p17"/>
          <p:cNvSpPr/>
          <p:nvPr/>
        </p:nvSpPr>
        <p:spPr>
          <a:xfrm>
            <a:off x="3335869" y="3507795"/>
            <a:ext cx="380047" cy="477702"/>
          </a:xfrm>
          <a:custGeom>
            <a:avLst/>
            <a:gdLst/>
            <a:ahLst/>
            <a:cxnLst/>
            <a:rect l="l" t="t" r="r" b="b"/>
            <a:pathLst>
              <a:path w="506729" h="636936" extrusionOk="0">
                <a:moveTo>
                  <a:pt x="83344" y="762"/>
                </a:moveTo>
                <a:lnTo>
                  <a:pt x="0" y="636937"/>
                </a:lnTo>
                <a:lnTo>
                  <a:pt x="506730" y="636937"/>
                </a:lnTo>
                <a:cubicBezTo>
                  <a:pt x="496348" y="580549"/>
                  <a:pt x="401955" y="0"/>
                  <a:pt x="401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8" name="Google Shape;568;p17"/>
          <p:cNvSpPr/>
          <p:nvPr/>
        </p:nvSpPr>
        <p:spPr>
          <a:xfrm>
            <a:off x="2318242" y="1843159"/>
            <a:ext cx="1458182" cy="74794"/>
          </a:xfrm>
          <a:custGeom>
            <a:avLst/>
            <a:gdLst/>
            <a:ahLst/>
            <a:cxnLst/>
            <a:rect l="l" t="t" r="r" b="b"/>
            <a:pathLst>
              <a:path w="1944243" h="99726" extrusionOk="0">
                <a:moveTo>
                  <a:pt x="0" y="0"/>
                </a:moveTo>
                <a:lnTo>
                  <a:pt x="1944243" y="0"/>
                </a:lnTo>
                <a:lnTo>
                  <a:pt x="1944243" y="99727"/>
                </a:lnTo>
                <a:lnTo>
                  <a:pt x="0" y="99727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9" name="Google Shape;569;p17"/>
          <p:cNvSpPr/>
          <p:nvPr/>
        </p:nvSpPr>
        <p:spPr>
          <a:xfrm>
            <a:off x="2385464" y="1917954"/>
            <a:ext cx="52577" cy="247388"/>
          </a:xfrm>
          <a:custGeom>
            <a:avLst/>
            <a:gdLst/>
            <a:ahLst/>
            <a:cxnLst/>
            <a:rect l="l" t="t" r="r" b="b"/>
            <a:pathLst>
              <a:path w="70103" h="329850" extrusionOk="0">
                <a:moveTo>
                  <a:pt x="0" y="0"/>
                </a:moveTo>
                <a:lnTo>
                  <a:pt x="70104" y="0"/>
                </a:lnTo>
                <a:lnTo>
                  <a:pt x="70104" y="329851"/>
                </a:lnTo>
                <a:lnTo>
                  <a:pt x="0" y="32985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0" name="Google Shape;570;p17"/>
          <p:cNvSpPr/>
          <p:nvPr/>
        </p:nvSpPr>
        <p:spPr>
          <a:xfrm>
            <a:off x="2385464" y="1917954"/>
            <a:ext cx="52577" cy="76438"/>
          </a:xfrm>
          <a:custGeom>
            <a:avLst/>
            <a:gdLst/>
            <a:ahLst/>
            <a:cxnLst/>
            <a:rect l="l" t="t" r="r" b="b"/>
            <a:pathLst>
              <a:path w="70103" h="101917" extrusionOk="0">
                <a:moveTo>
                  <a:pt x="0" y="0"/>
                </a:moveTo>
                <a:lnTo>
                  <a:pt x="70104" y="0"/>
                </a:lnTo>
                <a:lnTo>
                  <a:pt x="70104" y="101917"/>
                </a:lnTo>
                <a:lnTo>
                  <a:pt x="0" y="101917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1" name="Google Shape;571;p17"/>
          <p:cNvSpPr/>
          <p:nvPr/>
        </p:nvSpPr>
        <p:spPr>
          <a:xfrm>
            <a:off x="3656695" y="1917954"/>
            <a:ext cx="52578" cy="247388"/>
          </a:xfrm>
          <a:custGeom>
            <a:avLst/>
            <a:gdLst/>
            <a:ahLst/>
            <a:cxnLst/>
            <a:rect l="l" t="t" r="r" b="b"/>
            <a:pathLst>
              <a:path w="70104" h="329850" extrusionOk="0">
                <a:moveTo>
                  <a:pt x="0" y="0"/>
                </a:moveTo>
                <a:lnTo>
                  <a:pt x="70104" y="0"/>
                </a:lnTo>
                <a:lnTo>
                  <a:pt x="70104" y="329851"/>
                </a:lnTo>
                <a:lnTo>
                  <a:pt x="0" y="32985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2" name="Google Shape;572;p17"/>
          <p:cNvSpPr/>
          <p:nvPr/>
        </p:nvSpPr>
        <p:spPr>
          <a:xfrm>
            <a:off x="3656695" y="1917954"/>
            <a:ext cx="52578" cy="76438"/>
          </a:xfrm>
          <a:custGeom>
            <a:avLst/>
            <a:gdLst/>
            <a:ahLst/>
            <a:cxnLst/>
            <a:rect l="l" t="t" r="r" b="b"/>
            <a:pathLst>
              <a:path w="70104" h="101917" extrusionOk="0">
                <a:moveTo>
                  <a:pt x="0" y="0"/>
                </a:moveTo>
                <a:lnTo>
                  <a:pt x="70104" y="0"/>
                </a:lnTo>
                <a:lnTo>
                  <a:pt x="70104" y="101917"/>
                </a:lnTo>
                <a:lnTo>
                  <a:pt x="0" y="101917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3" name="Google Shape;573;p17"/>
          <p:cNvSpPr/>
          <p:nvPr/>
        </p:nvSpPr>
        <p:spPr>
          <a:xfrm>
            <a:off x="3013923" y="1106066"/>
            <a:ext cx="588265" cy="588237"/>
          </a:xfrm>
          <a:custGeom>
            <a:avLst/>
            <a:gdLst/>
            <a:ahLst/>
            <a:cxnLst/>
            <a:rect l="l" t="t" r="r" b="b"/>
            <a:pathLst>
              <a:path w="784353" h="784316" extrusionOk="0">
                <a:moveTo>
                  <a:pt x="784353" y="392144"/>
                </a:moveTo>
                <a:cubicBezTo>
                  <a:pt x="784514" y="474951"/>
                  <a:pt x="758290" y="555657"/>
                  <a:pt x="709487" y="622554"/>
                </a:cubicBezTo>
                <a:lnTo>
                  <a:pt x="709487" y="622554"/>
                </a:lnTo>
                <a:cubicBezTo>
                  <a:pt x="582235" y="797802"/>
                  <a:pt x="337010" y="836710"/>
                  <a:pt x="161762" y="709459"/>
                </a:cubicBezTo>
                <a:cubicBezTo>
                  <a:pt x="-13486" y="582207"/>
                  <a:pt x="-52394" y="336982"/>
                  <a:pt x="74858" y="161734"/>
                </a:cubicBezTo>
                <a:cubicBezTo>
                  <a:pt x="148663" y="60092"/>
                  <a:pt x="266693" y="-42"/>
                  <a:pt x="392304" y="0"/>
                </a:cubicBezTo>
                <a:cubicBezTo>
                  <a:pt x="403067" y="0"/>
                  <a:pt x="413735" y="0"/>
                  <a:pt x="424308" y="1238"/>
                </a:cubicBezTo>
                <a:cubicBezTo>
                  <a:pt x="485020" y="6126"/>
                  <a:pt x="543741" y="25178"/>
                  <a:pt x="595758" y="56864"/>
                </a:cubicBezTo>
                <a:cubicBezTo>
                  <a:pt x="635924" y="81309"/>
                  <a:pt x="671405" y="112726"/>
                  <a:pt x="700533" y="149638"/>
                </a:cubicBezTo>
                <a:cubicBezTo>
                  <a:pt x="709303" y="160784"/>
                  <a:pt x="717475" y="172390"/>
                  <a:pt x="725012" y="184404"/>
                </a:cubicBezTo>
                <a:cubicBezTo>
                  <a:pt x="763935" y="246693"/>
                  <a:pt x="784502" y="318695"/>
                  <a:pt x="784353" y="39214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17"/>
          <p:cNvSpPr/>
          <p:nvPr/>
        </p:nvSpPr>
        <p:spPr>
          <a:xfrm>
            <a:off x="3064721" y="1105424"/>
            <a:ext cx="340438" cy="578007"/>
          </a:xfrm>
          <a:custGeom>
            <a:avLst/>
            <a:gdLst/>
            <a:ahLst/>
            <a:cxnLst/>
            <a:rect l="l" t="t" r="r" b="b"/>
            <a:pathLst>
              <a:path w="453917" h="770676" extrusionOk="0">
                <a:moveTo>
                  <a:pt x="409251" y="578263"/>
                </a:moveTo>
                <a:cubicBezTo>
                  <a:pt x="404298" y="591503"/>
                  <a:pt x="412584" y="591979"/>
                  <a:pt x="413061" y="597313"/>
                </a:cubicBezTo>
                <a:cubicBezTo>
                  <a:pt x="413537" y="602647"/>
                  <a:pt x="413061" y="613220"/>
                  <a:pt x="397154" y="629126"/>
                </a:cubicBezTo>
                <a:cubicBezTo>
                  <a:pt x="381247" y="645033"/>
                  <a:pt x="354863" y="641795"/>
                  <a:pt x="349529" y="648176"/>
                </a:cubicBezTo>
                <a:cubicBezTo>
                  <a:pt x="344195" y="654558"/>
                  <a:pt x="334670" y="682752"/>
                  <a:pt x="321525" y="692087"/>
                </a:cubicBezTo>
                <a:cubicBezTo>
                  <a:pt x="308381" y="701421"/>
                  <a:pt x="306095" y="695992"/>
                  <a:pt x="287426" y="699802"/>
                </a:cubicBezTo>
                <a:cubicBezTo>
                  <a:pt x="268757" y="703612"/>
                  <a:pt x="254470" y="727805"/>
                  <a:pt x="249326" y="739331"/>
                </a:cubicBezTo>
                <a:cubicBezTo>
                  <a:pt x="244182" y="750856"/>
                  <a:pt x="250374" y="770096"/>
                  <a:pt x="237229" y="770668"/>
                </a:cubicBezTo>
                <a:cubicBezTo>
                  <a:pt x="224085" y="771239"/>
                  <a:pt x="218179" y="742664"/>
                  <a:pt x="205892" y="727234"/>
                </a:cubicBezTo>
                <a:cubicBezTo>
                  <a:pt x="195408" y="713456"/>
                  <a:pt x="188620" y="697225"/>
                  <a:pt x="186175" y="680085"/>
                </a:cubicBezTo>
                <a:cubicBezTo>
                  <a:pt x="182270" y="661892"/>
                  <a:pt x="188366" y="624078"/>
                  <a:pt x="186175" y="609219"/>
                </a:cubicBezTo>
                <a:cubicBezTo>
                  <a:pt x="183984" y="594360"/>
                  <a:pt x="144456" y="568071"/>
                  <a:pt x="130168" y="549878"/>
                </a:cubicBezTo>
                <a:cubicBezTo>
                  <a:pt x="115881" y="531686"/>
                  <a:pt x="96069" y="495586"/>
                  <a:pt x="97212" y="483203"/>
                </a:cubicBezTo>
                <a:cubicBezTo>
                  <a:pt x="98872" y="471477"/>
                  <a:pt x="104726" y="460750"/>
                  <a:pt x="113690" y="453009"/>
                </a:cubicBezTo>
                <a:cubicBezTo>
                  <a:pt x="120262" y="448056"/>
                  <a:pt x="117500" y="445294"/>
                  <a:pt x="118643" y="440912"/>
                </a:cubicBezTo>
                <a:cubicBezTo>
                  <a:pt x="119786" y="436531"/>
                  <a:pt x="125215" y="435388"/>
                  <a:pt x="126263" y="429959"/>
                </a:cubicBezTo>
                <a:cubicBezTo>
                  <a:pt x="127311" y="424529"/>
                  <a:pt x="123024" y="407956"/>
                  <a:pt x="117500" y="405194"/>
                </a:cubicBezTo>
                <a:cubicBezTo>
                  <a:pt x="111975" y="402431"/>
                  <a:pt x="107975" y="411766"/>
                  <a:pt x="104927" y="410147"/>
                </a:cubicBezTo>
                <a:cubicBezTo>
                  <a:pt x="101879" y="408527"/>
                  <a:pt x="91687" y="397002"/>
                  <a:pt x="87877" y="395859"/>
                </a:cubicBezTo>
                <a:cubicBezTo>
                  <a:pt x="84067" y="394716"/>
                  <a:pt x="85115" y="403003"/>
                  <a:pt x="79590" y="392621"/>
                </a:cubicBezTo>
                <a:cubicBezTo>
                  <a:pt x="74066" y="382238"/>
                  <a:pt x="71399" y="355759"/>
                  <a:pt x="67017" y="351377"/>
                </a:cubicBezTo>
                <a:cubicBezTo>
                  <a:pt x="62636" y="346996"/>
                  <a:pt x="59302" y="359093"/>
                  <a:pt x="48920" y="351377"/>
                </a:cubicBezTo>
                <a:cubicBezTo>
                  <a:pt x="38538" y="343662"/>
                  <a:pt x="34061" y="328898"/>
                  <a:pt x="29870" y="326708"/>
                </a:cubicBezTo>
                <a:cubicBezTo>
                  <a:pt x="25679" y="324517"/>
                  <a:pt x="19392" y="327279"/>
                  <a:pt x="14916" y="318421"/>
                </a:cubicBezTo>
                <a:cubicBezTo>
                  <a:pt x="10439" y="309563"/>
                  <a:pt x="18916" y="293751"/>
                  <a:pt x="14916" y="295370"/>
                </a:cubicBezTo>
                <a:cubicBezTo>
                  <a:pt x="10915" y="296990"/>
                  <a:pt x="2438" y="309658"/>
                  <a:pt x="247" y="297561"/>
                </a:cubicBezTo>
                <a:cubicBezTo>
                  <a:pt x="-1944" y="285464"/>
                  <a:pt x="11201" y="244888"/>
                  <a:pt x="9010" y="222885"/>
                </a:cubicBezTo>
                <a:cubicBezTo>
                  <a:pt x="7246" y="199748"/>
                  <a:pt x="14750" y="176859"/>
                  <a:pt x="29870" y="159258"/>
                </a:cubicBezTo>
                <a:cubicBezTo>
                  <a:pt x="29870" y="159258"/>
                  <a:pt x="32061" y="147161"/>
                  <a:pt x="34251" y="139446"/>
                </a:cubicBezTo>
                <a:cubicBezTo>
                  <a:pt x="36442" y="131731"/>
                  <a:pt x="83686" y="101346"/>
                  <a:pt x="89115" y="91821"/>
                </a:cubicBezTo>
                <a:cubicBezTo>
                  <a:pt x="91390" y="86907"/>
                  <a:pt x="92715" y="81607"/>
                  <a:pt x="93021" y="76200"/>
                </a:cubicBezTo>
                <a:cubicBezTo>
                  <a:pt x="160255" y="26628"/>
                  <a:pt x="241612" y="-79"/>
                  <a:pt x="325145" y="0"/>
                </a:cubicBezTo>
                <a:cubicBezTo>
                  <a:pt x="335908" y="0"/>
                  <a:pt x="346576" y="0"/>
                  <a:pt x="357149" y="1238"/>
                </a:cubicBezTo>
                <a:cubicBezTo>
                  <a:pt x="357444" y="1752"/>
                  <a:pt x="357795" y="2232"/>
                  <a:pt x="358197" y="2667"/>
                </a:cubicBezTo>
                <a:cubicBezTo>
                  <a:pt x="364361" y="10055"/>
                  <a:pt x="372691" y="15319"/>
                  <a:pt x="382009" y="17717"/>
                </a:cubicBezTo>
                <a:cubicBezTo>
                  <a:pt x="395916" y="22860"/>
                  <a:pt x="399249" y="29432"/>
                  <a:pt x="396297" y="34957"/>
                </a:cubicBezTo>
                <a:cubicBezTo>
                  <a:pt x="393562" y="39600"/>
                  <a:pt x="388432" y="42294"/>
                  <a:pt x="383057" y="41910"/>
                </a:cubicBezTo>
                <a:cubicBezTo>
                  <a:pt x="377628" y="41910"/>
                  <a:pt x="372484" y="39338"/>
                  <a:pt x="366674" y="42958"/>
                </a:cubicBezTo>
                <a:cubicBezTo>
                  <a:pt x="360864" y="46577"/>
                  <a:pt x="354958" y="66389"/>
                  <a:pt x="347624" y="67532"/>
                </a:cubicBezTo>
                <a:cubicBezTo>
                  <a:pt x="340290" y="68675"/>
                  <a:pt x="326383" y="49911"/>
                  <a:pt x="323431" y="44482"/>
                </a:cubicBezTo>
                <a:cubicBezTo>
                  <a:pt x="320478" y="39053"/>
                  <a:pt x="330003" y="27242"/>
                  <a:pt x="325526" y="21717"/>
                </a:cubicBezTo>
                <a:cubicBezTo>
                  <a:pt x="321049" y="16193"/>
                  <a:pt x="313239" y="17336"/>
                  <a:pt x="300761" y="16288"/>
                </a:cubicBezTo>
                <a:cubicBezTo>
                  <a:pt x="288283" y="15240"/>
                  <a:pt x="259423" y="19907"/>
                  <a:pt x="260470" y="24670"/>
                </a:cubicBezTo>
                <a:cubicBezTo>
                  <a:pt x="261518" y="29432"/>
                  <a:pt x="302952" y="23908"/>
                  <a:pt x="303999" y="33433"/>
                </a:cubicBezTo>
                <a:cubicBezTo>
                  <a:pt x="305047" y="42958"/>
                  <a:pt x="273710" y="59055"/>
                  <a:pt x="268185" y="57626"/>
                </a:cubicBezTo>
                <a:cubicBezTo>
                  <a:pt x="262661" y="56198"/>
                  <a:pt x="255327" y="46673"/>
                  <a:pt x="247326" y="45530"/>
                </a:cubicBezTo>
                <a:cubicBezTo>
                  <a:pt x="239325" y="44387"/>
                  <a:pt x="232657" y="51054"/>
                  <a:pt x="227609" y="51816"/>
                </a:cubicBezTo>
                <a:cubicBezTo>
                  <a:pt x="222561" y="52578"/>
                  <a:pt x="216560" y="46292"/>
                  <a:pt x="208559" y="47720"/>
                </a:cubicBezTo>
                <a:cubicBezTo>
                  <a:pt x="200558" y="49149"/>
                  <a:pt x="199034" y="55817"/>
                  <a:pt x="195033" y="58388"/>
                </a:cubicBezTo>
                <a:cubicBezTo>
                  <a:pt x="191033" y="60960"/>
                  <a:pt x="181508" y="60960"/>
                  <a:pt x="180365" y="66770"/>
                </a:cubicBezTo>
                <a:cubicBezTo>
                  <a:pt x="179222" y="72581"/>
                  <a:pt x="192462" y="76295"/>
                  <a:pt x="195796" y="79629"/>
                </a:cubicBezTo>
                <a:cubicBezTo>
                  <a:pt x="199129" y="82963"/>
                  <a:pt x="191700" y="95726"/>
                  <a:pt x="195033" y="98679"/>
                </a:cubicBezTo>
                <a:cubicBezTo>
                  <a:pt x="198367" y="101632"/>
                  <a:pt x="218846" y="83249"/>
                  <a:pt x="223608" y="78867"/>
                </a:cubicBezTo>
                <a:cubicBezTo>
                  <a:pt x="228371" y="74486"/>
                  <a:pt x="233133" y="55436"/>
                  <a:pt x="244087" y="55817"/>
                </a:cubicBezTo>
                <a:cubicBezTo>
                  <a:pt x="255041" y="56198"/>
                  <a:pt x="258756" y="74867"/>
                  <a:pt x="262375" y="76676"/>
                </a:cubicBezTo>
                <a:cubicBezTo>
                  <a:pt x="265995" y="78486"/>
                  <a:pt x="274091" y="72295"/>
                  <a:pt x="286188" y="74867"/>
                </a:cubicBezTo>
                <a:cubicBezTo>
                  <a:pt x="298284" y="77438"/>
                  <a:pt x="306666" y="103442"/>
                  <a:pt x="308857" y="111824"/>
                </a:cubicBezTo>
                <a:cubicBezTo>
                  <a:pt x="311048" y="120206"/>
                  <a:pt x="316191" y="127921"/>
                  <a:pt x="311810" y="130874"/>
                </a:cubicBezTo>
                <a:cubicBezTo>
                  <a:pt x="302235" y="132683"/>
                  <a:pt x="292360" y="129977"/>
                  <a:pt x="285045" y="123539"/>
                </a:cubicBezTo>
                <a:cubicBezTo>
                  <a:pt x="282473" y="118396"/>
                  <a:pt x="298284" y="110681"/>
                  <a:pt x="297141" y="108871"/>
                </a:cubicBezTo>
                <a:cubicBezTo>
                  <a:pt x="292745" y="105840"/>
                  <a:pt x="287105" y="105266"/>
                  <a:pt x="282187" y="107347"/>
                </a:cubicBezTo>
                <a:cubicBezTo>
                  <a:pt x="277425" y="110204"/>
                  <a:pt x="275234" y="116205"/>
                  <a:pt x="270090" y="117634"/>
                </a:cubicBezTo>
                <a:cubicBezTo>
                  <a:pt x="264947" y="119063"/>
                  <a:pt x="251040" y="103727"/>
                  <a:pt x="247707" y="108109"/>
                </a:cubicBezTo>
                <a:cubicBezTo>
                  <a:pt x="244373" y="112490"/>
                  <a:pt x="251422" y="126492"/>
                  <a:pt x="255041" y="129731"/>
                </a:cubicBezTo>
                <a:cubicBezTo>
                  <a:pt x="258660" y="132969"/>
                  <a:pt x="272281" y="134874"/>
                  <a:pt x="273329" y="138494"/>
                </a:cubicBezTo>
                <a:cubicBezTo>
                  <a:pt x="274377" y="142113"/>
                  <a:pt x="263804" y="150209"/>
                  <a:pt x="251802" y="149543"/>
                </a:cubicBezTo>
                <a:cubicBezTo>
                  <a:pt x="239801" y="148876"/>
                  <a:pt x="229038" y="139256"/>
                  <a:pt x="224275" y="143256"/>
                </a:cubicBezTo>
                <a:cubicBezTo>
                  <a:pt x="219513" y="147257"/>
                  <a:pt x="222084" y="157925"/>
                  <a:pt x="218846" y="161544"/>
                </a:cubicBezTo>
                <a:cubicBezTo>
                  <a:pt x="215607" y="165164"/>
                  <a:pt x="197605" y="162687"/>
                  <a:pt x="188842" y="172212"/>
                </a:cubicBezTo>
                <a:cubicBezTo>
                  <a:pt x="180079" y="181737"/>
                  <a:pt x="175983" y="196025"/>
                  <a:pt x="167221" y="204026"/>
                </a:cubicBezTo>
                <a:cubicBezTo>
                  <a:pt x="158457" y="212027"/>
                  <a:pt x="154362" y="201835"/>
                  <a:pt x="142646" y="213551"/>
                </a:cubicBezTo>
                <a:cubicBezTo>
                  <a:pt x="130930" y="225266"/>
                  <a:pt x="128835" y="251079"/>
                  <a:pt x="128454" y="259652"/>
                </a:cubicBezTo>
                <a:cubicBezTo>
                  <a:pt x="128073" y="268224"/>
                  <a:pt x="128454" y="275368"/>
                  <a:pt x="125596" y="274320"/>
                </a:cubicBezTo>
                <a:cubicBezTo>
                  <a:pt x="121489" y="270780"/>
                  <a:pt x="118647" y="265999"/>
                  <a:pt x="117500" y="260699"/>
                </a:cubicBezTo>
                <a:cubicBezTo>
                  <a:pt x="116357" y="255937"/>
                  <a:pt x="120072" y="247936"/>
                  <a:pt x="120072" y="244983"/>
                </a:cubicBezTo>
                <a:cubicBezTo>
                  <a:pt x="113428" y="235923"/>
                  <a:pt x="104043" y="229243"/>
                  <a:pt x="93306" y="225933"/>
                </a:cubicBezTo>
                <a:cubicBezTo>
                  <a:pt x="83781" y="224504"/>
                  <a:pt x="74256" y="232601"/>
                  <a:pt x="67398" y="238411"/>
                </a:cubicBezTo>
                <a:cubicBezTo>
                  <a:pt x="60540" y="244221"/>
                  <a:pt x="46824" y="243173"/>
                  <a:pt x="42062" y="247936"/>
                </a:cubicBezTo>
                <a:cubicBezTo>
                  <a:pt x="37299" y="252698"/>
                  <a:pt x="33680" y="294799"/>
                  <a:pt x="37299" y="305086"/>
                </a:cubicBezTo>
                <a:cubicBezTo>
                  <a:pt x="40919" y="315373"/>
                  <a:pt x="45777" y="314611"/>
                  <a:pt x="57492" y="309848"/>
                </a:cubicBezTo>
                <a:cubicBezTo>
                  <a:pt x="69208" y="305086"/>
                  <a:pt x="62636" y="294799"/>
                  <a:pt x="69589" y="296990"/>
                </a:cubicBezTo>
                <a:cubicBezTo>
                  <a:pt x="75992" y="299418"/>
                  <a:pt x="80209" y="305572"/>
                  <a:pt x="80162" y="312420"/>
                </a:cubicBezTo>
                <a:cubicBezTo>
                  <a:pt x="80162" y="318230"/>
                  <a:pt x="66256" y="332137"/>
                  <a:pt x="68065" y="336137"/>
                </a:cubicBezTo>
                <a:cubicBezTo>
                  <a:pt x="69875" y="340138"/>
                  <a:pt x="81972" y="335471"/>
                  <a:pt x="87877" y="337280"/>
                </a:cubicBezTo>
                <a:cubicBezTo>
                  <a:pt x="93783" y="339090"/>
                  <a:pt x="96640" y="342805"/>
                  <a:pt x="94831" y="357759"/>
                </a:cubicBezTo>
                <a:cubicBezTo>
                  <a:pt x="93021" y="372713"/>
                  <a:pt x="94068" y="384524"/>
                  <a:pt x="102831" y="389477"/>
                </a:cubicBezTo>
                <a:cubicBezTo>
                  <a:pt x="111595" y="394430"/>
                  <a:pt x="116547" y="382334"/>
                  <a:pt x="120453" y="383953"/>
                </a:cubicBezTo>
                <a:cubicBezTo>
                  <a:pt x="124358" y="385572"/>
                  <a:pt x="129978" y="394335"/>
                  <a:pt x="135216" y="393478"/>
                </a:cubicBezTo>
                <a:cubicBezTo>
                  <a:pt x="140455" y="392621"/>
                  <a:pt x="137979" y="387953"/>
                  <a:pt x="148456" y="384620"/>
                </a:cubicBezTo>
                <a:cubicBezTo>
                  <a:pt x="158934" y="381286"/>
                  <a:pt x="155029" y="379190"/>
                  <a:pt x="157219" y="372618"/>
                </a:cubicBezTo>
                <a:cubicBezTo>
                  <a:pt x="158617" y="366085"/>
                  <a:pt x="165046" y="361922"/>
                  <a:pt x="171579" y="363320"/>
                </a:cubicBezTo>
                <a:cubicBezTo>
                  <a:pt x="172104" y="363432"/>
                  <a:pt x="172621" y="363579"/>
                  <a:pt x="173126" y="363760"/>
                </a:cubicBezTo>
                <a:cubicBezTo>
                  <a:pt x="180270" y="367094"/>
                  <a:pt x="175317" y="372047"/>
                  <a:pt x="175888" y="377476"/>
                </a:cubicBezTo>
                <a:cubicBezTo>
                  <a:pt x="176460" y="382905"/>
                  <a:pt x="189033" y="383572"/>
                  <a:pt x="198939" y="387001"/>
                </a:cubicBezTo>
                <a:cubicBezTo>
                  <a:pt x="208845" y="390430"/>
                  <a:pt x="214369" y="387001"/>
                  <a:pt x="234086" y="393668"/>
                </a:cubicBezTo>
                <a:cubicBezTo>
                  <a:pt x="253803" y="400336"/>
                  <a:pt x="254946" y="419957"/>
                  <a:pt x="263232" y="423291"/>
                </a:cubicBezTo>
                <a:cubicBezTo>
                  <a:pt x="271519" y="426625"/>
                  <a:pt x="298856" y="421100"/>
                  <a:pt x="318668" y="435388"/>
                </a:cubicBezTo>
                <a:cubicBezTo>
                  <a:pt x="338480" y="449675"/>
                  <a:pt x="332956" y="475964"/>
                  <a:pt x="342766" y="483680"/>
                </a:cubicBezTo>
                <a:cubicBezTo>
                  <a:pt x="352577" y="491395"/>
                  <a:pt x="389439" y="501777"/>
                  <a:pt x="403726" y="504539"/>
                </a:cubicBezTo>
                <a:cubicBezTo>
                  <a:pt x="418014" y="507302"/>
                  <a:pt x="420205" y="497396"/>
                  <a:pt x="431730" y="500158"/>
                </a:cubicBezTo>
                <a:cubicBezTo>
                  <a:pt x="443399" y="501251"/>
                  <a:pt x="452639" y="510492"/>
                  <a:pt x="453732" y="522161"/>
                </a:cubicBezTo>
                <a:cubicBezTo>
                  <a:pt x="457066" y="535877"/>
                  <a:pt x="414204" y="565118"/>
                  <a:pt x="409251" y="578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p17"/>
          <p:cNvSpPr/>
          <p:nvPr/>
        </p:nvSpPr>
        <p:spPr>
          <a:xfrm>
            <a:off x="3150241" y="1321291"/>
            <a:ext cx="38174" cy="33526"/>
          </a:xfrm>
          <a:custGeom>
            <a:avLst/>
            <a:gdLst/>
            <a:ahLst/>
            <a:cxnLst/>
            <a:rect l="l" t="t" r="r" b="b"/>
            <a:pathLst>
              <a:path w="50899" h="44701" extrusionOk="0">
                <a:moveTo>
                  <a:pt x="140" y="9929"/>
                </a:moveTo>
                <a:cubicBezTo>
                  <a:pt x="140" y="12977"/>
                  <a:pt x="9665" y="14310"/>
                  <a:pt x="20714" y="20502"/>
                </a:cubicBezTo>
                <a:cubicBezTo>
                  <a:pt x="31763" y="26693"/>
                  <a:pt x="35668" y="45076"/>
                  <a:pt x="41574" y="44695"/>
                </a:cubicBezTo>
                <a:cubicBezTo>
                  <a:pt x="47479" y="44314"/>
                  <a:pt x="45574" y="35932"/>
                  <a:pt x="47765" y="33646"/>
                </a:cubicBezTo>
                <a:cubicBezTo>
                  <a:pt x="50974" y="31537"/>
                  <a:pt x="51865" y="27225"/>
                  <a:pt x="49756" y="24016"/>
                </a:cubicBezTo>
                <a:cubicBezTo>
                  <a:pt x="49235" y="23224"/>
                  <a:pt x="48557" y="22547"/>
                  <a:pt x="47765" y="22026"/>
                </a:cubicBezTo>
                <a:cubicBezTo>
                  <a:pt x="41955" y="17263"/>
                  <a:pt x="36240" y="6976"/>
                  <a:pt x="25476" y="5547"/>
                </a:cubicBezTo>
                <a:cubicBezTo>
                  <a:pt x="14713" y="4119"/>
                  <a:pt x="12999" y="-358"/>
                  <a:pt x="8236" y="23"/>
                </a:cubicBezTo>
                <a:cubicBezTo>
                  <a:pt x="3608" y="103"/>
                  <a:pt x="-79" y="3921"/>
                  <a:pt x="1" y="8549"/>
                </a:cubicBezTo>
                <a:cubicBezTo>
                  <a:pt x="9" y="9012"/>
                  <a:pt x="56" y="9474"/>
                  <a:pt x="140" y="99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6" name="Google Shape;576;p17"/>
          <p:cNvSpPr/>
          <p:nvPr/>
        </p:nvSpPr>
        <p:spPr>
          <a:xfrm>
            <a:off x="3195213" y="1344970"/>
            <a:ext cx="24026" cy="15233"/>
          </a:xfrm>
          <a:custGeom>
            <a:avLst/>
            <a:gdLst/>
            <a:ahLst/>
            <a:cxnLst/>
            <a:rect l="l" t="t" r="r" b="b"/>
            <a:pathLst>
              <a:path w="32034" h="20311" extrusionOk="0">
                <a:moveTo>
                  <a:pt x="566" y="8835"/>
                </a:moveTo>
                <a:cubicBezTo>
                  <a:pt x="-1149" y="13407"/>
                  <a:pt x="566" y="16550"/>
                  <a:pt x="12281" y="19503"/>
                </a:cubicBezTo>
                <a:cubicBezTo>
                  <a:pt x="23997" y="22456"/>
                  <a:pt x="34951" y="16550"/>
                  <a:pt x="31331" y="14169"/>
                </a:cubicBezTo>
                <a:cubicBezTo>
                  <a:pt x="27712" y="11788"/>
                  <a:pt x="21806" y="12931"/>
                  <a:pt x="24378" y="8835"/>
                </a:cubicBezTo>
                <a:cubicBezTo>
                  <a:pt x="26950" y="4739"/>
                  <a:pt x="25902" y="-690"/>
                  <a:pt x="16377" y="72"/>
                </a:cubicBezTo>
                <a:cubicBezTo>
                  <a:pt x="6852" y="834"/>
                  <a:pt x="2090" y="4835"/>
                  <a:pt x="566" y="88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7" name="Google Shape;577;p17"/>
          <p:cNvSpPr/>
          <p:nvPr/>
        </p:nvSpPr>
        <p:spPr>
          <a:xfrm>
            <a:off x="3223194" y="1352175"/>
            <a:ext cx="16088" cy="11607"/>
          </a:xfrm>
          <a:custGeom>
            <a:avLst/>
            <a:gdLst/>
            <a:ahLst/>
            <a:cxnLst/>
            <a:rect l="l" t="t" r="r" b="b"/>
            <a:pathLst>
              <a:path w="21450" h="15476" extrusionOk="0">
                <a:moveTo>
                  <a:pt x="4311" y="563"/>
                </a:moveTo>
                <a:cubicBezTo>
                  <a:pt x="310" y="1134"/>
                  <a:pt x="-1881" y="8088"/>
                  <a:pt x="2120" y="12469"/>
                </a:cubicBezTo>
                <a:cubicBezTo>
                  <a:pt x="6120" y="16851"/>
                  <a:pt x="6120" y="16089"/>
                  <a:pt x="10883" y="12469"/>
                </a:cubicBezTo>
                <a:cubicBezTo>
                  <a:pt x="15645" y="8850"/>
                  <a:pt x="22979" y="6945"/>
                  <a:pt x="21170" y="2944"/>
                </a:cubicBezTo>
                <a:cubicBezTo>
                  <a:pt x="19360" y="-1056"/>
                  <a:pt x="8311" y="-9"/>
                  <a:pt x="4311" y="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8" name="Google Shape;578;p17"/>
          <p:cNvSpPr/>
          <p:nvPr/>
        </p:nvSpPr>
        <p:spPr>
          <a:xfrm>
            <a:off x="3250154" y="1362101"/>
            <a:ext cx="13163" cy="29864"/>
          </a:xfrm>
          <a:custGeom>
            <a:avLst/>
            <a:gdLst/>
            <a:ahLst/>
            <a:cxnLst/>
            <a:rect l="l" t="t" r="r" b="b"/>
            <a:pathLst>
              <a:path w="17550" h="39819" extrusionOk="0">
                <a:moveTo>
                  <a:pt x="176" y="2284"/>
                </a:moveTo>
                <a:cubicBezTo>
                  <a:pt x="1986" y="-3241"/>
                  <a:pt x="11226" y="2284"/>
                  <a:pt x="15226" y="7999"/>
                </a:cubicBezTo>
                <a:cubicBezTo>
                  <a:pt x="18325" y="14473"/>
                  <a:pt x="18325" y="22003"/>
                  <a:pt x="15226" y="28477"/>
                </a:cubicBezTo>
                <a:cubicBezTo>
                  <a:pt x="13035" y="34764"/>
                  <a:pt x="11511" y="42098"/>
                  <a:pt x="6463" y="39145"/>
                </a:cubicBezTo>
                <a:cubicBezTo>
                  <a:pt x="1415" y="36193"/>
                  <a:pt x="6463" y="27430"/>
                  <a:pt x="6463" y="22286"/>
                </a:cubicBezTo>
                <a:cubicBezTo>
                  <a:pt x="6463" y="17143"/>
                  <a:pt x="-1252" y="6760"/>
                  <a:pt x="176" y="22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9" name="Google Shape;579;p17"/>
          <p:cNvSpPr/>
          <p:nvPr/>
        </p:nvSpPr>
        <p:spPr>
          <a:xfrm>
            <a:off x="3368461" y="1132384"/>
            <a:ext cx="18919" cy="11714"/>
          </a:xfrm>
          <a:custGeom>
            <a:avLst/>
            <a:gdLst/>
            <a:ahLst/>
            <a:cxnLst/>
            <a:rect l="l" t="t" r="r" b="b"/>
            <a:pathLst>
              <a:path w="25225" h="15618" extrusionOk="0">
                <a:moveTo>
                  <a:pt x="264" y="3105"/>
                </a:moveTo>
                <a:cubicBezTo>
                  <a:pt x="-1641" y="7773"/>
                  <a:pt x="7217" y="9392"/>
                  <a:pt x="12361" y="12630"/>
                </a:cubicBezTo>
                <a:cubicBezTo>
                  <a:pt x="17504" y="15869"/>
                  <a:pt x="21886" y="17298"/>
                  <a:pt x="24362" y="12630"/>
                </a:cubicBezTo>
                <a:cubicBezTo>
                  <a:pt x="26370" y="8635"/>
                  <a:pt x="24758" y="3769"/>
                  <a:pt x="20762" y="1761"/>
                </a:cubicBezTo>
                <a:cubicBezTo>
                  <a:pt x="20298" y="1528"/>
                  <a:pt x="19814" y="1340"/>
                  <a:pt x="19314" y="1200"/>
                </a:cubicBezTo>
                <a:cubicBezTo>
                  <a:pt x="15218" y="-133"/>
                  <a:pt x="2074" y="-1276"/>
                  <a:pt x="264" y="31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0" name="Google Shape;580;p17"/>
          <p:cNvSpPr/>
          <p:nvPr/>
        </p:nvSpPr>
        <p:spPr>
          <a:xfrm>
            <a:off x="3419996" y="1159592"/>
            <a:ext cx="39832" cy="29152"/>
          </a:xfrm>
          <a:custGeom>
            <a:avLst/>
            <a:gdLst/>
            <a:ahLst/>
            <a:cxnLst/>
            <a:rect l="l" t="t" r="r" b="b"/>
            <a:pathLst>
              <a:path w="53110" h="38870" extrusionOk="0">
                <a:moveTo>
                  <a:pt x="702" y="9690"/>
                </a:moveTo>
                <a:cubicBezTo>
                  <a:pt x="4130" y="13214"/>
                  <a:pt x="10227" y="12642"/>
                  <a:pt x="13846" y="17786"/>
                </a:cubicBezTo>
                <a:cubicBezTo>
                  <a:pt x="17465" y="22929"/>
                  <a:pt x="16418" y="31692"/>
                  <a:pt x="21561" y="34264"/>
                </a:cubicBezTo>
                <a:cubicBezTo>
                  <a:pt x="26705" y="36836"/>
                  <a:pt x="30324" y="34264"/>
                  <a:pt x="31086" y="30549"/>
                </a:cubicBezTo>
                <a:cubicBezTo>
                  <a:pt x="31848" y="26834"/>
                  <a:pt x="23752" y="17786"/>
                  <a:pt x="24514" y="15881"/>
                </a:cubicBezTo>
                <a:cubicBezTo>
                  <a:pt x="25276" y="13976"/>
                  <a:pt x="35087" y="18452"/>
                  <a:pt x="37373" y="23977"/>
                </a:cubicBezTo>
                <a:cubicBezTo>
                  <a:pt x="39659" y="29501"/>
                  <a:pt x="35087" y="37122"/>
                  <a:pt x="40230" y="38646"/>
                </a:cubicBezTo>
                <a:cubicBezTo>
                  <a:pt x="45374" y="40170"/>
                  <a:pt x="44326" y="33502"/>
                  <a:pt x="46517" y="32073"/>
                </a:cubicBezTo>
                <a:cubicBezTo>
                  <a:pt x="48707" y="30645"/>
                  <a:pt x="53470" y="31311"/>
                  <a:pt x="53089" y="26930"/>
                </a:cubicBezTo>
                <a:cubicBezTo>
                  <a:pt x="51291" y="20196"/>
                  <a:pt x="47467" y="14178"/>
                  <a:pt x="42135" y="9690"/>
                </a:cubicBezTo>
                <a:cubicBezTo>
                  <a:pt x="37394" y="5534"/>
                  <a:pt x="31754" y="2534"/>
                  <a:pt x="25657" y="927"/>
                </a:cubicBezTo>
                <a:cubicBezTo>
                  <a:pt x="18936" y="-985"/>
                  <a:pt x="11717" y="91"/>
                  <a:pt x="5845" y="3879"/>
                </a:cubicBezTo>
                <a:cubicBezTo>
                  <a:pt x="1463" y="7118"/>
                  <a:pt x="-1394" y="7499"/>
                  <a:pt x="702" y="96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1" name="Google Shape;581;p17"/>
          <p:cNvSpPr/>
          <p:nvPr/>
        </p:nvSpPr>
        <p:spPr>
          <a:xfrm>
            <a:off x="3458969" y="1148714"/>
            <a:ext cx="80353" cy="95992"/>
          </a:xfrm>
          <a:custGeom>
            <a:avLst/>
            <a:gdLst/>
            <a:ahLst/>
            <a:cxnLst/>
            <a:rect l="l" t="t" r="r" b="b"/>
            <a:pathLst>
              <a:path w="107137" h="127989" extrusionOk="0">
                <a:moveTo>
                  <a:pt x="107138" y="93155"/>
                </a:moveTo>
                <a:cubicBezTo>
                  <a:pt x="106891" y="94652"/>
                  <a:pt x="106154" y="96026"/>
                  <a:pt x="105042" y="97060"/>
                </a:cubicBezTo>
                <a:cubicBezTo>
                  <a:pt x="97327" y="102489"/>
                  <a:pt x="88183" y="83534"/>
                  <a:pt x="77611" y="79820"/>
                </a:cubicBezTo>
                <a:cubicBezTo>
                  <a:pt x="67038" y="76105"/>
                  <a:pt x="62275" y="62675"/>
                  <a:pt x="59989" y="65532"/>
                </a:cubicBezTo>
                <a:cubicBezTo>
                  <a:pt x="57703" y="68390"/>
                  <a:pt x="58560" y="72485"/>
                  <a:pt x="55227" y="77248"/>
                </a:cubicBezTo>
                <a:cubicBezTo>
                  <a:pt x="51893" y="82010"/>
                  <a:pt x="47226" y="80963"/>
                  <a:pt x="45035" y="90106"/>
                </a:cubicBezTo>
                <a:cubicBezTo>
                  <a:pt x="42844" y="99251"/>
                  <a:pt x="55227" y="116110"/>
                  <a:pt x="52369" y="121539"/>
                </a:cubicBezTo>
                <a:cubicBezTo>
                  <a:pt x="49512" y="126968"/>
                  <a:pt x="45797" y="125254"/>
                  <a:pt x="39891" y="124873"/>
                </a:cubicBezTo>
                <a:cubicBezTo>
                  <a:pt x="33986" y="124492"/>
                  <a:pt x="35129" y="129635"/>
                  <a:pt x="27414" y="127445"/>
                </a:cubicBezTo>
                <a:cubicBezTo>
                  <a:pt x="19698" y="125254"/>
                  <a:pt x="26366" y="115729"/>
                  <a:pt x="14269" y="104394"/>
                </a:cubicBezTo>
                <a:cubicBezTo>
                  <a:pt x="2172" y="93059"/>
                  <a:pt x="-1828" y="90869"/>
                  <a:pt x="744" y="85344"/>
                </a:cubicBezTo>
                <a:cubicBezTo>
                  <a:pt x="3315" y="79820"/>
                  <a:pt x="-399" y="72866"/>
                  <a:pt x="5125" y="72104"/>
                </a:cubicBezTo>
                <a:cubicBezTo>
                  <a:pt x="10650" y="71342"/>
                  <a:pt x="14650" y="79439"/>
                  <a:pt x="18651" y="81629"/>
                </a:cubicBezTo>
                <a:cubicBezTo>
                  <a:pt x="22651" y="83820"/>
                  <a:pt x="27128" y="77248"/>
                  <a:pt x="27414" y="71438"/>
                </a:cubicBezTo>
                <a:cubicBezTo>
                  <a:pt x="27699" y="65627"/>
                  <a:pt x="14650" y="57531"/>
                  <a:pt x="9888" y="52959"/>
                </a:cubicBezTo>
                <a:cubicBezTo>
                  <a:pt x="5660" y="45570"/>
                  <a:pt x="4465" y="36828"/>
                  <a:pt x="6554" y="28575"/>
                </a:cubicBezTo>
                <a:cubicBezTo>
                  <a:pt x="8459" y="25241"/>
                  <a:pt x="13888" y="26384"/>
                  <a:pt x="15412" y="18288"/>
                </a:cubicBezTo>
                <a:cubicBezTo>
                  <a:pt x="16269" y="13621"/>
                  <a:pt x="8745" y="5715"/>
                  <a:pt x="2363" y="0"/>
                </a:cubicBezTo>
                <a:cubicBezTo>
                  <a:pt x="42561" y="24559"/>
                  <a:pt x="78044" y="56107"/>
                  <a:pt x="107138" y="931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2" name="Google Shape;582;p17"/>
          <p:cNvSpPr/>
          <p:nvPr/>
        </p:nvSpPr>
        <p:spPr>
          <a:xfrm>
            <a:off x="3477278" y="1240406"/>
            <a:ext cx="125508" cy="332504"/>
          </a:xfrm>
          <a:custGeom>
            <a:avLst/>
            <a:gdLst/>
            <a:ahLst/>
            <a:cxnLst/>
            <a:rect l="l" t="t" r="r" b="b"/>
            <a:pathLst>
              <a:path w="167344" h="443339" extrusionOk="0">
                <a:moveTo>
                  <a:pt x="137400" y="298750"/>
                </a:moveTo>
                <a:cubicBezTo>
                  <a:pt x="138448" y="287034"/>
                  <a:pt x="132638" y="286272"/>
                  <a:pt x="138448" y="264651"/>
                </a:cubicBezTo>
                <a:cubicBezTo>
                  <a:pt x="142016" y="247449"/>
                  <a:pt x="138179" y="229540"/>
                  <a:pt x="127875" y="215311"/>
                </a:cubicBezTo>
                <a:cubicBezTo>
                  <a:pt x="123494" y="210549"/>
                  <a:pt x="113969" y="211977"/>
                  <a:pt x="106253" y="216740"/>
                </a:cubicBezTo>
                <a:cubicBezTo>
                  <a:pt x="98538" y="221502"/>
                  <a:pt x="104063" y="225122"/>
                  <a:pt x="98919" y="227027"/>
                </a:cubicBezTo>
                <a:cubicBezTo>
                  <a:pt x="93775" y="228932"/>
                  <a:pt x="88727" y="225884"/>
                  <a:pt x="83965" y="226265"/>
                </a:cubicBezTo>
                <a:cubicBezTo>
                  <a:pt x="79202" y="226646"/>
                  <a:pt x="74440" y="238743"/>
                  <a:pt x="64915" y="238362"/>
                </a:cubicBezTo>
                <a:cubicBezTo>
                  <a:pt x="55390" y="237981"/>
                  <a:pt x="48056" y="223312"/>
                  <a:pt x="40436" y="212930"/>
                </a:cubicBezTo>
                <a:cubicBezTo>
                  <a:pt x="32815" y="202548"/>
                  <a:pt x="17004" y="195880"/>
                  <a:pt x="11861" y="183021"/>
                </a:cubicBezTo>
                <a:cubicBezTo>
                  <a:pt x="6717" y="170163"/>
                  <a:pt x="16623" y="150446"/>
                  <a:pt x="14432" y="135396"/>
                </a:cubicBezTo>
                <a:cubicBezTo>
                  <a:pt x="12241" y="120347"/>
                  <a:pt x="2336" y="123681"/>
                  <a:pt x="526" y="115203"/>
                </a:cubicBezTo>
                <a:cubicBezTo>
                  <a:pt x="-1284" y="106726"/>
                  <a:pt x="1955" y="110822"/>
                  <a:pt x="4526" y="102821"/>
                </a:cubicBezTo>
                <a:cubicBezTo>
                  <a:pt x="7098" y="94820"/>
                  <a:pt x="1573" y="90343"/>
                  <a:pt x="6717" y="76437"/>
                </a:cubicBezTo>
                <a:cubicBezTo>
                  <a:pt x="11861" y="62530"/>
                  <a:pt x="21005" y="55577"/>
                  <a:pt x="18814" y="49386"/>
                </a:cubicBezTo>
                <a:cubicBezTo>
                  <a:pt x="14689" y="41862"/>
                  <a:pt x="11491" y="33866"/>
                  <a:pt x="9289" y="25573"/>
                </a:cubicBezTo>
                <a:cubicBezTo>
                  <a:pt x="9289" y="18334"/>
                  <a:pt x="16242" y="18620"/>
                  <a:pt x="30148" y="8333"/>
                </a:cubicBezTo>
                <a:cubicBezTo>
                  <a:pt x="44055" y="-1954"/>
                  <a:pt x="47674" y="-1192"/>
                  <a:pt x="58723" y="2523"/>
                </a:cubicBezTo>
                <a:cubicBezTo>
                  <a:pt x="66353" y="5314"/>
                  <a:pt x="74187" y="7511"/>
                  <a:pt x="82155" y="9095"/>
                </a:cubicBezTo>
                <a:cubicBezTo>
                  <a:pt x="88346" y="10143"/>
                  <a:pt x="96823" y="26335"/>
                  <a:pt x="99300" y="25573"/>
                </a:cubicBezTo>
                <a:cubicBezTo>
                  <a:pt x="101776" y="24811"/>
                  <a:pt x="102253" y="20049"/>
                  <a:pt x="103396" y="13095"/>
                </a:cubicBezTo>
                <a:cubicBezTo>
                  <a:pt x="104076" y="10055"/>
                  <a:pt x="105671" y="7296"/>
                  <a:pt x="107968" y="5190"/>
                </a:cubicBezTo>
                <a:cubicBezTo>
                  <a:pt x="192465" y="140783"/>
                  <a:pt x="186325" y="314067"/>
                  <a:pt x="92442" y="443340"/>
                </a:cubicBezTo>
                <a:cubicBezTo>
                  <a:pt x="129304" y="386761"/>
                  <a:pt x="136257" y="310847"/>
                  <a:pt x="137400" y="2987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3" name="Google Shape;583;p17"/>
          <p:cNvSpPr/>
          <p:nvPr/>
        </p:nvSpPr>
        <p:spPr>
          <a:xfrm>
            <a:off x="2961505" y="1094636"/>
            <a:ext cx="685053" cy="654153"/>
          </a:xfrm>
          <a:custGeom>
            <a:avLst/>
            <a:gdLst/>
            <a:ahLst/>
            <a:cxnLst/>
            <a:rect l="l" t="t" r="r" b="b"/>
            <a:pathLst>
              <a:path w="913404" h="872204" extrusionOk="0">
                <a:moveTo>
                  <a:pt x="913204" y="407384"/>
                </a:moveTo>
                <a:cubicBezTo>
                  <a:pt x="914414" y="447715"/>
                  <a:pt x="910153" y="488023"/>
                  <a:pt x="900536" y="527209"/>
                </a:cubicBezTo>
                <a:lnTo>
                  <a:pt x="897107" y="541973"/>
                </a:lnTo>
                <a:lnTo>
                  <a:pt x="892344" y="556451"/>
                </a:lnTo>
                <a:lnTo>
                  <a:pt x="882819" y="585026"/>
                </a:lnTo>
                <a:lnTo>
                  <a:pt x="870246" y="612839"/>
                </a:lnTo>
                <a:cubicBezTo>
                  <a:pt x="868151" y="617411"/>
                  <a:pt x="866246" y="622364"/>
                  <a:pt x="863864" y="626650"/>
                </a:cubicBezTo>
                <a:lnTo>
                  <a:pt x="856340" y="639985"/>
                </a:lnTo>
                <a:cubicBezTo>
                  <a:pt x="836265" y="675612"/>
                  <a:pt x="811501" y="708384"/>
                  <a:pt x="782711" y="737426"/>
                </a:cubicBezTo>
                <a:lnTo>
                  <a:pt x="759851" y="758952"/>
                </a:lnTo>
                <a:cubicBezTo>
                  <a:pt x="752517" y="766096"/>
                  <a:pt x="743849" y="771716"/>
                  <a:pt x="735848" y="778002"/>
                </a:cubicBezTo>
                <a:cubicBezTo>
                  <a:pt x="719592" y="790527"/>
                  <a:pt x="702538" y="801982"/>
                  <a:pt x="684795" y="812292"/>
                </a:cubicBezTo>
                <a:cubicBezTo>
                  <a:pt x="675841" y="817436"/>
                  <a:pt x="666506" y="821817"/>
                  <a:pt x="657362" y="826294"/>
                </a:cubicBezTo>
                <a:lnTo>
                  <a:pt x="643456" y="833247"/>
                </a:lnTo>
                <a:cubicBezTo>
                  <a:pt x="638789" y="835342"/>
                  <a:pt x="633931" y="836962"/>
                  <a:pt x="629168" y="838867"/>
                </a:cubicBezTo>
                <a:lnTo>
                  <a:pt x="600593" y="849725"/>
                </a:lnTo>
                <a:lnTo>
                  <a:pt x="570780" y="857726"/>
                </a:lnTo>
                <a:lnTo>
                  <a:pt x="555826" y="861727"/>
                </a:lnTo>
                <a:lnTo>
                  <a:pt x="540776" y="864584"/>
                </a:lnTo>
                <a:lnTo>
                  <a:pt x="510296" y="869442"/>
                </a:lnTo>
                <a:lnTo>
                  <a:pt x="479340" y="871347"/>
                </a:lnTo>
                <a:lnTo>
                  <a:pt x="463910" y="872204"/>
                </a:lnTo>
                <a:cubicBezTo>
                  <a:pt x="458766" y="872204"/>
                  <a:pt x="453623" y="872204"/>
                  <a:pt x="448479" y="871728"/>
                </a:cubicBezTo>
                <a:lnTo>
                  <a:pt x="417523" y="870299"/>
                </a:lnTo>
                <a:cubicBezTo>
                  <a:pt x="407236" y="869252"/>
                  <a:pt x="397044" y="867442"/>
                  <a:pt x="386852" y="866013"/>
                </a:cubicBezTo>
                <a:cubicBezTo>
                  <a:pt x="366433" y="862749"/>
                  <a:pt x="346233" y="858232"/>
                  <a:pt x="326368" y="852487"/>
                </a:cubicBezTo>
                <a:cubicBezTo>
                  <a:pt x="316843" y="849344"/>
                  <a:pt x="306842" y="845534"/>
                  <a:pt x="297127" y="842105"/>
                </a:cubicBezTo>
                <a:lnTo>
                  <a:pt x="282554" y="836771"/>
                </a:lnTo>
                <a:cubicBezTo>
                  <a:pt x="277791" y="834771"/>
                  <a:pt x="273029" y="832390"/>
                  <a:pt x="268552" y="830199"/>
                </a:cubicBezTo>
                <a:lnTo>
                  <a:pt x="240167" y="816959"/>
                </a:lnTo>
                <a:lnTo>
                  <a:pt x="213593" y="800957"/>
                </a:lnTo>
                <a:cubicBezTo>
                  <a:pt x="204667" y="795711"/>
                  <a:pt x="196135" y="789822"/>
                  <a:pt x="188066" y="783336"/>
                </a:cubicBezTo>
                <a:cubicBezTo>
                  <a:pt x="179874" y="777050"/>
                  <a:pt x="171301" y="771239"/>
                  <a:pt x="163491" y="764286"/>
                </a:cubicBezTo>
                <a:cubicBezTo>
                  <a:pt x="147794" y="750827"/>
                  <a:pt x="132968" y="736383"/>
                  <a:pt x="119105" y="721043"/>
                </a:cubicBezTo>
                <a:cubicBezTo>
                  <a:pt x="91090" y="690596"/>
                  <a:pt x="67463" y="656389"/>
                  <a:pt x="48905" y="619411"/>
                </a:cubicBezTo>
                <a:lnTo>
                  <a:pt x="35951" y="591026"/>
                </a:lnTo>
                <a:cubicBezTo>
                  <a:pt x="31951" y="581501"/>
                  <a:pt x="28903" y="571976"/>
                  <a:pt x="25283" y="562451"/>
                </a:cubicBezTo>
                <a:lnTo>
                  <a:pt x="20140" y="547878"/>
                </a:lnTo>
                <a:cubicBezTo>
                  <a:pt x="18521" y="542925"/>
                  <a:pt x="17568" y="538353"/>
                  <a:pt x="16235" y="532924"/>
                </a:cubicBezTo>
                <a:lnTo>
                  <a:pt x="8424" y="502634"/>
                </a:lnTo>
                <a:cubicBezTo>
                  <a:pt x="802" y="462151"/>
                  <a:pt x="-1662" y="420865"/>
                  <a:pt x="1090" y="379762"/>
                </a:cubicBezTo>
                <a:cubicBezTo>
                  <a:pt x="7082" y="297527"/>
                  <a:pt x="35405" y="218487"/>
                  <a:pt x="83005" y="151162"/>
                </a:cubicBezTo>
                <a:cubicBezTo>
                  <a:pt x="130120" y="84802"/>
                  <a:pt x="194433" y="32542"/>
                  <a:pt x="269028" y="0"/>
                </a:cubicBezTo>
                <a:cubicBezTo>
                  <a:pt x="198023" y="36909"/>
                  <a:pt x="137877" y="91704"/>
                  <a:pt x="94530" y="158972"/>
                </a:cubicBezTo>
                <a:cubicBezTo>
                  <a:pt x="51728" y="225386"/>
                  <a:pt x="27156" y="301893"/>
                  <a:pt x="23283" y="380810"/>
                </a:cubicBezTo>
                <a:cubicBezTo>
                  <a:pt x="21966" y="419877"/>
                  <a:pt x="25162" y="458966"/>
                  <a:pt x="32808" y="497300"/>
                </a:cubicBezTo>
                <a:lnTo>
                  <a:pt x="40428" y="525875"/>
                </a:lnTo>
                <a:cubicBezTo>
                  <a:pt x="41666" y="530543"/>
                  <a:pt x="42714" y="535400"/>
                  <a:pt x="44333" y="539877"/>
                </a:cubicBezTo>
                <a:lnTo>
                  <a:pt x="49477" y="553593"/>
                </a:lnTo>
                <a:cubicBezTo>
                  <a:pt x="53001" y="563118"/>
                  <a:pt x="56049" y="571881"/>
                  <a:pt x="59954" y="580835"/>
                </a:cubicBezTo>
                <a:lnTo>
                  <a:pt x="72908" y="607028"/>
                </a:lnTo>
                <a:cubicBezTo>
                  <a:pt x="77163" y="615769"/>
                  <a:pt x="81967" y="624231"/>
                  <a:pt x="87291" y="632365"/>
                </a:cubicBezTo>
                <a:cubicBezTo>
                  <a:pt x="92530" y="640461"/>
                  <a:pt x="96816" y="649224"/>
                  <a:pt x="102912" y="656939"/>
                </a:cubicBezTo>
                <a:cubicBezTo>
                  <a:pt x="114099" y="672832"/>
                  <a:pt x="126350" y="687948"/>
                  <a:pt x="139583" y="702183"/>
                </a:cubicBezTo>
                <a:cubicBezTo>
                  <a:pt x="152698" y="716535"/>
                  <a:pt x="166695" y="730055"/>
                  <a:pt x="181493" y="742664"/>
                </a:cubicBezTo>
                <a:cubicBezTo>
                  <a:pt x="188923" y="748951"/>
                  <a:pt x="197019" y="754380"/>
                  <a:pt x="204734" y="760286"/>
                </a:cubicBezTo>
                <a:lnTo>
                  <a:pt x="216355" y="768953"/>
                </a:lnTo>
                <a:cubicBezTo>
                  <a:pt x="220355" y="771811"/>
                  <a:pt x="224642" y="774097"/>
                  <a:pt x="228737" y="776669"/>
                </a:cubicBezTo>
                <a:cubicBezTo>
                  <a:pt x="359420" y="862394"/>
                  <a:pt x="536204" y="867061"/>
                  <a:pt x="674222" y="793242"/>
                </a:cubicBezTo>
                <a:cubicBezTo>
                  <a:pt x="708651" y="774392"/>
                  <a:pt x="740640" y="751392"/>
                  <a:pt x="769472" y="724757"/>
                </a:cubicBezTo>
                <a:cubicBezTo>
                  <a:pt x="798297" y="697845"/>
                  <a:pt x="823381" y="667186"/>
                  <a:pt x="844052" y="633603"/>
                </a:cubicBezTo>
                <a:lnTo>
                  <a:pt x="852053" y="621125"/>
                </a:lnTo>
                <a:cubicBezTo>
                  <a:pt x="854625" y="616934"/>
                  <a:pt x="856721" y="612458"/>
                  <a:pt x="859007" y="608076"/>
                </a:cubicBezTo>
                <a:lnTo>
                  <a:pt x="872627" y="581597"/>
                </a:lnTo>
                <a:lnTo>
                  <a:pt x="883581" y="553974"/>
                </a:lnTo>
                <a:lnTo>
                  <a:pt x="889106" y="540068"/>
                </a:lnTo>
                <a:lnTo>
                  <a:pt x="893106" y="525780"/>
                </a:lnTo>
                <a:cubicBezTo>
                  <a:pt x="895868" y="516255"/>
                  <a:pt x="898726" y="506730"/>
                  <a:pt x="901202" y="497205"/>
                </a:cubicBezTo>
                <a:lnTo>
                  <a:pt x="906536" y="467773"/>
                </a:lnTo>
                <a:cubicBezTo>
                  <a:pt x="907489" y="462820"/>
                  <a:pt x="908536" y="458248"/>
                  <a:pt x="909299" y="453009"/>
                </a:cubicBezTo>
                <a:lnTo>
                  <a:pt x="910537" y="438055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17"/>
          <p:cNvSpPr/>
          <p:nvPr/>
        </p:nvSpPr>
        <p:spPr>
          <a:xfrm>
            <a:off x="3123985" y="1059489"/>
            <a:ext cx="67937" cy="93654"/>
          </a:xfrm>
          <a:custGeom>
            <a:avLst/>
            <a:gdLst/>
            <a:ahLst/>
            <a:cxnLst/>
            <a:rect l="l" t="t" r="r" b="b"/>
            <a:pathLst>
              <a:path w="90582" h="124872" extrusionOk="0">
                <a:moveTo>
                  <a:pt x="90583" y="99631"/>
                </a:moveTo>
                <a:lnTo>
                  <a:pt x="37433" y="124873"/>
                </a:lnTo>
                <a:lnTo>
                  <a:pt x="0" y="12954"/>
                </a:lnTo>
                <a:lnTo>
                  <a:pt x="27337" y="0"/>
                </a:lnTo>
                <a:lnTo>
                  <a:pt x="90583" y="9963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5" name="Google Shape;585;p17"/>
          <p:cNvSpPr/>
          <p:nvPr/>
        </p:nvSpPr>
        <p:spPr>
          <a:xfrm>
            <a:off x="3293150" y="1738646"/>
            <a:ext cx="42719" cy="104656"/>
          </a:xfrm>
          <a:custGeom>
            <a:avLst/>
            <a:gdLst/>
            <a:ahLst/>
            <a:cxnLst/>
            <a:rect l="l" t="t" r="r" b="b"/>
            <a:pathLst>
              <a:path w="56959" h="139541" extrusionOk="0">
                <a:moveTo>
                  <a:pt x="0" y="0"/>
                </a:moveTo>
                <a:lnTo>
                  <a:pt x="56960" y="0"/>
                </a:lnTo>
                <a:lnTo>
                  <a:pt x="56960" y="139541"/>
                </a:lnTo>
                <a:lnTo>
                  <a:pt x="0" y="13954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6" name="Google Shape;586;p17"/>
          <p:cNvSpPr/>
          <p:nvPr/>
        </p:nvSpPr>
        <p:spPr>
          <a:xfrm>
            <a:off x="3157918" y="1804368"/>
            <a:ext cx="313110" cy="38790"/>
          </a:xfrm>
          <a:custGeom>
            <a:avLst/>
            <a:gdLst/>
            <a:ahLst/>
            <a:cxnLst/>
            <a:rect l="l" t="t" r="r" b="b"/>
            <a:pathLst>
              <a:path w="417480" h="51720" extrusionOk="0">
                <a:moveTo>
                  <a:pt x="0" y="0"/>
                </a:moveTo>
                <a:lnTo>
                  <a:pt x="417481" y="0"/>
                </a:lnTo>
                <a:lnTo>
                  <a:pt x="417481" y="51721"/>
                </a:lnTo>
                <a:lnTo>
                  <a:pt x="0" y="5172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7" name="Google Shape;587;p17"/>
          <p:cNvSpPr/>
          <p:nvPr/>
        </p:nvSpPr>
        <p:spPr>
          <a:xfrm>
            <a:off x="2153793" y="4000571"/>
            <a:ext cx="1570196" cy="38647"/>
          </a:xfrm>
          <a:custGeom>
            <a:avLst/>
            <a:gdLst/>
            <a:ahLst/>
            <a:cxnLst/>
            <a:rect l="l" t="t" r="r" b="b"/>
            <a:pathLst>
              <a:path w="2093595" h="51530" extrusionOk="0">
                <a:moveTo>
                  <a:pt x="0" y="0"/>
                </a:moveTo>
                <a:lnTo>
                  <a:pt x="2093595" y="0"/>
                </a:lnTo>
                <a:lnTo>
                  <a:pt x="2093595" y="51530"/>
                </a:lnTo>
                <a:lnTo>
                  <a:pt x="0" y="51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8" name="Google Shape;588;p17"/>
          <p:cNvSpPr/>
          <p:nvPr/>
        </p:nvSpPr>
        <p:spPr>
          <a:xfrm>
            <a:off x="2175653" y="3943064"/>
            <a:ext cx="658654" cy="57507"/>
          </a:xfrm>
          <a:custGeom>
            <a:avLst/>
            <a:gdLst/>
            <a:ahLst/>
            <a:cxnLst/>
            <a:rect l="l" t="t" r="r" b="b"/>
            <a:pathLst>
              <a:path w="878205" h="76676" extrusionOk="0">
                <a:moveTo>
                  <a:pt x="878205" y="76676"/>
                </a:moveTo>
                <a:lnTo>
                  <a:pt x="878205" y="0"/>
                </a:lnTo>
                <a:lnTo>
                  <a:pt x="102013" y="15050"/>
                </a:lnTo>
                <a:lnTo>
                  <a:pt x="0" y="76676"/>
                </a:lnTo>
                <a:lnTo>
                  <a:pt x="878205" y="76676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9" name="Google Shape;589;p17"/>
          <p:cNvSpPr/>
          <p:nvPr/>
        </p:nvSpPr>
        <p:spPr>
          <a:xfrm>
            <a:off x="2834306" y="3925534"/>
            <a:ext cx="536710" cy="74965"/>
          </a:xfrm>
          <a:custGeom>
            <a:avLst/>
            <a:gdLst/>
            <a:ahLst/>
            <a:cxnLst/>
            <a:rect l="l" t="t" r="r" b="b"/>
            <a:pathLst>
              <a:path w="715613" h="99954" extrusionOk="0">
                <a:moveTo>
                  <a:pt x="0" y="99955"/>
                </a:moveTo>
                <a:lnTo>
                  <a:pt x="0" y="23755"/>
                </a:lnTo>
                <a:cubicBezTo>
                  <a:pt x="0" y="23755"/>
                  <a:pt x="252317" y="28136"/>
                  <a:pt x="296989" y="23755"/>
                </a:cubicBezTo>
                <a:cubicBezTo>
                  <a:pt x="341662" y="19373"/>
                  <a:pt x="569690" y="-1868"/>
                  <a:pt x="606647" y="132"/>
                </a:cubicBezTo>
                <a:cubicBezTo>
                  <a:pt x="643604" y="2133"/>
                  <a:pt x="715613" y="45662"/>
                  <a:pt x="715613" y="45662"/>
                </a:cubicBezTo>
                <a:lnTo>
                  <a:pt x="715613" y="9995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0" name="Google Shape;590;p17"/>
          <p:cNvSpPr/>
          <p:nvPr/>
        </p:nvSpPr>
        <p:spPr>
          <a:xfrm>
            <a:off x="3371016" y="3937508"/>
            <a:ext cx="337613" cy="62992"/>
          </a:xfrm>
          <a:custGeom>
            <a:avLst/>
            <a:gdLst/>
            <a:ahLst/>
            <a:cxnLst/>
            <a:rect l="l" t="t" r="r" b="b"/>
            <a:pathLst>
              <a:path w="450151" h="83989" extrusionOk="0">
                <a:moveTo>
                  <a:pt x="450152" y="83989"/>
                </a:moveTo>
                <a:lnTo>
                  <a:pt x="431864" y="40460"/>
                </a:lnTo>
                <a:cubicBezTo>
                  <a:pt x="431864" y="40460"/>
                  <a:pt x="320897" y="42746"/>
                  <a:pt x="304895" y="40460"/>
                </a:cubicBezTo>
                <a:cubicBezTo>
                  <a:pt x="288893" y="38174"/>
                  <a:pt x="138398" y="-5355"/>
                  <a:pt x="105823" y="550"/>
                </a:cubicBezTo>
                <a:cubicBezTo>
                  <a:pt x="73247" y="6456"/>
                  <a:pt x="0" y="29125"/>
                  <a:pt x="0" y="29125"/>
                </a:cubicBezTo>
                <a:lnTo>
                  <a:pt x="0" y="83989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1" name="Google Shape;591;p17"/>
          <p:cNvSpPr/>
          <p:nvPr/>
        </p:nvSpPr>
        <p:spPr>
          <a:xfrm>
            <a:off x="1031438" y="3057739"/>
            <a:ext cx="1102923" cy="579072"/>
          </a:xfrm>
          <a:custGeom>
            <a:avLst/>
            <a:gdLst/>
            <a:ahLst/>
            <a:cxnLst/>
            <a:rect l="l" t="t" r="r" b="b"/>
            <a:pathLst>
              <a:path w="1470564" h="772096" extrusionOk="0">
                <a:moveTo>
                  <a:pt x="0" y="0"/>
                </a:moveTo>
                <a:lnTo>
                  <a:pt x="1470565" y="0"/>
                </a:lnTo>
                <a:lnTo>
                  <a:pt x="1470565" y="772096"/>
                </a:lnTo>
                <a:lnTo>
                  <a:pt x="0" y="772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2" name="Google Shape;592;p17"/>
          <p:cNvSpPr/>
          <p:nvPr/>
        </p:nvSpPr>
        <p:spPr>
          <a:xfrm>
            <a:off x="1031438" y="3057739"/>
            <a:ext cx="1102923" cy="579072"/>
          </a:xfrm>
          <a:custGeom>
            <a:avLst/>
            <a:gdLst/>
            <a:ahLst/>
            <a:cxnLst/>
            <a:rect l="l" t="t" r="r" b="b"/>
            <a:pathLst>
              <a:path w="1470564" h="772096" extrusionOk="0">
                <a:moveTo>
                  <a:pt x="0" y="0"/>
                </a:moveTo>
                <a:lnTo>
                  <a:pt x="1470565" y="0"/>
                </a:lnTo>
                <a:lnTo>
                  <a:pt x="1470565" y="772096"/>
                </a:lnTo>
                <a:lnTo>
                  <a:pt x="0" y="772096"/>
                </a:lnTo>
                <a:close/>
              </a:path>
            </a:pathLst>
          </a:cu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3" name="Google Shape;593;p17"/>
          <p:cNvSpPr/>
          <p:nvPr/>
        </p:nvSpPr>
        <p:spPr>
          <a:xfrm rot="10800000">
            <a:off x="961144" y="3057739"/>
            <a:ext cx="70294" cy="579072"/>
          </a:xfrm>
          <a:custGeom>
            <a:avLst/>
            <a:gdLst/>
            <a:ahLst/>
            <a:cxnLst/>
            <a:rect l="l" t="t" r="r" b="b"/>
            <a:pathLst>
              <a:path w="93725" h="772096" extrusionOk="0">
                <a:moveTo>
                  <a:pt x="0" y="0"/>
                </a:moveTo>
                <a:lnTo>
                  <a:pt x="93726" y="0"/>
                </a:lnTo>
                <a:lnTo>
                  <a:pt x="93726" y="772096"/>
                </a:lnTo>
                <a:lnTo>
                  <a:pt x="0" y="772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4" name="Google Shape;594;p17"/>
          <p:cNvSpPr/>
          <p:nvPr/>
        </p:nvSpPr>
        <p:spPr>
          <a:xfrm rot="10800000">
            <a:off x="961144" y="3057739"/>
            <a:ext cx="70294" cy="579072"/>
          </a:xfrm>
          <a:custGeom>
            <a:avLst/>
            <a:gdLst/>
            <a:ahLst/>
            <a:cxnLst/>
            <a:rect l="l" t="t" r="r" b="b"/>
            <a:pathLst>
              <a:path w="93725" h="772096" extrusionOk="0">
                <a:moveTo>
                  <a:pt x="0" y="0"/>
                </a:moveTo>
                <a:lnTo>
                  <a:pt x="93726" y="0"/>
                </a:lnTo>
                <a:lnTo>
                  <a:pt x="93726" y="772096"/>
                </a:lnTo>
                <a:lnTo>
                  <a:pt x="0" y="772096"/>
                </a:lnTo>
                <a:close/>
              </a:path>
            </a:pathLst>
          </a:custGeom>
          <a:solidFill>
            <a:srgbClr val="000000">
              <a:alpha val="6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5" name="Google Shape;595;p17"/>
          <p:cNvSpPr/>
          <p:nvPr/>
        </p:nvSpPr>
        <p:spPr>
          <a:xfrm>
            <a:off x="1133879" y="3636812"/>
            <a:ext cx="109084" cy="348328"/>
          </a:xfrm>
          <a:custGeom>
            <a:avLst/>
            <a:gdLst/>
            <a:ahLst/>
            <a:cxnLst/>
            <a:rect l="l" t="t" r="r" b="b"/>
            <a:pathLst>
              <a:path w="145446" h="464438" extrusionOk="0">
                <a:moveTo>
                  <a:pt x="0" y="0"/>
                </a:moveTo>
                <a:lnTo>
                  <a:pt x="145447" y="0"/>
                </a:lnTo>
                <a:lnTo>
                  <a:pt x="145447" y="464439"/>
                </a:lnTo>
                <a:lnTo>
                  <a:pt x="0" y="464439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6" name="Google Shape;596;p17"/>
          <p:cNvSpPr/>
          <p:nvPr/>
        </p:nvSpPr>
        <p:spPr>
          <a:xfrm>
            <a:off x="1922764" y="3636812"/>
            <a:ext cx="109085" cy="348328"/>
          </a:xfrm>
          <a:custGeom>
            <a:avLst/>
            <a:gdLst/>
            <a:ahLst/>
            <a:cxnLst/>
            <a:rect l="l" t="t" r="r" b="b"/>
            <a:pathLst>
              <a:path w="145446" h="464438" extrusionOk="0">
                <a:moveTo>
                  <a:pt x="0" y="0"/>
                </a:moveTo>
                <a:lnTo>
                  <a:pt x="145447" y="0"/>
                </a:lnTo>
                <a:lnTo>
                  <a:pt x="145447" y="464439"/>
                </a:lnTo>
                <a:lnTo>
                  <a:pt x="0" y="464439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7" name="Google Shape;597;p17"/>
          <p:cNvSpPr/>
          <p:nvPr/>
        </p:nvSpPr>
        <p:spPr>
          <a:xfrm>
            <a:off x="1158812" y="3420925"/>
            <a:ext cx="59293" cy="59293"/>
          </a:xfrm>
          <a:custGeom>
            <a:avLst/>
            <a:gdLst/>
            <a:ahLst/>
            <a:cxnLst/>
            <a:rect l="l" t="t" r="r" b="b"/>
            <a:pathLst>
              <a:path w="79057" h="79058" extrusionOk="0">
                <a:moveTo>
                  <a:pt x="79057" y="39340"/>
                </a:moveTo>
                <a:cubicBezTo>
                  <a:pt x="79162" y="61171"/>
                  <a:pt x="61549" y="78953"/>
                  <a:pt x="39718" y="79058"/>
                </a:cubicBezTo>
                <a:cubicBezTo>
                  <a:pt x="17887" y="79162"/>
                  <a:pt x="105" y="61550"/>
                  <a:pt x="0" y="39719"/>
                </a:cubicBezTo>
                <a:cubicBezTo>
                  <a:pt x="-104" y="17926"/>
                  <a:pt x="17450" y="159"/>
                  <a:pt x="39243" y="2"/>
                </a:cubicBezTo>
                <a:cubicBezTo>
                  <a:pt x="61020" y="-209"/>
                  <a:pt x="78845" y="17275"/>
                  <a:pt x="79055" y="39052"/>
                </a:cubicBezTo>
                <a:cubicBezTo>
                  <a:pt x="79056" y="39148"/>
                  <a:pt x="79057" y="39244"/>
                  <a:pt x="79057" y="393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8" name="Google Shape;598;p17"/>
          <p:cNvSpPr/>
          <p:nvPr/>
        </p:nvSpPr>
        <p:spPr>
          <a:xfrm>
            <a:off x="1947767" y="3420856"/>
            <a:ext cx="59149" cy="59150"/>
          </a:xfrm>
          <a:custGeom>
            <a:avLst/>
            <a:gdLst/>
            <a:ahLst/>
            <a:cxnLst/>
            <a:rect l="l" t="t" r="r" b="b"/>
            <a:pathLst>
              <a:path w="78866" h="78867" extrusionOk="0">
                <a:moveTo>
                  <a:pt x="78867" y="39434"/>
                </a:moveTo>
                <a:cubicBezTo>
                  <a:pt x="78867" y="61212"/>
                  <a:pt x="61212" y="78867"/>
                  <a:pt x="39433" y="78867"/>
                </a:cubicBezTo>
                <a:cubicBezTo>
                  <a:pt x="17655" y="78867"/>
                  <a:pt x="0" y="61212"/>
                  <a:pt x="0" y="39434"/>
                </a:cubicBezTo>
                <a:cubicBezTo>
                  <a:pt x="0" y="17655"/>
                  <a:pt x="17655" y="0"/>
                  <a:pt x="39433" y="0"/>
                </a:cubicBezTo>
                <a:cubicBezTo>
                  <a:pt x="61212" y="0"/>
                  <a:pt x="78867" y="17655"/>
                  <a:pt x="78867" y="394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9" name="Google Shape;599;p17"/>
          <p:cNvSpPr/>
          <p:nvPr/>
        </p:nvSpPr>
        <p:spPr>
          <a:xfrm>
            <a:off x="1918648" y="1848860"/>
            <a:ext cx="1028403" cy="1123300"/>
          </a:xfrm>
          <a:custGeom>
            <a:avLst/>
            <a:gdLst/>
            <a:ahLst/>
            <a:cxnLst/>
            <a:rect l="l" t="t" r="r" b="b"/>
            <a:pathLst>
              <a:path w="1371204" h="1497734" extrusionOk="0">
                <a:moveTo>
                  <a:pt x="150077" y="1495729"/>
                </a:moveTo>
                <a:cubicBezTo>
                  <a:pt x="343149" y="1515446"/>
                  <a:pt x="1104292" y="1388858"/>
                  <a:pt x="1294316" y="1156353"/>
                </a:cubicBezTo>
                <a:cubicBezTo>
                  <a:pt x="1394900" y="1033481"/>
                  <a:pt x="1371087" y="110794"/>
                  <a:pt x="1362419" y="27545"/>
                </a:cubicBezTo>
                <a:cubicBezTo>
                  <a:pt x="1356704" y="-26938"/>
                  <a:pt x="742247" y="2876"/>
                  <a:pt x="749295" y="86410"/>
                </a:cubicBezTo>
                <a:cubicBezTo>
                  <a:pt x="768345" y="311390"/>
                  <a:pt x="835687" y="838885"/>
                  <a:pt x="786633" y="882890"/>
                </a:cubicBezTo>
                <a:cubicBezTo>
                  <a:pt x="637186" y="1016240"/>
                  <a:pt x="423254" y="1096155"/>
                  <a:pt x="151887" y="1248269"/>
                </a:cubicBezTo>
                <a:cubicBezTo>
                  <a:pt x="-37184" y="1354378"/>
                  <a:pt x="-62997" y="1474012"/>
                  <a:pt x="150077" y="1495729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0" name="Google Shape;600;p17"/>
          <p:cNvSpPr/>
          <p:nvPr/>
        </p:nvSpPr>
        <p:spPr>
          <a:xfrm>
            <a:off x="2404852" y="1504810"/>
            <a:ext cx="535219" cy="503118"/>
          </a:xfrm>
          <a:custGeom>
            <a:avLst/>
            <a:gdLst/>
            <a:ahLst/>
            <a:cxnLst/>
            <a:rect l="l" t="t" r="r" b="b"/>
            <a:pathLst>
              <a:path w="713625" h="670824" extrusionOk="0">
                <a:moveTo>
                  <a:pt x="663856" y="136711"/>
                </a:moveTo>
                <a:cubicBezTo>
                  <a:pt x="714338" y="252154"/>
                  <a:pt x="725197" y="528665"/>
                  <a:pt x="701956" y="596388"/>
                </a:cubicBezTo>
                <a:cubicBezTo>
                  <a:pt x="678715" y="664111"/>
                  <a:pt x="209418" y="698210"/>
                  <a:pt x="160459" y="644013"/>
                </a:cubicBezTo>
                <a:cubicBezTo>
                  <a:pt x="111501" y="589816"/>
                  <a:pt x="-28326" y="187480"/>
                  <a:pt x="5107" y="62988"/>
                </a:cubicBezTo>
                <a:cubicBezTo>
                  <a:pt x="38539" y="-61504"/>
                  <a:pt x="611563" y="17363"/>
                  <a:pt x="663856" y="13671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1" name="Google Shape;601;p17"/>
          <p:cNvSpPr/>
          <p:nvPr/>
        </p:nvSpPr>
        <p:spPr>
          <a:xfrm>
            <a:off x="2354200" y="1175346"/>
            <a:ext cx="548258" cy="633537"/>
          </a:xfrm>
          <a:custGeom>
            <a:avLst/>
            <a:gdLst/>
            <a:ahLst/>
            <a:cxnLst/>
            <a:rect l="l" t="t" r="r" b="b"/>
            <a:pathLst>
              <a:path w="731010" h="844716" extrusionOk="0">
                <a:moveTo>
                  <a:pt x="59784" y="703727"/>
                </a:moveTo>
                <a:cubicBezTo>
                  <a:pt x="126459" y="710775"/>
                  <a:pt x="128459" y="656102"/>
                  <a:pt x="128459" y="656102"/>
                </a:cubicBezTo>
                <a:cubicBezTo>
                  <a:pt x="128459" y="656102"/>
                  <a:pt x="137984" y="785261"/>
                  <a:pt x="209612" y="803263"/>
                </a:cubicBezTo>
                <a:cubicBezTo>
                  <a:pt x="278573" y="820312"/>
                  <a:pt x="292099" y="715442"/>
                  <a:pt x="293146" y="708013"/>
                </a:cubicBezTo>
                <a:cubicBezTo>
                  <a:pt x="293718" y="714776"/>
                  <a:pt x="305529" y="833266"/>
                  <a:pt x="379348" y="843935"/>
                </a:cubicBezTo>
                <a:cubicBezTo>
                  <a:pt x="455548" y="854888"/>
                  <a:pt x="451452" y="747256"/>
                  <a:pt x="451166" y="740303"/>
                </a:cubicBezTo>
                <a:cubicBezTo>
                  <a:pt x="453642" y="746589"/>
                  <a:pt x="489266" y="829076"/>
                  <a:pt x="546416" y="824408"/>
                </a:cubicBezTo>
                <a:cubicBezTo>
                  <a:pt x="645857" y="816312"/>
                  <a:pt x="561656" y="603047"/>
                  <a:pt x="596899" y="530276"/>
                </a:cubicBezTo>
                <a:cubicBezTo>
                  <a:pt x="596899" y="530276"/>
                  <a:pt x="727010" y="575996"/>
                  <a:pt x="731010" y="576473"/>
                </a:cubicBezTo>
                <a:cubicBezTo>
                  <a:pt x="731010" y="576473"/>
                  <a:pt x="654810" y="371875"/>
                  <a:pt x="554322" y="329775"/>
                </a:cubicBezTo>
                <a:cubicBezTo>
                  <a:pt x="524316" y="316729"/>
                  <a:pt x="489274" y="326272"/>
                  <a:pt x="470026" y="352730"/>
                </a:cubicBezTo>
                <a:cubicBezTo>
                  <a:pt x="470026" y="352730"/>
                  <a:pt x="452785" y="284055"/>
                  <a:pt x="394968" y="273863"/>
                </a:cubicBezTo>
                <a:cubicBezTo>
                  <a:pt x="365251" y="268720"/>
                  <a:pt x="330580" y="311963"/>
                  <a:pt x="330580" y="311963"/>
                </a:cubicBezTo>
                <a:cubicBezTo>
                  <a:pt x="330580" y="311963"/>
                  <a:pt x="314482" y="257575"/>
                  <a:pt x="262476" y="251765"/>
                </a:cubicBezTo>
                <a:cubicBezTo>
                  <a:pt x="221042" y="246907"/>
                  <a:pt x="192658" y="290723"/>
                  <a:pt x="192658" y="290723"/>
                </a:cubicBezTo>
                <a:cubicBezTo>
                  <a:pt x="192658" y="290723"/>
                  <a:pt x="168083" y="2401"/>
                  <a:pt x="91692" y="19"/>
                </a:cubicBezTo>
                <a:cubicBezTo>
                  <a:pt x="-39848" y="-3981"/>
                  <a:pt x="47401" y="609620"/>
                  <a:pt x="5110" y="649720"/>
                </a:cubicBezTo>
                <a:cubicBezTo>
                  <a:pt x="-15464" y="668865"/>
                  <a:pt x="30828" y="700678"/>
                  <a:pt x="59784" y="70372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2" name="Google Shape;602;p17"/>
          <p:cNvSpPr/>
          <p:nvPr/>
        </p:nvSpPr>
        <p:spPr>
          <a:xfrm>
            <a:off x="2444299" y="1396716"/>
            <a:ext cx="50558" cy="284449"/>
          </a:xfrm>
          <a:custGeom>
            <a:avLst/>
            <a:gdLst/>
            <a:ahLst/>
            <a:cxnLst/>
            <a:rect l="l" t="t" r="r" b="b"/>
            <a:pathLst>
              <a:path w="67410" h="379265" extrusionOk="0">
                <a:moveTo>
                  <a:pt x="67382" y="1183"/>
                </a:moveTo>
                <a:cubicBezTo>
                  <a:pt x="67509" y="672"/>
                  <a:pt x="67198" y="155"/>
                  <a:pt x="66688" y="28"/>
                </a:cubicBezTo>
                <a:cubicBezTo>
                  <a:pt x="66299" y="-69"/>
                  <a:pt x="65891" y="88"/>
                  <a:pt x="65667" y="421"/>
                </a:cubicBezTo>
                <a:cubicBezTo>
                  <a:pt x="12137" y="109196"/>
                  <a:pt x="-13485" y="245118"/>
                  <a:pt x="7089" y="365324"/>
                </a:cubicBezTo>
                <a:cubicBezTo>
                  <a:pt x="7756" y="369229"/>
                  <a:pt x="20519" y="382850"/>
                  <a:pt x="20043" y="378373"/>
                </a:cubicBezTo>
                <a:cubicBezTo>
                  <a:pt x="8136" y="266740"/>
                  <a:pt x="29568" y="124055"/>
                  <a:pt x="67382" y="118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3" name="Google Shape;603;p17"/>
          <p:cNvSpPr/>
          <p:nvPr/>
        </p:nvSpPr>
        <p:spPr>
          <a:xfrm>
            <a:off x="2556161" y="1406225"/>
            <a:ext cx="46044" cy="305801"/>
          </a:xfrm>
          <a:custGeom>
            <a:avLst/>
            <a:gdLst/>
            <a:ahLst/>
            <a:cxnLst/>
            <a:rect l="l" t="t" r="r" b="b"/>
            <a:pathLst>
              <a:path w="61392" h="407734" extrusionOk="0">
                <a:moveTo>
                  <a:pt x="61392" y="1459"/>
                </a:moveTo>
                <a:cubicBezTo>
                  <a:pt x="61392" y="125"/>
                  <a:pt x="59582" y="-637"/>
                  <a:pt x="58916" y="697"/>
                </a:cubicBezTo>
                <a:cubicBezTo>
                  <a:pt x="4338" y="113092"/>
                  <a:pt x="-20237" y="267397"/>
                  <a:pt x="19768" y="402747"/>
                </a:cubicBezTo>
                <a:cubicBezTo>
                  <a:pt x="21102" y="407414"/>
                  <a:pt x="27007" y="410177"/>
                  <a:pt x="25864" y="404747"/>
                </a:cubicBezTo>
                <a:cubicBezTo>
                  <a:pt x="6147" y="312736"/>
                  <a:pt x="26721" y="112139"/>
                  <a:pt x="61392" y="145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4" name="Google Shape;604;p17"/>
          <p:cNvSpPr/>
          <p:nvPr/>
        </p:nvSpPr>
        <p:spPr>
          <a:xfrm>
            <a:off x="2666652" y="1441961"/>
            <a:ext cx="38423" cy="296778"/>
          </a:xfrm>
          <a:custGeom>
            <a:avLst/>
            <a:gdLst/>
            <a:ahLst/>
            <a:cxnLst/>
            <a:rect l="l" t="t" r="r" b="b"/>
            <a:pathLst>
              <a:path w="51231" h="395704" extrusionOk="0">
                <a:moveTo>
                  <a:pt x="40564" y="393198"/>
                </a:moveTo>
                <a:cubicBezTo>
                  <a:pt x="7322" y="261468"/>
                  <a:pt x="19609" y="132404"/>
                  <a:pt x="51232" y="1626"/>
                </a:cubicBezTo>
                <a:cubicBezTo>
                  <a:pt x="51232" y="-89"/>
                  <a:pt x="49232" y="-565"/>
                  <a:pt x="48470" y="768"/>
                </a:cubicBezTo>
                <a:cubicBezTo>
                  <a:pt x="15513" y="60585"/>
                  <a:pt x="4083" y="146025"/>
                  <a:pt x="845" y="213271"/>
                </a:cubicBezTo>
                <a:cubicBezTo>
                  <a:pt x="-3452" y="275641"/>
                  <a:pt x="8700" y="338046"/>
                  <a:pt x="36087" y="394246"/>
                </a:cubicBezTo>
                <a:cubicBezTo>
                  <a:pt x="37040" y="396627"/>
                  <a:pt x="41326" y="395961"/>
                  <a:pt x="40564" y="3931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5" name="Google Shape;605;p17"/>
          <p:cNvSpPr/>
          <p:nvPr/>
        </p:nvSpPr>
        <p:spPr>
          <a:xfrm>
            <a:off x="2449330" y="1573053"/>
            <a:ext cx="357892" cy="246330"/>
          </a:xfrm>
          <a:custGeom>
            <a:avLst/>
            <a:gdLst/>
            <a:ahLst/>
            <a:cxnLst/>
            <a:rect l="l" t="t" r="r" b="b"/>
            <a:pathLst>
              <a:path w="477189" h="328440" extrusionOk="0">
                <a:moveTo>
                  <a:pt x="0" y="127254"/>
                </a:moveTo>
                <a:cubicBezTo>
                  <a:pt x="857" y="132017"/>
                  <a:pt x="10763" y="120968"/>
                  <a:pt x="11716" y="125635"/>
                </a:cubicBezTo>
                <a:cubicBezTo>
                  <a:pt x="22574" y="176689"/>
                  <a:pt x="46387" y="267081"/>
                  <a:pt x="89916" y="267748"/>
                </a:cubicBezTo>
                <a:cubicBezTo>
                  <a:pt x="124873" y="267748"/>
                  <a:pt x="149543" y="221552"/>
                  <a:pt x="152019" y="199930"/>
                </a:cubicBezTo>
                <a:lnTo>
                  <a:pt x="158305" y="145542"/>
                </a:lnTo>
                <a:lnTo>
                  <a:pt x="171355" y="198787"/>
                </a:lnTo>
                <a:cubicBezTo>
                  <a:pt x="176974" y="222365"/>
                  <a:pt x="186366" y="244880"/>
                  <a:pt x="199168" y="265462"/>
                </a:cubicBezTo>
                <a:cubicBezTo>
                  <a:pt x="212027" y="285464"/>
                  <a:pt x="230124" y="302038"/>
                  <a:pt x="251365" y="305086"/>
                </a:cubicBezTo>
                <a:cubicBezTo>
                  <a:pt x="272490" y="309793"/>
                  <a:pt x="294015" y="299010"/>
                  <a:pt x="302895" y="279273"/>
                </a:cubicBezTo>
                <a:cubicBezTo>
                  <a:pt x="312256" y="257735"/>
                  <a:pt x="315898" y="234146"/>
                  <a:pt x="313468" y="210788"/>
                </a:cubicBezTo>
                <a:lnTo>
                  <a:pt x="309277" y="146018"/>
                </a:lnTo>
                <a:lnTo>
                  <a:pt x="334328" y="205550"/>
                </a:lnTo>
                <a:cubicBezTo>
                  <a:pt x="341268" y="222113"/>
                  <a:pt x="350329" y="237705"/>
                  <a:pt x="361283" y="251936"/>
                </a:cubicBezTo>
                <a:cubicBezTo>
                  <a:pt x="371097" y="265887"/>
                  <a:pt x="384817" y="276624"/>
                  <a:pt x="400717" y="282797"/>
                </a:cubicBezTo>
                <a:cubicBezTo>
                  <a:pt x="415479" y="287907"/>
                  <a:pt x="431862" y="284218"/>
                  <a:pt x="443008" y="273272"/>
                </a:cubicBezTo>
                <a:cubicBezTo>
                  <a:pt x="453394" y="259436"/>
                  <a:pt x="459577" y="242903"/>
                  <a:pt x="460820" y="225647"/>
                </a:cubicBezTo>
                <a:cubicBezTo>
                  <a:pt x="465772" y="189167"/>
                  <a:pt x="462915" y="151067"/>
                  <a:pt x="461963" y="113252"/>
                </a:cubicBezTo>
                <a:cubicBezTo>
                  <a:pt x="461296" y="94202"/>
                  <a:pt x="460629" y="75152"/>
                  <a:pt x="460915" y="56102"/>
                </a:cubicBezTo>
                <a:cubicBezTo>
                  <a:pt x="460087" y="36938"/>
                  <a:pt x="463334" y="17817"/>
                  <a:pt x="470440" y="0"/>
                </a:cubicBezTo>
                <a:cubicBezTo>
                  <a:pt x="465447" y="18224"/>
                  <a:pt x="463992" y="37236"/>
                  <a:pt x="466154" y="56007"/>
                </a:cubicBezTo>
                <a:cubicBezTo>
                  <a:pt x="467392" y="75057"/>
                  <a:pt x="469487" y="94107"/>
                  <a:pt x="471488" y="112586"/>
                </a:cubicBezTo>
                <a:cubicBezTo>
                  <a:pt x="476747" y="150635"/>
                  <a:pt x="478373" y="189099"/>
                  <a:pt x="476345" y="227457"/>
                </a:cubicBezTo>
                <a:cubicBezTo>
                  <a:pt x="475755" y="248305"/>
                  <a:pt x="468956" y="268503"/>
                  <a:pt x="456819" y="285464"/>
                </a:cubicBezTo>
                <a:cubicBezTo>
                  <a:pt x="441441" y="302943"/>
                  <a:pt x="417125" y="309574"/>
                  <a:pt x="395002" y="302324"/>
                </a:cubicBezTo>
                <a:cubicBezTo>
                  <a:pt x="375029" y="295300"/>
                  <a:pt x="357614" y="282463"/>
                  <a:pt x="344996" y="265462"/>
                </a:cubicBezTo>
                <a:cubicBezTo>
                  <a:pt x="332597" y="249728"/>
                  <a:pt x="322258" y="232475"/>
                  <a:pt x="314230" y="214122"/>
                </a:cubicBezTo>
                <a:lnTo>
                  <a:pt x="335089" y="208883"/>
                </a:lnTo>
                <a:cubicBezTo>
                  <a:pt x="338299" y="236493"/>
                  <a:pt x="334261" y="264462"/>
                  <a:pt x="323374" y="290036"/>
                </a:cubicBezTo>
                <a:cubicBezTo>
                  <a:pt x="316883" y="304030"/>
                  <a:pt x="305741" y="315341"/>
                  <a:pt x="291846" y="322040"/>
                </a:cubicBezTo>
                <a:cubicBezTo>
                  <a:pt x="278029" y="328144"/>
                  <a:pt x="262692" y="329936"/>
                  <a:pt x="247840" y="327184"/>
                </a:cubicBezTo>
                <a:cubicBezTo>
                  <a:pt x="217646" y="322136"/>
                  <a:pt x="195644" y="299657"/>
                  <a:pt x="181737" y="277082"/>
                </a:cubicBezTo>
                <a:cubicBezTo>
                  <a:pt x="167903" y="254164"/>
                  <a:pt x="157927" y="229130"/>
                  <a:pt x="152209" y="202978"/>
                </a:cubicBezTo>
                <a:lnTo>
                  <a:pt x="171260" y="201835"/>
                </a:lnTo>
                <a:cubicBezTo>
                  <a:pt x="167164" y="229171"/>
                  <a:pt x="145161" y="284321"/>
                  <a:pt x="90964" y="290513"/>
                </a:cubicBezTo>
                <a:cubicBezTo>
                  <a:pt x="19431" y="287750"/>
                  <a:pt x="1524" y="152305"/>
                  <a:pt x="0" y="1272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6" name="Google Shape;606;p17"/>
          <p:cNvSpPr/>
          <p:nvPr/>
        </p:nvSpPr>
        <p:spPr>
          <a:xfrm>
            <a:off x="2290863" y="1459492"/>
            <a:ext cx="396076" cy="528185"/>
          </a:xfrm>
          <a:custGeom>
            <a:avLst/>
            <a:gdLst/>
            <a:ahLst/>
            <a:cxnLst/>
            <a:rect l="l" t="t" r="r" b="b"/>
            <a:pathLst>
              <a:path w="528101" h="704246" extrusionOk="0">
                <a:moveTo>
                  <a:pt x="312635" y="704246"/>
                </a:moveTo>
                <a:cubicBezTo>
                  <a:pt x="312635" y="704246"/>
                  <a:pt x="28600" y="502411"/>
                  <a:pt x="2501" y="387635"/>
                </a:cubicBezTo>
                <a:cubicBezTo>
                  <a:pt x="-23597" y="272859"/>
                  <a:pt x="161378" y="87883"/>
                  <a:pt x="239578" y="31210"/>
                </a:cubicBezTo>
                <a:cubicBezTo>
                  <a:pt x="347497" y="-46991"/>
                  <a:pt x="392645" y="38258"/>
                  <a:pt x="369690" y="106552"/>
                </a:cubicBezTo>
                <a:cubicBezTo>
                  <a:pt x="343115" y="185705"/>
                  <a:pt x="265677" y="286099"/>
                  <a:pt x="260438" y="293242"/>
                </a:cubicBezTo>
                <a:cubicBezTo>
                  <a:pt x="260438" y="293242"/>
                  <a:pt x="462273" y="324865"/>
                  <a:pt x="519899" y="462025"/>
                </a:cubicBezTo>
                <a:cubicBezTo>
                  <a:pt x="577526" y="599185"/>
                  <a:pt x="312635" y="704246"/>
                  <a:pt x="312635" y="70424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7" name="Google Shape;607;p17"/>
          <p:cNvSpPr/>
          <p:nvPr/>
        </p:nvSpPr>
        <p:spPr>
          <a:xfrm>
            <a:off x="2367891" y="1453562"/>
            <a:ext cx="304609" cy="335804"/>
          </a:xfrm>
          <a:custGeom>
            <a:avLst/>
            <a:gdLst/>
            <a:ahLst/>
            <a:cxnLst/>
            <a:rect l="l" t="t" r="r" b="b"/>
            <a:pathLst>
              <a:path w="406145" h="447738" extrusionOk="0">
                <a:moveTo>
                  <a:pt x="95" y="169609"/>
                </a:moveTo>
                <a:cubicBezTo>
                  <a:pt x="32629" y="127902"/>
                  <a:pt x="68877" y="89231"/>
                  <a:pt x="108394" y="54071"/>
                </a:cubicBezTo>
                <a:cubicBezTo>
                  <a:pt x="128086" y="35431"/>
                  <a:pt x="150586" y="20002"/>
                  <a:pt x="175069" y="8351"/>
                </a:cubicBezTo>
                <a:cubicBezTo>
                  <a:pt x="218122" y="-11366"/>
                  <a:pt x="270319" y="3779"/>
                  <a:pt x="279844" y="54356"/>
                </a:cubicBezTo>
                <a:cubicBezTo>
                  <a:pt x="294322" y="130556"/>
                  <a:pt x="214503" y="252000"/>
                  <a:pt x="164115" y="306769"/>
                </a:cubicBezTo>
                <a:lnTo>
                  <a:pt x="158496" y="292481"/>
                </a:lnTo>
                <a:cubicBezTo>
                  <a:pt x="258794" y="304197"/>
                  <a:pt x="354806" y="360204"/>
                  <a:pt x="406146" y="447739"/>
                </a:cubicBezTo>
                <a:cubicBezTo>
                  <a:pt x="361656" y="388361"/>
                  <a:pt x="299185" y="344932"/>
                  <a:pt x="228028" y="323914"/>
                </a:cubicBezTo>
                <a:cubicBezTo>
                  <a:pt x="199436" y="315129"/>
                  <a:pt x="169883" y="309852"/>
                  <a:pt x="140017" y="308198"/>
                </a:cubicBezTo>
                <a:lnTo>
                  <a:pt x="151543" y="295339"/>
                </a:lnTo>
                <a:cubicBezTo>
                  <a:pt x="195643" y="244761"/>
                  <a:pt x="273177" y="126365"/>
                  <a:pt x="261747" y="58262"/>
                </a:cubicBezTo>
                <a:cubicBezTo>
                  <a:pt x="255555" y="17971"/>
                  <a:pt x="214122" y="8541"/>
                  <a:pt x="180403" y="22638"/>
                </a:cubicBezTo>
                <a:cubicBezTo>
                  <a:pt x="157005" y="33075"/>
                  <a:pt x="135199" y="46768"/>
                  <a:pt x="115633" y="63310"/>
                </a:cubicBezTo>
                <a:cubicBezTo>
                  <a:pt x="74793" y="96264"/>
                  <a:pt x="36166" y="131869"/>
                  <a:pt x="0" y="16989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8" name="Google Shape;608;p17"/>
          <p:cNvSpPr/>
          <p:nvPr/>
        </p:nvSpPr>
        <p:spPr>
          <a:xfrm>
            <a:off x="1840711" y="2604397"/>
            <a:ext cx="668054" cy="409763"/>
          </a:xfrm>
          <a:custGeom>
            <a:avLst/>
            <a:gdLst/>
            <a:ahLst/>
            <a:cxnLst/>
            <a:rect l="l" t="t" r="r" b="b"/>
            <a:pathLst>
              <a:path w="890738" h="546351" extrusionOk="0">
                <a:moveTo>
                  <a:pt x="890739" y="445294"/>
                </a:moveTo>
                <a:lnTo>
                  <a:pt x="665948" y="0"/>
                </a:lnTo>
                <a:cubicBezTo>
                  <a:pt x="665948" y="0"/>
                  <a:pt x="357815" y="156496"/>
                  <a:pt x="123690" y="320135"/>
                </a:cubicBezTo>
                <a:cubicBezTo>
                  <a:pt x="-110434" y="483775"/>
                  <a:pt x="16915" y="558927"/>
                  <a:pt x="263517" y="544639"/>
                </a:cubicBezTo>
                <a:cubicBezTo>
                  <a:pt x="510119" y="530352"/>
                  <a:pt x="890739" y="445294"/>
                  <a:pt x="890739" y="4452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9" name="Google Shape;609;p17"/>
          <p:cNvSpPr/>
          <p:nvPr/>
        </p:nvSpPr>
        <p:spPr>
          <a:xfrm>
            <a:off x="2292206" y="2649995"/>
            <a:ext cx="144023" cy="282078"/>
          </a:xfrm>
          <a:custGeom>
            <a:avLst/>
            <a:gdLst/>
            <a:ahLst/>
            <a:cxnLst/>
            <a:rect l="l" t="t" r="r" b="b"/>
            <a:pathLst>
              <a:path w="192031" h="376104" extrusionOk="0">
                <a:moveTo>
                  <a:pt x="139" y="2830"/>
                </a:moveTo>
                <a:cubicBezTo>
                  <a:pt x="56539" y="130173"/>
                  <a:pt x="119488" y="254514"/>
                  <a:pt x="188734" y="375353"/>
                </a:cubicBezTo>
                <a:cubicBezTo>
                  <a:pt x="189782" y="377163"/>
                  <a:pt x="192735" y="375353"/>
                  <a:pt x="191878" y="373638"/>
                </a:cubicBezTo>
                <a:cubicBezTo>
                  <a:pt x="135646" y="246221"/>
                  <a:pt x="72823" y="121814"/>
                  <a:pt x="3664" y="925"/>
                </a:cubicBezTo>
                <a:cubicBezTo>
                  <a:pt x="2616" y="-1075"/>
                  <a:pt x="-718" y="449"/>
                  <a:pt x="139" y="283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0" name="Google Shape;610;p17"/>
          <p:cNvSpPr/>
          <p:nvPr/>
        </p:nvSpPr>
        <p:spPr>
          <a:xfrm>
            <a:off x="1840776" y="2808779"/>
            <a:ext cx="356307" cy="205383"/>
          </a:xfrm>
          <a:custGeom>
            <a:avLst/>
            <a:gdLst/>
            <a:ahLst/>
            <a:cxnLst/>
            <a:rect l="l" t="t" r="r" b="b"/>
            <a:pathLst>
              <a:path w="475076" h="273844" extrusionOk="0">
                <a:moveTo>
                  <a:pt x="475077" y="249269"/>
                </a:moveTo>
                <a:cubicBezTo>
                  <a:pt x="401639" y="259842"/>
                  <a:pt x="328201" y="268319"/>
                  <a:pt x="263812" y="272129"/>
                </a:cubicBezTo>
                <a:cubicBezTo>
                  <a:pt x="16924" y="286417"/>
                  <a:pt x="-110425" y="211455"/>
                  <a:pt x="123605" y="47625"/>
                </a:cubicBezTo>
                <a:cubicBezTo>
                  <a:pt x="146464" y="31623"/>
                  <a:pt x="169991" y="15716"/>
                  <a:pt x="193899" y="0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1" name="Google Shape;611;p17"/>
          <p:cNvSpPr/>
          <p:nvPr/>
        </p:nvSpPr>
        <p:spPr>
          <a:xfrm>
            <a:off x="1200904" y="2763317"/>
            <a:ext cx="1150064" cy="1221824"/>
          </a:xfrm>
          <a:custGeom>
            <a:avLst/>
            <a:gdLst/>
            <a:ahLst/>
            <a:cxnLst/>
            <a:rect l="l" t="t" r="r" b="b"/>
            <a:pathLst>
              <a:path w="1533419" h="1629098" extrusionOk="0">
                <a:moveTo>
                  <a:pt x="1312" y="1629098"/>
                </a:moveTo>
                <a:lnTo>
                  <a:pt x="1531885" y="1629098"/>
                </a:lnTo>
                <a:cubicBezTo>
                  <a:pt x="1552554" y="1613668"/>
                  <a:pt x="1361863" y="497623"/>
                  <a:pt x="1119357" y="112337"/>
                </a:cubicBezTo>
                <a:cubicBezTo>
                  <a:pt x="1073923" y="40233"/>
                  <a:pt x="856467" y="-69876"/>
                  <a:pt x="686350" y="60616"/>
                </a:cubicBezTo>
                <a:cubicBezTo>
                  <a:pt x="172667" y="454475"/>
                  <a:pt x="-17928" y="1604428"/>
                  <a:pt x="1312" y="16290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2" name="Google Shape;612;p17"/>
          <p:cNvSpPr/>
          <p:nvPr/>
        </p:nvSpPr>
        <p:spPr>
          <a:xfrm>
            <a:off x="1207603" y="2808779"/>
            <a:ext cx="1137427" cy="1106710"/>
          </a:xfrm>
          <a:custGeom>
            <a:avLst/>
            <a:gdLst/>
            <a:ahLst/>
            <a:cxnLst/>
            <a:rect l="l" t="t" r="r" b="b"/>
            <a:pathLst>
              <a:path w="1516570" h="1475613" extrusionOk="0">
                <a:moveTo>
                  <a:pt x="1079564" y="18002"/>
                </a:moveTo>
                <a:lnTo>
                  <a:pt x="654749" y="18002"/>
                </a:lnTo>
                <a:cubicBezTo>
                  <a:pt x="662273" y="11906"/>
                  <a:pt x="669798" y="5810"/>
                  <a:pt x="677418" y="0"/>
                </a:cubicBezTo>
                <a:lnTo>
                  <a:pt x="1055465" y="0"/>
                </a:lnTo>
                <a:cubicBezTo>
                  <a:pt x="1063828" y="5546"/>
                  <a:pt x="1071873" y="11557"/>
                  <a:pt x="1079564" y="18002"/>
                </a:cubicBezTo>
                <a:close/>
                <a:moveTo>
                  <a:pt x="1169956" y="162306"/>
                </a:moveTo>
                <a:lnTo>
                  <a:pt x="513493" y="162306"/>
                </a:lnTo>
                <a:cubicBezTo>
                  <a:pt x="508635" y="168212"/>
                  <a:pt x="503968" y="174212"/>
                  <a:pt x="499110" y="180213"/>
                </a:cubicBezTo>
                <a:lnTo>
                  <a:pt x="1178243" y="180213"/>
                </a:lnTo>
                <a:close/>
                <a:moveTo>
                  <a:pt x="1236631" y="324231"/>
                </a:moveTo>
                <a:lnTo>
                  <a:pt x="399383" y="324231"/>
                </a:lnTo>
                <a:cubicBezTo>
                  <a:pt x="395669" y="330137"/>
                  <a:pt x="392049" y="336137"/>
                  <a:pt x="388430" y="342233"/>
                </a:cubicBezTo>
                <a:lnTo>
                  <a:pt x="1243679" y="342233"/>
                </a:lnTo>
                <a:cubicBezTo>
                  <a:pt x="1241489" y="336423"/>
                  <a:pt x="1239203" y="330422"/>
                  <a:pt x="1237012" y="324517"/>
                </a:cubicBezTo>
                <a:close/>
                <a:moveTo>
                  <a:pt x="1291781" y="486156"/>
                </a:moveTo>
                <a:lnTo>
                  <a:pt x="309658" y="486156"/>
                </a:lnTo>
                <a:cubicBezTo>
                  <a:pt x="306610" y="492157"/>
                  <a:pt x="303752" y="498062"/>
                  <a:pt x="300800" y="504063"/>
                </a:cubicBezTo>
                <a:lnTo>
                  <a:pt x="1298162" y="504063"/>
                </a:lnTo>
                <a:cubicBezTo>
                  <a:pt x="1295876" y="498729"/>
                  <a:pt x="1294067" y="492728"/>
                  <a:pt x="1292162" y="486823"/>
                </a:cubicBezTo>
                <a:close/>
                <a:moveTo>
                  <a:pt x="1339406" y="648081"/>
                </a:moveTo>
                <a:lnTo>
                  <a:pt x="235648" y="648081"/>
                </a:lnTo>
                <a:cubicBezTo>
                  <a:pt x="233077" y="654082"/>
                  <a:pt x="230600" y="660083"/>
                  <a:pt x="228124" y="666083"/>
                </a:cubicBezTo>
                <a:lnTo>
                  <a:pt x="1344930" y="666083"/>
                </a:lnTo>
                <a:cubicBezTo>
                  <a:pt x="1343311" y="661035"/>
                  <a:pt x="1341596" y="655511"/>
                  <a:pt x="1339977" y="649034"/>
                </a:cubicBezTo>
                <a:close/>
                <a:moveTo>
                  <a:pt x="1381982" y="810006"/>
                </a:moveTo>
                <a:lnTo>
                  <a:pt x="172307" y="810006"/>
                </a:lnTo>
                <a:cubicBezTo>
                  <a:pt x="170117" y="816007"/>
                  <a:pt x="168021" y="821912"/>
                  <a:pt x="165925" y="827913"/>
                </a:cubicBezTo>
                <a:lnTo>
                  <a:pt x="1387031" y="827913"/>
                </a:lnTo>
                <a:cubicBezTo>
                  <a:pt x="1385602" y="823246"/>
                  <a:pt x="1383887" y="817436"/>
                  <a:pt x="1382554" y="811339"/>
                </a:cubicBezTo>
                <a:close/>
                <a:moveTo>
                  <a:pt x="1420082" y="971931"/>
                </a:moveTo>
                <a:lnTo>
                  <a:pt x="119063" y="971931"/>
                </a:lnTo>
                <a:cubicBezTo>
                  <a:pt x="117158" y="977932"/>
                  <a:pt x="115348" y="983933"/>
                  <a:pt x="113538" y="989933"/>
                </a:cubicBezTo>
                <a:lnTo>
                  <a:pt x="1425131" y="989933"/>
                </a:lnTo>
                <a:cubicBezTo>
                  <a:pt x="1423797" y="985647"/>
                  <a:pt x="1422464" y="979361"/>
                  <a:pt x="1421035" y="973550"/>
                </a:cubicBezTo>
                <a:close/>
                <a:moveTo>
                  <a:pt x="1454944" y="1133856"/>
                </a:moveTo>
                <a:lnTo>
                  <a:pt x="72866" y="1133856"/>
                </a:lnTo>
                <a:cubicBezTo>
                  <a:pt x="71247" y="1139857"/>
                  <a:pt x="69723" y="1145858"/>
                  <a:pt x="68199" y="1151763"/>
                </a:cubicBezTo>
                <a:lnTo>
                  <a:pt x="1460087" y="1151763"/>
                </a:lnTo>
                <a:cubicBezTo>
                  <a:pt x="1458373" y="1147858"/>
                  <a:pt x="1457230" y="1141857"/>
                  <a:pt x="1455896" y="1135856"/>
                </a:cubicBezTo>
                <a:close/>
                <a:moveTo>
                  <a:pt x="1486281" y="1295781"/>
                </a:moveTo>
                <a:lnTo>
                  <a:pt x="33814" y="1295781"/>
                </a:lnTo>
                <a:cubicBezTo>
                  <a:pt x="32385" y="1301877"/>
                  <a:pt x="31147" y="1307878"/>
                  <a:pt x="29908" y="1313783"/>
                </a:cubicBezTo>
                <a:lnTo>
                  <a:pt x="1490472" y="1313783"/>
                </a:lnTo>
                <a:cubicBezTo>
                  <a:pt x="1489424" y="1310164"/>
                  <a:pt x="1488662" y="1304163"/>
                  <a:pt x="1487234" y="1298067"/>
                </a:cubicBezTo>
                <a:close/>
                <a:moveTo>
                  <a:pt x="1513142" y="1457706"/>
                </a:moveTo>
                <a:lnTo>
                  <a:pt x="2762" y="1457706"/>
                </a:lnTo>
                <a:cubicBezTo>
                  <a:pt x="1810" y="1463897"/>
                  <a:pt x="857" y="1469898"/>
                  <a:pt x="0" y="1475613"/>
                </a:cubicBezTo>
                <a:lnTo>
                  <a:pt x="1516571" y="1475613"/>
                </a:lnTo>
                <a:cubicBezTo>
                  <a:pt x="1515809" y="1472565"/>
                  <a:pt x="1514951" y="1466564"/>
                  <a:pt x="1514094" y="1460373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3" name="Google Shape;613;p17"/>
          <p:cNvSpPr/>
          <p:nvPr/>
        </p:nvSpPr>
        <p:spPr>
          <a:xfrm>
            <a:off x="1123342" y="2802519"/>
            <a:ext cx="806365" cy="1264438"/>
          </a:xfrm>
          <a:custGeom>
            <a:avLst/>
            <a:gdLst/>
            <a:ahLst/>
            <a:cxnLst/>
            <a:rect l="l" t="t" r="r" b="b"/>
            <a:pathLst>
              <a:path w="1075153" h="1685918" extrusionOk="0">
                <a:moveTo>
                  <a:pt x="716329" y="76927"/>
                </a:moveTo>
                <a:cubicBezTo>
                  <a:pt x="355998" y="546319"/>
                  <a:pt x="-83104" y="1404712"/>
                  <a:pt x="13574" y="1562160"/>
                </a:cubicBezTo>
                <a:cubicBezTo>
                  <a:pt x="136161" y="1761709"/>
                  <a:pt x="883493" y="1672460"/>
                  <a:pt x="1055800" y="1619786"/>
                </a:cubicBezTo>
                <a:cubicBezTo>
                  <a:pt x="1129238" y="1597308"/>
                  <a:pt x="975599" y="956275"/>
                  <a:pt x="896542" y="978659"/>
                </a:cubicBezTo>
                <a:cubicBezTo>
                  <a:pt x="827676" y="998185"/>
                  <a:pt x="685182" y="1024188"/>
                  <a:pt x="682134" y="1014663"/>
                </a:cubicBezTo>
                <a:cubicBezTo>
                  <a:pt x="679086" y="1005138"/>
                  <a:pt x="801387" y="687194"/>
                  <a:pt x="898256" y="234471"/>
                </a:cubicBezTo>
                <a:cubicBezTo>
                  <a:pt x="964265" y="-74044"/>
                  <a:pt x="792719" y="-22609"/>
                  <a:pt x="716329" y="7692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4" name="Google Shape;614;p17"/>
          <p:cNvSpPr/>
          <p:nvPr/>
        </p:nvSpPr>
        <p:spPr>
          <a:xfrm>
            <a:off x="1391315" y="3565362"/>
            <a:ext cx="244641" cy="168950"/>
          </a:xfrm>
          <a:custGeom>
            <a:avLst/>
            <a:gdLst/>
            <a:ahLst/>
            <a:cxnLst/>
            <a:rect l="l" t="t" r="r" b="b"/>
            <a:pathLst>
              <a:path w="326188" h="225266" extrusionOk="0">
                <a:moveTo>
                  <a:pt x="130" y="223949"/>
                </a:moveTo>
                <a:cubicBezTo>
                  <a:pt x="43088" y="159845"/>
                  <a:pt x="177866" y="39259"/>
                  <a:pt x="322075" y="206"/>
                </a:cubicBezTo>
                <a:cubicBezTo>
                  <a:pt x="325313" y="-651"/>
                  <a:pt x="327790" y="1350"/>
                  <a:pt x="324932" y="2778"/>
                </a:cubicBezTo>
                <a:cubicBezTo>
                  <a:pt x="208352" y="63452"/>
                  <a:pt x="99601" y="138107"/>
                  <a:pt x="1082" y="225092"/>
                </a:cubicBezTo>
                <a:cubicBezTo>
                  <a:pt x="606" y="225663"/>
                  <a:pt x="-346" y="224711"/>
                  <a:pt x="130" y="2239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5" name="Google Shape;615;p17"/>
          <p:cNvSpPr/>
          <p:nvPr/>
        </p:nvSpPr>
        <p:spPr>
          <a:xfrm>
            <a:off x="1698092" y="3413390"/>
            <a:ext cx="991079" cy="634366"/>
          </a:xfrm>
          <a:custGeom>
            <a:avLst/>
            <a:gdLst/>
            <a:ahLst/>
            <a:cxnLst/>
            <a:rect l="l" t="t" r="r" b="b"/>
            <a:pathLst>
              <a:path w="1321438" h="845821" extrusionOk="0">
                <a:moveTo>
                  <a:pt x="26766" y="198168"/>
                </a:moveTo>
                <a:cubicBezTo>
                  <a:pt x="26766" y="198168"/>
                  <a:pt x="254128" y="59389"/>
                  <a:pt x="396145" y="23480"/>
                </a:cubicBezTo>
                <a:cubicBezTo>
                  <a:pt x="586645" y="-24145"/>
                  <a:pt x="770287" y="12145"/>
                  <a:pt x="846392" y="32243"/>
                </a:cubicBezTo>
                <a:cubicBezTo>
                  <a:pt x="1005364" y="74058"/>
                  <a:pt x="1360742" y="285227"/>
                  <a:pt x="1317880" y="398289"/>
                </a:cubicBezTo>
                <a:cubicBezTo>
                  <a:pt x="1279018" y="500587"/>
                  <a:pt x="926592" y="266367"/>
                  <a:pt x="926592" y="266367"/>
                </a:cubicBezTo>
                <a:cubicBezTo>
                  <a:pt x="926592" y="266367"/>
                  <a:pt x="1325309" y="445818"/>
                  <a:pt x="1255872" y="560404"/>
                </a:cubicBezTo>
                <a:cubicBezTo>
                  <a:pt x="1186435" y="674990"/>
                  <a:pt x="792766" y="379429"/>
                  <a:pt x="792766" y="379429"/>
                </a:cubicBezTo>
                <a:cubicBezTo>
                  <a:pt x="792766" y="379429"/>
                  <a:pt x="1198246" y="572977"/>
                  <a:pt x="1107949" y="679752"/>
                </a:cubicBezTo>
                <a:cubicBezTo>
                  <a:pt x="1039750" y="760524"/>
                  <a:pt x="668084" y="513256"/>
                  <a:pt x="668084" y="513256"/>
                </a:cubicBezTo>
                <a:cubicBezTo>
                  <a:pt x="668084" y="513256"/>
                  <a:pt x="1015651" y="682515"/>
                  <a:pt x="948976" y="768525"/>
                </a:cubicBezTo>
                <a:cubicBezTo>
                  <a:pt x="875443" y="863775"/>
                  <a:pt x="518065" y="656797"/>
                  <a:pt x="518065" y="656797"/>
                </a:cubicBezTo>
                <a:cubicBezTo>
                  <a:pt x="311944" y="847297"/>
                  <a:pt x="136017" y="853203"/>
                  <a:pt x="10287" y="842725"/>
                </a:cubicBezTo>
                <a:cubicBezTo>
                  <a:pt x="-20192" y="839963"/>
                  <a:pt x="26766" y="198168"/>
                  <a:pt x="26766" y="19816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6" name="Google Shape;616;p17"/>
          <p:cNvSpPr/>
          <p:nvPr/>
        </p:nvSpPr>
        <p:spPr>
          <a:xfrm>
            <a:off x="2291495" y="3559880"/>
            <a:ext cx="326624" cy="196904"/>
          </a:xfrm>
          <a:custGeom>
            <a:avLst/>
            <a:gdLst/>
            <a:ahLst/>
            <a:cxnLst/>
            <a:rect l="l" t="t" r="r" b="b"/>
            <a:pathLst>
              <a:path w="435498" h="262539" extrusionOk="0">
                <a:moveTo>
                  <a:pt x="1468" y="87"/>
                </a:moveTo>
                <a:cubicBezTo>
                  <a:pt x="49093" y="19137"/>
                  <a:pt x="97385" y="38759"/>
                  <a:pt x="143105" y="62380"/>
                </a:cubicBezTo>
                <a:cubicBezTo>
                  <a:pt x="188825" y="86003"/>
                  <a:pt x="233688" y="111053"/>
                  <a:pt x="277027" y="138580"/>
                </a:cubicBezTo>
                <a:cubicBezTo>
                  <a:pt x="383231" y="206494"/>
                  <a:pt x="438952" y="265739"/>
                  <a:pt x="435332" y="262405"/>
                </a:cubicBezTo>
                <a:cubicBezTo>
                  <a:pt x="344273" y="184872"/>
                  <a:pt x="181872" y="98004"/>
                  <a:pt x="136152" y="74477"/>
                </a:cubicBezTo>
                <a:cubicBezTo>
                  <a:pt x="90432" y="50951"/>
                  <a:pt x="46141" y="25138"/>
                  <a:pt x="516" y="1611"/>
                </a:cubicBezTo>
                <a:cubicBezTo>
                  <a:pt x="-627" y="1230"/>
                  <a:pt x="325" y="-389"/>
                  <a:pt x="1468" y="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7" name="Google Shape;617;p17"/>
          <p:cNvSpPr/>
          <p:nvPr/>
        </p:nvSpPr>
        <p:spPr>
          <a:xfrm>
            <a:off x="2225663" y="3682552"/>
            <a:ext cx="261544" cy="136885"/>
          </a:xfrm>
          <a:custGeom>
            <a:avLst/>
            <a:gdLst/>
            <a:ahLst/>
            <a:cxnLst/>
            <a:rect l="l" t="t" r="r" b="b"/>
            <a:pathLst>
              <a:path w="348725" h="182513" extrusionOk="0">
                <a:moveTo>
                  <a:pt x="1138" y="68"/>
                </a:moveTo>
                <a:cubicBezTo>
                  <a:pt x="60860" y="27404"/>
                  <a:pt x="121153" y="52455"/>
                  <a:pt x="179636" y="82459"/>
                </a:cubicBezTo>
                <a:cubicBezTo>
                  <a:pt x="238120" y="112463"/>
                  <a:pt x="290507" y="145800"/>
                  <a:pt x="346609" y="179614"/>
                </a:cubicBezTo>
                <a:cubicBezTo>
                  <a:pt x="350896" y="182281"/>
                  <a:pt x="348038" y="183710"/>
                  <a:pt x="343657" y="181233"/>
                </a:cubicBezTo>
                <a:cubicBezTo>
                  <a:pt x="286507" y="149705"/>
                  <a:pt x="230881" y="124940"/>
                  <a:pt x="173159" y="94079"/>
                </a:cubicBezTo>
                <a:cubicBezTo>
                  <a:pt x="115438" y="63219"/>
                  <a:pt x="58859" y="30071"/>
                  <a:pt x="376" y="1401"/>
                </a:cubicBezTo>
                <a:cubicBezTo>
                  <a:pt x="-481" y="1020"/>
                  <a:pt x="281" y="-313"/>
                  <a:pt x="1138" y="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8" name="Google Shape;618;p17"/>
          <p:cNvSpPr/>
          <p:nvPr/>
        </p:nvSpPr>
        <p:spPr>
          <a:xfrm>
            <a:off x="2149320" y="3777598"/>
            <a:ext cx="200372" cy="112519"/>
          </a:xfrm>
          <a:custGeom>
            <a:avLst/>
            <a:gdLst/>
            <a:ahLst/>
            <a:cxnLst/>
            <a:rect l="l" t="t" r="r" b="b"/>
            <a:pathLst>
              <a:path w="267163" h="150026" extrusionOk="0">
                <a:moveTo>
                  <a:pt x="2154" y="118"/>
                </a:moveTo>
                <a:cubicBezTo>
                  <a:pt x="95499" y="37265"/>
                  <a:pt x="181986" y="91653"/>
                  <a:pt x="265425" y="146994"/>
                </a:cubicBezTo>
                <a:cubicBezTo>
                  <a:pt x="269616" y="149756"/>
                  <a:pt x="265425" y="151280"/>
                  <a:pt x="261329" y="148708"/>
                </a:cubicBezTo>
                <a:cubicBezTo>
                  <a:pt x="174747" y="98225"/>
                  <a:pt x="107119" y="57935"/>
                  <a:pt x="820" y="3356"/>
                </a:cubicBezTo>
                <a:cubicBezTo>
                  <a:pt x="-799" y="2499"/>
                  <a:pt x="154" y="-644"/>
                  <a:pt x="2154" y="1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9" name="Google Shape;619;p17"/>
          <p:cNvSpPr/>
          <p:nvPr/>
        </p:nvSpPr>
        <p:spPr>
          <a:xfrm>
            <a:off x="1342691" y="2789891"/>
            <a:ext cx="471493" cy="612462"/>
          </a:xfrm>
          <a:custGeom>
            <a:avLst/>
            <a:gdLst/>
            <a:ahLst/>
            <a:cxnLst/>
            <a:rect l="l" t="t" r="r" b="b"/>
            <a:pathLst>
              <a:path w="628657" h="816616" extrusionOk="0">
                <a:moveTo>
                  <a:pt x="0" y="671170"/>
                </a:moveTo>
                <a:lnTo>
                  <a:pt x="477203" y="816617"/>
                </a:lnTo>
                <a:cubicBezTo>
                  <a:pt x="477203" y="816617"/>
                  <a:pt x="577310" y="485814"/>
                  <a:pt x="620744" y="203493"/>
                </a:cubicBezTo>
                <a:cubicBezTo>
                  <a:pt x="664178" y="-78828"/>
                  <a:pt x="521970" y="-38728"/>
                  <a:pt x="361664" y="149486"/>
                </a:cubicBezTo>
                <a:cubicBezTo>
                  <a:pt x="201359" y="337700"/>
                  <a:pt x="0" y="671170"/>
                  <a:pt x="0" y="6711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0" name="Google Shape;620;p17"/>
          <p:cNvSpPr/>
          <p:nvPr/>
        </p:nvSpPr>
        <p:spPr>
          <a:xfrm>
            <a:off x="1675418" y="3087946"/>
            <a:ext cx="114841" cy="318798"/>
          </a:xfrm>
          <a:custGeom>
            <a:avLst/>
            <a:gdLst/>
            <a:ahLst/>
            <a:cxnLst/>
            <a:rect l="l" t="t" r="r" b="b"/>
            <a:pathLst>
              <a:path w="153121" h="425064" extrusionOk="0">
                <a:moveTo>
                  <a:pt x="153105" y="49355"/>
                </a:moveTo>
                <a:cubicBezTo>
                  <a:pt x="153207" y="48785"/>
                  <a:pt x="152827" y="48241"/>
                  <a:pt x="152257" y="48140"/>
                </a:cubicBezTo>
                <a:cubicBezTo>
                  <a:pt x="151846" y="48067"/>
                  <a:pt x="151431" y="48245"/>
                  <a:pt x="151200" y="48593"/>
                </a:cubicBezTo>
                <a:cubicBezTo>
                  <a:pt x="144152" y="64214"/>
                  <a:pt x="137167" y="79898"/>
                  <a:pt x="130245" y="95646"/>
                </a:cubicBezTo>
                <a:cubicBezTo>
                  <a:pt x="136532" y="64309"/>
                  <a:pt x="142247" y="32782"/>
                  <a:pt x="147200" y="1063"/>
                </a:cubicBezTo>
                <a:cubicBezTo>
                  <a:pt x="147200" y="16"/>
                  <a:pt x="145676" y="-461"/>
                  <a:pt x="145390" y="587"/>
                </a:cubicBezTo>
                <a:cubicBezTo>
                  <a:pt x="126340" y="69358"/>
                  <a:pt x="107290" y="138128"/>
                  <a:pt x="89859" y="207279"/>
                </a:cubicBezTo>
                <a:cubicBezTo>
                  <a:pt x="72429" y="276431"/>
                  <a:pt x="50807" y="344725"/>
                  <a:pt x="33567" y="414067"/>
                </a:cubicBezTo>
                <a:cubicBezTo>
                  <a:pt x="20041" y="412258"/>
                  <a:pt x="12707" y="410543"/>
                  <a:pt x="2610" y="409591"/>
                </a:cubicBezTo>
                <a:cubicBezTo>
                  <a:pt x="229" y="409591"/>
                  <a:pt x="-1104" y="411972"/>
                  <a:pt x="1182" y="412924"/>
                </a:cubicBezTo>
                <a:cubicBezTo>
                  <a:pt x="14136" y="418449"/>
                  <a:pt x="39282" y="426545"/>
                  <a:pt x="40329" y="424830"/>
                </a:cubicBezTo>
                <a:cubicBezTo>
                  <a:pt x="65380" y="358155"/>
                  <a:pt x="84335" y="283575"/>
                  <a:pt x="102718" y="214709"/>
                </a:cubicBezTo>
                <a:cubicBezTo>
                  <a:pt x="111799" y="180737"/>
                  <a:pt x="119863" y="146637"/>
                  <a:pt x="126912" y="112410"/>
                </a:cubicBezTo>
                <a:cubicBezTo>
                  <a:pt x="136820" y="91901"/>
                  <a:pt x="145565" y="70849"/>
                  <a:pt x="153105" y="4935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1" name="Google Shape;621;p17"/>
          <p:cNvSpPr/>
          <p:nvPr/>
        </p:nvSpPr>
        <p:spPr>
          <a:xfrm>
            <a:off x="1398043" y="3243799"/>
            <a:ext cx="301997" cy="93949"/>
          </a:xfrm>
          <a:custGeom>
            <a:avLst/>
            <a:gdLst/>
            <a:ahLst/>
            <a:cxnLst/>
            <a:rect l="l" t="t" r="r" b="b"/>
            <a:pathLst>
              <a:path w="402663" h="125265" extrusionOk="0">
                <a:moveTo>
                  <a:pt x="401496" y="121395"/>
                </a:moveTo>
                <a:cubicBezTo>
                  <a:pt x="270504" y="74124"/>
                  <a:pt x="137169" y="33621"/>
                  <a:pt x="2017" y="46"/>
                </a:cubicBezTo>
                <a:cubicBezTo>
                  <a:pt x="17" y="-430"/>
                  <a:pt x="-841" y="2904"/>
                  <a:pt x="1065" y="3571"/>
                </a:cubicBezTo>
                <a:cubicBezTo>
                  <a:pt x="131996" y="51005"/>
                  <a:pt x="265303" y="91604"/>
                  <a:pt x="400448" y="125205"/>
                </a:cubicBezTo>
                <a:cubicBezTo>
                  <a:pt x="402638" y="125776"/>
                  <a:pt x="403591" y="122157"/>
                  <a:pt x="401496" y="12139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2" name="Google Shape;622;p17"/>
          <p:cNvSpPr/>
          <p:nvPr/>
        </p:nvSpPr>
        <p:spPr>
          <a:xfrm>
            <a:off x="1813112" y="2496169"/>
            <a:ext cx="245311" cy="471276"/>
          </a:xfrm>
          <a:custGeom>
            <a:avLst/>
            <a:gdLst/>
            <a:ahLst/>
            <a:cxnLst/>
            <a:rect l="l" t="t" r="r" b="b"/>
            <a:pathLst>
              <a:path w="327081" h="628368" extrusionOk="0">
                <a:moveTo>
                  <a:pt x="279" y="451390"/>
                </a:moveTo>
                <a:cubicBezTo>
                  <a:pt x="7899" y="477202"/>
                  <a:pt x="142392" y="640080"/>
                  <a:pt x="261740" y="627698"/>
                </a:cubicBezTo>
                <a:cubicBezTo>
                  <a:pt x="300507" y="623602"/>
                  <a:pt x="287648" y="410527"/>
                  <a:pt x="287648" y="410527"/>
                </a:cubicBezTo>
                <a:lnTo>
                  <a:pt x="290315" y="394621"/>
                </a:lnTo>
                <a:lnTo>
                  <a:pt x="327081" y="171450"/>
                </a:lnTo>
                <a:lnTo>
                  <a:pt x="20186" y="0"/>
                </a:lnTo>
                <a:cubicBezTo>
                  <a:pt x="20186" y="0"/>
                  <a:pt x="-2769" y="440436"/>
                  <a:pt x="279" y="45139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3" name="Google Shape;623;p17"/>
          <p:cNvSpPr/>
          <p:nvPr/>
        </p:nvSpPr>
        <p:spPr>
          <a:xfrm>
            <a:off x="1817893" y="2496240"/>
            <a:ext cx="240530" cy="370260"/>
          </a:xfrm>
          <a:custGeom>
            <a:avLst/>
            <a:gdLst/>
            <a:ahLst/>
            <a:cxnLst/>
            <a:rect l="l" t="t" r="r" b="b"/>
            <a:pathLst>
              <a:path w="320706" h="493680" extrusionOk="0">
                <a:moveTo>
                  <a:pt x="320707" y="171450"/>
                </a:moveTo>
                <a:lnTo>
                  <a:pt x="283845" y="394430"/>
                </a:lnTo>
                <a:lnTo>
                  <a:pt x="281273" y="410528"/>
                </a:lnTo>
                <a:cubicBezTo>
                  <a:pt x="281273" y="410528"/>
                  <a:pt x="283559" y="449104"/>
                  <a:pt x="283274" y="493681"/>
                </a:cubicBezTo>
                <a:cubicBezTo>
                  <a:pt x="118872" y="478631"/>
                  <a:pt x="37338" y="360331"/>
                  <a:pt x="0" y="277749"/>
                </a:cubicBezTo>
                <a:cubicBezTo>
                  <a:pt x="5905" y="150590"/>
                  <a:pt x="13811" y="0"/>
                  <a:pt x="1381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4" name="Google Shape;624;p17"/>
          <p:cNvSpPr/>
          <p:nvPr/>
        </p:nvSpPr>
        <p:spPr>
          <a:xfrm>
            <a:off x="1607149" y="1939893"/>
            <a:ext cx="689068" cy="845125"/>
          </a:xfrm>
          <a:custGeom>
            <a:avLst/>
            <a:gdLst/>
            <a:ahLst/>
            <a:cxnLst/>
            <a:rect l="l" t="t" r="r" b="b"/>
            <a:pathLst>
              <a:path w="918757" h="1126833" extrusionOk="0">
                <a:moveTo>
                  <a:pt x="890402" y="492337"/>
                </a:moveTo>
                <a:cubicBezTo>
                  <a:pt x="1006035" y="962967"/>
                  <a:pt x="737240" y="1085363"/>
                  <a:pt x="635703" y="1110223"/>
                </a:cubicBezTo>
                <a:cubicBezTo>
                  <a:pt x="543596" y="1132798"/>
                  <a:pt x="226985" y="1197854"/>
                  <a:pt x="63251" y="741701"/>
                </a:cubicBezTo>
                <a:cubicBezTo>
                  <a:pt x="-100484" y="285549"/>
                  <a:pt x="81824" y="82952"/>
                  <a:pt x="289850" y="20182"/>
                </a:cubicBezTo>
                <a:cubicBezTo>
                  <a:pt x="497876" y="-42587"/>
                  <a:pt x="774959" y="21707"/>
                  <a:pt x="890402" y="49233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5" name="Google Shape;625;p17"/>
          <p:cNvSpPr/>
          <p:nvPr/>
        </p:nvSpPr>
        <p:spPr>
          <a:xfrm>
            <a:off x="2125377" y="2360679"/>
            <a:ext cx="56745" cy="80096"/>
          </a:xfrm>
          <a:custGeom>
            <a:avLst/>
            <a:gdLst/>
            <a:ahLst/>
            <a:cxnLst/>
            <a:rect l="l" t="t" r="r" b="b"/>
            <a:pathLst>
              <a:path w="75660" h="106794" extrusionOk="0">
                <a:moveTo>
                  <a:pt x="25790" y="726"/>
                </a:moveTo>
                <a:cubicBezTo>
                  <a:pt x="78463" y="-9751"/>
                  <a:pt x="95609" y="96453"/>
                  <a:pt x="46745" y="106168"/>
                </a:cubicBezTo>
                <a:cubicBezTo>
                  <a:pt x="-2118" y="115883"/>
                  <a:pt x="-18406" y="9489"/>
                  <a:pt x="25790" y="7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6" name="Google Shape;626;p17"/>
          <p:cNvSpPr/>
          <p:nvPr/>
        </p:nvSpPr>
        <p:spPr>
          <a:xfrm>
            <a:off x="1918370" y="2400903"/>
            <a:ext cx="57200" cy="80238"/>
          </a:xfrm>
          <a:custGeom>
            <a:avLst/>
            <a:gdLst/>
            <a:ahLst/>
            <a:cxnLst/>
            <a:rect l="l" t="t" r="r" b="b"/>
            <a:pathLst>
              <a:path w="76267" h="106984" extrusionOk="0">
                <a:moveTo>
                  <a:pt x="31196" y="339"/>
                </a:moveTo>
                <a:cubicBezTo>
                  <a:pt x="-21954" y="8816"/>
                  <a:pt x="-1094" y="114639"/>
                  <a:pt x="48150" y="106543"/>
                </a:cubicBezTo>
                <a:cubicBezTo>
                  <a:pt x="97394" y="98446"/>
                  <a:pt x="75678" y="-6710"/>
                  <a:pt x="31196" y="33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7" name="Google Shape;627;p17"/>
          <p:cNvSpPr/>
          <p:nvPr/>
        </p:nvSpPr>
        <p:spPr>
          <a:xfrm>
            <a:off x="2107509" y="2271550"/>
            <a:ext cx="67605" cy="35199"/>
          </a:xfrm>
          <a:custGeom>
            <a:avLst/>
            <a:gdLst/>
            <a:ahLst/>
            <a:cxnLst/>
            <a:rect l="l" t="t" r="r" b="b"/>
            <a:pathLst>
              <a:path w="90140" h="46932" extrusionOk="0">
                <a:moveTo>
                  <a:pt x="72856" y="46792"/>
                </a:moveTo>
                <a:cubicBezTo>
                  <a:pt x="61426" y="47364"/>
                  <a:pt x="50758" y="46030"/>
                  <a:pt x="39423" y="45554"/>
                </a:cubicBezTo>
                <a:cubicBezTo>
                  <a:pt x="26659" y="44887"/>
                  <a:pt x="16372" y="45554"/>
                  <a:pt x="5609" y="37744"/>
                </a:cubicBezTo>
                <a:cubicBezTo>
                  <a:pt x="-180" y="32451"/>
                  <a:pt x="-1668" y="23918"/>
                  <a:pt x="1990" y="16979"/>
                </a:cubicBezTo>
                <a:cubicBezTo>
                  <a:pt x="10467" y="3073"/>
                  <a:pt x="26374" y="-71"/>
                  <a:pt x="41804" y="25"/>
                </a:cubicBezTo>
                <a:cubicBezTo>
                  <a:pt x="57417" y="-412"/>
                  <a:pt x="72632" y="4988"/>
                  <a:pt x="84476" y="15169"/>
                </a:cubicBezTo>
                <a:cubicBezTo>
                  <a:pt x="91807" y="22194"/>
                  <a:pt x="92054" y="33831"/>
                  <a:pt x="85030" y="41161"/>
                </a:cubicBezTo>
                <a:cubicBezTo>
                  <a:pt x="81826" y="44505"/>
                  <a:pt x="77478" y="46516"/>
                  <a:pt x="72856" y="4679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" name="Google Shape;628;p17"/>
          <p:cNvSpPr/>
          <p:nvPr/>
        </p:nvSpPr>
        <p:spPr>
          <a:xfrm>
            <a:off x="1882545" y="2318066"/>
            <a:ext cx="64553" cy="45106"/>
          </a:xfrm>
          <a:custGeom>
            <a:avLst/>
            <a:gdLst/>
            <a:ahLst/>
            <a:cxnLst/>
            <a:rect l="l" t="t" r="r" b="b"/>
            <a:pathLst>
              <a:path w="86071" h="60142" extrusionOk="0">
                <a:moveTo>
                  <a:pt x="23716" y="59353"/>
                </a:moveTo>
                <a:cubicBezTo>
                  <a:pt x="34288" y="55804"/>
                  <a:pt x="44655" y="51670"/>
                  <a:pt x="54768" y="46971"/>
                </a:cubicBezTo>
                <a:cubicBezTo>
                  <a:pt x="66674" y="42113"/>
                  <a:pt x="76580" y="39446"/>
                  <a:pt x="84105" y="27921"/>
                </a:cubicBezTo>
                <a:cubicBezTo>
                  <a:pt x="87728" y="20976"/>
                  <a:pt x="86244" y="12465"/>
                  <a:pt x="80485" y="7156"/>
                </a:cubicBezTo>
                <a:cubicBezTo>
                  <a:pt x="67817" y="-3131"/>
                  <a:pt x="51910" y="-750"/>
                  <a:pt x="37242" y="4489"/>
                </a:cubicBezTo>
                <a:cubicBezTo>
                  <a:pt x="22409" y="9320"/>
                  <a:pt x="9911" y="19509"/>
                  <a:pt x="2190" y="33064"/>
                </a:cubicBezTo>
                <a:cubicBezTo>
                  <a:pt x="-2612" y="42009"/>
                  <a:pt x="746" y="53154"/>
                  <a:pt x="9692" y="57956"/>
                </a:cubicBezTo>
                <a:cubicBezTo>
                  <a:pt x="13995" y="60267"/>
                  <a:pt x="19042" y="60769"/>
                  <a:pt x="23717" y="5935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" name="Google Shape;629;p17"/>
          <p:cNvSpPr/>
          <p:nvPr/>
        </p:nvSpPr>
        <p:spPr>
          <a:xfrm>
            <a:off x="2013626" y="2613260"/>
            <a:ext cx="51484" cy="21296"/>
          </a:xfrm>
          <a:custGeom>
            <a:avLst/>
            <a:gdLst/>
            <a:ahLst/>
            <a:cxnLst/>
            <a:rect l="l" t="t" r="r" b="b"/>
            <a:pathLst>
              <a:path w="68645" h="28394" extrusionOk="0">
                <a:moveTo>
                  <a:pt x="2865" y="374"/>
                </a:moveTo>
                <a:cubicBezTo>
                  <a:pt x="11533" y="7232"/>
                  <a:pt x="20582" y="16947"/>
                  <a:pt x="32584" y="16661"/>
                </a:cubicBezTo>
                <a:cubicBezTo>
                  <a:pt x="44740" y="15039"/>
                  <a:pt x="56421" y="10886"/>
                  <a:pt x="66874" y="4469"/>
                </a:cubicBezTo>
                <a:cubicBezTo>
                  <a:pt x="67921" y="4469"/>
                  <a:pt x="69064" y="4946"/>
                  <a:pt x="68493" y="5993"/>
                </a:cubicBezTo>
                <a:cubicBezTo>
                  <a:pt x="60452" y="20220"/>
                  <a:pt x="45204" y="28833"/>
                  <a:pt x="28869" y="28377"/>
                </a:cubicBezTo>
                <a:cubicBezTo>
                  <a:pt x="13724" y="27425"/>
                  <a:pt x="4961" y="15423"/>
                  <a:pt x="294" y="2279"/>
                </a:cubicBezTo>
                <a:cubicBezTo>
                  <a:pt x="-849" y="374"/>
                  <a:pt x="1627" y="-579"/>
                  <a:pt x="2865" y="37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0" name="Google Shape;630;p17"/>
          <p:cNvSpPr/>
          <p:nvPr/>
        </p:nvSpPr>
        <p:spPr>
          <a:xfrm>
            <a:off x="2021655" y="2361498"/>
            <a:ext cx="123098" cy="208786"/>
          </a:xfrm>
          <a:custGeom>
            <a:avLst/>
            <a:gdLst/>
            <a:ahLst/>
            <a:cxnLst/>
            <a:rect l="l" t="t" r="r" b="b"/>
            <a:pathLst>
              <a:path w="164131" h="278381" extrusionOk="0">
                <a:moveTo>
                  <a:pt x="107984" y="195564"/>
                </a:moveTo>
                <a:cubicBezTo>
                  <a:pt x="107984" y="195564"/>
                  <a:pt x="122843" y="243189"/>
                  <a:pt x="127034" y="265953"/>
                </a:cubicBezTo>
                <a:cubicBezTo>
                  <a:pt x="127034" y="268049"/>
                  <a:pt x="121986" y="270049"/>
                  <a:pt x="114271" y="271764"/>
                </a:cubicBezTo>
                <a:cubicBezTo>
                  <a:pt x="114271" y="271764"/>
                  <a:pt x="114271" y="271764"/>
                  <a:pt x="113414" y="271764"/>
                </a:cubicBezTo>
                <a:cubicBezTo>
                  <a:pt x="74538" y="285871"/>
                  <a:pt x="31037" y="277045"/>
                  <a:pt x="733" y="248904"/>
                </a:cubicBezTo>
                <a:cubicBezTo>
                  <a:pt x="-1268" y="246998"/>
                  <a:pt x="1209" y="244141"/>
                  <a:pt x="3590" y="245189"/>
                </a:cubicBezTo>
                <a:cubicBezTo>
                  <a:pt x="37499" y="262239"/>
                  <a:pt x="71885" y="262334"/>
                  <a:pt x="107889" y="256904"/>
                </a:cubicBezTo>
                <a:cubicBezTo>
                  <a:pt x="108461" y="250237"/>
                  <a:pt x="79314" y="175561"/>
                  <a:pt x="83219" y="175561"/>
                </a:cubicBezTo>
                <a:cubicBezTo>
                  <a:pt x="98936" y="175561"/>
                  <a:pt x="126939" y="177847"/>
                  <a:pt x="137321" y="178609"/>
                </a:cubicBezTo>
                <a:cubicBezTo>
                  <a:pt x="127796" y="147557"/>
                  <a:pt x="98364" y="60594"/>
                  <a:pt x="82076" y="4016"/>
                </a:cubicBezTo>
                <a:cubicBezTo>
                  <a:pt x="81124" y="491"/>
                  <a:pt x="86458" y="-1604"/>
                  <a:pt x="87886" y="1539"/>
                </a:cubicBezTo>
                <a:cubicBezTo>
                  <a:pt x="117532" y="64008"/>
                  <a:pt x="142988" y="128381"/>
                  <a:pt x="164086" y="194230"/>
                </a:cubicBezTo>
                <a:cubicBezTo>
                  <a:pt x="165801" y="199564"/>
                  <a:pt x="118176" y="197849"/>
                  <a:pt x="107984" y="19556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" name="Google Shape;631;p17"/>
          <p:cNvSpPr/>
          <p:nvPr/>
        </p:nvSpPr>
        <p:spPr>
          <a:xfrm>
            <a:off x="1505411" y="1883257"/>
            <a:ext cx="771034" cy="634570"/>
          </a:xfrm>
          <a:custGeom>
            <a:avLst/>
            <a:gdLst/>
            <a:ahLst/>
            <a:cxnLst/>
            <a:rect l="l" t="t" r="r" b="b"/>
            <a:pathLst>
              <a:path w="1028046" h="846094" extrusionOk="0">
                <a:moveTo>
                  <a:pt x="179661" y="846077"/>
                </a:moveTo>
                <a:cubicBezTo>
                  <a:pt x="318060" y="842362"/>
                  <a:pt x="373876" y="671483"/>
                  <a:pt x="328823" y="542705"/>
                </a:cubicBezTo>
                <a:cubicBezTo>
                  <a:pt x="328823" y="542705"/>
                  <a:pt x="699060" y="555564"/>
                  <a:pt x="688011" y="260384"/>
                </a:cubicBezTo>
                <a:cubicBezTo>
                  <a:pt x="748086" y="336158"/>
                  <a:pt x="842050" y="376904"/>
                  <a:pt x="938423" y="368969"/>
                </a:cubicBezTo>
                <a:lnTo>
                  <a:pt x="997383" y="468696"/>
                </a:lnTo>
                <a:cubicBezTo>
                  <a:pt x="1033864" y="454218"/>
                  <a:pt x="1055771" y="348205"/>
                  <a:pt x="955949" y="273624"/>
                </a:cubicBezTo>
                <a:cubicBezTo>
                  <a:pt x="955949" y="273624"/>
                  <a:pt x="935375" y="127892"/>
                  <a:pt x="818980" y="50644"/>
                </a:cubicBezTo>
                <a:cubicBezTo>
                  <a:pt x="702584" y="-26604"/>
                  <a:pt x="601048" y="41119"/>
                  <a:pt x="601048" y="41119"/>
                </a:cubicBezTo>
                <a:cubicBezTo>
                  <a:pt x="601048" y="41119"/>
                  <a:pt x="508369" y="-22127"/>
                  <a:pt x="375400" y="8258"/>
                </a:cubicBezTo>
                <a:cubicBezTo>
                  <a:pt x="242431" y="38642"/>
                  <a:pt x="198902" y="166849"/>
                  <a:pt x="198902" y="166849"/>
                </a:cubicBezTo>
                <a:cubicBezTo>
                  <a:pt x="198902" y="166849"/>
                  <a:pt x="21165" y="219046"/>
                  <a:pt x="2877" y="350681"/>
                </a:cubicBezTo>
                <a:cubicBezTo>
                  <a:pt x="-15411" y="482317"/>
                  <a:pt x="59456" y="562136"/>
                  <a:pt x="59456" y="562136"/>
                </a:cubicBezTo>
                <a:cubicBezTo>
                  <a:pt x="59456" y="562136"/>
                  <a:pt x="18975" y="617096"/>
                  <a:pt x="52789" y="724061"/>
                </a:cubicBezTo>
                <a:cubicBezTo>
                  <a:pt x="74506" y="794165"/>
                  <a:pt x="138132" y="847220"/>
                  <a:pt x="179661" y="84607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" name="Google Shape;632;p17"/>
          <p:cNvSpPr/>
          <p:nvPr/>
        </p:nvSpPr>
        <p:spPr>
          <a:xfrm>
            <a:off x="1752028" y="2059614"/>
            <a:ext cx="274597" cy="237863"/>
          </a:xfrm>
          <a:custGeom>
            <a:avLst/>
            <a:gdLst/>
            <a:ahLst/>
            <a:cxnLst/>
            <a:rect l="l" t="t" r="r" b="b"/>
            <a:pathLst>
              <a:path w="366129" h="317150" extrusionOk="0">
                <a:moveTo>
                  <a:pt x="348520" y="0"/>
                </a:moveTo>
                <a:cubicBezTo>
                  <a:pt x="353626" y="23536"/>
                  <a:pt x="356244" y="47544"/>
                  <a:pt x="356330" y="71628"/>
                </a:cubicBezTo>
                <a:cubicBezTo>
                  <a:pt x="357048" y="95331"/>
                  <a:pt x="354873" y="119032"/>
                  <a:pt x="349853" y="142208"/>
                </a:cubicBezTo>
                <a:cubicBezTo>
                  <a:pt x="340260" y="188081"/>
                  <a:pt x="313689" y="228634"/>
                  <a:pt x="275463" y="255746"/>
                </a:cubicBezTo>
                <a:cubicBezTo>
                  <a:pt x="238411" y="284893"/>
                  <a:pt x="189738" y="293846"/>
                  <a:pt x="144018" y="302705"/>
                </a:cubicBezTo>
                <a:cubicBezTo>
                  <a:pt x="120205" y="304324"/>
                  <a:pt x="96393" y="307658"/>
                  <a:pt x="72390" y="307848"/>
                </a:cubicBezTo>
                <a:cubicBezTo>
                  <a:pt x="48387" y="308038"/>
                  <a:pt x="24289" y="307181"/>
                  <a:pt x="0" y="307848"/>
                </a:cubicBezTo>
                <a:cubicBezTo>
                  <a:pt x="23908" y="311277"/>
                  <a:pt x="48101" y="313563"/>
                  <a:pt x="72295" y="316516"/>
                </a:cubicBezTo>
                <a:cubicBezTo>
                  <a:pt x="96488" y="317945"/>
                  <a:pt x="120967" y="316516"/>
                  <a:pt x="145447" y="316516"/>
                </a:cubicBezTo>
                <a:cubicBezTo>
                  <a:pt x="193548" y="309848"/>
                  <a:pt x="244126" y="300800"/>
                  <a:pt x="285274" y="270415"/>
                </a:cubicBezTo>
                <a:cubicBezTo>
                  <a:pt x="326574" y="240322"/>
                  <a:pt x="354387" y="195198"/>
                  <a:pt x="362712" y="144780"/>
                </a:cubicBezTo>
                <a:cubicBezTo>
                  <a:pt x="370207" y="96094"/>
                  <a:pt x="365327" y="46304"/>
                  <a:pt x="34852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3" name="Google Shape;633;p17"/>
          <p:cNvSpPr/>
          <p:nvPr/>
        </p:nvSpPr>
        <p:spPr>
          <a:xfrm>
            <a:off x="1478009" y="2008679"/>
            <a:ext cx="176578" cy="296323"/>
          </a:xfrm>
          <a:custGeom>
            <a:avLst/>
            <a:gdLst/>
            <a:ahLst/>
            <a:cxnLst/>
            <a:rect l="l" t="t" r="r" b="b"/>
            <a:pathLst>
              <a:path w="235437" h="395097" extrusionOk="0">
                <a:moveTo>
                  <a:pt x="235438" y="0"/>
                </a:moveTo>
                <a:cubicBezTo>
                  <a:pt x="189018" y="4911"/>
                  <a:pt x="144109" y="19341"/>
                  <a:pt x="103516" y="42386"/>
                </a:cubicBezTo>
                <a:cubicBezTo>
                  <a:pt x="61160" y="65251"/>
                  <a:pt x="28262" y="102367"/>
                  <a:pt x="10648" y="147161"/>
                </a:cubicBezTo>
                <a:cubicBezTo>
                  <a:pt x="3385" y="169909"/>
                  <a:pt x="-184" y="193674"/>
                  <a:pt x="75" y="217551"/>
                </a:cubicBezTo>
                <a:cubicBezTo>
                  <a:pt x="-566" y="241338"/>
                  <a:pt x="2914" y="265056"/>
                  <a:pt x="10362" y="287655"/>
                </a:cubicBezTo>
                <a:cubicBezTo>
                  <a:pt x="24571" y="332889"/>
                  <a:pt x="55137" y="371199"/>
                  <a:pt x="96087" y="395097"/>
                </a:cubicBezTo>
                <a:cubicBezTo>
                  <a:pt x="60350" y="367001"/>
                  <a:pt x="34765" y="328004"/>
                  <a:pt x="23221" y="284036"/>
                </a:cubicBezTo>
                <a:cubicBezTo>
                  <a:pt x="11846" y="240865"/>
                  <a:pt x="13136" y="195334"/>
                  <a:pt x="26935" y="152876"/>
                </a:cubicBezTo>
                <a:cubicBezTo>
                  <a:pt x="34259" y="132159"/>
                  <a:pt x="45406" y="112999"/>
                  <a:pt x="59797" y="96393"/>
                </a:cubicBezTo>
                <a:cubicBezTo>
                  <a:pt x="74885" y="79972"/>
                  <a:pt x="91973" y="65508"/>
                  <a:pt x="110660" y="53340"/>
                </a:cubicBezTo>
                <a:cubicBezTo>
                  <a:pt x="149184" y="29100"/>
                  <a:pt x="191296" y="11098"/>
                  <a:pt x="2354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1956197" y="1878050"/>
            <a:ext cx="260604" cy="144203"/>
          </a:xfrm>
          <a:custGeom>
            <a:avLst/>
            <a:gdLst/>
            <a:ahLst/>
            <a:cxnLst/>
            <a:rect l="l" t="t" r="r" b="b"/>
            <a:pathLst>
              <a:path w="347472" h="192270" extrusionOk="0">
                <a:moveTo>
                  <a:pt x="0" y="48633"/>
                </a:moveTo>
                <a:cubicBezTo>
                  <a:pt x="33228" y="32676"/>
                  <a:pt x="68791" y="22130"/>
                  <a:pt x="105346" y="17391"/>
                </a:cubicBezTo>
                <a:cubicBezTo>
                  <a:pt x="141015" y="12589"/>
                  <a:pt x="177319" y="17016"/>
                  <a:pt x="210788" y="30250"/>
                </a:cubicBezTo>
                <a:cubicBezTo>
                  <a:pt x="243658" y="44839"/>
                  <a:pt x="272321" y="67475"/>
                  <a:pt x="294132" y="96068"/>
                </a:cubicBezTo>
                <a:cubicBezTo>
                  <a:pt x="316533" y="125347"/>
                  <a:pt x="334505" y="157761"/>
                  <a:pt x="347472" y="192270"/>
                </a:cubicBezTo>
                <a:cubicBezTo>
                  <a:pt x="340514" y="155043"/>
                  <a:pt x="325920" y="119660"/>
                  <a:pt x="304610" y="88353"/>
                </a:cubicBezTo>
                <a:cubicBezTo>
                  <a:pt x="262001" y="20713"/>
                  <a:pt x="181473" y="-12841"/>
                  <a:pt x="103442" y="4532"/>
                </a:cubicBezTo>
                <a:cubicBezTo>
                  <a:pt x="66179" y="11582"/>
                  <a:pt x="30887" y="26628"/>
                  <a:pt x="0" y="4863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5" name="Google Shape;635;p17"/>
          <p:cNvSpPr/>
          <p:nvPr/>
        </p:nvSpPr>
        <p:spPr>
          <a:xfrm>
            <a:off x="2016990" y="2066615"/>
            <a:ext cx="149947" cy="106658"/>
          </a:xfrm>
          <a:custGeom>
            <a:avLst/>
            <a:gdLst/>
            <a:ahLst/>
            <a:cxnLst/>
            <a:rect l="l" t="t" r="r" b="b"/>
            <a:pathLst>
              <a:path w="199929" h="142210" extrusionOk="0">
                <a:moveTo>
                  <a:pt x="199930" y="141923"/>
                </a:moveTo>
                <a:cubicBezTo>
                  <a:pt x="158601" y="132200"/>
                  <a:pt x="119172" y="115688"/>
                  <a:pt x="83248" y="93059"/>
                </a:cubicBezTo>
                <a:cubicBezTo>
                  <a:pt x="65798" y="81727"/>
                  <a:pt x="49942" y="68113"/>
                  <a:pt x="36100" y="52578"/>
                </a:cubicBezTo>
                <a:cubicBezTo>
                  <a:pt x="22127" y="36466"/>
                  <a:pt x="10017" y="18828"/>
                  <a:pt x="0" y="0"/>
                </a:cubicBezTo>
                <a:cubicBezTo>
                  <a:pt x="4231" y="21818"/>
                  <a:pt x="13028" y="42495"/>
                  <a:pt x="25813" y="60674"/>
                </a:cubicBezTo>
                <a:cubicBezTo>
                  <a:pt x="38500" y="79130"/>
                  <a:pt x="54679" y="94921"/>
                  <a:pt x="73438" y="107156"/>
                </a:cubicBezTo>
                <a:cubicBezTo>
                  <a:pt x="92125" y="119395"/>
                  <a:pt x="112637" y="128590"/>
                  <a:pt x="134207" y="134398"/>
                </a:cubicBezTo>
                <a:cubicBezTo>
                  <a:pt x="155537" y="140577"/>
                  <a:pt x="177755" y="143121"/>
                  <a:pt x="199930" y="14192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6" name="Google Shape;636;p17"/>
          <p:cNvSpPr/>
          <p:nvPr/>
        </p:nvSpPr>
        <p:spPr>
          <a:xfrm>
            <a:off x="1573864" y="2440241"/>
            <a:ext cx="190737" cy="212328"/>
          </a:xfrm>
          <a:custGeom>
            <a:avLst/>
            <a:gdLst/>
            <a:ahLst/>
            <a:cxnLst/>
            <a:rect l="l" t="t" r="r" b="b"/>
            <a:pathLst>
              <a:path w="254316" h="283104" extrusionOk="0">
                <a:moveTo>
                  <a:pt x="207739" y="96002"/>
                </a:moveTo>
                <a:cubicBezTo>
                  <a:pt x="207739" y="96002"/>
                  <a:pt x="79914" y="-37348"/>
                  <a:pt x="17906" y="10277"/>
                </a:cubicBezTo>
                <a:cubicBezTo>
                  <a:pt x="-44101" y="57902"/>
                  <a:pt x="68198" y="262880"/>
                  <a:pt x="152590" y="280120"/>
                </a:cubicBezTo>
                <a:cubicBezTo>
                  <a:pt x="196246" y="292185"/>
                  <a:pt x="241417" y="266575"/>
                  <a:pt x="253482" y="222919"/>
                </a:cubicBezTo>
                <a:cubicBezTo>
                  <a:pt x="253783" y="221830"/>
                  <a:pt x="254061" y="220736"/>
                  <a:pt x="254317" y="21963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7" name="Google Shape;637;p17"/>
          <p:cNvSpPr/>
          <p:nvPr/>
        </p:nvSpPr>
        <p:spPr>
          <a:xfrm>
            <a:off x="1611898" y="2491391"/>
            <a:ext cx="120031" cy="124420"/>
          </a:xfrm>
          <a:custGeom>
            <a:avLst/>
            <a:gdLst/>
            <a:ahLst/>
            <a:cxnLst/>
            <a:rect l="l" t="t" r="r" b="b"/>
            <a:pathLst>
              <a:path w="160041" h="165893" extrusionOk="0">
                <a:moveTo>
                  <a:pt x="817" y="179"/>
                </a:moveTo>
                <a:cubicBezTo>
                  <a:pt x="212" y="360"/>
                  <a:pt x="-132" y="996"/>
                  <a:pt x="48" y="1601"/>
                </a:cubicBezTo>
                <a:cubicBezTo>
                  <a:pt x="158" y="1971"/>
                  <a:pt x="447" y="2260"/>
                  <a:pt x="817" y="2370"/>
                </a:cubicBezTo>
                <a:cubicBezTo>
                  <a:pt x="60253" y="16277"/>
                  <a:pt x="97686" y="63521"/>
                  <a:pt x="126642" y="114003"/>
                </a:cubicBezTo>
                <a:cubicBezTo>
                  <a:pt x="106830" y="95906"/>
                  <a:pt x="82446" y="88095"/>
                  <a:pt x="57776" y="112193"/>
                </a:cubicBezTo>
                <a:cubicBezTo>
                  <a:pt x="56538" y="113432"/>
                  <a:pt x="57776" y="115527"/>
                  <a:pt x="59777" y="114956"/>
                </a:cubicBezTo>
                <a:cubicBezTo>
                  <a:pt x="78793" y="105594"/>
                  <a:pt x="101636" y="109134"/>
                  <a:pt x="116927" y="123814"/>
                </a:cubicBezTo>
                <a:cubicBezTo>
                  <a:pt x="129374" y="135995"/>
                  <a:pt x="140486" y="149470"/>
                  <a:pt x="150074" y="164009"/>
                </a:cubicBezTo>
                <a:cubicBezTo>
                  <a:pt x="153503" y="168581"/>
                  <a:pt x="162075" y="164009"/>
                  <a:pt x="159599" y="159056"/>
                </a:cubicBezTo>
                <a:cubicBezTo>
                  <a:pt x="159599" y="159056"/>
                  <a:pt x="159122" y="158294"/>
                  <a:pt x="158932" y="157818"/>
                </a:cubicBezTo>
                <a:cubicBezTo>
                  <a:pt x="149502" y="86476"/>
                  <a:pt x="78350" y="-4583"/>
                  <a:pt x="817" y="17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8"/>
          <p:cNvSpPr txBox="1"/>
          <p:nvPr/>
        </p:nvSpPr>
        <p:spPr>
          <a:xfrm>
            <a:off x="5916385" y="1315103"/>
            <a:ext cx="2625159" cy="131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sp>
        <p:nvSpPr>
          <p:cNvPr id="643" name="Google Shape;643;p18"/>
          <p:cNvSpPr/>
          <p:nvPr/>
        </p:nvSpPr>
        <p:spPr>
          <a:xfrm>
            <a:off x="5916385" y="2765414"/>
            <a:ext cx="383400" cy="38352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317500" dist="127000" dir="3000000" algn="t" rotWithShape="0">
              <a:srgbClr val="323F4F">
                <a:alpha val="24705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4" name="Google Shape;644;p18"/>
          <p:cNvSpPr/>
          <p:nvPr/>
        </p:nvSpPr>
        <p:spPr>
          <a:xfrm>
            <a:off x="6008916" y="2858009"/>
            <a:ext cx="198338" cy="198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p18"/>
          <p:cNvSpPr txBox="1"/>
          <p:nvPr/>
        </p:nvSpPr>
        <p:spPr>
          <a:xfrm>
            <a:off x="5916385" y="3208132"/>
            <a:ext cx="2625159" cy="62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amet, consectetuer adipiscing elit. Maecenas porttitor congue massa. Fusce posuere, magna sed pulvinar ultricies,</a:t>
            </a:r>
            <a:endParaRPr sz="1100"/>
          </a:p>
        </p:txBody>
      </p:sp>
      <p:sp>
        <p:nvSpPr>
          <p:cNvPr id="646" name="Google Shape;646;p18"/>
          <p:cNvSpPr/>
          <p:nvPr/>
        </p:nvSpPr>
        <p:spPr>
          <a:xfrm>
            <a:off x="2625219" y="934978"/>
            <a:ext cx="669079" cy="615007"/>
          </a:xfrm>
          <a:custGeom>
            <a:avLst/>
            <a:gdLst/>
            <a:ahLst/>
            <a:cxnLst/>
            <a:rect l="l" t="t" r="r" b="b"/>
            <a:pathLst>
              <a:path w="892105" h="820009" extrusionOk="0">
                <a:moveTo>
                  <a:pt x="889826" y="452432"/>
                </a:moveTo>
                <a:cubicBezTo>
                  <a:pt x="866613" y="677440"/>
                  <a:pt x="665391" y="841027"/>
                  <a:pt x="440383" y="817815"/>
                </a:cubicBezTo>
                <a:cubicBezTo>
                  <a:pt x="352526" y="808752"/>
                  <a:pt x="269952" y="771530"/>
                  <a:pt x="204978" y="711702"/>
                </a:cubicBezTo>
                <a:lnTo>
                  <a:pt x="0" y="741706"/>
                </a:lnTo>
                <a:lnTo>
                  <a:pt x="102584" y="564446"/>
                </a:lnTo>
                <a:cubicBezTo>
                  <a:pt x="76913" y="502031"/>
                  <a:pt x="67254" y="434188"/>
                  <a:pt x="74486" y="367088"/>
                </a:cubicBezTo>
                <a:cubicBezTo>
                  <a:pt x="98158" y="141938"/>
                  <a:pt x="299868" y="-21392"/>
                  <a:pt x="525018" y="2280"/>
                </a:cubicBezTo>
                <a:cubicBezTo>
                  <a:pt x="750168" y="25953"/>
                  <a:pt x="913498" y="227663"/>
                  <a:pt x="889825" y="4528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7" name="Google Shape;647;p18"/>
          <p:cNvSpPr/>
          <p:nvPr/>
        </p:nvSpPr>
        <p:spPr>
          <a:xfrm>
            <a:off x="2615075" y="932152"/>
            <a:ext cx="679228" cy="619740"/>
          </a:xfrm>
          <a:custGeom>
            <a:avLst/>
            <a:gdLst/>
            <a:ahLst/>
            <a:cxnLst/>
            <a:rect l="l" t="t" r="r" b="b"/>
            <a:pathLst>
              <a:path w="905637" h="826320" extrusionOk="0">
                <a:moveTo>
                  <a:pt x="903351" y="456200"/>
                </a:moveTo>
                <a:cubicBezTo>
                  <a:pt x="895413" y="531746"/>
                  <a:pt x="866770" y="603635"/>
                  <a:pt x="820579" y="663940"/>
                </a:cubicBezTo>
                <a:cubicBezTo>
                  <a:pt x="809101" y="678957"/>
                  <a:pt x="796694" y="693241"/>
                  <a:pt x="783431" y="706707"/>
                </a:cubicBezTo>
                <a:cubicBezTo>
                  <a:pt x="769772" y="719794"/>
                  <a:pt x="755331" y="732040"/>
                  <a:pt x="740188" y="743378"/>
                </a:cubicBezTo>
                <a:cubicBezTo>
                  <a:pt x="709975" y="766249"/>
                  <a:pt x="676691" y="784750"/>
                  <a:pt x="641318" y="798337"/>
                </a:cubicBezTo>
                <a:cubicBezTo>
                  <a:pt x="606221" y="812114"/>
                  <a:pt x="569395" y="820992"/>
                  <a:pt x="531876" y="824722"/>
                </a:cubicBezTo>
                <a:cubicBezTo>
                  <a:pt x="512874" y="826412"/>
                  <a:pt x="493777" y="826762"/>
                  <a:pt x="474726" y="825769"/>
                </a:cubicBezTo>
                <a:cubicBezTo>
                  <a:pt x="455548" y="825347"/>
                  <a:pt x="436435" y="823372"/>
                  <a:pt x="417576" y="819864"/>
                </a:cubicBezTo>
                <a:cubicBezTo>
                  <a:pt x="341989" y="805993"/>
                  <a:pt x="271765" y="771326"/>
                  <a:pt x="214789" y="719756"/>
                </a:cubicBezTo>
                <a:lnTo>
                  <a:pt x="219646" y="721280"/>
                </a:lnTo>
                <a:lnTo>
                  <a:pt x="14859" y="752713"/>
                </a:lnTo>
                <a:lnTo>
                  <a:pt x="0" y="754999"/>
                </a:lnTo>
                <a:lnTo>
                  <a:pt x="7525" y="741854"/>
                </a:lnTo>
                <a:lnTo>
                  <a:pt x="109442" y="564308"/>
                </a:lnTo>
                <a:lnTo>
                  <a:pt x="108966" y="571262"/>
                </a:lnTo>
                <a:cubicBezTo>
                  <a:pt x="60248" y="452179"/>
                  <a:pt x="69573" y="317228"/>
                  <a:pt x="134207" y="205978"/>
                </a:cubicBezTo>
                <a:cubicBezTo>
                  <a:pt x="166146" y="151313"/>
                  <a:pt x="210041" y="104585"/>
                  <a:pt x="262604" y="69294"/>
                </a:cubicBezTo>
                <a:cubicBezTo>
                  <a:pt x="368946" y="-1117"/>
                  <a:pt x="501667" y="-18979"/>
                  <a:pt x="622840" y="20812"/>
                </a:cubicBezTo>
                <a:cubicBezTo>
                  <a:pt x="682117" y="40891"/>
                  <a:pt x="736144" y="73991"/>
                  <a:pt x="780955" y="117681"/>
                </a:cubicBezTo>
                <a:cubicBezTo>
                  <a:pt x="871430" y="205830"/>
                  <a:pt x="916532" y="330572"/>
                  <a:pt x="903351" y="456200"/>
                </a:cubicBezTo>
                <a:close/>
                <a:moveTo>
                  <a:pt x="903351" y="456200"/>
                </a:moveTo>
                <a:cubicBezTo>
                  <a:pt x="926931" y="233451"/>
                  <a:pt x="765472" y="33764"/>
                  <a:pt x="542724" y="10184"/>
                </a:cubicBezTo>
                <a:cubicBezTo>
                  <a:pt x="508033" y="6512"/>
                  <a:pt x="473013" y="7330"/>
                  <a:pt x="438531" y="12620"/>
                </a:cubicBezTo>
                <a:cubicBezTo>
                  <a:pt x="377765" y="21648"/>
                  <a:pt x="319869" y="44454"/>
                  <a:pt x="269272" y="79295"/>
                </a:cubicBezTo>
                <a:cubicBezTo>
                  <a:pt x="219234" y="114371"/>
                  <a:pt x="177381" y="159863"/>
                  <a:pt x="146590" y="212645"/>
                </a:cubicBezTo>
                <a:cubicBezTo>
                  <a:pt x="116386" y="265796"/>
                  <a:pt x="98606" y="325095"/>
                  <a:pt x="94583" y="386096"/>
                </a:cubicBezTo>
                <a:cubicBezTo>
                  <a:pt x="90700" y="447011"/>
                  <a:pt x="100462" y="508026"/>
                  <a:pt x="123158" y="564689"/>
                </a:cubicBezTo>
                <a:lnTo>
                  <a:pt x="124682" y="568309"/>
                </a:lnTo>
                <a:lnTo>
                  <a:pt x="122682" y="571643"/>
                </a:lnTo>
                <a:lnTo>
                  <a:pt x="20193" y="749189"/>
                </a:lnTo>
                <a:lnTo>
                  <a:pt x="12859" y="738330"/>
                </a:lnTo>
                <a:lnTo>
                  <a:pt x="218027" y="709755"/>
                </a:lnTo>
                <a:lnTo>
                  <a:pt x="220885" y="709755"/>
                </a:lnTo>
                <a:lnTo>
                  <a:pt x="222885" y="711660"/>
                </a:lnTo>
                <a:cubicBezTo>
                  <a:pt x="277649" y="762948"/>
                  <a:pt x="345633" y="797946"/>
                  <a:pt x="419195" y="812720"/>
                </a:cubicBezTo>
                <a:cubicBezTo>
                  <a:pt x="437520" y="816501"/>
                  <a:pt x="456124" y="818763"/>
                  <a:pt x="474821" y="819483"/>
                </a:cubicBezTo>
                <a:cubicBezTo>
                  <a:pt x="493464" y="820864"/>
                  <a:pt x="512184" y="820864"/>
                  <a:pt x="530828" y="819483"/>
                </a:cubicBezTo>
                <a:cubicBezTo>
                  <a:pt x="568283" y="816580"/>
                  <a:pt x="605151" y="808470"/>
                  <a:pt x="640366" y="795385"/>
                </a:cubicBezTo>
                <a:cubicBezTo>
                  <a:pt x="675768" y="782610"/>
                  <a:pt x="709085" y="764667"/>
                  <a:pt x="739235" y="742140"/>
                </a:cubicBezTo>
                <a:cubicBezTo>
                  <a:pt x="754352" y="730974"/>
                  <a:pt x="768792" y="718920"/>
                  <a:pt x="782479" y="706040"/>
                </a:cubicBezTo>
                <a:cubicBezTo>
                  <a:pt x="795769" y="692706"/>
                  <a:pt x="808208" y="678550"/>
                  <a:pt x="819722" y="663654"/>
                </a:cubicBezTo>
                <a:cubicBezTo>
                  <a:pt x="866180" y="603529"/>
                  <a:pt x="895121" y="531736"/>
                  <a:pt x="903351" y="45620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8" name="Google Shape;648;p18"/>
          <p:cNvSpPr/>
          <p:nvPr/>
        </p:nvSpPr>
        <p:spPr>
          <a:xfrm>
            <a:off x="2828816" y="12135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38100"/>
                </a:moveTo>
                <a:cubicBezTo>
                  <a:pt x="0" y="59142"/>
                  <a:pt x="17058" y="76200"/>
                  <a:pt x="38100" y="76200"/>
                </a:cubicBezTo>
                <a:cubicBezTo>
                  <a:pt x="59142" y="76200"/>
                  <a:pt x="76200" y="59142"/>
                  <a:pt x="76200" y="38100"/>
                </a:cubicBezTo>
                <a:cubicBezTo>
                  <a:pt x="76200" y="17058"/>
                  <a:pt x="59142" y="0"/>
                  <a:pt x="38100" y="0"/>
                </a:cubicBezTo>
                <a:cubicBezTo>
                  <a:pt x="17058" y="0"/>
                  <a:pt x="0" y="17058"/>
                  <a:pt x="0" y="3810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9" name="Google Shape;649;p18"/>
          <p:cNvSpPr/>
          <p:nvPr/>
        </p:nvSpPr>
        <p:spPr>
          <a:xfrm>
            <a:off x="2964475" y="12135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38100"/>
                </a:moveTo>
                <a:cubicBezTo>
                  <a:pt x="0" y="59142"/>
                  <a:pt x="17058" y="76200"/>
                  <a:pt x="38100" y="76200"/>
                </a:cubicBezTo>
                <a:cubicBezTo>
                  <a:pt x="59142" y="76200"/>
                  <a:pt x="76200" y="59142"/>
                  <a:pt x="76200" y="38100"/>
                </a:cubicBezTo>
                <a:cubicBezTo>
                  <a:pt x="76200" y="17058"/>
                  <a:pt x="59142" y="0"/>
                  <a:pt x="38100" y="0"/>
                </a:cubicBezTo>
                <a:cubicBezTo>
                  <a:pt x="17058" y="0"/>
                  <a:pt x="0" y="17058"/>
                  <a:pt x="0" y="3810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0" name="Google Shape;650;p18"/>
          <p:cNvSpPr/>
          <p:nvPr/>
        </p:nvSpPr>
        <p:spPr>
          <a:xfrm>
            <a:off x="3100207" y="1213508"/>
            <a:ext cx="57150" cy="5715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38100"/>
                </a:moveTo>
                <a:cubicBezTo>
                  <a:pt x="0" y="59142"/>
                  <a:pt x="17058" y="76200"/>
                  <a:pt x="38100" y="76200"/>
                </a:cubicBezTo>
                <a:cubicBezTo>
                  <a:pt x="59142" y="76200"/>
                  <a:pt x="76200" y="59142"/>
                  <a:pt x="76200" y="38100"/>
                </a:cubicBezTo>
                <a:cubicBezTo>
                  <a:pt x="76200" y="17058"/>
                  <a:pt x="59142" y="0"/>
                  <a:pt x="38100" y="0"/>
                </a:cubicBezTo>
                <a:cubicBezTo>
                  <a:pt x="17058" y="0"/>
                  <a:pt x="0" y="17058"/>
                  <a:pt x="0" y="3810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1" name="Google Shape;651;p18"/>
          <p:cNvSpPr/>
          <p:nvPr/>
        </p:nvSpPr>
        <p:spPr>
          <a:xfrm>
            <a:off x="2141444" y="2786633"/>
            <a:ext cx="951119" cy="1271302"/>
          </a:xfrm>
          <a:custGeom>
            <a:avLst/>
            <a:gdLst/>
            <a:ahLst/>
            <a:cxnLst/>
            <a:rect l="l" t="t" r="r" b="b"/>
            <a:pathLst>
              <a:path w="1268158" h="1695069" extrusionOk="0">
                <a:moveTo>
                  <a:pt x="0" y="0"/>
                </a:moveTo>
                <a:cubicBezTo>
                  <a:pt x="0" y="0"/>
                  <a:pt x="953" y="3810"/>
                  <a:pt x="2858" y="10954"/>
                </a:cubicBezTo>
                <a:lnTo>
                  <a:pt x="3905" y="15240"/>
                </a:lnTo>
                <a:lnTo>
                  <a:pt x="3905" y="16478"/>
                </a:lnTo>
                <a:cubicBezTo>
                  <a:pt x="4335" y="17725"/>
                  <a:pt x="4685" y="18997"/>
                  <a:pt x="4953" y="20288"/>
                </a:cubicBezTo>
                <a:cubicBezTo>
                  <a:pt x="6001" y="24194"/>
                  <a:pt x="7144" y="28766"/>
                  <a:pt x="8573" y="33909"/>
                </a:cubicBezTo>
                <a:cubicBezTo>
                  <a:pt x="9239" y="36386"/>
                  <a:pt x="9906" y="39148"/>
                  <a:pt x="10573" y="42101"/>
                </a:cubicBezTo>
                <a:cubicBezTo>
                  <a:pt x="16955" y="66389"/>
                  <a:pt x="25908" y="100489"/>
                  <a:pt x="36862" y="142780"/>
                </a:cubicBezTo>
                <a:cubicBezTo>
                  <a:pt x="38195" y="147733"/>
                  <a:pt x="39434" y="152876"/>
                  <a:pt x="40862" y="158020"/>
                </a:cubicBezTo>
                <a:cubicBezTo>
                  <a:pt x="41204" y="159116"/>
                  <a:pt x="41490" y="160229"/>
                  <a:pt x="41720" y="161354"/>
                </a:cubicBezTo>
                <a:cubicBezTo>
                  <a:pt x="50387" y="194691"/>
                  <a:pt x="60198" y="232410"/>
                  <a:pt x="71057" y="273749"/>
                </a:cubicBezTo>
                <a:cubicBezTo>
                  <a:pt x="73343" y="282321"/>
                  <a:pt x="75629" y="291084"/>
                  <a:pt x="77819" y="299942"/>
                </a:cubicBezTo>
                <a:cubicBezTo>
                  <a:pt x="87027" y="335566"/>
                  <a:pt x="96869" y="373412"/>
                  <a:pt x="107347" y="413480"/>
                </a:cubicBezTo>
                <a:cubicBezTo>
                  <a:pt x="108014" y="415862"/>
                  <a:pt x="108680" y="418338"/>
                  <a:pt x="109252" y="420815"/>
                </a:cubicBezTo>
                <a:cubicBezTo>
                  <a:pt x="128302" y="493776"/>
                  <a:pt x="148781" y="573215"/>
                  <a:pt x="170593" y="657225"/>
                </a:cubicBezTo>
                <a:cubicBezTo>
                  <a:pt x="234601" y="904113"/>
                  <a:pt x="308039" y="1187768"/>
                  <a:pt x="374618" y="1447800"/>
                </a:cubicBezTo>
                <a:cubicBezTo>
                  <a:pt x="376904" y="1456563"/>
                  <a:pt x="379095" y="1465326"/>
                  <a:pt x="381476" y="1474089"/>
                </a:cubicBezTo>
                <a:cubicBezTo>
                  <a:pt x="382334" y="1477137"/>
                  <a:pt x="383191" y="1480376"/>
                  <a:pt x="383858" y="1483614"/>
                </a:cubicBezTo>
                <a:cubicBezTo>
                  <a:pt x="385858" y="1491234"/>
                  <a:pt x="387763" y="1498854"/>
                  <a:pt x="389573" y="1506379"/>
                </a:cubicBezTo>
                <a:cubicBezTo>
                  <a:pt x="390811" y="1510570"/>
                  <a:pt x="391763" y="1514856"/>
                  <a:pt x="393002" y="1519143"/>
                </a:cubicBezTo>
                <a:lnTo>
                  <a:pt x="398145" y="1539145"/>
                </a:lnTo>
                <a:lnTo>
                  <a:pt x="398145" y="1539145"/>
                </a:lnTo>
                <a:cubicBezTo>
                  <a:pt x="405099" y="1565815"/>
                  <a:pt x="411766" y="1592390"/>
                  <a:pt x="418433" y="1618393"/>
                </a:cubicBezTo>
                <a:lnTo>
                  <a:pt x="418433" y="1618393"/>
                </a:lnTo>
                <a:cubicBezTo>
                  <a:pt x="419958" y="1624203"/>
                  <a:pt x="421291" y="1629823"/>
                  <a:pt x="422815" y="1635538"/>
                </a:cubicBezTo>
                <a:lnTo>
                  <a:pt x="422815" y="1635538"/>
                </a:lnTo>
                <a:cubicBezTo>
                  <a:pt x="427958" y="1655636"/>
                  <a:pt x="433102" y="1675543"/>
                  <a:pt x="438150" y="1695069"/>
                </a:cubicBezTo>
                <a:lnTo>
                  <a:pt x="1268159" y="1695069"/>
                </a:lnTo>
                <a:cubicBezTo>
                  <a:pt x="1177481" y="1372362"/>
                  <a:pt x="1057561" y="973455"/>
                  <a:pt x="956596" y="643795"/>
                </a:cubicBezTo>
                <a:cubicBezTo>
                  <a:pt x="845344" y="279750"/>
                  <a:pt x="757142" y="0"/>
                  <a:pt x="75714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2" name="Google Shape;652;p18"/>
          <p:cNvSpPr/>
          <p:nvPr/>
        </p:nvSpPr>
        <p:spPr>
          <a:xfrm>
            <a:off x="2225455" y="2786633"/>
            <a:ext cx="341828" cy="1272159"/>
          </a:xfrm>
          <a:custGeom>
            <a:avLst/>
            <a:gdLst/>
            <a:ahLst/>
            <a:cxnLst/>
            <a:rect l="l" t="t" r="r" b="b"/>
            <a:pathLst>
              <a:path w="455771" h="1696212" extrusionOk="0">
                <a:moveTo>
                  <a:pt x="0" y="0"/>
                </a:moveTo>
                <a:cubicBezTo>
                  <a:pt x="163639" y="559975"/>
                  <a:pt x="316802" y="1129665"/>
                  <a:pt x="455771" y="1696212"/>
                </a:cubicBezTo>
                <a:cubicBezTo>
                  <a:pt x="292037" y="1136333"/>
                  <a:pt x="139065" y="566642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3" name="Google Shape;653;p18"/>
          <p:cNvSpPr/>
          <p:nvPr/>
        </p:nvSpPr>
        <p:spPr>
          <a:xfrm>
            <a:off x="2141373" y="2786633"/>
            <a:ext cx="554283" cy="1226653"/>
          </a:xfrm>
          <a:custGeom>
            <a:avLst/>
            <a:gdLst/>
            <a:ahLst/>
            <a:cxnLst/>
            <a:rect l="l" t="t" r="r" b="b"/>
            <a:pathLst>
              <a:path w="739044" h="1635537" extrusionOk="0">
                <a:moveTo>
                  <a:pt x="739045" y="0"/>
                </a:moveTo>
                <a:cubicBezTo>
                  <a:pt x="686467" y="406718"/>
                  <a:pt x="496253" y="1082326"/>
                  <a:pt x="423196" y="1635538"/>
                </a:cubicBezTo>
                <a:cubicBezTo>
                  <a:pt x="252413" y="965264"/>
                  <a:pt x="0" y="0"/>
                  <a:pt x="0" y="0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4" name="Google Shape;654;p18"/>
          <p:cNvSpPr/>
          <p:nvPr/>
        </p:nvSpPr>
        <p:spPr>
          <a:xfrm>
            <a:off x="1817475" y="2786848"/>
            <a:ext cx="877824" cy="1270802"/>
          </a:xfrm>
          <a:custGeom>
            <a:avLst/>
            <a:gdLst/>
            <a:ahLst/>
            <a:cxnLst/>
            <a:rect l="l" t="t" r="r" b="b"/>
            <a:pathLst>
              <a:path w="1170432" h="1694402" extrusionOk="0">
                <a:moveTo>
                  <a:pt x="0" y="1694402"/>
                </a:moveTo>
                <a:lnTo>
                  <a:pt x="843534" y="1694402"/>
                </a:lnTo>
                <a:lnTo>
                  <a:pt x="928592" y="757428"/>
                </a:lnTo>
                <a:cubicBezTo>
                  <a:pt x="974026" y="736378"/>
                  <a:pt x="1048226" y="701612"/>
                  <a:pt x="1048226" y="701612"/>
                </a:cubicBezTo>
                <a:cubicBezTo>
                  <a:pt x="1048226" y="701612"/>
                  <a:pt x="1100042" y="428339"/>
                  <a:pt x="1131570" y="237935"/>
                </a:cubicBezTo>
                <a:lnTo>
                  <a:pt x="1131570" y="237935"/>
                </a:lnTo>
                <a:cubicBezTo>
                  <a:pt x="1151192" y="119729"/>
                  <a:pt x="1167289" y="21527"/>
                  <a:pt x="1170432" y="3143"/>
                </a:cubicBezTo>
                <a:cubicBezTo>
                  <a:pt x="1170432" y="1810"/>
                  <a:pt x="1170432" y="1048"/>
                  <a:pt x="1170432" y="476"/>
                </a:cubicBezTo>
                <a:lnTo>
                  <a:pt x="1170432" y="0"/>
                </a:lnTo>
                <a:lnTo>
                  <a:pt x="191167" y="0"/>
                </a:lnTo>
                <a:cubicBezTo>
                  <a:pt x="191167" y="0"/>
                  <a:pt x="95917" y="414528"/>
                  <a:pt x="87535" y="555498"/>
                </a:cubicBezTo>
                <a:cubicBezTo>
                  <a:pt x="84868" y="600742"/>
                  <a:pt x="99727" y="736473"/>
                  <a:pt x="99727" y="73647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5" name="Google Shape;655;p18"/>
          <p:cNvSpPr/>
          <p:nvPr/>
        </p:nvSpPr>
        <p:spPr>
          <a:xfrm>
            <a:off x="2414980" y="3289571"/>
            <a:ext cx="245976" cy="110307"/>
          </a:xfrm>
          <a:custGeom>
            <a:avLst/>
            <a:gdLst/>
            <a:ahLst/>
            <a:cxnLst/>
            <a:rect l="l" t="t" r="r" b="b"/>
            <a:pathLst>
              <a:path w="327968" h="147076" extrusionOk="0">
                <a:moveTo>
                  <a:pt x="318229" y="548"/>
                </a:moveTo>
                <a:cubicBezTo>
                  <a:pt x="208977" y="35790"/>
                  <a:pt x="103249" y="86273"/>
                  <a:pt x="1999" y="140375"/>
                </a:cubicBezTo>
                <a:cubicBezTo>
                  <a:pt x="244" y="141218"/>
                  <a:pt x="-494" y="143323"/>
                  <a:pt x="348" y="145078"/>
                </a:cubicBezTo>
                <a:cubicBezTo>
                  <a:pt x="1139" y="146722"/>
                  <a:pt x="3053" y="147491"/>
                  <a:pt x="4761" y="146852"/>
                </a:cubicBezTo>
                <a:cubicBezTo>
                  <a:pt x="111250" y="103608"/>
                  <a:pt x="219740" y="62365"/>
                  <a:pt x="323658" y="13502"/>
                </a:cubicBezTo>
                <a:cubicBezTo>
                  <a:pt x="327235" y="12002"/>
                  <a:pt x="328920" y="7887"/>
                  <a:pt x="327420" y="4310"/>
                </a:cubicBezTo>
                <a:cubicBezTo>
                  <a:pt x="325921" y="733"/>
                  <a:pt x="321806" y="-952"/>
                  <a:pt x="318229" y="54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6" name="Google Shape;656;p18"/>
          <p:cNvSpPr/>
          <p:nvPr/>
        </p:nvSpPr>
        <p:spPr>
          <a:xfrm>
            <a:off x="2031539" y="2879705"/>
            <a:ext cx="263976" cy="263420"/>
          </a:xfrm>
          <a:custGeom>
            <a:avLst/>
            <a:gdLst/>
            <a:ahLst/>
            <a:cxnLst/>
            <a:rect l="l" t="t" r="r" b="b"/>
            <a:pathLst>
              <a:path w="351968" h="351227" extrusionOk="0">
                <a:moveTo>
                  <a:pt x="2427" y="343868"/>
                </a:moveTo>
                <a:cubicBezTo>
                  <a:pt x="11952" y="339867"/>
                  <a:pt x="181116" y="340248"/>
                  <a:pt x="256269" y="264620"/>
                </a:cubicBezTo>
                <a:cubicBezTo>
                  <a:pt x="324944" y="195373"/>
                  <a:pt x="346185" y="396"/>
                  <a:pt x="347613" y="110"/>
                </a:cubicBezTo>
                <a:cubicBezTo>
                  <a:pt x="348743" y="-231"/>
                  <a:pt x="349961" y="240"/>
                  <a:pt x="350566" y="1253"/>
                </a:cubicBezTo>
                <a:cubicBezTo>
                  <a:pt x="353233" y="5349"/>
                  <a:pt x="360091" y="157654"/>
                  <a:pt x="280367" y="270049"/>
                </a:cubicBezTo>
                <a:cubicBezTo>
                  <a:pt x="223884" y="349297"/>
                  <a:pt x="24240" y="353869"/>
                  <a:pt x="2523" y="350440"/>
                </a:cubicBezTo>
                <a:cubicBezTo>
                  <a:pt x="-1287" y="349773"/>
                  <a:pt x="-335" y="345011"/>
                  <a:pt x="2427" y="3438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7" name="Google Shape;657;p18"/>
          <p:cNvSpPr/>
          <p:nvPr/>
        </p:nvSpPr>
        <p:spPr>
          <a:xfrm>
            <a:off x="2679550" y="2858792"/>
            <a:ext cx="102258" cy="219271"/>
          </a:xfrm>
          <a:custGeom>
            <a:avLst/>
            <a:gdLst/>
            <a:ahLst/>
            <a:cxnLst/>
            <a:rect l="l" t="t" r="r" b="b"/>
            <a:pathLst>
              <a:path w="136344" h="292361" extrusionOk="0">
                <a:moveTo>
                  <a:pt x="135109" y="285646"/>
                </a:moveTo>
                <a:cubicBezTo>
                  <a:pt x="127108" y="279169"/>
                  <a:pt x="88817" y="273359"/>
                  <a:pt x="51670" y="200683"/>
                </a:cubicBezTo>
                <a:cubicBezTo>
                  <a:pt x="37542" y="171948"/>
                  <a:pt x="26986" y="141591"/>
                  <a:pt x="20237" y="110291"/>
                </a:cubicBezTo>
                <a:cubicBezTo>
                  <a:pt x="15951" y="91241"/>
                  <a:pt x="2044" y="658"/>
                  <a:pt x="1187" y="182"/>
                </a:cubicBezTo>
                <a:cubicBezTo>
                  <a:pt x="330" y="-295"/>
                  <a:pt x="330" y="182"/>
                  <a:pt x="140" y="1420"/>
                </a:cubicBezTo>
                <a:cubicBezTo>
                  <a:pt x="-1194" y="7706"/>
                  <a:pt x="7378" y="90955"/>
                  <a:pt x="11188" y="112291"/>
                </a:cubicBezTo>
                <a:cubicBezTo>
                  <a:pt x="18332" y="152391"/>
                  <a:pt x="27857" y="189158"/>
                  <a:pt x="43288" y="216494"/>
                </a:cubicBezTo>
                <a:cubicBezTo>
                  <a:pt x="79102" y="279740"/>
                  <a:pt x="127393" y="295933"/>
                  <a:pt x="135680" y="291742"/>
                </a:cubicBezTo>
                <a:cubicBezTo>
                  <a:pt x="136918" y="290980"/>
                  <a:pt x="136252" y="286598"/>
                  <a:pt x="135109" y="28564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8" name="Google Shape;658;p18"/>
          <p:cNvSpPr/>
          <p:nvPr/>
        </p:nvSpPr>
        <p:spPr>
          <a:xfrm>
            <a:off x="2521111" y="2864179"/>
            <a:ext cx="112183" cy="408768"/>
          </a:xfrm>
          <a:custGeom>
            <a:avLst/>
            <a:gdLst/>
            <a:ahLst/>
            <a:cxnLst/>
            <a:rect l="l" t="t" r="r" b="b"/>
            <a:pathLst>
              <a:path w="149577" h="545024" extrusionOk="0">
                <a:moveTo>
                  <a:pt x="125476" y="2144"/>
                </a:moveTo>
                <a:cubicBezTo>
                  <a:pt x="125000" y="-619"/>
                  <a:pt x="120142" y="-809"/>
                  <a:pt x="120428" y="2144"/>
                </a:cubicBezTo>
                <a:cubicBezTo>
                  <a:pt x="129953" y="96727"/>
                  <a:pt x="131763" y="180452"/>
                  <a:pt x="132144" y="269606"/>
                </a:cubicBezTo>
                <a:cubicBezTo>
                  <a:pt x="132144" y="311039"/>
                  <a:pt x="120523" y="540878"/>
                  <a:pt x="47848" y="531067"/>
                </a:cubicBezTo>
                <a:cubicBezTo>
                  <a:pt x="35656" y="529448"/>
                  <a:pt x="28798" y="518208"/>
                  <a:pt x="24892" y="500492"/>
                </a:cubicBezTo>
                <a:cubicBezTo>
                  <a:pt x="20701" y="479061"/>
                  <a:pt x="26321" y="451819"/>
                  <a:pt x="27845" y="430007"/>
                </a:cubicBezTo>
                <a:cubicBezTo>
                  <a:pt x="31274" y="381810"/>
                  <a:pt x="33179" y="333614"/>
                  <a:pt x="32703" y="285227"/>
                </a:cubicBezTo>
                <a:cubicBezTo>
                  <a:pt x="32599" y="195153"/>
                  <a:pt x="23183" y="105330"/>
                  <a:pt x="4604" y="17193"/>
                </a:cubicBezTo>
                <a:cubicBezTo>
                  <a:pt x="4393" y="15931"/>
                  <a:pt x="3199" y="15078"/>
                  <a:pt x="1937" y="15288"/>
                </a:cubicBezTo>
                <a:cubicBezTo>
                  <a:pt x="675" y="15498"/>
                  <a:pt x="-178" y="16693"/>
                  <a:pt x="32" y="17955"/>
                </a:cubicBezTo>
                <a:cubicBezTo>
                  <a:pt x="11748" y="141780"/>
                  <a:pt x="20130" y="265605"/>
                  <a:pt x="13177" y="390288"/>
                </a:cubicBezTo>
                <a:cubicBezTo>
                  <a:pt x="9843" y="450104"/>
                  <a:pt x="-11493" y="541735"/>
                  <a:pt x="51277" y="544973"/>
                </a:cubicBezTo>
                <a:cubicBezTo>
                  <a:pt x="114046" y="548212"/>
                  <a:pt x="141669" y="395812"/>
                  <a:pt x="145479" y="354473"/>
                </a:cubicBezTo>
                <a:cubicBezTo>
                  <a:pt x="155956" y="238745"/>
                  <a:pt x="145288" y="116158"/>
                  <a:pt x="125476" y="214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9" name="Google Shape;659;p18"/>
          <p:cNvSpPr/>
          <p:nvPr/>
        </p:nvSpPr>
        <p:spPr>
          <a:xfrm>
            <a:off x="2547446" y="3262837"/>
            <a:ext cx="23091" cy="71359"/>
          </a:xfrm>
          <a:custGeom>
            <a:avLst/>
            <a:gdLst/>
            <a:ahLst/>
            <a:cxnLst/>
            <a:rect l="l" t="t" r="r" b="b"/>
            <a:pathLst>
              <a:path w="30788" h="95145" extrusionOk="0">
                <a:moveTo>
                  <a:pt x="15211" y="5427"/>
                </a:moveTo>
                <a:cubicBezTo>
                  <a:pt x="10297" y="21321"/>
                  <a:pt x="6415" y="37515"/>
                  <a:pt x="3590" y="53910"/>
                </a:cubicBezTo>
                <a:cubicBezTo>
                  <a:pt x="200" y="66730"/>
                  <a:pt x="-801" y="80065"/>
                  <a:pt x="638" y="93248"/>
                </a:cubicBezTo>
                <a:cubicBezTo>
                  <a:pt x="1114" y="95724"/>
                  <a:pt x="4448" y="95629"/>
                  <a:pt x="5591" y="93819"/>
                </a:cubicBezTo>
                <a:cubicBezTo>
                  <a:pt x="11901" y="81507"/>
                  <a:pt x="16301" y="68307"/>
                  <a:pt x="18640" y="54672"/>
                </a:cubicBezTo>
                <a:cubicBezTo>
                  <a:pt x="22640" y="39622"/>
                  <a:pt x="27022" y="24668"/>
                  <a:pt x="30641" y="9523"/>
                </a:cubicBezTo>
                <a:cubicBezTo>
                  <a:pt x="31481" y="5185"/>
                  <a:pt x="28646" y="987"/>
                  <a:pt x="24307" y="147"/>
                </a:cubicBezTo>
                <a:cubicBezTo>
                  <a:pt x="20382" y="-613"/>
                  <a:pt x="16498" y="1642"/>
                  <a:pt x="15211" y="542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0" name="Google Shape;660;p18"/>
          <p:cNvSpPr/>
          <p:nvPr/>
        </p:nvSpPr>
        <p:spPr>
          <a:xfrm>
            <a:off x="1886984" y="2813708"/>
            <a:ext cx="128087" cy="1243727"/>
          </a:xfrm>
          <a:custGeom>
            <a:avLst/>
            <a:gdLst/>
            <a:ahLst/>
            <a:cxnLst/>
            <a:rect l="l" t="t" r="r" b="b"/>
            <a:pathLst>
              <a:path w="170783" h="1658302" extrusionOk="0">
                <a:moveTo>
                  <a:pt x="170783" y="0"/>
                </a:moveTo>
                <a:cubicBezTo>
                  <a:pt x="156877" y="100870"/>
                  <a:pt x="113633" y="398431"/>
                  <a:pt x="102298" y="494062"/>
                </a:cubicBezTo>
                <a:cubicBezTo>
                  <a:pt x="100302" y="508672"/>
                  <a:pt x="99633" y="523432"/>
                  <a:pt x="100298" y="538163"/>
                </a:cubicBezTo>
                <a:cubicBezTo>
                  <a:pt x="101441" y="599027"/>
                  <a:pt x="100965" y="659416"/>
                  <a:pt x="100298" y="719900"/>
                </a:cubicBezTo>
                <a:cubicBezTo>
                  <a:pt x="71723" y="1022128"/>
                  <a:pt x="37338" y="1357313"/>
                  <a:pt x="0" y="1658303"/>
                </a:cubicBezTo>
                <a:cubicBezTo>
                  <a:pt x="21336" y="1356074"/>
                  <a:pt x="52102" y="1020128"/>
                  <a:pt x="82296" y="718947"/>
                </a:cubicBezTo>
                <a:cubicBezTo>
                  <a:pt x="83439" y="654939"/>
                  <a:pt x="83439" y="582263"/>
                  <a:pt x="83439" y="515588"/>
                </a:cubicBezTo>
                <a:cubicBezTo>
                  <a:pt x="104870" y="342614"/>
                  <a:pt x="138398" y="171545"/>
                  <a:pt x="170402" y="28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1" name="Google Shape;661;p18"/>
          <p:cNvSpPr/>
          <p:nvPr/>
        </p:nvSpPr>
        <p:spPr>
          <a:xfrm>
            <a:off x="2391346" y="2010194"/>
            <a:ext cx="989592" cy="766907"/>
          </a:xfrm>
          <a:custGeom>
            <a:avLst/>
            <a:gdLst/>
            <a:ahLst/>
            <a:cxnLst/>
            <a:rect l="l" t="t" r="r" b="b"/>
            <a:pathLst>
              <a:path w="1319456" h="1022543" extrusionOk="0">
                <a:moveTo>
                  <a:pt x="46655" y="243916"/>
                </a:moveTo>
                <a:cubicBezTo>
                  <a:pt x="220963" y="596341"/>
                  <a:pt x="417273" y="964387"/>
                  <a:pt x="564815" y="994771"/>
                </a:cubicBezTo>
                <a:cubicBezTo>
                  <a:pt x="688640" y="1020299"/>
                  <a:pt x="961150" y="1033538"/>
                  <a:pt x="1305574" y="1011059"/>
                </a:cubicBezTo>
                <a:cubicBezTo>
                  <a:pt x="1369297" y="1006868"/>
                  <a:pt x="1195465" y="517188"/>
                  <a:pt x="1151365" y="525856"/>
                </a:cubicBezTo>
                <a:cubicBezTo>
                  <a:pt x="1034017" y="548906"/>
                  <a:pt x="680830" y="553478"/>
                  <a:pt x="664542" y="538524"/>
                </a:cubicBezTo>
                <a:cubicBezTo>
                  <a:pt x="643206" y="518807"/>
                  <a:pt x="393841" y="263442"/>
                  <a:pt x="220867" y="100374"/>
                </a:cubicBezTo>
                <a:cubicBezTo>
                  <a:pt x="-11924" y="-118034"/>
                  <a:pt x="-43547" y="61702"/>
                  <a:pt x="46655" y="243916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2" name="Google Shape;662;p18"/>
          <p:cNvSpPr/>
          <p:nvPr/>
        </p:nvSpPr>
        <p:spPr>
          <a:xfrm>
            <a:off x="3275015" y="2401948"/>
            <a:ext cx="525035" cy="372795"/>
          </a:xfrm>
          <a:custGeom>
            <a:avLst/>
            <a:gdLst/>
            <a:ahLst/>
            <a:cxnLst/>
            <a:rect l="l" t="t" r="r" b="b"/>
            <a:pathLst>
              <a:path w="700047" h="497060" extrusionOk="0">
                <a:moveTo>
                  <a:pt x="52959" y="485863"/>
                </a:moveTo>
                <a:cubicBezTo>
                  <a:pt x="106775" y="493007"/>
                  <a:pt x="356235" y="503865"/>
                  <a:pt x="426339" y="491292"/>
                </a:cubicBezTo>
                <a:cubicBezTo>
                  <a:pt x="496443" y="478719"/>
                  <a:pt x="695515" y="428237"/>
                  <a:pt x="691324" y="373563"/>
                </a:cubicBezTo>
                <a:cubicBezTo>
                  <a:pt x="687133" y="318890"/>
                  <a:pt x="627793" y="329082"/>
                  <a:pt x="627793" y="329082"/>
                </a:cubicBezTo>
                <a:cubicBezTo>
                  <a:pt x="627793" y="329082"/>
                  <a:pt x="708470" y="294411"/>
                  <a:pt x="699325" y="239737"/>
                </a:cubicBezTo>
                <a:cubicBezTo>
                  <a:pt x="690181" y="185064"/>
                  <a:pt x="598075" y="203923"/>
                  <a:pt x="598075" y="203923"/>
                </a:cubicBezTo>
                <a:cubicBezTo>
                  <a:pt x="598075" y="203923"/>
                  <a:pt x="678371" y="162299"/>
                  <a:pt x="665321" y="108673"/>
                </a:cubicBezTo>
                <a:cubicBezTo>
                  <a:pt x="652272" y="55047"/>
                  <a:pt x="562928" y="89623"/>
                  <a:pt x="562928" y="89623"/>
                </a:cubicBezTo>
                <a:cubicBezTo>
                  <a:pt x="562928" y="89623"/>
                  <a:pt x="638175" y="54952"/>
                  <a:pt x="608743" y="15138"/>
                </a:cubicBezTo>
                <a:cubicBezTo>
                  <a:pt x="573310" y="-32487"/>
                  <a:pt x="441960" y="46761"/>
                  <a:pt x="363569" y="54762"/>
                </a:cubicBezTo>
                <a:cubicBezTo>
                  <a:pt x="345757" y="56571"/>
                  <a:pt x="0" y="65906"/>
                  <a:pt x="0" y="65906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3" name="Google Shape;663;p18"/>
          <p:cNvSpPr/>
          <p:nvPr/>
        </p:nvSpPr>
        <p:spPr>
          <a:xfrm>
            <a:off x="3506375" y="2465934"/>
            <a:ext cx="200577" cy="56098"/>
          </a:xfrm>
          <a:custGeom>
            <a:avLst/>
            <a:gdLst/>
            <a:ahLst/>
            <a:cxnLst/>
            <a:rect l="l" t="t" r="r" b="b"/>
            <a:pathLst>
              <a:path w="267436" h="74797" extrusionOk="0">
                <a:moveTo>
                  <a:pt x="262163" y="975"/>
                </a:moveTo>
                <a:cubicBezTo>
                  <a:pt x="165484" y="59268"/>
                  <a:pt x="113096" y="67650"/>
                  <a:pt x="1940" y="65650"/>
                </a:cubicBezTo>
                <a:cubicBezTo>
                  <a:pt x="-251" y="65650"/>
                  <a:pt x="-823" y="68888"/>
                  <a:pt x="1463" y="69079"/>
                </a:cubicBezTo>
                <a:cubicBezTo>
                  <a:pt x="110049" y="81271"/>
                  <a:pt x="177390" y="79747"/>
                  <a:pt x="265306" y="5452"/>
                </a:cubicBezTo>
                <a:cubicBezTo>
                  <a:pt x="269592" y="1832"/>
                  <a:pt x="266830" y="-1787"/>
                  <a:pt x="262163" y="9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4" name="Google Shape;664;p18"/>
          <p:cNvSpPr/>
          <p:nvPr/>
        </p:nvSpPr>
        <p:spPr>
          <a:xfrm>
            <a:off x="3519036" y="2550892"/>
            <a:ext cx="213632" cy="54272"/>
          </a:xfrm>
          <a:custGeom>
            <a:avLst/>
            <a:gdLst/>
            <a:ahLst/>
            <a:cxnLst/>
            <a:rect l="l" t="t" r="r" b="b"/>
            <a:pathLst>
              <a:path w="284842" h="72363" extrusionOk="0">
                <a:moveTo>
                  <a:pt x="280333" y="569"/>
                </a:moveTo>
                <a:cubicBezTo>
                  <a:pt x="174605" y="52385"/>
                  <a:pt x="117837" y="62386"/>
                  <a:pt x="1250" y="68482"/>
                </a:cubicBezTo>
                <a:cubicBezTo>
                  <a:pt x="-369" y="68482"/>
                  <a:pt x="-464" y="71435"/>
                  <a:pt x="1250" y="71435"/>
                </a:cubicBezTo>
                <a:cubicBezTo>
                  <a:pt x="116122" y="74959"/>
                  <a:pt x="183273" y="71435"/>
                  <a:pt x="282143" y="6379"/>
                </a:cubicBezTo>
                <a:cubicBezTo>
                  <a:pt x="286620" y="3427"/>
                  <a:pt x="285191" y="-1717"/>
                  <a:pt x="280333" y="56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5" name="Google Shape;665;p18"/>
          <p:cNvSpPr/>
          <p:nvPr/>
        </p:nvSpPr>
        <p:spPr>
          <a:xfrm>
            <a:off x="3528317" y="2647985"/>
            <a:ext cx="217026" cy="45888"/>
          </a:xfrm>
          <a:custGeom>
            <a:avLst/>
            <a:gdLst/>
            <a:ahLst/>
            <a:cxnLst/>
            <a:rect l="l" t="t" r="r" b="b"/>
            <a:pathLst>
              <a:path w="289368" h="61184" extrusionOk="0">
                <a:moveTo>
                  <a:pt x="284055" y="1128"/>
                </a:moveTo>
                <a:cubicBezTo>
                  <a:pt x="178042" y="43895"/>
                  <a:pt x="116320" y="57515"/>
                  <a:pt x="2401" y="48753"/>
                </a:cubicBezTo>
                <a:cubicBezTo>
                  <a:pt x="1244" y="48595"/>
                  <a:pt x="177" y="49405"/>
                  <a:pt x="20" y="50562"/>
                </a:cubicBezTo>
                <a:cubicBezTo>
                  <a:pt x="-138" y="51720"/>
                  <a:pt x="672" y="52786"/>
                  <a:pt x="1829" y="52944"/>
                </a:cubicBezTo>
                <a:cubicBezTo>
                  <a:pt x="117177" y="72946"/>
                  <a:pt x="194330" y="56468"/>
                  <a:pt x="285008" y="4271"/>
                </a:cubicBezTo>
                <a:cubicBezTo>
                  <a:pt x="291199" y="937"/>
                  <a:pt x="290723" y="-1539"/>
                  <a:pt x="284055" y="112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6" name="Google Shape;666;p18"/>
          <p:cNvSpPr/>
          <p:nvPr/>
        </p:nvSpPr>
        <p:spPr>
          <a:xfrm>
            <a:off x="3224151" y="2323706"/>
            <a:ext cx="367445" cy="278222"/>
          </a:xfrm>
          <a:custGeom>
            <a:avLst/>
            <a:gdLst/>
            <a:ahLst/>
            <a:cxnLst/>
            <a:rect l="l" t="t" r="r" b="b"/>
            <a:pathLst>
              <a:path w="489927" h="370962" extrusionOk="0">
                <a:moveTo>
                  <a:pt x="0" y="132415"/>
                </a:moveTo>
                <a:cubicBezTo>
                  <a:pt x="0" y="132415"/>
                  <a:pt x="114300" y="48976"/>
                  <a:pt x="172498" y="23354"/>
                </a:cubicBezTo>
                <a:cubicBezTo>
                  <a:pt x="230696" y="-2269"/>
                  <a:pt x="483108" y="-17699"/>
                  <a:pt x="489585" y="36594"/>
                </a:cubicBezTo>
                <a:cubicBezTo>
                  <a:pt x="497872" y="106698"/>
                  <a:pt x="353949" y="144321"/>
                  <a:pt x="281083" y="153561"/>
                </a:cubicBezTo>
                <a:cubicBezTo>
                  <a:pt x="281083" y="153561"/>
                  <a:pt x="300133" y="315486"/>
                  <a:pt x="202978" y="365111"/>
                </a:cubicBezTo>
                <a:cubicBezTo>
                  <a:pt x="105823" y="414736"/>
                  <a:pt x="0" y="132415"/>
                  <a:pt x="0" y="132415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7" name="Google Shape;667;p18"/>
          <p:cNvSpPr/>
          <p:nvPr/>
        </p:nvSpPr>
        <p:spPr>
          <a:xfrm>
            <a:off x="3379170" y="2365983"/>
            <a:ext cx="209677" cy="234657"/>
          </a:xfrm>
          <a:custGeom>
            <a:avLst/>
            <a:gdLst/>
            <a:ahLst/>
            <a:cxnLst/>
            <a:rect l="l" t="t" r="r" b="b"/>
            <a:pathLst>
              <a:path w="279569" h="312876" extrusionOk="0">
                <a:moveTo>
                  <a:pt x="278797" y="226"/>
                </a:moveTo>
                <a:cubicBezTo>
                  <a:pt x="240697" y="69663"/>
                  <a:pt x="143828" y="75569"/>
                  <a:pt x="73819" y="89761"/>
                </a:cubicBezTo>
                <a:cubicBezTo>
                  <a:pt x="70198" y="90428"/>
                  <a:pt x="67803" y="93905"/>
                  <a:pt x="68470" y="97526"/>
                </a:cubicBezTo>
                <a:cubicBezTo>
                  <a:pt x="68582" y="98137"/>
                  <a:pt x="68780" y="98730"/>
                  <a:pt x="69056" y="99286"/>
                </a:cubicBezTo>
                <a:cubicBezTo>
                  <a:pt x="72676" y="167771"/>
                  <a:pt x="57722" y="265497"/>
                  <a:pt x="572" y="309884"/>
                </a:cubicBezTo>
                <a:cubicBezTo>
                  <a:pt x="-134" y="310515"/>
                  <a:pt x="-195" y="311599"/>
                  <a:pt x="436" y="312305"/>
                </a:cubicBezTo>
                <a:cubicBezTo>
                  <a:pt x="925" y="312851"/>
                  <a:pt x="1706" y="313026"/>
                  <a:pt x="2381" y="312741"/>
                </a:cubicBezTo>
                <a:cubicBezTo>
                  <a:pt x="70199" y="273403"/>
                  <a:pt x="92678" y="178534"/>
                  <a:pt x="83915" y="103763"/>
                </a:cubicBezTo>
                <a:cubicBezTo>
                  <a:pt x="156020" y="90332"/>
                  <a:pt x="252508" y="80141"/>
                  <a:pt x="279559" y="416"/>
                </a:cubicBezTo>
                <a:cubicBezTo>
                  <a:pt x="279654" y="131"/>
                  <a:pt x="279083" y="-250"/>
                  <a:pt x="278797" y="2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8" name="Google Shape;668;p18"/>
          <p:cNvSpPr/>
          <p:nvPr/>
        </p:nvSpPr>
        <p:spPr>
          <a:xfrm>
            <a:off x="2385053" y="2004705"/>
            <a:ext cx="923180" cy="792834"/>
          </a:xfrm>
          <a:custGeom>
            <a:avLst/>
            <a:gdLst/>
            <a:ahLst/>
            <a:cxnLst/>
            <a:rect l="l" t="t" r="r" b="b"/>
            <a:pathLst>
              <a:path w="1230907" h="1057112" extrusionOk="0">
                <a:moveTo>
                  <a:pt x="1113940" y="531079"/>
                </a:moveTo>
                <a:lnTo>
                  <a:pt x="1230907" y="1056288"/>
                </a:lnTo>
                <a:cubicBezTo>
                  <a:pt x="1230907" y="1056288"/>
                  <a:pt x="694364" y="1068480"/>
                  <a:pt x="533677" y="999138"/>
                </a:cubicBezTo>
                <a:cubicBezTo>
                  <a:pt x="413281" y="947417"/>
                  <a:pt x="141914" y="506314"/>
                  <a:pt x="34091" y="219326"/>
                </a:cubicBezTo>
                <a:cubicBezTo>
                  <a:pt x="-76209" y="-74139"/>
                  <a:pt x="106195" y="-27181"/>
                  <a:pt x="225544" y="95501"/>
                </a:cubicBezTo>
                <a:cubicBezTo>
                  <a:pt x="344892" y="218183"/>
                  <a:pt x="668265" y="529555"/>
                  <a:pt x="679219" y="532794"/>
                </a:cubicBezTo>
                <a:cubicBezTo>
                  <a:pt x="690173" y="536032"/>
                  <a:pt x="1113940" y="531079"/>
                  <a:pt x="1113940" y="5310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9" name="Google Shape;669;p18"/>
          <p:cNvSpPr/>
          <p:nvPr/>
        </p:nvSpPr>
        <p:spPr>
          <a:xfrm>
            <a:off x="3124052" y="2422088"/>
            <a:ext cx="76613" cy="342065"/>
          </a:xfrm>
          <a:custGeom>
            <a:avLst/>
            <a:gdLst/>
            <a:ahLst/>
            <a:cxnLst/>
            <a:rect l="l" t="t" r="r" b="b"/>
            <a:pathLst>
              <a:path w="102150" h="456086" extrusionOk="0">
                <a:moveTo>
                  <a:pt x="57837" y="226506"/>
                </a:moveTo>
                <a:cubicBezTo>
                  <a:pt x="49328" y="188850"/>
                  <a:pt x="40597" y="151195"/>
                  <a:pt x="31644" y="113539"/>
                </a:cubicBezTo>
                <a:cubicBezTo>
                  <a:pt x="22690" y="76201"/>
                  <a:pt x="15070" y="37911"/>
                  <a:pt x="3069" y="1144"/>
                </a:cubicBezTo>
                <a:cubicBezTo>
                  <a:pt x="2497" y="-475"/>
                  <a:pt x="-265" y="-285"/>
                  <a:pt x="21" y="1144"/>
                </a:cubicBezTo>
                <a:cubicBezTo>
                  <a:pt x="4593" y="38006"/>
                  <a:pt x="13356" y="74868"/>
                  <a:pt x="20595" y="111348"/>
                </a:cubicBezTo>
                <a:cubicBezTo>
                  <a:pt x="28342" y="150083"/>
                  <a:pt x="36248" y="188755"/>
                  <a:pt x="44312" y="227363"/>
                </a:cubicBezTo>
                <a:cubicBezTo>
                  <a:pt x="60314" y="303563"/>
                  <a:pt x="79269" y="379763"/>
                  <a:pt x="99366" y="455010"/>
                </a:cubicBezTo>
                <a:cubicBezTo>
                  <a:pt x="99843" y="456915"/>
                  <a:pt x="102414" y="456058"/>
                  <a:pt x="102129" y="454248"/>
                </a:cubicBezTo>
                <a:cubicBezTo>
                  <a:pt x="89365" y="378239"/>
                  <a:pt x="75078" y="302229"/>
                  <a:pt x="57837" y="2265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0" name="Google Shape;670;p18"/>
          <p:cNvSpPr/>
          <p:nvPr/>
        </p:nvSpPr>
        <p:spPr>
          <a:xfrm>
            <a:off x="2385026" y="2004983"/>
            <a:ext cx="779474" cy="792223"/>
          </a:xfrm>
          <a:custGeom>
            <a:avLst/>
            <a:gdLst/>
            <a:ahLst/>
            <a:cxnLst/>
            <a:rect l="l" t="t" r="r" b="b"/>
            <a:pathLst>
              <a:path w="1039299" h="1056297" extrusionOk="0">
                <a:moveTo>
                  <a:pt x="34126" y="219431"/>
                </a:moveTo>
                <a:cubicBezTo>
                  <a:pt x="141949" y="506324"/>
                  <a:pt x="413316" y="947427"/>
                  <a:pt x="533808" y="999147"/>
                </a:cubicBezTo>
                <a:cubicBezTo>
                  <a:pt x="631725" y="1041153"/>
                  <a:pt x="868897" y="1052963"/>
                  <a:pt x="1039299" y="1056297"/>
                </a:cubicBezTo>
                <a:lnTo>
                  <a:pt x="71940" y="1118"/>
                </a:lnTo>
                <a:cubicBezTo>
                  <a:pt x="5932" y="-8788"/>
                  <a:pt x="-31120" y="45790"/>
                  <a:pt x="34126" y="219431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1" name="Google Shape;671;p18"/>
          <p:cNvSpPr/>
          <p:nvPr/>
        </p:nvSpPr>
        <p:spPr>
          <a:xfrm>
            <a:off x="1325817" y="2759916"/>
            <a:ext cx="257343" cy="292721"/>
          </a:xfrm>
          <a:custGeom>
            <a:avLst/>
            <a:gdLst/>
            <a:ahLst/>
            <a:cxnLst/>
            <a:rect l="l" t="t" r="r" b="b"/>
            <a:pathLst>
              <a:path w="343124" h="390294" extrusionOk="0">
                <a:moveTo>
                  <a:pt x="292832" y="0"/>
                </a:moveTo>
                <a:cubicBezTo>
                  <a:pt x="253780" y="138494"/>
                  <a:pt x="174341" y="222885"/>
                  <a:pt x="139861" y="248984"/>
                </a:cubicBezTo>
                <a:cubicBezTo>
                  <a:pt x="105380" y="275082"/>
                  <a:pt x="1844" y="308801"/>
                  <a:pt x="34" y="315182"/>
                </a:cubicBezTo>
                <a:cubicBezTo>
                  <a:pt x="-1776" y="321564"/>
                  <a:pt x="69566" y="388239"/>
                  <a:pt x="74424" y="390239"/>
                </a:cubicBezTo>
                <a:cubicBezTo>
                  <a:pt x="79282" y="392239"/>
                  <a:pt x="166912" y="339757"/>
                  <a:pt x="225872" y="290608"/>
                </a:cubicBezTo>
                <a:cubicBezTo>
                  <a:pt x="284831" y="241459"/>
                  <a:pt x="343124" y="34290"/>
                  <a:pt x="343124" y="342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2" name="Google Shape;672;p18"/>
          <p:cNvSpPr/>
          <p:nvPr/>
        </p:nvSpPr>
        <p:spPr>
          <a:xfrm>
            <a:off x="1525094" y="2004065"/>
            <a:ext cx="737443" cy="987100"/>
          </a:xfrm>
          <a:custGeom>
            <a:avLst/>
            <a:gdLst/>
            <a:ahLst/>
            <a:cxnLst/>
            <a:rect l="l" t="t" r="r" b="b"/>
            <a:pathLst>
              <a:path w="983257" h="1316133" extrusionOk="0">
                <a:moveTo>
                  <a:pt x="529383" y="1227828"/>
                </a:moveTo>
                <a:cubicBezTo>
                  <a:pt x="584056" y="1186395"/>
                  <a:pt x="634158" y="917504"/>
                  <a:pt x="742171" y="644041"/>
                </a:cubicBezTo>
                <a:cubicBezTo>
                  <a:pt x="850184" y="370578"/>
                  <a:pt x="997155" y="43966"/>
                  <a:pt x="982201" y="21201"/>
                </a:cubicBezTo>
                <a:cubicBezTo>
                  <a:pt x="959817" y="-12898"/>
                  <a:pt x="762459" y="-6897"/>
                  <a:pt x="681211" y="46728"/>
                </a:cubicBezTo>
                <a:cubicBezTo>
                  <a:pt x="578246" y="114737"/>
                  <a:pt x="385936" y="336765"/>
                  <a:pt x="385936" y="336765"/>
                </a:cubicBezTo>
                <a:cubicBezTo>
                  <a:pt x="385936" y="336765"/>
                  <a:pt x="281161" y="385437"/>
                  <a:pt x="251253" y="434777"/>
                </a:cubicBezTo>
                <a:cubicBezTo>
                  <a:pt x="243347" y="447731"/>
                  <a:pt x="223916" y="491927"/>
                  <a:pt x="199627" y="550410"/>
                </a:cubicBezTo>
                <a:cubicBezTo>
                  <a:pt x="192864" y="566698"/>
                  <a:pt x="127046" y="604893"/>
                  <a:pt x="119617" y="623086"/>
                </a:cubicBezTo>
                <a:cubicBezTo>
                  <a:pt x="77135" y="727861"/>
                  <a:pt x="34845" y="824254"/>
                  <a:pt x="4460" y="908836"/>
                </a:cubicBezTo>
                <a:cubicBezTo>
                  <a:pt x="-13066" y="957413"/>
                  <a:pt x="26653" y="1003134"/>
                  <a:pt x="27605" y="1008182"/>
                </a:cubicBezTo>
                <a:cubicBezTo>
                  <a:pt x="31796" y="1028946"/>
                  <a:pt x="59228" y="1226590"/>
                  <a:pt x="86184" y="1251831"/>
                </a:cubicBezTo>
                <a:cubicBezTo>
                  <a:pt x="113140" y="1277072"/>
                  <a:pt x="307641" y="1395849"/>
                  <a:pt x="529383" y="1227828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3" name="Google Shape;673;p18"/>
          <p:cNvSpPr/>
          <p:nvPr/>
        </p:nvSpPr>
        <p:spPr>
          <a:xfrm>
            <a:off x="1622352" y="2647313"/>
            <a:ext cx="290378" cy="263551"/>
          </a:xfrm>
          <a:custGeom>
            <a:avLst/>
            <a:gdLst/>
            <a:ahLst/>
            <a:cxnLst/>
            <a:rect l="l" t="t" r="r" b="b"/>
            <a:pathLst>
              <a:path w="387170" h="351401" extrusionOk="0">
                <a:moveTo>
                  <a:pt x="337412" y="254913"/>
                </a:moveTo>
                <a:cubicBezTo>
                  <a:pt x="348080" y="213479"/>
                  <a:pt x="344651" y="226338"/>
                  <a:pt x="355223" y="185000"/>
                </a:cubicBezTo>
                <a:cubicBezTo>
                  <a:pt x="365796" y="143661"/>
                  <a:pt x="377607" y="103751"/>
                  <a:pt x="386465" y="62794"/>
                </a:cubicBezTo>
                <a:cubicBezTo>
                  <a:pt x="387418" y="58127"/>
                  <a:pt x="388275" y="54221"/>
                  <a:pt x="382846" y="51078"/>
                </a:cubicBezTo>
                <a:cubicBezTo>
                  <a:pt x="372017" y="46889"/>
                  <a:pt x="360677" y="44166"/>
                  <a:pt x="349127" y="42982"/>
                </a:cubicBezTo>
                <a:cubicBezTo>
                  <a:pt x="320933" y="37013"/>
                  <a:pt x="292644" y="31520"/>
                  <a:pt x="264260" y="26503"/>
                </a:cubicBezTo>
                <a:cubicBezTo>
                  <a:pt x="205490" y="16121"/>
                  <a:pt x="139196" y="5358"/>
                  <a:pt x="79475" y="24"/>
                </a:cubicBezTo>
                <a:cubicBezTo>
                  <a:pt x="73855" y="-452"/>
                  <a:pt x="72236" y="6311"/>
                  <a:pt x="77951" y="6977"/>
                </a:cubicBezTo>
                <a:cubicBezTo>
                  <a:pt x="172290" y="17215"/>
                  <a:pt x="266020" y="32444"/>
                  <a:pt x="358748" y="52602"/>
                </a:cubicBezTo>
                <a:cubicBezTo>
                  <a:pt x="363701" y="53650"/>
                  <a:pt x="375226" y="54983"/>
                  <a:pt x="377798" y="59174"/>
                </a:cubicBezTo>
                <a:cubicBezTo>
                  <a:pt x="377356" y="62273"/>
                  <a:pt x="376557" y="65309"/>
                  <a:pt x="375416" y="68223"/>
                </a:cubicBezTo>
                <a:lnTo>
                  <a:pt x="368273" y="95369"/>
                </a:lnTo>
                <a:cubicBezTo>
                  <a:pt x="363510" y="113403"/>
                  <a:pt x="358779" y="131469"/>
                  <a:pt x="354080" y="149567"/>
                </a:cubicBezTo>
                <a:cubicBezTo>
                  <a:pt x="344555" y="185761"/>
                  <a:pt x="348937" y="167378"/>
                  <a:pt x="339507" y="203478"/>
                </a:cubicBezTo>
                <a:cubicBezTo>
                  <a:pt x="335126" y="220052"/>
                  <a:pt x="330776" y="236657"/>
                  <a:pt x="326458" y="253294"/>
                </a:cubicBezTo>
                <a:cubicBezTo>
                  <a:pt x="324172" y="262343"/>
                  <a:pt x="321791" y="271391"/>
                  <a:pt x="319505" y="280440"/>
                </a:cubicBezTo>
                <a:cubicBezTo>
                  <a:pt x="318266" y="284917"/>
                  <a:pt x="317504" y="289965"/>
                  <a:pt x="315980" y="293966"/>
                </a:cubicBezTo>
                <a:cubicBezTo>
                  <a:pt x="313929" y="302419"/>
                  <a:pt x="306889" y="308740"/>
                  <a:pt x="298264" y="309873"/>
                </a:cubicBezTo>
                <a:cubicBezTo>
                  <a:pt x="279214" y="315207"/>
                  <a:pt x="258259" y="317873"/>
                  <a:pt x="238733" y="321778"/>
                </a:cubicBezTo>
                <a:lnTo>
                  <a:pt x="172058" y="334923"/>
                </a:lnTo>
                <a:cubicBezTo>
                  <a:pt x="160511" y="338323"/>
                  <a:pt x="148631" y="340462"/>
                  <a:pt x="136625" y="341305"/>
                </a:cubicBezTo>
                <a:cubicBezTo>
                  <a:pt x="124242" y="340828"/>
                  <a:pt x="113479" y="327494"/>
                  <a:pt x="105668" y="320921"/>
                </a:cubicBezTo>
                <a:lnTo>
                  <a:pt x="33945" y="259961"/>
                </a:lnTo>
                <a:cubicBezTo>
                  <a:pt x="26812" y="253730"/>
                  <a:pt x="20761" y="246359"/>
                  <a:pt x="16038" y="238149"/>
                </a:cubicBezTo>
                <a:cubicBezTo>
                  <a:pt x="11466" y="229291"/>
                  <a:pt x="61568" y="40601"/>
                  <a:pt x="79284" y="2501"/>
                </a:cubicBezTo>
                <a:cubicBezTo>
                  <a:pt x="80046" y="691"/>
                  <a:pt x="74712" y="-833"/>
                  <a:pt x="73950" y="977"/>
                </a:cubicBezTo>
                <a:cubicBezTo>
                  <a:pt x="57567" y="36981"/>
                  <a:pt x="1084" y="215289"/>
                  <a:pt x="36" y="233958"/>
                </a:cubicBezTo>
                <a:cubicBezTo>
                  <a:pt x="-821" y="249770"/>
                  <a:pt x="13752" y="259580"/>
                  <a:pt x="26516" y="270344"/>
                </a:cubicBezTo>
                <a:lnTo>
                  <a:pt x="80427" y="315873"/>
                </a:lnTo>
                <a:cubicBezTo>
                  <a:pt x="89952" y="323684"/>
                  <a:pt x="99001" y="331685"/>
                  <a:pt x="108431" y="339400"/>
                </a:cubicBezTo>
                <a:cubicBezTo>
                  <a:pt x="114660" y="345726"/>
                  <a:pt x="122726" y="349925"/>
                  <a:pt x="131481" y="351401"/>
                </a:cubicBezTo>
                <a:cubicBezTo>
                  <a:pt x="140087" y="351401"/>
                  <a:pt x="148649" y="350183"/>
                  <a:pt x="156913" y="347782"/>
                </a:cubicBezTo>
                <a:lnTo>
                  <a:pt x="195013" y="339971"/>
                </a:lnTo>
                <a:lnTo>
                  <a:pt x="269498" y="324827"/>
                </a:lnTo>
                <a:cubicBezTo>
                  <a:pt x="285977" y="321493"/>
                  <a:pt x="311980" y="320255"/>
                  <a:pt x="321410" y="307205"/>
                </a:cubicBezTo>
                <a:cubicBezTo>
                  <a:pt x="325005" y="300813"/>
                  <a:pt x="327364" y="293801"/>
                  <a:pt x="328363" y="286536"/>
                </a:cubicBezTo>
                <a:cubicBezTo>
                  <a:pt x="331506" y="276059"/>
                  <a:pt x="334649" y="265486"/>
                  <a:pt x="337412" y="2549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4" name="Google Shape;674;p18"/>
          <p:cNvSpPr/>
          <p:nvPr/>
        </p:nvSpPr>
        <p:spPr>
          <a:xfrm>
            <a:off x="1673425" y="2673751"/>
            <a:ext cx="228936" cy="73845"/>
          </a:xfrm>
          <a:custGeom>
            <a:avLst/>
            <a:gdLst/>
            <a:ahLst/>
            <a:cxnLst/>
            <a:rect l="l" t="t" r="r" b="b"/>
            <a:pathLst>
              <a:path w="305248" h="98460" extrusionOk="0">
                <a:moveTo>
                  <a:pt x="303986" y="38020"/>
                </a:moveTo>
                <a:cubicBezTo>
                  <a:pt x="250551" y="54213"/>
                  <a:pt x="196830" y="69929"/>
                  <a:pt x="142061" y="83455"/>
                </a:cubicBezTo>
                <a:cubicBezTo>
                  <a:pt x="134918" y="85264"/>
                  <a:pt x="127869" y="87074"/>
                  <a:pt x="120821" y="88598"/>
                </a:cubicBezTo>
                <a:cubicBezTo>
                  <a:pt x="110596" y="92120"/>
                  <a:pt x="99258" y="89021"/>
                  <a:pt x="92246" y="80787"/>
                </a:cubicBezTo>
                <a:cubicBezTo>
                  <a:pt x="83292" y="72691"/>
                  <a:pt x="74624" y="64309"/>
                  <a:pt x="65671" y="56213"/>
                </a:cubicBezTo>
                <a:cubicBezTo>
                  <a:pt x="45002" y="37163"/>
                  <a:pt x="24142" y="19161"/>
                  <a:pt x="3377" y="587"/>
                </a:cubicBezTo>
                <a:cubicBezTo>
                  <a:pt x="1853" y="-842"/>
                  <a:pt x="-1099" y="587"/>
                  <a:pt x="425" y="2206"/>
                </a:cubicBezTo>
                <a:cubicBezTo>
                  <a:pt x="21570" y="24209"/>
                  <a:pt x="42811" y="46212"/>
                  <a:pt x="64718" y="67834"/>
                </a:cubicBezTo>
                <a:cubicBezTo>
                  <a:pt x="79673" y="82597"/>
                  <a:pt x="93293" y="103267"/>
                  <a:pt x="120059" y="97456"/>
                </a:cubicBezTo>
                <a:cubicBezTo>
                  <a:pt x="150729" y="90789"/>
                  <a:pt x="180828" y="80883"/>
                  <a:pt x="210451" y="71834"/>
                </a:cubicBezTo>
                <a:cubicBezTo>
                  <a:pt x="242360" y="62309"/>
                  <a:pt x="273887" y="51260"/>
                  <a:pt x="304558" y="39449"/>
                </a:cubicBezTo>
                <a:cubicBezTo>
                  <a:pt x="305796" y="39068"/>
                  <a:pt x="305225" y="37639"/>
                  <a:pt x="303986" y="3802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5" name="Google Shape;675;p18"/>
          <p:cNvSpPr/>
          <p:nvPr/>
        </p:nvSpPr>
        <p:spPr>
          <a:xfrm>
            <a:off x="1751027" y="2714377"/>
            <a:ext cx="17299" cy="17939"/>
          </a:xfrm>
          <a:custGeom>
            <a:avLst/>
            <a:gdLst/>
            <a:ahLst/>
            <a:cxnLst/>
            <a:rect l="l" t="t" r="r" b="b"/>
            <a:pathLst>
              <a:path w="23065" h="23919" extrusionOk="0">
                <a:moveTo>
                  <a:pt x="23066" y="11093"/>
                </a:moveTo>
                <a:cubicBezTo>
                  <a:pt x="23073" y="7229"/>
                  <a:pt x="21095" y="3631"/>
                  <a:pt x="17827" y="1568"/>
                </a:cubicBezTo>
                <a:cubicBezTo>
                  <a:pt x="13095" y="-523"/>
                  <a:pt x="7700" y="-523"/>
                  <a:pt x="2968" y="1568"/>
                </a:cubicBezTo>
                <a:cubicBezTo>
                  <a:pt x="777" y="2330"/>
                  <a:pt x="2016" y="5092"/>
                  <a:pt x="4206" y="4330"/>
                </a:cubicBezTo>
                <a:cubicBezTo>
                  <a:pt x="6121" y="3487"/>
                  <a:pt x="8222" y="3159"/>
                  <a:pt x="10302" y="3378"/>
                </a:cubicBezTo>
                <a:cubicBezTo>
                  <a:pt x="11181" y="3536"/>
                  <a:pt x="12021" y="3859"/>
                  <a:pt x="12779" y="4330"/>
                </a:cubicBezTo>
                <a:cubicBezTo>
                  <a:pt x="13222" y="4605"/>
                  <a:pt x="13609" y="4961"/>
                  <a:pt x="13922" y="5378"/>
                </a:cubicBezTo>
                <a:cubicBezTo>
                  <a:pt x="14359" y="6077"/>
                  <a:pt x="14741" y="6810"/>
                  <a:pt x="15065" y="7569"/>
                </a:cubicBezTo>
                <a:cubicBezTo>
                  <a:pt x="15106" y="7949"/>
                  <a:pt x="15106" y="8332"/>
                  <a:pt x="15065" y="8712"/>
                </a:cubicBezTo>
                <a:cubicBezTo>
                  <a:pt x="15065" y="8712"/>
                  <a:pt x="15065" y="9188"/>
                  <a:pt x="15065" y="9188"/>
                </a:cubicBezTo>
                <a:cubicBezTo>
                  <a:pt x="15306" y="10926"/>
                  <a:pt x="15306" y="12689"/>
                  <a:pt x="15065" y="14427"/>
                </a:cubicBezTo>
                <a:cubicBezTo>
                  <a:pt x="14490" y="17702"/>
                  <a:pt x="11950" y="20281"/>
                  <a:pt x="8683" y="20904"/>
                </a:cubicBezTo>
                <a:cubicBezTo>
                  <a:pt x="6767" y="21519"/>
                  <a:pt x="4667" y="21003"/>
                  <a:pt x="3254" y="19570"/>
                </a:cubicBezTo>
                <a:cubicBezTo>
                  <a:pt x="2039" y="18019"/>
                  <a:pt x="1369" y="16111"/>
                  <a:pt x="1349" y="14141"/>
                </a:cubicBezTo>
                <a:cubicBezTo>
                  <a:pt x="1349" y="13665"/>
                  <a:pt x="301" y="13570"/>
                  <a:pt x="206" y="14141"/>
                </a:cubicBezTo>
                <a:cubicBezTo>
                  <a:pt x="-596" y="17633"/>
                  <a:pt x="993" y="21236"/>
                  <a:pt x="4111" y="22999"/>
                </a:cubicBezTo>
                <a:cubicBezTo>
                  <a:pt x="8146" y="24594"/>
                  <a:pt x="12708" y="24095"/>
                  <a:pt x="16303" y="21666"/>
                </a:cubicBezTo>
                <a:cubicBezTo>
                  <a:pt x="20414" y="19748"/>
                  <a:pt x="23049" y="15629"/>
                  <a:pt x="23066" y="1109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6" name="Google Shape;676;p18"/>
          <p:cNvSpPr/>
          <p:nvPr/>
        </p:nvSpPr>
        <p:spPr>
          <a:xfrm>
            <a:off x="1550870" y="2423803"/>
            <a:ext cx="121229" cy="323255"/>
          </a:xfrm>
          <a:custGeom>
            <a:avLst/>
            <a:gdLst/>
            <a:ahLst/>
            <a:cxnLst/>
            <a:rect l="l" t="t" r="r" b="b"/>
            <a:pathLst>
              <a:path w="161639" h="431006" extrusionOk="0">
                <a:moveTo>
                  <a:pt x="161639" y="0"/>
                </a:moveTo>
                <a:cubicBezTo>
                  <a:pt x="161639" y="0"/>
                  <a:pt x="103822" y="172688"/>
                  <a:pt x="101346" y="190500"/>
                </a:cubicBezTo>
                <a:cubicBezTo>
                  <a:pt x="98870" y="208312"/>
                  <a:pt x="36767" y="400050"/>
                  <a:pt x="21717" y="410242"/>
                </a:cubicBezTo>
                <a:cubicBezTo>
                  <a:pt x="13387" y="415924"/>
                  <a:pt x="6050" y="422939"/>
                  <a:pt x="0" y="431006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7" name="Google Shape;677;p18"/>
          <p:cNvSpPr/>
          <p:nvPr/>
        </p:nvSpPr>
        <p:spPr>
          <a:xfrm>
            <a:off x="1617164" y="2256639"/>
            <a:ext cx="197024" cy="395764"/>
          </a:xfrm>
          <a:custGeom>
            <a:avLst/>
            <a:gdLst/>
            <a:ahLst/>
            <a:cxnLst/>
            <a:rect l="l" t="t" r="r" b="b"/>
            <a:pathLst>
              <a:path w="262699" h="527685" extrusionOk="0">
                <a:moveTo>
                  <a:pt x="262700" y="0"/>
                </a:moveTo>
                <a:cubicBezTo>
                  <a:pt x="262700" y="0"/>
                  <a:pt x="162211" y="218218"/>
                  <a:pt x="154114" y="233363"/>
                </a:cubicBezTo>
                <a:cubicBezTo>
                  <a:pt x="146018" y="248507"/>
                  <a:pt x="61150" y="451771"/>
                  <a:pt x="49339" y="469106"/>
                </a:cubicBezTo>
                <a:cubicBezTo>
                  <a:pt x="37529" y="486442"/>
                  <a:pt x="7906" y="523113"/>
                  <a:pt x="0" y="527685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8" name="Google Shape;678;p18"/>
          <p:cNvSpPr/>
          <p:nvPr/>
        </p:nvSpPr>
        <p:spPr>
          <a:xfrm>
            <a:off x="1869553" y="1965866"/>
            <a:ext cx="955895" cy="1096301"/>
          </a:xfrm>
          <a:custGeom>
            <a:avLst/>
            <a:gdLst/>
            <a:ahLst/>
            <a:cxnLst/>
            <a:rect l="l" t="t" r="r" b="b"/>
            <a:pathLst>
              <a:path w="1274526" h="1461735" extrusionOk="0">
                <a:moveTo>
                  <a:pt x="1249681" y="1453925"/>
                </a:moveTo>
                <a:lnTo>
                  <a:pt x="16860" y="1461735"/>
                </a:lnTo>
                <a:cubicBezTo>
                  <a:pt x="16384" y="1461735"/>
                  <a:pt x="23337" y="1428588"/>
                  <a:pt x="35910" y="1373439"/>
                </a:cubicBezTo>
                <a:cubicBezTo>
                  <a:pt x="35910" y="1373439"/>
                  <a:pt x="-10477" y="1281617"/>
                  <a:pt x="2192" y="1229135"/>
                </a:cubicBezTo>
                <a:cubicBezTo>
                  <a:pt x="86678" y="880901"/>
                  <a:pt x="323660" y="240249"/>
                  <a:pt x="446342" y="77372"/>
                </a:cubicBezTo>
                <a:cubicBezTo>
                  <a:pt x="531305" y="-35499"/>
                  <a:pt x="760191" y="-27403"/>
                  <a:pt x="845916" y="118329"/>
                </a:cubicBezTo>
                <a:cubicBezTo>
                  <a:pt x="931641" y="264062"/>
                  <a:pt x="1183482" y="876329"/>
                  <a:pt x="1273779" y="1220753"/>
                </a:cubicBezTo>
                <a:cubicBezTo>
                  <a:pt x="1281875" y="1251995"/>
                  <a:pt x="1221487" y="1366009"/>
                  <a:pt x="1221487" y="1366009"/>
                </a:cubicBezTo>
                <a:cubicBezTo>
                  <a:pt x="1242728" y="1446591"/>
                  <a:pt x="1249681" y="1453925"/>
                  <a:pt x="1249681" y="14539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9" name="Google Shape;679;p18"/>
          <p:cNvSpPr/>
          <p:nvPr/>
        </p:nvSpPr>
        <p:spPr>
          <a:xfrm>
            <a:off x="1867006" y="1962992"/>
            <a:ext cx="959309" cy="1101196"/>
          </a:xfrm>
          <a:custGeom>
            <a:avLst/>
            <a:gdLst/>
            <a:ahLst/>
            <a:cxnLst/>
            <a:rect l="l" t="t" r="r" b="b"/>
            <a:pathLst>
              <a:path w="1279078" h="1468261" extrusionOk="0">
                <a:moveTo>
                  <a:pt x="1253075" y="1457757"/>
                </a:moveTo>
                <a:cubicBezTo>
                  <a:pt x="1250694" y="1456710"/>
                  <a:pt x="19207" y="1470807"/>
                  <a:pt x="17873" y="1467854"/>
                </a:cubicBezTo>
                <a:cubicBezTo>
                  <a:pt x="16977" y="1466651"/>
                  <a:pt x="16728" y="1465085"/>
                  <a:pt x="17206" y="1463663"/>
                </a:cubicBezTo>
                <a:lnTo>
                  <a:pt x="17206" y="1462234"/>
                </a:lnTo>
                <a:lnTo>
                  <a:pt x="17778" y="1459377"/>
                </a:lnTo>
                <a:lnTo>
                  <a:pt x="18921" y="1453757"/>
                </a:lnTo>
                <a:lnTo>
                  <a:pt x="21207" y="1442708"/>
                </a:lnTo>
                <a:cubicBezTo>
                  <a:pt x="23683" y="1429754"/>
                  <a:pt x="33018" y="1390130"/>
                  <a:pt x="35971" y="1376509"/>
                </a:cubicBezTo>
                <a:cubicBezTo>
                  <a:pt x="20799" y="1347312"/>
                  <a:pt x="9741" y="1316155"/>
                  <a:pt x="3109" y="1283926"/>
                </a:cubicBezTo>
                <a:cubicBezTo>
                  <a:pt x="-608" y="1267147"/>
                  <a:pt x="-996" y="1249801"/>
                  <a:pt x="1966" y="1232872"/>
                </a:cubicBezTo>
                <a:lnTo>
                  <a:pt x="14254" y="1184485"/>
                </a:lnTo>
                <a:cubicBezTo>
                  <a:pt x="65022" y="991318"/>
                  <a:pt x="129125" y="801866"/>
                  <a:pt x="198467" y="614700"/>
                </a:cubicBezTo>
                <a:cubicBezTo>
                  <a:pt x="263428" y="443916"/>
                  <a:pt x="329912" y="271800"/>
                  <a:pt x="422686" y="113685"/>
                </a:cubicBezTo>
                <a:lnTo>
                  <a:pt x="436783" y="92825"/>
                </a:lnTo>
                <a:cubicBezTo>
                  <a:pt x="459878" y="56785"/>
                  <a:pt x="494437" y="29573"/>
                  <a:pt x="534890" y="15577"/>
                </a:cubicBezTo>
                <a:cubicBezTo>
                  <a:pt x="630140" y="-18046"/>
                  <a:pt x="744916" y="3195"/>
                  <a:pt x="817211" y="75108"/>
                </a:cubicBezTo>
                <a:cubicBezTo>
                  <a:pt x="863979" y="123495"/>
                  <a:pt x="886648" y="189408"/>
                  <a:pt x="916652" y="248463"/>
                </a:cubicBezTo>
                <a:cubicBezTo>
                  <a:pt x="1040154" y="521385"/>
                  <a:pt x="1147683" y="801258"/>
                  <a:pt x="1238692" y="1086663"/>
                </a:cubicBezTo>
                <a:cubicBezTo>
                  <a:pt x="1251932" y="1130193"/>
                  <a:pt x="1264791" y="1174579"/>
                  <a:pt x="1276792" y="1218585"/>
                </a:cubicBezTo>
                <a:lnTo>
                  <a:pt x="1278412" y="1224586"/>
                </a:lnTo>
                <a:lnTo>
                  <a:pt x="1279079" y="1231063"/>
                </a:lnTo>
                <a:cubicBezTo>
                  <a:pt x="1273459" y="1280973"/>
                  <a:pt x="1246979" y="1325741"/>
                  <a:pt x="1225453" y="1370223"/>
                </a:cubicBezTo>
                <a:cubicBezTo>
                  <a:pt x="1233549" y="1398226"/>
                  <a:pt x="1239835" y="1430706"/>
                  <a:pt x="1253171" y="1457948"/>
                </a:cubicBezTo>
                <a:close/>
                <a:moveTo>
                  <a:pt x="1253075" y="1457757"/>
                </a:moveTo>
                <a:cubicBezTo>
                  <a:pt x="1240931" y="1429336"/>
                  <a:pt x="1231368" y="1399881"/>
                  <a:pt x="1224500" y="1369746"/>
                </a:cubicBezTo>
                <a:cubicBezTo>
                  <a:pt x="1245550" y="1325455"/>
                  <a:pt x="1271554" y="1280212"/>
                  <a:pt x="1276888" y="1230872"/>
                </a:cubicBezTo>
                <a:lnTo>
                  <a:pt x="1276126" y="1224871"/>
                </a:lnTo>
                <a:lnTo>
                  <a:pt x="1274506" y="1218871"/>
                </a:lnTo>
                <a:cubicBezTo>
                  <a:pt x="1262410" y="1175055"/>
                  <a:pt x="1249265" y="1130764"/>
                  <a:pt x="1235645" y="1087426"/>
                </a:cubicBezTo>
                <a:cubicBezTo>
                  <a:pt x="1142796" y="802907"/>
                  <a:pt x="1034267" y="523746"/>
                  <a:pt x="910556" y="251226"/>
                </a:cubicBezTo>
                <a:cubicBezTo>
                  <a:pt x="880743" y="192933"/>
                  <a:pt x="858264" y="128067"/>
                  <a:pt x="812068" y="80252"/>
                </a:cubicBezTo>
                <a:cubicBezTo>
                  <a:pt x="742059" y="10815"/>
                  <a:pt x="629664" y="-9759"/>
                  <a:pt x="537653" y="23102"/>
                </a:cubicBezTo>
                <a:cubicBezTo>
                  <a:pt x="498821" y="36588"/>
                  <a:pt x="465711" y="62847"/>
                  <a:pt x="443736" y="97588"/>
                </a:cubicBezTo>
                <a:lnTo>
                  <a:pt x="429925" y="118066"/>
                </a:lnTo>
                <a:cubicBezTo>
                  <a:pt x="405445" y="160167"/>
                  <a:pt x="380299" y="205887"/>
                  <a:pt x="360202" y="249892"/>
                </a:cubicBezTo>
                <a:cubicBezTo>
                  <a:pt x="222161" y="552341"/>
                  <a:pt x="108825" y="865466"/>
                  <a:pt x="21302" y="1186200"/>
                </a:cubicBezTo>
                <a:lnTo>
                  <a:pt x="9015" y="1234492"/>
                </a:lnTo>
                <a:cubicBezTo>
                  <a:pt x="6278" y="1250285"/>
                  <a:pt x="6634" y="1266459"/>
                  <a:pt x="10063" y="1282117"/>
                </a:cubicBezTo>
                <a:cubicBezTo>
                  <a:pt x="16813" y="1314386"/>
                  <a:pt x="27664" y="1345660"/>
                  <a:pt x="42352" y="1375176"/>
                </a:cubicBezTo>
                <a:lnTo>
                  <a:pt x="42352" y="1376319"/>
                </a:lnTo>
                <a:lnTo>
                  <a:pt x="42352" y="1377557"/>
                </a:lnTo>
                <a:cubicBezTo>
                  <a:pt x="39971" y="1389463"/>
                  <a:pt x="29875" y="1431373"/>
                  <a:pt x="27493" y="1443565"/>
                </a:cubicBezTo>
                <a:lnTo>
                  <a:pt x="25112" y="1454614"/>
                </a:lnTo>
                <a:lnTo>
                  <a:pt x="23969" y="1460139"/>
                </a:lnTo>
                <a:lnTo>
                  <a:pt x="23493" y="1462806"/>
                </a:lnTo>
                <a:lnTo>
                  <a:pt x="23493" y="1464139"/>
                </a:lnTo>
                <a:lnTo>
                  <a:pt x="23493" y="1464711"/>
                </a:lnTo>
                <a:cubicBezTo>
                  <a:pt x="1966" y="1457377"/>
                  <a:pt x="1257266" y="1459377"/>
                  <a:pt x="1252980" y="145728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1882340" y="2990374"/>
            <a:ext cx="924615" cy="71794"/>
          </a:xfrm>
          <a:custGeom>
            <a:avLst/>
            <a:gdLst/>
            <a:ahLst/>
            <a:cxnLst/>
            <a:rect l="l" t="t" r="r" b="b"/>
            <a:pathLst>
              <a:path w="1232820" h="95726" extrusionOk="0">
                <a:moveTo>
                  <a:pt x="19241" y="7429"/>
                </a:moveTo>
                <a:lnTo>
                  <a:pt x="0" y="95726"/>
                </a:lnTo>
                <a:lnTo>
                  <a:pt x="1232821" y="87821"/>
                </a:lnTo>
                <a:lnTo>
                  <a:pt x="1204817" y="0"/>
                </a:lnTo>
                <a:lnTo>
                  <a:pt x="19241" y="7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1" name="Google Shape;681;p18"/>
          <p:cNvSpPr/>
          <p:nvPr/>
        </p:nvSpPr>
        <p:spPr>
          <a:xfrm>
            <a:off x="2428195" y="2079831"/>
            <a:ext cx="196738" cy="910542"/>
          </a:xfrm>
          <a:custGeom>
            <a:avLst/>
            <a:gdLst/>
            <a:ahLst/>
            <a:cxnLst/>
            <a:rect l="l" t="t" r="r" b="b"/>
            <a:pathLst>
              <a:path w="262318" h="1214056" extrusionOk="0">
                <a:moveTo>
                  <a:pt x="0" y="0"/>
                </a:moveTo>
                <a:cubicBezTo>
                  <a:pt x="88900" y="299974"/>
                  <a:pt x="168783" y="602266"/>
                  <a:pt x="239649" y="906875"/>
                </a:cubicBezTo>
                <a:cubicBezTo>
                  <a:pt x="247555" y="944975"/>
                  <a:pt x="258699" y="983075"/>
                  <a:pt x="262319" y="1022890"/>
                </a:cubicBezTo>
                <a:cubicBezTo>
                  <a:pt x="262319" y="1062800"/>
                  <a:pt x="252127" y="1101376"/>
                  <a:pt x="242316" y="1139476"/>
                </a:cubicBezTo>
                <a:cubicBezTo>
                  <a:pt x="235363" y="1164622"/>
                  <a:pt x="227552" y="1189577"/>
                  <a:pt x="218789" y="1214057"/>
                </a:cubicBezTo>
                <a:cubicBezTo>
                  <a:pt x="234410" y="1151573"/>
                  <a:pt x="252698" y="1088041"/>
                  <a:pt x="251460" y="1023557"/>
                </a:cubicBezTo>
                <a:cubicBezTo>
                  <a:pt x="246221" y="985457"/>
                  <a:pt x="233934" y="948118"/>
                  <a:pt x="225171" y="910495"/>
                </a:cubicBezTo>
                <a:cubicBezTo>
                  <a:pt x="148971" y="617125"/>
                  <a:pt x="65532" y="294418"/>
                  <a:pt x="0" y="95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2402691" y="2210152"/>
            <a:ext cx="37790" cy="35538"/>
          </a:xfrm>
          <a:custGeom>
            <a:avLst/>
            <a:gdLst/>
            <a:ahLst/>
            <a:cxnLst/>
            <a:rect l="l" t="t" r="r" b="b"/>
            <a:pathLst>
              <a:path w="50387" h="47384" extrusionOk="0">
                <a:moveTo>
                  <a:pt x="50387" y="23692"/>
                </a:moveTo>
                <a:cubicBezTo>
                  <a:pt x="49531" y="37606"/>
                  <a:pt x="37558" y="48192"/>
                  <a:pt x="23644" y="47336"/>
                </a:cubicBezTo>
                <a:cubicBezTo>
                  <a:pt x="10924" y="46553"/>
                  <a:pt x="783" y="36412"/>
                  <a:pt x="0" y="23692"/>
                </a:cubicBezTo>
                <a:cubicBezTo>
                  <a:pt x="856" y="9778"/>
                  <a:pt x="12829" y="-808"/>
                  <a:pt x="26743" y="48"/>
                </a:cubicBezTo>
                <a:cubicBezTo>
                  <a:pt x="39463" y="831"/>
                  <a:pt x="49605" y="10972"/>
                  <a:pt x="50387" y="23692"/>
                </a:cubicBezTo>
                <a:close/>
                <a:moveTo>
                  <a:pt x="50387" y="23692"/>
                </a:moveTo>
                <a:cubicBezTo>
                  <a:pt x="49616" y="12408"/>
                  <a:pt x="39844" y="3886"/>
                  <a:pt x="28560" y="4657"/>
                </a:cubicBezTo>
                <a:cubicBezTo>
                  <a:pt x="18350" y="5354"/>
                  <a:pt x="10223" y="13482"/>
                  <a:pt x="9525" y="23692"/>
                </a:cubicBezTo>
                <a:cubicBezTo>
                  <a:pt x="10296" y="34976"/>
                  <a:pt x="20069" y="43498"/>
                  <a:pt x="31352" y="42728"/>
                </a:cubicBezTo>
                <a:cubicBezTo>
                  <a:pt x="41562" y="42030"/>
                  <a:pt x="49690" y="33902"/>
                  <a:pt x="50387" y="23692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3" name="Google Shape;683;p18"/>
          <p:cNvSpPr/>
          <p:nvPr/>
        </p:nvSpPr>
        <p:spPr>
          <a:xfrm>
            <a:off x="2441482" y="2386441"/>
            <a:ext cx="37719" cy="37718"/>
          </a:xfrm>
          <a:custGeom>
            <a:avLst/>
            <a:gdLst/>
            <a:ahLst/>
            <a:cxnLst/>
            <a:rect l="l" t="t" r="r" b="b"/>
            <a:pathLst>
              <a:path w="50292" h="50291" extrusionOk="0">
                <a:moveTo>
                  <a:pt x="50292" y="25146"/>
                </a:moveTo>
                <a:cubicBezTo>
                  <a:pt x="50292" y="39034"/>
                  <a:pt x="39034" y="50292"/>
                  <a:pt x="25146" y="50292"/>
                </a:cubicBezTo>
                <a:cubicBezTo>
                  <a:pt x="11258" y="50292"/>
                  <a:pt x="0" y="39034"/>
                  <a:pt x="0" y="25146"/>
                </a:cubicBezTo>
                <a:cubicBezTo>
                  <a:pt x="0" y="11258"/>
                  <a:pt x="11258" y="0"/>
                  <a:pt x="25146" y="0"/>
                </a:cubicBezTo>
                <a:cubicBezTo>
                  <a:pt x="39034" y="0"/>
                  <a:pt x="50292" y="11258"/>
                  <a:pt x="50292" y="25146"/>
                </a:cubicBezTo>
                <a:close/>
                <a:moveTo>
                  <a:pt x="50292" y="25146"/>
                </a:moveTo>
                <a:cubicBezTo>
                  <a:pt x="50292" y="13889"/>
                  <a:pt x="41166" y="4763"/>
                  <a:pt x="29909" y="4763"/>
                </a:cubicBezTo>
                <a:cubicBezTo>
                  <a:pt x="18651" y="4763"/>
                  <a:pt x="9525" y="13889"/>
                  <a:pt x="9525" y="25146"/>
                </a:cubicBezTo>
                <a:cubicBezTo>
                  <a:pt x="9525" y="36403"/>
                  <a:pt x="18651" y="45529"/>
                  <a:pt x="29909" y="45529"/>
                </a:cubicBezTo>
                <a:cubicBezTo>
                  <a:pt x="41166" y="45529"/>
                  <a:pt x="50292" y="36403"/>
                  <a:pt x="50292" y="25146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4" name="Google Shape;684;p18"/>
          <p:cNvSpPr/>
          <p:nvPr/>
        </p:nvSpPr>
        <p:spPr>
          <a:xfrm>
            <a:off x="2480200" y="2564911"/>
            <a:ext cx="37790" cy="35538"/>
          </a:xfrm>
          <a:custGeom>
            <a:avLst/>
            <a:gdLst/>
            <a:ahLst/>
            <a:cxnLst/>
            <a:rect l="l" t="t" r="r" b="b"/>
            <a:pathLst>
              <a:path w="50387" h="47384" extrusionOk="0">
                <a:moveTo>
                  <a:pt x="50387" y="23692"/>
                </a:moveTo>
                <a:cubicBezTo>
                  <a:pt x="49531" y="37606"/>
                  <a:pt x="37558" y="48192"/>
                  <a:pt x="23644" y="47336"/>
                </a:cubicBezTo>
                <a:cubicBezTo>
                  <a:pt x="10924" y="46553"/>
                  <a:pt x="783" y="36412"/>
                  <a:pt x="0" y="23692"/>
                </a:cubicBezTo>
                <a:cubicBezTo>
                  <a:pt x="856" y="9778"/>
                  <a:pt x="12829" y="-808"/>
                  <a:pt x="26743" y="48"/>
                </a:cubicBezTo>
                <a:cubicBezTo>
                  <a:pt x="39463" y="831"/>
                  <a:pt x="49605" y="10972"/>
                  <a:pt x="50387" y="23692"/>
                </a:cubicBezTo>
                <a:close/>
                <a:moveTo>
                  <a:pt x="50387" y="23692"/>
                </a:moveTo>
                <a:cubicBezTo>
                  <a:pt x="49616" y="12408"/>
                  <a:pt x="39844" y="3886"/>
                  <a:pt x="28560" y="4657"/>
                </a:cubicBezTo>
                <a:cubicBezTo>
                  <a:pt x="18350" y="5354"/>
                  <a:pt x="10223" y="13482"/>
                  <a:pt x="9525" y="23692"/>
                </a:cubicBezTo>
                <a:cubicBezTo>
                  <a:pt x="10296" y="34976"/>
                  <a:pt x="20069" y="43498"/>
                  <a:pt x="31352" y="42728"/>
                </a:cubicBezTo>
                <a:cubicBezTo>
                  <a:pt x="41562" y="42030"/>
                  <a:pt x="49690" y="33902"/>
                  <a:pt x="50387" y="23692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5" name="Google Shape;685;p18"/>
          <p:cNvSpPr/>
          <p:nvPr/>
        </p:nvSpPr>
        <p:spPr>
          <a:xfrm>
            <a:off x="2518991" y="2742289"/>
            <a:ext cx="37790" cy="35538"/>
          </a:xfrm>
          <a:custGeom>
            <a:avLst/>
            <a:gdLst/>
            <a:ahLst/>
            <a:cxnLst/>
            <a:rect l="l" t="t" r="r" b="b"/>
            <a:pathLst>
              <a:path w="50387" h="47384" extrusionOk="0">
                <a:moveTo>
                  <a:pt x="50387" y="23692"/>
                </a:moveTo>
                <a:cubicBezTo>
                  <a:pt x="49531" y="37606"/>
                  <a:pt x="37558" y="48192"/>
                  <a:pt x="23644" y="47336"/>
                </a:cubicBezTo>
                <a:cubicBezTo>
                  <a:pt x="10924" y="46554"/>
                  <a:pt x="783" y="36412"/>
                  <a:pt x="0" y="23692"/>
                </a:cubicBezTo>
                <a:cubicBezTo>
                  <a:pt x="856" y="9778"/>
                  <a:pt x="12829" y="-807"/>
                  <a:pt x="26743" y="48"/>
                </a:cubicBezTo>
                <a:cubicBezTo>
                  <a:pt x="39463" y="831"/>
                  <a:pt x="49605" y="10972"/>
                  <a:pt x="50387" y="23692"/>
                </a:cubicBezTo>
                <a:close/>
                <a:moveTo>
                  <a:pt x="50387" y="23692"/>
                </a:moveTo>
                <a:cubicBezTo>
                  <a:pt x="49616" y="12408"/>
                  <a:pt x="39844" y="3886"/>
                  <a:pt x="28560" y="4657"/>
                </a:cubicBezTo>
                <a:cubicBezTo>
                  <a:pt x="18350" y="5355"/>
                  <a:pt x="10223" y="13483"/>
                  <a:pt x="9525" y="23692"/>
                </a:cubicBezTo>
                <a:cubicBezTo>
                  <a:pt x="10296" y="34976"/>
                  <a:pt x="20069" y="43498"/>
                  <a:pt x="31352" y="42728"/>
                </a:cubicBezTo>
                <a:cubicBezTo>
                  <a:pt x="41562" y="42030"/>
                  <a:pt x="49690" y="33902"/>
                  <a:pt x="50387" y="23692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6" name="Google Shape;686;p18"/>
          <p:cNvSpPr/>
          <p:nvPr/>
        </p:nvSpPr>
        <p:spPr>
          <a:xfrm>
            <a:off x="2531993" y="2909382"/>
            <a:ext cx="37790" cy="35538"/>
          </a:xfrm>
          <a:custGeom>
            <a:avLst/>
            <a:gdLst/>
            <a:ahLst/>
            <a:cxnLst/>
            <a:rect l="l" t="t" r="r" b="b"/>
            <a:pathLst>
              <a:path w="50387" h="47384" extrusionOk="0">
                <a:moveTo>
                  <a:pt x="50387" y="23692"/>
                </a:moveTo>
                <a:cubicBezTo>
                  <a:pt x="49531" y="37606"/>
                  <a:pt x="37558" y="48192"/>
                  <a:pt x="23644" y="47336"/>
                </a:cubicBezTo>
                <a:cubicBezTo>
                  <a:pt x="10924" y="46554"/>
                  <a:pt x="783" y="36412"/>
                  <a:pt x="0" y="23692"/>
                </a:cubicBezTo>
                <a:cubicBezTo>
                  <a:pt x="856" y="9778"/>
                  <a:pt x="12829" y="-807"/>
                  <a:pt x="26743" y="48"/>
                </a:cubicBezTo>
                <a:cubicBezTo>
                  <a:pt x="39463" y="831"/>
                  <a:pt x="49605" y="10972"/>
                  <a:pt x="50387" y="23692"/>
                </a:cubicBezTo>
                <a:close/>
                <a:moveTo>
                  <a:pt x="50387" y="23692"/>
                </a:moveTo>
                <a:cubicBezTo>
                  <a:pt x="49616" y="12408"/>
                  <a:pt x="39844" y="3886"/>
                  <a:pt x="28560" y="4657"/>
                </a:cubicBezTo>
                <a:cubicBezTo>
                  <a:pt x="18350" y="5355"/>
                  <a:pt x="10223" y="13483"/>
                  <a:pt x="9525" y="23692"/>
                </a:cubicBezTo>
                <a:cubicBezTo>
                  <a:pt x="10296" y="34976"/>
                  <a:pt x="20069" y="43498"/>
                  <a:pt x="31352" y="42728"/>
                </a:cubicBezTo>
                <a:cubicBezTo>
                  <a:pt x="41562" y="42030"/>
                  <a:pt x="49690" y="33902"/>
                  <a:pt x="50387" y="23692"/>
                </a:cubicBez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7" name="Google Shape;687;p18"/>
          <p:cNvSpPr/>
          <p:nvPr/>
        </p:nvSpPr>
        <p:spPr>
          <a:xfrm>
            <a:off x="2253315" y="1782073"/>
            <a:ext cx="226172" cy="322574"/>
          </a:xfrm>
          <a:custGeom>
            <a:avLst/>
            <a:gdLst/>
            <a:ahLst/>
            <a:cxnLst/>
            <a:rect l="l" t="t" r="r" b="b"/>
            <a:pathLst>
              <a:path w="301562" h="430099" extrusionOk="0">
                <a:moveTo>
                  <a:pt x="257271" y="421204"/>
                </a:moveTo>
                <a:cubicBezTo>
                  <a:pt x="193263" y="458257"/>
                  <a:pt x="63723" y="372817"/>
                  <a:pt x="11431" y="289283"/>
                </a:cubicBezTo>
                <a:cubicBezTo>
                  <a:pt x="7811" y="283473"/>
                  <a:pt x="2763" y="48396"/>
                  <a:pt x="1" y="961"/>
                </a:cubicBezTo>
                <a:cubicBezTo>
                  <a:pt x="-571" y="-8564"/>
                  <a:pt x="301562" y="55825"/>
                  <a:pt x="301562" y="55825"/>
                </a:cubicBezTo>
                <a:cubicBezTo>
                  <a:pt x="301562" y="55825"/>
                  <a:pt x="278131" y="156886"/>
                  <a:pt x="283560" y="239467"/>
                </a:cubicBezTo>
                <a:cubicBezTo>
                  <a:pt x="283991" y="245904"/>
                  <a:pt x="285044" y="252284"/>
                  <a:pt x="286703" y="258517"/>
                </a:cubicBezTo>
                <a:cubicBezTo>
                  <a:pt x="286703" y="259470"/>
                  <a:pt x="287180" y="260518"/>
                  <a:pt x="287370" y="261756"/>
                </a:cubicBezTo>
                <a:cubicBezTo>
                  <a:pt x="295467" y="298618"/>
                  <a:pt x="290323" y="402250"/>
                  <a:pt x="257271" y="421204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8" name="Google Shape;688;p18"/>
          <p:cNvSpPr/>
          <p:nvPr/>
        </p:nvSpPr>
        <p:spPr>
          <a:xfrm>
            <a:off x="2261888" y="1782722"/>
            <a:ext cx="217669" cy="198692"/>
          </a:xfrm>
          <a:custGeom>
            <a:avLst/>
            <a:gdLst/>
            <a:ahLst/>
            <a:cxnLst/>
            <a:rect l="l" t="t" r="r" b="b"/>
            <a:pathLst>
              <a:path w="290226" h="264922" extrusionOk="0">
                <a:moveTo>
                  <a:pt x="275939" y="261461"/>
                </a:moveTo>
                <a:cubicBezTo>
                  <a:pt x="265890" y="263418"/>
                  <a:pt x="255694" y="264533"/>
                  <a:pt x="245459" y="264795"/>
                </a:cubicBezTo>
                <a:cubicBezTo>
                  <a:pt x="89249" y="270510"/>
                  <a:pt x="22098" y="82963"/>
                  <a:pt x="0" y="0"/>
                </a:cubicBezTo>
                <a:cubicBezTo>
                  <a:pt x="54959" y="4953"/>
                  <a:pt x="290227" y="55150"/>
                  <a:pt x="290227" y="55150"/>
                </a:cubicBezTo>
                <a:cubicBezTo>
                  <a:pt x="290227" y="55150"/>
                  <a:pt x="266700" y="156210"/>
                  <a:pt x="272129" y="238982"/>
                </a:cubicBezTo>
                <a:cubicBezTo>
                  <a:pt x="272554" y="245419"/>
                  <a:pt x="273607" y="251800"/>
                  <a:pt x="275272" y="258032"/>
                </a:cubicBezTo>
                <a:cubicBezTo>
                  <a:pt x="275368" y="258794"/>
                  <a:pt x="275844" y="259937"/>
                  <a:pt x="275939" y="26146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9" name="Google Shape;689;p18"/>
          <p:cNvSpPr/>
          <p:nvPr/>
        </p:nvSpPr>
        <p:spPr>
          <a:xfrm>
            <a:off x="2197198" y="1385337"/>
            <a:ext cx="399535" cy="540449"/>
          </a:xfrm>
          <a:custGeom>
            <a:avLst/>
            <a:gdLst/>
            <a:ahLst/>
            <a:cxnLst/>
            <a:rect l="l" t="t" r="r" b="b"/>
            <a:pathLst>
              <a:path w="532713" h="720598" extrusionOk="0">
                <a:moveTo>
                  <a:pt x="3957" y="192853"/>
                </a:moveTo>
                <a:cubicBezTo>
                  <a:pt x="-19093" y="300867"/>
                  <a:pt x="62631" y="600047"/>
                  <a:pt x="143308" y="661388"/>
                </a:cubicBezTo>
                <a:cubicBezTo>
                  <a:pt x="260180" y="750351"/>
                  <a:pt x="438583" y="744446"/>
                  <a:pt x="510878" y="606810"/>
                </a:cubicBezTo>
                <a:cubicBezTo>
                  <a:pt x="580982" y="473460"/>
                  <a:pt x="467539" y="85411"/>
                  <a:pt x="378671" y="31023"/>
                </a:cubicBezTo>
                <a:cubicBezTo>
                  <a:pt x="247702" y="-49082"/>
                  <a:pt x="37962" y="33404"/>
                  <a:pt x="3957" y="192853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0" name="Google Shape;690;p18"/>
          <p:cNvSpPr/>
          <p:nvPr/>
        </p:nvSpPr>
        <p:spPr>
          <a:xfrm>
            <a:off x="2414336" y="1655084"/>
            <a:ext cx="11904" cy="44156"/>
          </a:xfrm>
          <a:custGeom>
            <a:avLst/>
            <a:gdLst/>
            <a:ahLst/>
            <a:cxnLst/>
            <a:rect l="l" t="t" r="r" b="b"/>
            <a:pathLst>
              <a:path w="15872" h="58875" extrusionOk="0">
                <a:moveTo>
                  <a:pt x="8954" y="164"/>
                </a:moveTo>
                <a:cubicBezTo>
                  <a:pt x="8954" y="-598"/>
                  <a:pt x="7620" y="1497"/>
                  <a:pt x="7811" y="2355"/>
                </a:cubicBezTo>
                <a:cubicBezTo>
                  <a:pt x="13526" y="22452"/>
                  <a:pt x="16669" y="46455"/>
                  <a:pt x="0" y="57695"/>
                </a:cubicBezTo>
                <a:cubicBezTo>
                  <a:pt x="0" y="57695"/>
                  <a:pt x="0" y="59124"/>
                  <a:pt x="476" y="58838"/>
                </a:cubicBezTo>
                <a:cubicBezTo>
                  <a:pt x="21812" y="50075"/>
                  <a:pt x="17240" y="18261"/>
                  <a:pt x="8954" y="16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1" name="Google Shape;691;p18"/>
          <p:cNvSpPr/>
          <p:nvPr/>
        </p:nvSpPr>
        <p:spPr>
          <a:xfrm>
            <a:off x="2388951" y="1642843"/>
            <a:ext cx="35693" cy="50431"/>
          </a:xfrm>
          <a:custGeom>
            <a:avLst/>
            <a:gdLst/>
            <a:ahLst/>
            <a:cxnLst/>
            <a:rect l="l" t="t" r="r" b="b"/>
            <a:pathLst>
              <a:path w="47591" h="67242" extrusionOk="0">
                <a:moveTo>
                  <a:pt x="19083" y="292"/>
                </a:moveTo>
                <a:cubicBezTo>
                  <a:pt x="-14065" y="5912"/>
                  <a:pt x="33" y="72015"/>
                  <a:pt x="30417" y="66967"/>
                </a:cubicBezTo>
                <a:cubicBezTo>
                  <a:pt x="60802" y="61919"/>
                  <a:pt x="46991" y="-4947"/>
                  <a:pt x="19083" y="29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p18"/>
          <p:cNvSpPr/>
          <p:nvPr/>
        </p:nvSpPr>
        <p:spPr>
          <a:xfrm>
            <a:off x="2507632" y="1638399"/>
            <a:ext cx="25219" cy="37065"/>
          </a:xfrm>
          <a:custGeom>
            <a:avLst/>
            <a:gdLst/>
            <a:ahLst/>
            <a:cxnLst/>
            <a:rect l="l" t="t" r="r" b="b"/>
            <a:pathLst>
              <a:path w="33625" h="49420" extrusionOk="0">
                <a:moveTo>
                  <a:pt x="0" y="216"/>
                </a:moveTo>
                <a:cubicBezTo>
                  <a:pt x="0" y="-546"/>
                  <a:pt x="1810" y="883"/>
                  <a:pt x="1905" y="1740"/>
                </a:cubicBezTo>
                <a:cubicBezTo>
                  <a:pt x="5620" y="22314"/>
                  <a:pt x="13145" y="45270"/>
                  <a:pt x="33052" y="48222"/>
                </a:cubicBezTo>
                <a:cubicBezTo>
                  <a:pt x="33719" y="48222"/>
                  <a:pt x="33909" y="49365"/>
                  <a:pt x="33052" y="49365"/>
                </a:cubicBezTo>
                <a:cubicBezTo>
                  <a:pt x="9906" y="50889"/>
                  <a:pt x="95" y="20314"/>
                  <a:pt x="0" y="2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3" name="Google Shape;693;p18"/>
          <p:cNvSpPr/>
          <p:nvPr/>
        </p:nvSpPr>
        <p:spPr>
          <a:xfrm>
            <a:off x="2507676" y="1618996"/>
            <a:ext cx="36256" cy="49874"/>
          </a:xfrm>
          <a:custGeom>
            <a:avLst/>
            <a:gdLst/>
            <a:ahLst/>
            <a:cxnLst/>
            <a:rect l="l" t="t" r="r" b="b"/>
            <a:pathLst>
              <a:path w="48341" h="66499" extrusionOk="0">
                <a:moveTo>
                  <a:pt x="13754" y="942"/>
                </a:moveTo>
                <a:cubicBezTo>
                  <a:pt x="46139" y="-8583"/>
                  <a:pt x="62426" y="57044"/>
                  <a:pt x="32804" y="65712"/>
                </a:cubicBezTo>
                <a:cubicBezTo>
                  <a:pt x="3181" y="74380"/>
                  <a:pt x="-13393" y="8753"/>
                  <a:pt x="13754" y="94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4" name="Google Shape;694;p18"/>
          <p:cNvSpPr/>
          <p:nvPr/>
        </p:nvSpPr>
        <p:spPr>
          <a:xfrm>
            <a:off x="2363069" y="1587728"/>
            <a:ext cx="53804" cy="35873"/>
          </a:xfrm>
          <a:custGeom>
            <a:avLst/>
            <a:gdLst/>
            <a:ahLst/>
            <a:cxnLst/>
            <a:rect l="l" t="t" r="r" b="b"/>
            <a:pathLst>
              <a:path w="71739" h="47830" extrusionOk="0">
                <a:moveTo>
                  <a:pt x="18445" y="47491"/>
                </a:moveTo>
                <a:cubicBezTo>
                  <a:pt x="27970" y="45205"/>
                  <a:pt x="35781" y="41680"/>
                  <a:pt x="44639" y="38537"/>
                </a:cubicBezTo>
                <a:cubicBezTo>
                  <a:pt x="54329" y="36707"/>
                  <a:pt x="63139" y="31716"/>
                  <a:pt x="69690" y="24345"/>
                </a:cubicBezTo>
                <a:cubicBezTo>
                  <a:pt x="73015" y="18826"/>
                  <a:pt x="72234" y="11764"/>
                  <a:pt x="67785" y="7105"/>
                </a:cubicBezTo>
                <a:cubicBezTo>
                  <a:pt x="57521" y="-592"/>
                  <a:pt x="43904" y="-2158"/>
                  <a:pt x="32161" y="3009"/>
                </a:cubicBezTo>
                <a:cubicBezTo>
                  <a:pt x="19695" y="6357"/>
                  <a:pt x="8928" y="14237"/>
                  <a:pt x="1967" y="25107"/>
                </a:cubicBezTo>
                <a:cubicBezTo>
                  <a:pt x="-2166" y="32439"/>
                  <a:pt x="427" y="41733"/>
                  <a:pt x="7759" y="45867"/>
                </a:cubicBezTo>
                <a:cubicBezTo>
                  <a:pt x="11003" y="47696"/>
                  <a:pt x="14804" y="48273"/>
                  <a:pt x="18445" y="474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5" name="Google Shape;695;p18"/>
          <p:cNvSpPr/>
          <p:nvPr/>
        </p:nvSpPr>
        <p:spPr>
          <a:xfrm>
            <a:off x="2485715" y="1564223"/>
            <a:ext cx="55654" cy="29203"/>
          </a:xfrm>
          <a:custGeom>
            <a:avLst/>
            <a:gdLst/>
            <a:ahLst/>
            <a:cxnLst/>
            <a:rect l="l" t="t" r="r" b="b"/>
            <a:pathLst>
              <a:path w="74206" h="38937" extrusionOk="0">
                <a:moveTo>
                  <a:pt x="60180" y="38920"/>
                </a:moveTo>
                <a:cubicBezTo>
                  <a:pt x="50956" y="39032"/>
                  <a:pt x="41734" y="38619"/>
                  <a:pt x="32558" y="37682"/>
                </a:cubicBezTo>
                <a:cubicBezTo>
                  <a:pt x="22754" y="38638"/>
                  <a:pt x="12909" y="36328"/>
                  <a:pt x="4554" y="31109"/>
                </a:cubicBezTo>
                <a:cubicBezTo>
                  <a:pt x="-196" y="26714"/>
                  <a:pt x="-1371" y="19662"/>
                  <a:pt x="1697" y="13964"/>
                </a:cubicBezTo>
                <a:cubicBezTo>
                  <a:pt x="9436" y="3775"/>
                  <a:pt x="22078" y="-1435"/>
                  <a:pt x="34748" y="344"/>
                </a:cubicBezTo>
                <a:cubicBezTo>
                  <a:pt x="47643" y="84"/>
                  <a:pt x="60172" y="4634"/>
                  <a:pt x="69896" y="13107"/>
                </a:cubicBezTo>
                <a:cubicBezTo>
                  <a:pt x="75762" y="19143"/>
                  <a:pt x="75623" y="28792"/>
                  <a:pt x="69588" y="34657"/>
                </a:cubicBezTo>
                <a:cubicBezTo>
                  <a:pt x="67043" y="37130"/>
                  <a:pt x="63716" y="38637"/>
                  <a:pt x="60180" y="3892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6" name="Google Shape;696;p18"/>
          <p:cNvSpPr/>
          <p:nvPr/>
        </p:nvSpPr>
        <p:spPr>
          <a:xfrm>
            <a:off x="2433857" y="1801753"/>
            <a:ext cx="32886" cy="13259"/>
          </a:xfrm>
          <a:custGeom>
            <a:avLst/>
            <a:gdLst/>
            <a:ahLst/>
            <a:cxnLst/>
            <a:rect l="l" t="t" r="r" b="b"/>
            <a:pathLst>
              <a:path w="43848" h="17679" extrusionOk="0">
                <a:moveTo>
                  <a:pt x="1976" y="1391"/>
                </a:moveTo>
                <a:cubicBezTo>
                  <a:pt x="7881" y="5106"/>
                  <a:pt x="14168" y="10916"/>
                  <a:pt x="21693" y="9773"/>
                </a:cubicBezTo>
                <a:cubicBezTo>
                  <a:pt x="29274" y="8119"/>
                  <a:pt x="36416" y="4872"/>
                  <a:pt x="42648" y="248"/>
                </a:cubicBezTo>
                <a:cubicBezTo>
                  <a:pt x="42884" y="-41"/>
                  <a:pt x="43311" y="-84"/>
                  <a:pt x="43600" y="153"/>
                </a:cubicBezTo>
                <a:cubicBezTo>
                  <a:pt x="43889" y="390"/>
                  <a:pt x="43932" y="816"/>
                  <a:pt x="43696" y="1106"/>
                </a:cubicBezTo>
                <a:cubicBezTo>
                  <a:pt x="39394" y="10492"/>
                  <a:pt x="30364" y="16828"/>
                  <a:pt x="20074" y="17679"/>
                </a:cubicBezTo>
                <a:cubicBezTo>
                  <a:pt x="11087" y="17229"/>
                  <a:pt x="3262" y="11398"/>
                  <a:pt x="262" y="2915"/>
                </a:cubicBezTo>
                <a:cubicBezTo>
                  <a:pt x="-596" y="1582"/>
                  <a:pt x="833" y="820"/>
                  <a:pt x="1976" y="13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7" name="Google Shape;697;p18"/>
          <p:cNvSpPr/>
          <p:nvPr/>
        </p:nvSpPr>
        <p:spPr>
          <a:xfrm>
            <a:off x="2443966" y="1571083"/>
            <a:ext cx="87517" cy="196235"/>
          </a:xfrm>
          <a:custGeom>
            <a:avLst/>
            <a:gdLst/>
            <a:ahLst/>
            <a:cxnLst/>
            <a:rect l="l" t="t" r="r" b="b"/>
            <a:pathLst>
              <a:path w="116690" h="261646" extrusionOk="0">
                <a:moveTo>
                  <a:pt x="688" y="240372"/>
                </a:moveTo>
                <a:cubicBezTo>
                  <a:pt x="14605" y="254530"/>
                  <a:pt x="33804" y="262231"/>
                  <a:pt x="53647" y="261612"/>
                </a:cubicBezTo>
                <a:cubicBezTo>
                  <a:pt x="62216" y="261483"/>
                  <a:pt x="70719" y="260103"/>
                  <a:pt x="78888" y="257517"/>
                </a:cubicBezTo>
                <a:cubicBezTo>
                  <a:pt x="80492" y="257167"/>
                  <a:pt x="82055" y="256656"/>
                  <a:pt x="83556" y="255993"/>
                </a:cubicBezTo>
                <a:lnTo>
                  <a:pt x="87937" y="254373"/>
                </a:lnTo>
                <a:cubicBezTo>
                  <a:pt x="90073" y="253460"/>
                  <a:pt x="91352" y="251251"/>
                  <a:pt x="91080" y="248944"/>
                </a:cubicBezTo>
                <a:lnTo>
                  <a:pt x="91080" y="248944"/>
                </a:lnTo>
                <a:cubicBezTo>
                  <a:pt x="90901" y="248264"/>
                  <a:pt x="90679" y="247596"/>
                  <a:pt x="90414" y="246944"/>
                </a:cubicBezTo>
                <a:lnTo>
                  <a:pt x="90414" y="246944"/>
                </a:lnTo>
                <a:lnTo>
                  <a:pt x="89938" y="245134"/>
                </a:lnTo>
                <a:cubicBezTo>
                  <a:pt x="87080" y="229323"/>
                  <a:pt x="80413" y="205701"/>
                  <a:pt x="80413" y="205701"/>
                </a:cubicBezTo>
                <a:cubicBezTo>
                  <a:pt x="86794" y="207415"/>
                  <a:pt x="118513" y="214464"/>
                  <a:pt x="116608" y="206367"/>
                </a:cubicBezTo>
                <a:cubicBezTo>
                  <a:pt x="98415" y="139121"/>
                  <a:pt x="78031" y="64350"/>
                  <a:pt x="45646" y="1294"/>
                </a:cubicBezTo>
                <a:cubicBezTo>
                  <a:pt x="45305" y="295"/>
                  <a:pt x="44217" y="-238"/>
                  <a:pt x="43217" y="103"/>
                </a:cubicBezTo>
                <a:cubicBezTo>
                  <a:pt x="42218" y="445"/>
                  <a:pt x="41685" y="1533"/>
                  <a:pt x="42027" y="2532"/>
                </a:cubicBezTo>
                <a:cubicBezTo>
                  <a:pt x="57076" y="67874"/>
                  <a:pt x="83461" y="130167"/>
                  <a:pt x="99177" y="195509"/>
                </a:cubicBezTo>
                <a:cubicBezTo>
                  <a:pt x="87733" y="192807"/>
                  <a:pt x="75963" y="191748"/>
                  <a:pt x="64220" y="192366"/>
                </a:cubicBezTo>
                <a:cubicBezTo>
                  <a:pt x="62125" y="193509"/>
                  <a:pt x="77650" y="237800"/>
                  <a:pt x="78317" y="245039"/>
                </a:cubicBezTo>
                <a:cubicBezTo>
                  <a:pt x="78353" y="245292"/>
                  <a:pt x="78353" y="245548"/>
                  <a:pt x="78317" y="245801"/>
                </a:cubicBezTo>
                <a:cubicBezTo>
                  <a:pt x="52504" y="254754"/>
                  <a:pt x="30692" y="250849"/>
                  <a:pt x="1546" y="238467"/>
                </a:cubicBezTo>
                <a:cubicBezTo>
                  <a:pt x="498" y="237228"/>
                  <a:pt x="-836" y="238848"/>
                  <a:pt x="688" y="2403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8" name="Google Shape;698;p18"/>
          <p:cNvSpPr/>
          <p:nvPr/>
        </p:nvSpPr>
        <p:spPr>
          <a:xfrm>
            <a:off x="2439720" y="1750718"/>
            <a:ext cx="54053" cy="39506"/>
          </a:xfrm>
          <a:custGeom>
            <a:avLst/>
            <a:gdLst/>
            <a:ahLst/>
            <a:cxnLst/>
            <a:rect l="l" t="t" r="r" b="b"/>
            <a:pathLst>
              <a:path w="72071" h="52675" extrusionOk="0">
                <a:moveTo>
                  <a:pt x="72072" y="18383"/>
                </a:moveTo>
                <a:cubicBezTo>
                  <a:pt x="64451" y="30870"/>
                  <a:pt x="53761" y="41199"/>
                  <a:pt x="41020" y="48387"/>
                </a:cubicBezTo>
                <a:cubicBezTo>
                  <a:pt x="33963" y="52052"/>
                  <a:pt x="25937" y="53418"/>
                  <a:pt x="18065" y="52292"/>
                </a:cubicBezTo>
                <a:cubicBezTo>
                  <a:pt x="825" y="49720"/>
                  <a:pt x="-985" y="34385"/>
                  <a:pt x="348" y="20955"/>
                </a:cubicBezTo>
                <a:cubicBezTo>
                  <a:pt x="1291" y="13784"/>
                  <a:pt x="3082" y="6749"/>
                  <a:pt x="5682" y="0"/>
                </a:cubicBezTo>
                <a:cubicBezTo>
                  <a:pt x="25290" y="13040"/>
                  <a:pt x="48549" y="19480"/>
                  <a:pt x="72072" y="1838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9" name="Google Shape;699;p18"/>
          <p:cNvSpPr/>
          <p:nvPr/>
        </p:nvSpPr>
        <p:spPr>
          <a:xfrm>
            <a:off x="2439720" y="1766077"/>
            <a:ext cx="30765" cy="23791"/>
          </a:xfrm>
          <a:custGeom>
            <a:avLst/>
            <a:gdLst/>
            <a:ahLst/>
            <a:cxnLst/>
            <a:rect l="l" t="t" r="r" b="b"/>
            <a:pathLst>
              <a:path w="41020" h="31721" extrusionOk="0">
                <a:moveTo>
                  <a:pt x="41020" y="27433"/>
                </a:moveTo>
                <a:cubicBezTo>
                  <a:pt x="33963" y="31098"/>
                  <a:pt x="25937" y="32464"/>
                  <a:pt x="18065" y="31338"/>
                </a:cubicBezTo>
                <a:cubicBezTo>
                  <a:pt x="825" y="28766"/>
                  <a:pt x="-985" y="13431"/>
                  <a:pt x="348" y="1"/>
                </a:cubicBezTo>
                <a:cubicBezTo>
                  <a:pt x="18541" y="-95"/>
                  <a:pt x="37591" y="10097"/>
                  <a:pt x="41020" y="27433"/>
                </a:cubicBez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0" name="Google Shape;700;p18"/>
          <p:cNvSpPr/>
          <p:nvPr/>
        </p:nvSpPr>
        <p:spPr>
          <a:xfrm>
            <a:off x="2142989" y="1268831"/>
            <a:ext cx="422670" cy="461684"/>
          </a:xfrm>
          <a:custGeom>
            <a:avLst/>
            <a:gdLst/>
            <a:ahLst/>
            <a:cxnLst/>
            <a:rect l="l" t="t" r="r" b="b"/>
            <a:pathLst>
              <a:path w="563560" h="615579" extrusionOk="0">
                <a:moveTo>
                  <a:pt x="531531" y="286473"/>
                </a:moveTo>
                <a:cubicBezTo>
                  <a:pt x="443615" y="386771"/>
                  <a:pt x="269498" y="313524"/>
                  <a:pt x="269498" y="313524"/>
                </a:cubicBezTo>
                <a:cubicBezTo>
                  <a:pt x="263108" y="366071"/>
                  <a:pt x="222920" y="408158"/>
                  <a:pt x="170724" y="416965"/>
                </a:cubicBezTo>
                <a:cubicBezTo>
                  <a:pt x="170724" y="416965"/>
                  <a:pt x="195870" y="602798"/>
                  <a:pt x="148245" y="614609"/>
                </a:cubicBezTo>
                <a:cubicBezTo>
                  <a:pt x="75664" y="632707"/>
                  <a:pt x="-9680" y="392296"/>
                  <a:pt x="893" y="338384"/>
                </a:cubicBezTo>
                <a:cubicBezTo>
                  <a:pt x="11466" y="284473"/>
                  <a:pt x="69664" y="256088"/>
                  <a:pt x="69664" y="256088"/>
                </a:cubicBezTo>
                <a:cubicBezTo>
                  <a:pt x="69664" y="256088"/>
                  <a:pt x="64615" y="217417"/>
                  <a:pt x="100715" y="171697"/>
                </a:cubicBezTo>
                <a:cubicBezTo>
                  <a:pt x="140529" y="121214"/>
                  <a:pt x="324362" y="128548"/>
                  <a:pt x="324362" y="128548"/>
                </a:cubicBezTo>
                <a:cubicBezTo>
                  <a:pt x="328279" y="103240"/>
                  <a:pt x="338065" y="79199"/>
                  <a:pt x="352937" y="58349"/>
                </a:cubicBezTo>
                <a:cubicBezTo>
                  <a:pt x="367456" y="37306"/>
                  <a:pt x="396285" y="32017"/>
                  <a:pt x="417329" y="46537"/>
                </a:cubicBezTo>
                <a:cubicBezTo>
                  <a:pt x="417908" y="46937"/>
                  <a:pt x="418479" y="47350"/>
                  <a:pt x="419041" y="47776"/>
                </a:cubicBezTo>
                <a:cubicBezTo>
                  <a:pt x="413332" y="63425"/>
                  <a:pt x="411247" y="80164"/>
                  <a:pt x="412945" y="96735"/>
                </a:cubicBezTo>
                <a:cubicBezTo>
                  <a:pt x="417898" y="151694"/>
                  <a:pt x="461046" y="140645"/>
                  <a:pt x="448473" y="92830"/>
                </a:cubicBezTo>
                <a:cubicBezTo>
                  <a:pt x="444348" y="74783"/>
                  <a:pt x="433910" y="58804"/>
                  <a:pt x="419041" y="47776"/>
                </a:cubicBezTo>
                <a:cubicBezTo>
                  <a:pt x="432280" y="11010"/>
                  <a:pt x="464475" y="-8135"/>
                  <a:pt x="489907" y="3295"/>
                </a:cubicBezTo>
                <a:cubicBezTo>
                  <a:pt x="535912" y="23678"/>
                  <a:pt x="604683" y="203129"/>
                  <a:pt x="531531" y="28647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1" name="Google Shape;701;p18"/>
          <p:cNvSpPr/>
          <p:nvPr/>
        </p:nvSpPr>
        <p:spPr>
          <a:xfrm>
            <a:off x="2243671" y="1539759"/>
            <a:ext cx="43320" cy="188837"/>
          </a:xfrm>
          <a:custGeom>
            <a:avLst/>
            <a:gdLst/>
            <a:ahLst/>
            <a:cxnLst/>
            <a:rect l="l" t="t" r="r" b="b"/>
            <a:pathLst>
              <a:path w="57760" h="251783" extrusionOk="0">
                <a:moveTo>
                  <a:pt x="11621" y="1244"/>
                </a:moveTo>
                <a:cubicBezTo>
                  <a:pt x="10989" y="87"/>
                  <a:pt x="9539" y="-339"/>
                  <a:pt x="8382" y="292"/>
                </a:cubicBezTo>
                <a:cubicBezTo>
                  <a:pt x="7225" y="923"/>
                  <a:pt x="6798" y="2373"/>
                  <a:pt x="7429" y="3530"/>
                </a:cubicBezTo>
                <a:cubicBezTo>
                  <a:pt x="24478" y="37566"/>
                  <a:pt x="37428" y="73504"/>
                  <a:pt x="46006" y="110591"/>
                </a:cubicBezTo>
                <a:cubicBezTo>
                  <a:pt x="53054" y="147644"/>
                  <a:pt x="57150" y="243941"/>
                  <a:pt x="2096" y="246799"/>
                </a:cubicBezTo>
                <a:cubicBezTo>
                  <a:pt x="938" y="246799"/>
                  <a:pt x="0" y="247737"/>
                  <a:pt x="0" y="248894"/>
                </a:cubicBezTo>
                <a:cubicBezTo>
                  <a:pt x="0" y="250052"/>
                  <a:pt x="938" y="250990"/>
                  <a:pt x="2096" y="250990"/>
                </a:cubicBezTo>
                <a:cubicBezTo>
                  <a:pt x="40767" y="258705"/>
                  <a:pt x="53245" y="208413"/>
                  <a:pt x="56769" y="174790"/>
                </a:cubicBezTo>
                <a:cubicBezTo>
                  <a:pt x="62865" y="113925"/>
                  <a:pt x="40005" y="53632"/>
                  <a:pt x="11621" y="124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2" name="Google Shape;702;p18"/>
          <p:cNvSpPr/>
          <p:nvPr/>
        </p:nvSpPr>
        <p:spPr>
          <a:xfrm>
            <a:off x="2361089" y="1269873"/>
            <a:ext cx="220386" cy="250103"/>
          </a:xfrm>
          <a:custGeom>
            <a:avLst/>
            <a:gdLst/>
            <a:ahLst/>
            <a:cxnLst/>
            <a:rect l="l" t="t" r="r" b="b"/>
            <a:pathLst>
              <a:path w="293848" h="333471" extrusionOk="0">
                <a:moveTo>
                  <a:pt x="195678" y="0"/>
                </a:moveTo>
                <a:cubicBezTo>
                  <a:pt x="195678" y="0"/>
                  <a:pt x="194916" y="0"/>
                  <a:pt x="195678" y="571"/>
                </a:cubicBezTo>
                <a:cubicBezTo>
                  <a:pt x="268830" y="56674"/>
                  <a:pt x="307788" y="152971"/>
                  <a:pt x="276641" y="243459"/>
                </a:cubicBezTo>
                <a:cubicBezTo>
                  <a:pt x="237588" y="356997"/>
                  <a:pt x="92237" y="327374"/>
                  <a:pt x="4512" y="305657"/>
                </a:cubicBezTo>
                <a:cubicBezTo>
                  <a:pt x="225" y="304609"/>
                  <a:pt x="-1965" y="311086"/>
                  <a:pt x="2321" y="312230"/>
                </a:cubicBezTo>
                <a:cubicBezTo>
                  <a:pt x="88046" y="335851"/>
                  <a:pt x="234921" y="362045"/>
                  <a:pt x="279117" y="256603"/>
                </a:cubicBezTo>
                <a:cubicBezTo>
                  <a:pt x="318075" y="162592"/>
                  <a:pt x="276165" y="55817"/>
                  <a:pt x="19567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3" name="Google Shape;703;p18"/>
          <p:cNvSpPr/>
          <p:nvPr/>
        </p:nvSpPr>
        <p:spPr>
          <a:xfrm>
            <a:off x="2130642" y="1457325"/>
            <a:ext cx="100876" cy="255308"/>
          </a:xfrm>
          <a:custGeom>
            <a:avLst/>
            <a:gdLst/>
            <a:ahLst/>
            <a:cxnLst/>
            <a:rect l="l" t="t" r="r" b="b"/>
            <a:pathLst>
              <a:path w="134501" h="340411" extrusionOk="0">
                <a:moveTo>
                  <a:pt x="101461" y="0"/>
                </a:moveTo>
                <a:cubicBezTo>
                  <a:pt x="32119" y="25813"/>
                  <a:pt x="-10172" y="72485"/>
                  <a:pt x="2116" y="149733"/>
                </a:cubicBezTo>
                <a:cubicBezTo>
                  <a:pt x="16175" y="228279"/>
                  <a:pt x="62594" y="297302"/>
                  <a:pt x="130036" y="339947"/>
                </a:cubicBezTo>
                <a:cubicBezTo>
                  <a:pt x="131378" y="340815"/>
                  <a:pt x="133169" y="340431"/>
                  <a:pt x="134037" y="339090"/>
                </a:cubicBezTo>
                <a:cubicBezTo>
                  <a:pt x="134905" y="337749"/>
                  <a:pt x="134521" y="335958"/>
                  <a:pt x="133180" y="335090"/>
                </a:cubicBezTo>
                <a:cubicBezTo>
                  <a:pt x="85555" y="298133"/>
                  <a:pt x="45169" y="254222"/>
                  <a:pt x="23166" y="196882"/>
                </a:cubicBezTo>
                <a:cubicBezTo>
                  <a:pt x="6878" y="154496"/>
                  <a:pt x="-361" y="104394"/>
                  <a:pt x="21642" y="62389"/>
                </a:cubicBezTo>
                <a:cubicBezTo>
                  <a:pt x="37453" y="32290"/>
                  <a:pt x="73744" y="16669"/>
                  <a:pt x="102795" y="2953"/>
                </a:cubicBezTo>
                <a:cubicBezTo>
                  <a:pt x="104319" y="2096"/>
                  <a:pt x="102985" y="0"/>
                  <a:pt x="10146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4" name="Google Shape;704;p18"/>
          <p:cNvSpPr/>
          <p:nvPr/>
        </p:nvSpPr>
        <p:spPr>
          <a:xfrm>
            <a:off x="2195147" y="1358738"/>
            <a:ext cx="210989" cy="101731"/>
          </a:xfrm>
          <a:custGeom>
            <a:avLst/>
            <a:gdLst/>
            <a:ahLst/>
            <a:cxnLst/>
            <a:rect l="l" t="t" r="r" b="b"/>
            <a:pathLst>
              <a:path w="281319" h="135641" extrusionOk="0">
                <a:moveTo>
                  <a:pt x="279965" y="18292"/>
                </a:moveTo>
                <a:cubicBezTo>
                  <a:pt x="177190" y="-13521"/>
                  <a:pt x="-11976" y="-19808"/>
                  <a:pt x="597" y="134783"/>
                </a:cubicBezTo>
                <a:cubicBezTo>
                  <a:pt x="597" y="136021"/>
                  <a:pt x="2883" y="135831"/>
                  <a:pt x="2788" y="134783"/>
                </a:cubicBezTo>
                <a:cubicBezTo>
                  <a:pt x="-1308" y="-22475"/>
                  <a:pt x="176905" y="3052"/>
                  <a:pt x="279013" y="22674"/>
                </a:cubicBezTo>
                <a:cubicBezTo>
                  <a:pt x="281584" y="22959"/>
                  <a:pt x="282156" y="18959"/>
                  <a:pt x="279965" y="1829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5" name="Google Shape;705;p18"/>
          <p:cNvSpPr/>
          <p:nvPr/>
        </p:nvSpPr>
        <p:spPr>
          <a:xfrm>
            <a:off x="2180863" y="1649165"/>
            <a:ext cx="118672" cy="142063"/>
          </a:xfrm>
          <a:custGeom>
            <a:avLst/>
            <a:gdLst/>
            <a:ahLst/>
            <a:cxnLst/>
            <a:rect l="l" t="t" r="r" b="b"/>
            <a:pathLst>
              <a:path w="158230" h="189418" extrusionOk="0">
                <a:moveTo>
                  <a:pt x="133560" y="69397"/>
                </a:moveTo>
                <a:cubicBezTo>
                  <a:pt x="133560" y="69397"/>
                  <a:pt x="56312" y="-22900"/>
                  <a:pt x="13831" y="5389"/>
                </a:cubicBezTo>
                <a:cubicBezTo>
                  <a:pt x="-28651" y="33678"/>
                  <a:pt x="35357" y="171791"/>
                  <a:pt x="89364" y="186364"/>
                </a:cubicBezTo>
                <a:cubicBezTo>
                  <a:pt x="117197" y="196177"/>
                  <a:pt x="147714" y="181569"/>
                  <a:pt x="157526" y="153736"/>
                </a:cubicBezTo>
                <a:cubicBezTo>
                  <a:pt x="157776" y="153028"/>
                  <a:pt x="158010" y="152316"/>
                  <a:pt x="158230" y="151598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6" name="Google Shape;706;p18"/>
          <p:cNvSpPr/>
          <p:nvPr/>
        </p:nvSpPr>
        <p:spPr>
          <a:xfrm>
            <a:off x="2205365" y="1682567"/>
            <a:ext cx="72878" cy="86051"/>
          </a:xfrm>
          <a:custGeom>
            <a:avLst/>
            <a:gdLst/>
            <a:ahLst/>
            <a:cxnLst/>
            <a:rect l="l" t="t" r="r" b="b"/>
            <a:pathLst>
              <a:path w="97171" h="114734" extrusionOk="0">
                <a:moveTo>
                  <a:pt x="497" y="0"/>
                </a:moveTo>
                <a:cubicBezTo>
                  <a:pt x="103" y="146"/>
                  <a:pt x="-99" y="585"/>
                  <a:pt x="48" y="980"/>
                </a:cubicBezTo>
                <a:cubicBezTo>
                  <a:pt x="125" y="1188"/>
                  <a:pt x="289" y="1352"/>
                  <a:pt x="497" y="1429"/>
                </a:cubicBezTo>
                <a:cubicBezTo>
                  <a:pt x="38597" y="13145"/>
                  <a:pt x="60790" y="45529"/>
                  <a:pt x="77364" y="79629"/>
                </a:cubicBezTo>
                <a:cubicBezTo>
                  <a:pt x="65267" y="66961"/>
                  <a:pt x="49741" y="60579"/>
                  <a:pt x="32692" y="75343"/>
                </a:cubicBezTo>
                <a:cubicBezTo>
                  <a:pt x="31834" y="76105"/>
                  <a:pt x="32692" y="77533"/>
                  <a:pt x="33834" y="77248"/>
                </a:cubicBezTo>
                <a:cubicBezTo>
                  <a:pt x="46698" y="71933"/>
                  <a:pt x="61513" y="75246"/>
                  <a:pt x="70887" y="85534"/>
                </a:cubicBezTo>
                <a:cubicBezTo>
                  <a:pt x="78463" y="94039"/>
                  <a:pt x="85105" y="103331"/>
                  <a:pt x="90699" y="113252"/>
                </a:cubicBezTo>
                <a:cubicBezTo>
                  <a:pt x="92699" y="116396"/>
                  <a:pt x="98509" y="114109"/>
                  <a:pt x="96890" y="110395"/>
                </a:cubicBezTo>
                <a:lnTo>
                  <a:pt x="96890" y="109633"/>
                </a:lnTo>
                <a:cubicBezTo>
                  <a:pt x="93175" y="62675"/>
                  <a:pt x="51170" y="381"/>
                  <a:pt x="49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7" name="Google Shape;707;p18"/>
          <p:cNvSpPr/>
          <p:nvPr/>
        </p:nvSpPr>
        <p:spPr>
          <a:xfrm>
            <a:off x="2244395" y="1919905"/>
            <a:ext cx="231784" cy="188849"/>
          </a:xfrm>
          <a:custGeom>
            <a:avLst/>
            <a:gdLst/>
            <a:ahLst/>
            <a:cxnLst/>
            <a:rect l="l" t="t" r="r" b="b"/>
            <a:pathLst>
              <a:path w="309045" h="251798" extrusionOk="0">
                <a:moveTo>
                  <a:pt x="11894" y="105221"/>
                </a:moveTo>
                <a:cubicBezTo>
                  <a:pt x="7512" y="98554"/>
                  <a:pt x="-4394" y="7209"/>
                  <a:pt x="1702" y="446"/>
                </a:cubicBezTo>
                <a:cubicBezTo>
                  <a:pt x="9322" y="-8317"/>
                  <a:pt x="179248" y="114746"/>
                  <a:pt x="203441" y="131701"/>
                </a:cubicBezTo>
                <a:cubicBezTo>
                  <a:pt x="227635" y="148655"/>
                  <a:pt x="252400" y="234094"/>
                  <a:pt x="252400" y="234094"/>
                </a:cubicBezTo>
                <a:cubicBezTo>
                  <a:pt x="252400" y="234094"/>
                  <a:pt x="257067" y="143988"/>
                  <a:pt x="263735" y="132272"/>
                </a:cubicBezTo>
                <a:cubicBezTo>
                  <a:pt x="270402" y="120556"/>
                  <a:pt x="303168" y="73884"/>
                  <a:pt x="306026" y="73884"/>
                </a:cubicBezTo>
                <a:cubicBezTo>
                  <a:pt x="308883" y="73884"/>
                  <a:pt x="309931" y="169991"/>
                  <a:pt x="308216" y="181135"/>
                </a:cubicBezTo>
                <a:cubicBezTo>
                  <a:pt x="306502" y="192280"/>
                  <a:pt x="290405" y="243429"/>
                  <a:pt x="254876" y="250572"/>
                </a:cubicBezTo>
                <a:cubicBezTo>
                  <a:pt x="212490" y="258764"/>
                  <a:pt x="93237" y="227617"/>
                  <a:pt x="11894" y="105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8" name="Google Shape;708;p18"/>
          <p:cNvSpPr/>
          <p:nvPr/>
        </p:nvSpPr>
        <p:spPr>
          <a:xfrm>
            <a:off x="1886698" y="2003957"/>
            <a:ext cx="486767" cy="911478"/>
          </a:xfrm>
          <a:custGeom>
            <a:avLst/>
            <a:gdLst/>
            <a:ahLst/>
            <a:cxnLst/>
            <a:rect l="l" t="t" r="r" b="b"/>
            <a:pathLst>
              <a:path w="649022" h="1215304" extrusionOk="0">
                <a:moveTo>
                  <a:pt x="32957" y="1099957"/>
                </a:moveTo>
                <a:cubicBezTo>
                  <a:pt x="47244" y="1085479"/>
                  <a:pt x="467773" y="520170"/>
                  <a:pt x="530447" y="222990"/>
                </a:cubicBezTo>
                <a:cubicBezTo>
                  <a:pt x="571500" y="27727"/>
                  <a:pt x="415004" y="61732"/>
                  <a:pt x="415004" y="61732"/>
                </a:cubicBezTo>
                <a:lnTo>
                  <a:pt x="439865" y="4010"/>
                </a:lnTo>
                <a:cubicBezTo>
                  <a:pt x="439865" y="4010"/>
                  <a:pt x="495681" y="-23803"/>
                  <a:pt x="603790" y="67066"/>
                </a:cubicBezTo>
                <a:cubicBezTo>
                  <a:pt x="801529" y="233182"/>
                  <a:pt x="305086" y="1044235"/>
                  <a:pt x="0" y="121530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9" name="Google Shape;709;p18"/>
          <p:cNvSpPr/>
          <p:nvPr/>
        </p:nvSpPr>
        <p:spPr>
          <a:xfrm>
            <a:off x="1695754" y="2003194"/>
            <a:ext cx="571645" cy="958918"/>
          </a:xfrm>
          <a:custGeom>
            <a:avLst/>
            <a:gdLst/>
            <a:ahLst/>
            <a:cxnLst/>
            <a:rect l="l" t="t" r="r" b="b"/>
            <a:pathLst>
              <a:path w="762193" h="1278558" extrusionOk="0">
                <a:moveTo>
                  <a:pt x="554154" y="133710"/>
                </a:moveTo>
                <a:cubicBezTo>
                  <a:pt x="250783" y="535475"/>
                  <a:pt x="-83354" y="1099641"/>
                  <a:pt x="18754" y="1240420"/>
                </a:cubicBezTo>
                <a:cubicBezTo>
                  <a:pt x="132482" y="1397106"/>
                  <a:pt x="520340" y="1022107"/>
                  <a:pt x="531675" y="995056"/>
                </a:cubicBezTo>
                <a:cubicBezTo>
                  <a:pt x="544439" y="964671"/>
                  <a:pt x="686171" y="586624"/>
                  <a:pt x="747988" y="234199"/>
                </a:cubicBezTo>
                <a:cubicBezTo>
                  <a:pt x="814663" y="-153087"/>
                  <a:pt x="629116" y="34174"/>
                  <a:pt x="554154" y="133710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0" name="Google Shape;710;p18"/>
          <p:cNvSpPr/>
          <p:nvPr/>
        </p:nvSpPr>
        <p:spPr>
          <a:xfrm>
            <a:off x="1695754" y="2003194"/>
            <a:ext cx="571645" cy="958918"/>
          </a:xfrm>
          <a:custGeom>
            <a:avLst/>
            <a:gdLst/>
            <a:ahLst/>
            <a:cxnLst/>
            <a:rect l="l" t="t" r="r" b="b"/>
            <a:pathLst>
              <a:path w="762193" h="1278558" extrusionOk="0">
                <a:moveTo>
                  <a:pt x="554154" y="133710"/>
                </a:moveTo>
                <a:cubicBezTo>
                  <a:pt x="250783" y="535475"/>
                  <a:pt x="-83354" y="1099641"/>
                  <a:pt x="18754" y="1240420"/>
                </a:cubicBezTo>
                <a:cubicBezTo>
                  <a:pt x="132482" y="1397106"/>
                  <a:pt x="520340" y="1022107"/>
                  <a:pt x="531675" y="995056"/>
                </a:cubicBezTo>
                <a:cubicBezTo>
                  <a:pt x="544439" y="964671"/>
                  <a:pt x="686171" y="586624"/>
                  <a:pt x="747988" y="234199"/>
                </a:cubicBezTo>
                <a:cubicBezTo>
                  <a:pt x="814663" y="-153087"/>
                  <a:pt x="629116" y="34174"/>
                  <a:pt x="554154" y="13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1" name="Google Shape;711;p18"/>
          <p:cNvSpPr/>
          <p:nvPr/>
        </p:nvSpPr>
        <p:spPr>
          <a:xfrm>
            <a:off x="2094510" y="2206562"/>
            <a:ext cx="157163" cy="542925"/>
          </a:xfrm>
          <a:custGeom>
            <a:avLst/>
            <a:gdLst/>
            <a:ahLst/>
            <a:cxnLst/>
            <a:rect l="l" t="t" r="r" b="b"/>
            <a:pathLst>
              <a:path w="209550" h="723900" extrusionOk="0">
                <a:moveTo>
                  <a:pt x="0" y="723900"/>
                </a:moveTo>
                <a:cubicBezTo>
                  <a:pt x="67532" y="485775"/>
                  <a:pt x="151352" y="240601"/>
                  <a:pt x="209550" y="0"/>
                </a:cubicBezTo>
                <a:cubicBezTo>
                  <a:pt x="195548" y="125254"/>
                  <a:pt x="161925" y="247650"/>
                  <a:pt x="126682" y="368141"/>
                </a:cubicBezTo>
                <a:cubicBezTo>
                  <a:pt x="90656" y="488735"/>
                  <a:pt x="48501" y="607412"/>
                  <a:pt x="381" y="7237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2" name="Google Shape;712;p18"/>
          <p:cNvSpPr/>
          <p:nvPr/>
        </p:nvSpPr>
        <p:spPr>
          <a:xfrm>
            <a:off x="2229741" y="2244780"/>
            <a:ext cx="28575" cy="79153"/>
          </a:xfrm>
          <a:custGeom>
            <a:avLst/>
            <a:gdLst/>
            <a:ahLst/>
            <a:cxnLst/>
            <a:rect l="l" t="t" r="r" b="b"/>
            <a:pathLst>
              <a:path w="38100" h="105537" extrusionOk="0">
                <a:moveTo>
                  <a:pt x="38100" y="0"/>
                </a:moveTo>
                <a:cubicBezTo>
                  <a:pt x="34582" y="37847"/>
                  <a:pt x="21469" y="74171"/>
                  <a:pt x="0" y="105537"/>
                </a:cubicBezTo>
                <a:cubicBezTo>
                  <a:pt x="9389" y="69249"/>
                  <a:pt x="22144" y="33917"/>
                  <a:pt x="381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3" name="Google Shape;713;p18"/>
          <p:cNvSpPr/>
          <p:nvPr/>
        </p:nvSpPr>
        <p:spPr>
          <a:xfrm>
            <a:off x="1729034" y="2374940"/>
            <a:ext cx="730235" cy="586864"/>
          </a:xfrm>
          <a:custGeom>
            <a:avLst/>
            <a:gdLst/>
            <a:ahLst/>
            <a:cxnLst/>
            <a:rect l="l" t="t" r="r" b="b"/>
            <a:pathLst>
              <a:path w="973647" h="782485" extrusionOk="0">
                <a:moveTo>
                  <a:pt x="52865" y="776763"/>
                </a:moveTo>
                <a:cubicBezTo>
                  <a:pt x="188406" y="806957"/>
                  <a:pt x="495873" y="721232"/>
                  <a:pt x="965265" y="434339"/>
                </a:cubicBezTo>
                <a:cubicBezTo>
                  <a:pt x="1030225" y="394620"/>
                  <a:pt x="698565" y="-36387"/>
                  <a:pt x="626651" y="2475"/>
                </a:cubicBezTo>
                <a:cubicBezTo>
                  <a:pt x="536545" y="51338"/>
                  <a:pt x="197455" y="260698"/>
                  <a:pt x="174595" y="279176"/>
                </a:cubicBezTo>
                <a:cubicBezTo>
                  <a:pt x="-18287" y="434339"/>
                  <a:pt x="-39337" y="755903"/>
                  <a:pt x="52865" y="776763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4" name="Google Shape;714;p18"/>
          <p:cNvSpPr/>
          <p:nvPr/>
        </p:nvSpPr>
        <p:spPr>
          <a:xfrm>
            <a:off x="2072864" y="2178673"/>
            <a:ext cx="615588" cy="521664"/>
          </a:xfrm>
          <a:custGeom>
            <a:avLst/>
            <a:gdLst/>
            <a:ahLst/>
            <a:cxnLst/>
            <a:rect l="l" t="t" r="r" b="b"/>
            <a:pathLst>
              <a:path w="820784" h="695552" extrusionOk="0">
                <a:moveTo>
                  <a:pt x="0" y="494099"/>
                </a:moveTo>
                <a:cubicBezTo>
                  <a:pt x="0" y="494099"/>
                  <a:pt x="19050" y="467429"/>
                  <a:pt x="98393" y="310076"/>
                </a:cubicBezTo>
                <a:cubicBezTo>
                  <a:pt x="153162" y="201301"/>
                  <a:pt x="355568" y="-28823"/>
                  <a:pt x="696754" y="2990"/>
                </a:cubicBezTo>
                <a:cubicBezTo>
                  <a:pt x="827342" y="15087"/>
                  <a:pt x="875824" y="112051"/>
                  <a:pt x="737997" y="123481"/>
                </a:cubicBezTo>
                <a:cubicBezTo>
                  <a:pt x="640842" y="131578"/>
                  <a:pt x="572834" y="128815"/>
                  <a:pt x="541877" y="140341"/>
                </a:cubicBezTo>
                <a:cubicBezTo>
                  <a:pt x="541877" y="140341"/>
                  <a:pt x="665702" y="223303"/>
                  <a:pt x="668369" y="309695"/>
                </a:cubicBezTo>
                <a:cubicBezTo>
                  <a:pt x="670549" y="385232"/>
                  <a:pt x="667366" y="460828"/>
                  <a:pt x="658844" y="535914"/>
                </a:cubicBezTo>
                <a:cubicBezTo>
                  <a:pt x="644742" y="537493"/>
                  <a:pt x="630552" y="538161"/>
                  <a:pt x="616363" y="537914"/>
                </a:cubicBezTo>
                <a:cubicBezTo>
                  <a:pt x="612178" y="607877"/>
                  <a:pt x="568154" y="669207"/>
                  <a:pt x="503206" y="695553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5" name="Google Shape;715;p18"/>
          <p:cNvSpPr/>
          <p:nvPr/>
        </p:nvSpPr>
        <p:spPr>
          <a:xfrm>
            <a:off x="2198309" y="2281257"/>
            <a:ext cx="515011" cy="341060"/>
          </a:xfrm>
          <a:custGeom>
            <a:avLst/>
            <a:gdLst/>
            <a:ahLst/>
            <a:cxnLst/>
            <a:rect l="l" t="t" r="r" b="b"/>
            <a:pathLst>
              <a:path w="686682" h="454747" extrusionOk="0">
                <a:moveTo>
                  <a:pt x="0" y="77761"/>
                </a:moveTo>
                <a:cubicBezTo>
                  <a:pt x="59055" y="53663"/>
                  <a:pt x="185261" y="4705"/>
                  <a:pt x="302323" y="514"/>
                </a:cubicBezTo>
                <a:cubicBezTo>
                  <a:pt x="432435" y="-4154"/>
                  <a:pt x="684276" y="22040"/>
                  <a:pt x="686657" y="118052"/>
                </a:cubicBezTo>
                <a:cubicBezTo>
                  <a:pt x="688467" y="188537"/>
                  <a:pt x="591407" y="187013"/>
                  <a:pt x="591407" y="187013"/>
                </a:cubicBezTo>
                <a:cubicBezTo>
                  <a:pt x="591407" y="187013"/>
                  <a:pt x="693134" y="219684"/>
                  <a:pt x="680847" y="283692"/>
                </a:cubicBezTo>
                <a:cubicBezTo>
                  <a:pt x="669703" y="341985"/>
                  <a:pt x="594646" y="336365"/>
                  <a:pt x="594646" y="336365"/>
                </a:cubicBezTo>
                <a:cubicBezTo>
                  <a:pt x="594646" y="336365"/>
                  <a:pt x="653034" y="366845"/>
                  <a:pt x="631412" y="420852"/>
                </a:cubicBezTo>
                <a:cubicBezTo>
                  <a:pt x="605409" y="485908"/>
                  <a:pt x="487394" y="411327"/>
                  <a:pt x="404146" y="454570"/>
                </a:cubicBezTo>
                <a:cubicBezTo>
                  <a:pt x="385572" y="464191"/>
                  <a:pt x="0" y="77761"/>
                  <a:pt x="0" y="77761"/>
                </a:cubicBezTo>
                <a:close/>
              </a:path>
            </a:pathLst>
          </a:custGeom>
          <a:solidFill>
            <a:srgbClr val="EB948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6" name="Google Shape;716;p18"/>
          <p:cNvSpPr/>
          <p:nvPr/>
        </p:nvSpPr>
        <p:spPr>
          <a:xfrm>
            <a:off x="2411142" y="2380442"/>
            <a:ext cx="231142" cy="41661"/>
          </a:xfrm>
          <a:custGeom>
            <a:avLst/>
            <a:gdLst/>
            <a:ahLst/>
            <a:cxnLst/>
            <a:rect l="l" t="t" r="r" b="b"/>
            <a:pathLst>
              <a:path w="308190" h="55548" extrusionOk="0">
                <a:moveTo>
                  <a:pt x="543" y="6570"/>
                </a:moveTo>
                <a:cubicBezTo>
                  <a:pt x="59884" y="-7051"/>
                  <a:pt x="202473" y="-2955"/>
                  <a:pt x="306296" y="52385"/>
                </a:cubicBezTo>
                <a:cubicBezTo>
                  <a:pt x="308677" y="53719"/>
                  <a:pt x="308963" y="56100"/>
                  <a:pt x="306296" y="55433"/>
                </a:cubicBezTo>
                <a:cubicBezTo>
                  <a:pt x="206591" y="27208"/>
                  <a:pt x="103824" y="11215"/>
                  <a:pt x="257" y="7808"/>
                </a:cubicBezTo>
                <a:cubicBezTo>
                  <a:pt x="-124" y="7427"/>
                  <a:pt x="-124" y="6665"/>
                  <a:pt x="543" y="65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7" name="Google Shape;717;p18"/>
          <p:cNvSpPr/>
          <p:nvPr/>
        </p:nvSpPr>
        <p:spPr>
          <a:xfrm>
            <a:off x="2417553" y="2482482"/>
            <a:ext cx="228579" cy="51655"/>
          </a:xfrm>
          <a:custGeom>
            <a:avLst/>
            <a:gdLst/>
            <a:ahLst/>
            <a:cxnLst/>
            <a:rect l="l" t="t" r="r" b="b"/>
            <a:pathLst>
              <a:path w="304772" h="68873" extrusionOk="0">
                <a:moveTo>
                  <a:pt x="472" y="1675"/>
                </a:moveTo>
                <a:cubicBezTo>
                  <a:pt x="52860" y="-4802"/>
                  <a:pt x="199640" y="5676"/>
                  <a:pt x="302986" y="65683"/>
                </a:cubicBezTo>
                <a:cubicBezTo>
                  <a:pt x="305272" y="67017"/>
                  <a:pt x="305463" y="69493"/>
                  <a:pt x="302986" y="68731"/>
                </a:cubicBezTo>
                <a:cubicBezTo>
                  <a:pt x="204933" y="35410"/>
                  <a:pt x="103413" y="13329"/>
                  <a:pt x="377" y="2913"/>
                </a:cubicBezTo>
                <a:cubicBezTo>
                  <a:pt x="46" y="2753"/>
                  <a:pt x="-94" y="2355"/>
                  <a:pt x="66" y="2023"/>
                </a:cubicBezTo>
                <a:cubicBezTo>
                  <a:pt x="147" y="1856"/>
                  <a:pt x="295" y="1729"/>
                  <a:pt x="473" y="16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8" name="Google Shape;718;p18"/>
          <p:cNvSpPr/>
          <p:nvPr/>
        </p:nvSpPr>
        <p:spPr>
          <a:xfrm>
            <a:off x="1720999" y="2413016"/>
            <a:ext cx="651474" cy="557019"/>
          </a:xfrm>
          <a:custGeom>
            <a:avLst/>
            <a:gdLst/>
            <a:ahLst/>
            <a:cxnLst/>
            <a:rect l="l" t="t" r="r" b="b"/>
            <a:pathLst>
              <a:path w="868632" h="742692" extrusionOk="0">
                <a:moveTo>
                  <a:pt x="531257" y="0"/>
                </a:moveTo>
                <a:lnTo>
                  <a:pt x="868633" y="499872"/>
                </a:lnTo>
                <a:cubicBezTo>
                  <a:pt x="868633" y="499872"/>
                  <a:pt x="145209" y="820579"/>
                  <a:pt x="40815" y="724853"/>
                </a:cubicBezTo>
                <a:cubicBezTo>
                  <a:pt x="-63579" y="629126"/>
                  <a:pt x="52340" y="317468"/>
                  <a:pt x="163878" y="234220"/>
                </a:cubicBezTo>
                <a:cubicBezTo>
                  <a:pt x="275415" y="150971"/>
                  <a:pt x="531257" y="0"/>
                  <a:pt x="5312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9" name="Google Shape;719;p18"/>
          <p:cNvSpPr/>
          <p:nvPr/>
        </p:nvSpPr>
        <p:spPr>
          <a:xfrm>
            <a:off x="1809560" y="2413931"/>
            <a:ext cx="311948" cy="241858"/>
          </a:xfrm>
          <a:custGeom>
            <a:avLst/>
            <a:gdLst/>
            <a:ahLst/>
            <a:cxnLst/>
            <a:rect l="l" t="t" r="r" b="b"/>
            <a:pathLst>
              <a:path w="415931" h="322478" extrusionOk="0">
                <a:moveTo>
                  <a:pt x="172" y="321391"/>
                </a:moveTo>
                <a:cubicBezTo>
                  <a:pt x="14365" y="300722"/>
                  <a:pt x="44273" y="235666"/>
                  <a:pt x="116187" y="181088"/>
                </a:cubicBezTo>
                <a:cubicBezTo>
                  <a:pt x="178957" y="133463"/>
                  <a:pt x="365742" y="19163"/>
                  <a:pt x="414605" y="113"/>
                </a:cubicBezTo>
                <a:cubicBezTo>
                  <a:pt x="415843" y="-363"/>
                  <a:pt x="416510" y="780"/>
                  <a:pt x="415272" y="1446"/>
                </a:cubicBezTo>
                <a:cubicBezTo>
                  <a:pt x="374315" y="26116"/>
                  <a:pt x="195625" y="138606"/>
                  <a:pt x="128188" y="188708"/>
                </a:cubicBezTo>
                <a:cubicBezTo>
                  <a:pt x="57704" y="241095"/>
                  <a:pt x="16365" y="303484"/>
                  <a:pt x="1696" y="322058"/>
                </a:cubicBezTo>
                <a:cubicBezTo>
                  <a:pt x="934" y="322915"/>
                  <a:pt x="-494" y="322344"/>
                  <a:pt x="172" y="3213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0" name="Google Shape;720;p18"/>
          <p:cNvSpPr/>
          <p:nvPr/>
        </p:nvSpPr>
        <p:spPr>
          <a:xfrm>
            <a:off x="2051617" y="2496924"/>
            <a:ext cx="198905" cy="293851"/>
          </a:xfrm>
          <a:custGeom>
            <a:avLst/>
            <a:gdLst/>
            <a:ahLst/>
            <a:cxnLst/>
            <a:rect l="l" t="t" r="r" b="b"/>
            <a:pathLst>
              <a:path w="265207" h="391801" extrusionOk="0">
                <a:moveTo>
                  <a:pt x="265121" y="390756"/>
                </a:moveTo>
                <a:cubicBezTo>
                  <a:pt x="246898" y="357108"/>
                  <a:pt x="226997" y="324396"/>
                  <a:pt x="205494" y="292743"/>
                </a:cubicBezTo>
                <a:cubicBezTo>
                  <a:pt x="184349" y="259311"/>
                  <a:pt x="162156" y="226640"/>
                  <a:pt x="140153" y="193779"/>
                </a:cubicBezTo>
                <a:cubicBezTo>
                  <a:pt x="118150" y="160918"/>
                  <a:pt x="25853" y="33092"/>
                  <a:pt x="2517" y="612"/>
                </a:cubicBezTo>
                <a:cubicBezTo>
                  <a:pt x="2096" y="-19"/>
                  <a:pt x="1243" y="-190"/>
                  <a:pt x="612" y="231"/>
                </a:cubicBezTo>
                <a:cubicBezTo>
                  <a:pt x="-19" y="652"/>
                  <a:pt x="-190" y="1505"/>
                  <a:pt x="231" y="2136"/>
                </a:cubicBezTo>
                <a:cubicBezTo>
                  <a:pt x="21281" y="35664"/>
                  <a:pt x="105006" y="168347"/>
                  <a:pt x="126818" y="200446"/>
                </a:cubicBezTo>
                <a:cubicBezTo>
                  <a:pt x="148630" y="232546"/>
                  <a:pt x="170062" y="264835"/>
                  <a:pt x="192731" y="296363"/>
                </a:cubicBezTo>
                <a:cubicBezTo>
                  <a:pt x="215400" y="327891"/>
                  <a:pt x="237594" y="362086"/>
                  <a:pt x="263597" y="391613"/>
                </a:cubicBezTo>
                <a:cubicBezTo>
                  <a:pt x="263978" y="392089"/>
                  <a:pt x="265597" y="391613"/>
                  <a:pt x="265121" y="39075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1" name="Google Shape;721;p18"/>
          <p:cNvSpPr/>
          <p:nvPr/>
        </p:nvSpPr>
        <p:spPr>
          <a:xfrm>
            <a:off x="1844479" y="2759201"/>
            <a:ext cx="530995" cy="207668"/>
          </a:xfrm>
          <a:custGeom>
            <a:avLst/>
            <a:gdLst/>
            <a:ahLst/>
            <a:cxnLst/>
            <a:rect l="l" t="t" r="r" b="b"/>
            <a:pathLst>
              <a:path w="707993" h="276891" extrusionOk="0">
                <a:moveTo>
                  <a:pt x="678466" y="0"/>
                </a:moveTo>
                <a:cubicBezTo>
                  <a:pt x="687991" y="12954"/>
                  <a:pt x="698373" y="26003"/>
                  <a:pt x="707993" y="39243"/>
                </a:cubicBezTo>
                <a:lnTo>
                  <a:pt x="705041" y="40672"/>
                </a:lnTo>
                <a:cubicBezTo>
                  <a:pt x="538393" y="125263"/>
                  <a:pt x="363690" y="192943"/>
                  <a:pt x="183547" y="242697"/>
                </a:cubicBezTo>
                <a:cubicBezTo>
                  <a:pt x="123427" y="259201"/>
                  <a:pt x="62030" y="270639"/>
                  <a:pt x="0" y="276892"/>
                </a:cubicBezTo>
                <a:cubicBezTo>
                  <a:pt x="241649" y="219266"/>
                  <a:pt x="470630" y="122777"/>
                  <a:pt x="702850" y="35814"/>
                </a:cubicBezTo>
                <a:lnTo>
                  <a:pt x="701707" y="39719"/>
                </a:lnTo>
                <a:cubicBezTo>
                  <a:pt x="693801" y="26670"/>
                  <a:pt x="686086" y="13335"/>
                  <a:pt x="6784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2" name="Google Shape;722;p18"/>
          <p:cNvSpPr/>
          <p:nvPr/>
        </p:nvSpPr>
        <p:spPr>
          <a:xfrm>
            <a:off x="2645722" y="2771131"/>
            <a:ext cx="887824" cy="1286518"/>
          </a:xfrm>
          <a:custGeom>
            <a:avLst/>
            <a:gdLst/>
            <a:ahLst/>
            <a:cxnLst/>
            <a:rect l="l" t="t" r="r" b="b"/>
            <a:pathLst>
              <a:path w="1183766" h="1715357" extrusionOk="0">
                <a:moveTo>
                  <a:pt x="0" y="1715357"/>
                </a:moveTo>
                <a:lnTo>
                  <a:pt x="748189" y="1715357"/>
                </a:lnTo>
                <a:cubicBezTo>
                  <a:pt x="765334" y="1647349"/>
                  <a:pt x="784288" y="1572482"/>
                  <a:pt x="804291" y="1493711"/>
                </a:cubicBezTo>
                <a:cubicBezTo>
                  <a:pt x="810768" y="1468469"/>
                  <a:pt x="817150" y="1442847"/>
                  <a:pt x="823341" y="1416939"/>
                </a:cubicBezTo>
                <a:lnTo>
                  <a:pt x="823341" y="1416939"/>
                </a:lnTo>
                <a:cubicBezTo>
                  <a:pt x="824198" y="1413891"/>
                  <a:pt x="824960" y="1410653"/>
                  <a:pt x="825817" y="1407414"/>
                </a:cubicBezTo>
                <a:cubicBezTo>
                  <a:pt x="829754" y="1392174"/>
                  <a:pt x="833660" y="1376839"/>
                  <a:pt x="837533" y="1361408"/>
                </a:cubicBezTo>
                <a:cubicBezTo>
                  <a:pt x="841438" y="1345978"/>
                  <a:pt x="845344" y="1330357"/>
                  <a:pt x="849344" y="1314736"/>
                </a:cubicBezTo>
                <a:cubicBezTo>
                  <a:pt x="853345" y="1299115"/>
                  <a:pt x="857345" y="1283303"/>
                  <a:pt x="861346" y="1267587"/>
                </a:cubicBezTo>
                <a:cubicBezTo>
                  <a:pt x="865346" y="1251871"/>
                  <a:pt x="869156" y="1236631"/>
                  <a:pt x="873157" y="1221105"/>
                </a:cubicBezTo>
                <a:lnTo>
                  <a:pt x="916305" y="1051179"/>
                </a:lnTo>
                <a:cubicBezTo>
                  <a:pt x="920591" y="1034129"/>
                  <a:pt x="924973" y="1016984"/>
                  <a:pt x="929354" y="999935"/>
                </a:cubicBezTo>
                <a:cubicBezTo>
                  <a:pt x="940086" y="957644"/>
                  <a:pt x="950785" y="915575"/>
                  <a:pt x="961454" y="873728"/>
                </a:cubicBezTo>
                <a:cubicBezTo>
                  <a:pt x="964121" y="863346"/>
                  <a:pt x="966692" y="852869"/>
                  <a:pt x="969455" y="842486"/>
                </a:cubicBezTo>
                <a:cubicBezTo>
                  <a:pt x="977392" y="811244"/>
                  <a:pt x="985234" y="780320"/>
                  <a:pt x="992981" y="749713"/>
                </a:cubicBezTo>
                <a:cubicBezTo>
                  <a:pt x="995648" y="739616"/>
                  <a:pt x="998125" y="729424"/>
                  <a:pt x="1000697" y="719328"/>
                </a:cubicBezTo>
                <a:cubicBezTo>
                  <a:pt x="1004792" y="703136"/>
                  <a:pt x="1008983" y="687133"/>
                  <a:pt x="1012984" y="671227"/>
                </a:cubicBezTo>
                <a:cubicBezTo>
                  <a:pt x="1018699" y="648494"/>
                  <a:pt x="1024414" y="626015"/>
                  <a:pt x="1030129" y="603790"/>
                </a:cubicBezTo>
                <a:cubicBezTo>
                  <a:pt x="1032034" y="596360"/>
                  <a:pt x="1033939" y="589026"/>
                  <a:pt x="1035748" y="581692"/>
                </a:cubicBezTo>
                <a:cubicBezTo>
                  <a:pt x="1039082" y="568738"/>
                  <a:pt x="1042225" y="555879"/>
                  <a:pt x="1045273" y="543592"/>
                </a:cubicBezTo>
                <a:cubicBezTo>
                  <a:pt x="1045273" y="541972"/>
                  <a:pt x="1046131" y="540258"/>
                  <a:pt x="1046512" y="538639"/>
                </a:cubicBezTo>
                <a:cubicBezTo>
                  <a:pt x="1048512" y="530923"/>
                  <a:pt x="1050417" y="523208"/>
                  <a:pt x="1052417" y="515588"/>
                </a:cubicBezTo>
                <a:cubicBezTo>
                  <a:pt x="1057656" y="495014"/>
                  <a:pt x="1062895" y="474726"/>
                  <a:pt x="1067848" y="454819"/>
                </a:cubicBezTo>
                <a:lnTo>
                  <a:pt x="1072991" y="434530"/>
                </a:lnTo>
                <a:cubicBezTo>
                  <a:pt x="1083469" y="394049"/>
                  <a:pt x="1093280" y="355378"/>
                  <a:pt x="1102519" y="318992"/>
                </a:cubicBezTo>
                <a:cubicBezTo>
                  <a:pt x="1103948" y="313372"/>
                  <a:pt x="1105281" y="307753"/>
                  <a:pt x="1106710" y="302228"/>
                </a:cubicBezTo>
                <a:cubicBezTo>
                  <a:pt x="1107281" y="300133"/>
                  <a:pt x="1107853" y="297942"/>
                  <a:pt x="1108329" y="295846"/>
                </a:cubicBezTo>
                <a:cubicBezTo>
                  <a:pt x="1112330" y="280511"/>
                  <a:pt x="1116139" y="265462"/>
                  <a:pt x="1119759" y="250984"/>
                </a:cubicBezTo>
                <a:cubicBezTo>
                  <a:pt x="1121188" y="245459"/>
                  <a:pt x="1122616" y="240221"/>
                  <a:pt x="1123855" y="234887"/>
                </a:cubicBezTo>
                <a:cubicBezTo>
                  <a:pt x="1123855" y="234029"/>
                  <a:pt x="1123855" y="233363"/>
                  <a:pt x="1124522" y="232600"/>
                </a:cubicBezTo>
                <a:cubicBezTo>
                  <a:pt x="1126236" y="225647"/>
                  <a:pt x="1127950" y="218789"/>
                  <a:pt x="1129665" y="212122"/>
                </a:cubicBezTo>
                <a:cubicBezTo>
                  <a:pt x="1131380" y="205454"/>
                  <a:pt x="1132713" y="200311"/>
                  <a:pt x="1134142" y="194596"/>
                </a:cubicBezTo>
                <a:cubicBezTo>
                  <a:pt x="1137761" y="180785"/>
                  <a:pt x="1141000" y="167545"/>
                  <a:pt x="1144238" y="154972"/>
                </a:cubicBezTo>
                <a:cubicBezTo>
                  <a:pt x="1145667" y="149257"/>
                  <a:pt x="1147096" y="143828"/>
                  <a:pt x="1148429" y="138398"/>
                </a:cubicBezTo>
                <a:cubicBezTo>
                  <a:pt x="1149286" y="135636"/>
                  <a:pt x="1149953" y="132683"/>
                  <a:pt x="1150715" y="129921"/>
                </a:cubicBezTo>
                <a:cubicBezTo>
                  <a:pt x="1152049" y="124492"/>
                  <a:pt x="1153382" y="119158"/>
                  <a:pt x="1154716" y="114014"/>
                </a:cubicBezTo>
                <a:cubicBezTo>
                  <a:pt x="1156049" y="108871"/>
                  <a:pt x="1157288" y="103918"/>
                  <a:pt x="1158526" y="98965"/>
                </a:cubicBezTo>
                <a:cubicBezTo>
                  <a:pt x="1162812" y="82105"/>
                  <a:pt x="1166717" y="67151"/>
                  <a:pt x="1169956" y="54197"/>
                </a:cubicBezTo>
                <a:lnTo>
                  <a:pt x="1173861" y="38957"/>
                </a:lnTo>
                <a:cubicBezTo>
                  <a:pt x="1175956" y="30575"/>
                  <a:pt x="1177861" y="23431"/>
                  <a:pt x="1179290" y="17621"/>
                </a:cubicBezTo>
                <a:cubicBezTo>
                  <a:pt x="1179290" y="16002"/>
                  <a:pt x="1180052" y="14383"/>
                  <a:pt x="1180433" y="12954"/>
                </a:cubicBezTo>
                <a:cubicBezTo>
                  <a:pt x="1180814" y="11525"/>
                  <a:pt x="1181481" y="9049"/>
                  <a:pt x="1181862" y="7429"/>
                </a:cubicBezTo>
                <a:cubicBezTo>
                  <a:pt x="1182243" y="5810"/>
                  <a:pt x="1182529" y="5048"/>
                  <a:pt x="1182814" y="4000"/>
                </a:cubicBezTo>
                <a:cubicBezTo>
                  <a:pt x="1183481" y="1429"/>
                  <a:pt x="1183767" y="0"/>
                  <a:pt x="1183767" y="0"/>
                </a:cubicBezTo>
                <a:lnTo>
                  <a:pt x="483298" y="0"/>
                </a:lnTo>
                <a:cubicBezTo>
                  <a:pt x="483298" y="0"/>
                  <a:pt x="161544" y="1107757"/>
                  <a:pt x="0" y="17153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3" name="Google Shape;723;p18"/>
          <p:cNvSpPr/>
          <p:nvPr/>
        </p:nvSpPr>
        <p:spPr>
          <a:xfrm>
            <a:off x="3121139" y="2893976"/>
            <a:ext cx="299138" cy="1163674"/>
          </a:xfrm>
          <a:custGeom>
            <a:avLst/>
            <a:gdLst/>
            <a:ahLst/>
            <a:cxnLst/>
            <a:rect l="l" t="t" r="r" b="b"/>
            <a:pathLst>
              <a:path w="398850" h="1551565" extrusionOk="0">
                <a:moveTo>
                  <a:pt x="0" y="1551566"/>
                </a:moveTo>
                <a:lnTo>
                  <a:pt x="20193" y="1551566"/>
                </a:lnTo>
                <a:cubicBezTo>
                  <a:pt x="30480" y="1510609"/>
                  <a:pt x="40735" y="1469683"/>
                  <a:pt x="50959" y="1428789"/>
                </a:cubicBezTo>
                <a:cubicBezTo>
                  <a:pt x="76740" y="1325855"/>
                  <a:pt x="102521" y="1222890"/>
                  <a:pt x="128302" y="1119893"/>
                </a:cubicBezTo>
                <a:lnTo>
                  <a:pt x="177641" y="922916"/>
                </a:lnTo>
                <a:cubicBezTo>
                  <a:pt x="191484" y="867480"/>
                  <a:pt x="205296" y="812045"/>
                  <a:pt x="219075" y="756610"/>
                </a:cubicBezTo>
                <a:cubicBezTo>
                  <a:pt x="275368" y="529438"/>
                  <a:pt x="331661" y="301886"/>
                  <a:pt x="382524" y="73286"/>
                </a:cubicBezTo>
                <a:cubicBezTo>
                  <a:pt x="385667" y="59475"/>
                  <a:pt x="388811" y="45568"/>
                  <a:pt x="392049" y="31757"/>
                </a:cubicBezTo>
                <a:cubicBezTo>
                  <a:pt x="394430" y="21660"/>
                  <a:pt x="396621" y="11469"/>
                  <a:pt x="398812" y="1372"/>
                </a:cubicBezTo>
                <a:cubicBezTo>
                  <a:pt x="398970" y="793"/>
                  <a:pt x="398628" y="196"/>
                  <a:pt x="398050" y="39"/>
                </a:cubicBezTo>
                <a:cubicBezTo>
                  <a:pt x="397471" y="-119"/>
                  <a:pt x="396874" y="222"/>
                  <a:pt x="396716" y="800"/>
                </a:cubicBezTo>
                <a:cubicBezTo>
                  <a:pt x="394430" y="9087"/>
                  <a:pt x="392049" y="17279"/>
                  <a:pt x="389763" y="25566"/>
                </a:cubicBezTo>
                <a:cubicBezTo>
                  <a:pt x="386239" y="38043"/>
                  <a:pt x="382714" y="50617"/>
                  <a:pt x="379381" y="63189"/>
                </a:cubicBezTo>
                <a:cubicBezTo>
                  <a:pt x="323279" y="264929"/>
                  <a:pt x="271367" y="468097"/>
                  <a:pt x="220409" y="671170"/>
                </a:cubicBezTo>
                <a:cubicBezTo>
                  <a:pt x="205359" y="731114"/>
                  <a:pt x="190310" y="791090"/>
                  <a:pt x="175260" y="851097"/>
                </a:cubicBezTo>
                <a:cubicBezTo>
                  <a:pt x="156718" y="925202"/>
                  <a:pt x="138176" y="999402"/>
                  <a:pt x="119634" y="1073697"/>
                </a:cubicBezTo>
                <a:cubicBezTo>
                  <a:pt x="97028" y="1163676"/>
                  <a:pt x="74486" y="1253465"/>
                  <a:pt x="52006" y="1343064"/>
                </a:cubicBezTo>
                <a:cubicBezTo>
                  <a:pt x="34798" y="1412215"/>
                  <a:pt x="17463" y="1481716"/>
                  <a:pt x="0" y="155156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4" name="Google Shape;724;p18"/>
          <p:cNvSpPr/>
          <p:nvPr/>
        </p:nvSpPr>
        <p:spPr>
          <a:xfrm>
            <a:off x="3025198" y="2770560"/>
            <a:ext cx="508920" cy="1120640"/>
          </a:xfrm>
          <a:custGeom>
            <a:avLst/>
            <a:gdLst/>
            <a:ahLst/>
            <a:cxnLst/>
            <a:rect l="l" t="t" r="r" b="b"/>
            <a:pathLst>
              <a:path w="678560" h="1494186" extrusionOk="0">
                <a:moveTo>
                  <a:pt x="678561" y="0"/>
                </a:moveTo>
                <a:cubicBezTo>
                  <a:pt x="678561" y="0"/>
                  <a:pt x="454819" y="876872"/>
                  <a:pt x="298418" y="1494187"/>
                </a:cubicBezTo>
                <a:lnTo>
                  <a:pt x="0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5" name="Google Shape;725;p18"/>
          <p:cNvSpPr/>
          <p:nvPr/>
        </p:nvSpPr>
        <p:spPr>
          <a:xfrm>
            <a:off x="3025198" y="2770061"/>
            <a:ext cx="790313" cy="1286946"/>
          </a:xfrm>
          <a:custGeom>
            <a:avLst/>
            <a:gdLst/>
            <a:ahLst/>
            <a:cxnLst/>
            <a:rect l="l" t="t" r="r" b="b"/>
            <a:pathLst>
              <a:path w="1053750" h="1715928" extrusionOk="0">
                <a:moveTo>
                  <a:pt x="0" y="286"/>
                </a:moveTo>
                <a:lnTo>
                  <a:pt x="0" y="286"/>
                </a:lnTo>
                <a:cubicBezTo>
                  <a:pt x="0" y="4953"/>
                  <a:pt x="667" y="41434"/>
                  <a:pt x="2953" y="95536"/>
                </a:cubicBezTo>
                <a:cubicBezTo>
                  <a:pt x="3334" y="105061"/>
                  <a:pt x="3810" y="115157"/>
                  <a:pt x="4381" y="125825"/>
                </a:cubicBezTo>
                <a:cubicBezTo>
                  <a:pt x="11716" y="273939"/>
                  <a:pt x="31051" y="512255"/>
                  <a:pt x="80581" y="607314"/>
                </a:cubicBezTo>
                <a:cubicBezTo>
                  <a:pt x="82582" y="611219"/>
                  <a:pt x="84677" y="614839"/>
                  <a:pt x="86868" y="618268"/>
                </a:cubicBezTo>
                <a:cubicBezTo>
                  <a:pt x="87288" y="619064"/>
                  <a:pt x="87766" y="619828"/>
                  <a:pt x="88297" y="620554"/>
                </a:cubicBezTo>
                <a:cubicBezTo>
                  <a:pt x="88297" y="620554"/>
                  <a:pt x="94393" y="622745"/>
                  <a:pt x="105823" y="627412"/>
                </a:cubicBezTo>
                <a:lnTo>
                  <a:pt x="106489" y="627412"/>
                </a:lnTo>
                <a:cubicBezTo>
                  <a:pt x="112109" y="629698"/>
                  <a:pt x="118872" y="632555"/>
                  <a:pt x="126873" y="636080"/>
                </a:cubicBezTo>
                <a:cubicBezTo>
                  <a:pt x="154591" y="648081"/>
                  <a:pt x="196405" y="667798"/>
                  <a:pt x="248412" y="696754"/>
                </a:cubicBezTo>
                <a:cubicBezTo>
                  <a:pt x="262255" y="704374"/>
                  <a:pt x="276701" y="712724"/>
                  <a:pt x="291751" y="721805"/>
                </a:cubicBezTo>
                <a:cubicBezTo>
                  <a:pt x="291751" y="721805"/>
                  <a:pt x="296323" y="843629"/>
                  <a:pt x="302705" y="1015746"/>
                </a:cubicBezTo>
                <a:cubicBezTo>
                  <a:pt x="303657" y="1038797"/>
                  <a:pt x="304514" y="1062799"/>
                  <a:pt x="305467" y="1087564"/>
                </a:cubicBezTo>
                <a:cubicBezTo>
                  <a:pt x="309277" y="1189196"/>
                  <a:pt x="313468" y="1303210"/>
                  <a:pt x="317659" y="1417510"/>
                </a:cubicBezTo>
                <a:lnTo>
                  <a:pt x="317659" y="1417510"/>
                </a:lnTo>
                <a:cubicBezTo>
                  <a:pt x="321373" y="1519523"/>
                  <a:pt x="325088" y="1621917"/>
                  <a:pt x="328422" y="1715929"/>
                </a:cubicBezTo>
                <a:lnTo>
                  <a:pt x="1053751" y="1715929"/>
                </a:lnTo>
                <a:cubicBezTo>
                  <a:pt x="1034701" y="1450276"/>
                  <a:pt x="1008031" y="1096232"/>
                  <a:pt x="982789" y="770382"/>
                </a:cubicBezTo>
                <a:cubicBezTo>
                  <a:pt x="982789" y="770382"/>
                  <a:pt x="1048703" y="585883"/>
                  <a:pt x="1041368" y="492728"/>
                </a:cubicBezTo>
                <a:cubicBezTo>
                  <a:pt x="1023747" y="266986"/>
                  <a:pt x="922496" y="0"/>
                  <a:pt x="92249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6" name="Google Shape;726;p18"/>
          <p:cNvSpPr/>
          <p:nvPr/>
        </p:nvSpPr>
        <p:spPr>
          <a:xfrm>
            <a:off x="3076060" y="2832557"/>
            <a:ext cx="121731" cy="440925"/>
          </a:xfrm>
          <a:custGeom>
            <a:avLst/>
            <a:gdLst/>
            <a:ahLst/>
            <a:cxnLst/>
            <a:rect l="l" t="t" r="r" b="b"/>
            <a:pathLst>
              <a:path w="162308" h="587900" extrusionOk="0">
                <a:moveTo>
                  <a:pt x="159927" y="388539"/>
                </a:moveTo>
                <a:cubicBezTo>
                  <a:pt x="157164" y="369965"/>
                  <a:pt x="154307" y="351391"/>
                  <a:pt x="151545" y="332818"/>
                </a:cubicBezTo>
                <a:cubicBezTo>
                  <a:pt x="146306" y="298813"/>
                  <a:pt x="139353" y="265095"/>
                  <a:pt x="133447" y="231186"/>
                </a:cubicBezTo>
                <a:cubicBezTo>
                  <a:pt x="119922" y="154414"/>
                  <a:pt x="105825" y="77262"/>
                  <a:pt x="88775" y="1157"/>
                </a:cubicBezTo>
                <a:cubicBezTo>
                  <a:pt x="88467" y="262"/>
                  <a:pt x="87491" y="-214"/>
                  <a:pt x="86596" y="94"/>
                </a:cubicBezTo>
                <a:cubicBezTo>
                  <a:pt x="85932" y="322"/>
                  <a:pt x="85475" y="932"/>
                  <a:pt x="85442" y="1633"/>
                </a:cubicBezTo>
                <a:cubicBezTo>
                  <a:pt x="88489" y="32399"/>
                  <a:pt x="92013" y="63165"/>
                  <a:pt x="96300" y="93740"/>
                </a:cubicBezTo>
                <a:cubicBezTo>
                  <a:pt x="100586" y="124315"/>
                  <a:pt x="103729" y="155176"/>
                  <a:pt x="108015" y="185752"/>
                </a:cubicBezTo>
                <a:cubicBezTo>
                  <a:pt x="116588" y="246426"/>
                  <a:pt x="125065" y="307195"/>
                  <a:pt x="135352" y="367679"/>
                </a:cubicBezTo>
                <a:cubicBezTo>
                  <a:pt x="139353" y="390920"/>
                  <a:pt x="154402" y="432639"/>
                  <a:pt x="120398" y="439879"/>
                </a:cubicBezTo>
                <a:cubicBezTo>
                  <a:pt x="93823" y="445594"/>
                  <a:pt x="74392" y="419495"/>
                  <a:pt x="66582" y="397683"/>
                </a:cubicBezTo>
                <a:cubicBezTo>
                  <a:pt x="58365" y="370271"/>
                  <a:pt x="52376" y="342239"/>
                  <a:pt x="48675" y="313863"/>
                </a:cubicBezTo>
                <a:cubicBezTo>
                  <a:pt x="43246" y="283192"/>
                  <a:pt x="38483" y="252427"/>
                  <a:pt x="34101" y="221661"/>
                </a:cubicBezTo>
                <a:cubicBezTo>
                  <a:pt x="24576" y="154986"/>
                  <a:pt x="14194" y="87644"/>
                  <a:pt x="3336" y="20779"/>
                </a:cubicBezTo>
                <a:cubicBezTo>
                  <a:pt x="3336" y="18873"/>
                  <a:pt x="-93" y="19445"/>
                  <a:pt x="2" y="21350"/>
                </a:cubicBezTo>
                <a:cubicBezTo>
                  <a:pt x="1476" y="90074"/>
                  <a:pt x="6436" y="158678"/>
                  <a:pt x="14861" y="226899"/>
                </a:cubicBezTo>
                <a:cubicBezTo>
                  <a:pt x="19115" y="259602"/>
                  <a:pt x="24005" y="292177"/>
                  <a:pt x="29530" y="324626"/>
                </a:cubicBezTo>
                <a:cubicBezTo>
                  <a:pt x="34768" y="355011"/>
                  <a:pt x="38578" y="387586"/>
                  <a:pt x="52008" y="415685"/>
                </a:cubicBezTo>
                <a:cubicBezTo>
                  <a:pt x="62581" y="437688"/>
                  <a:pt x="82203" y="457500"/>
                  <a:pt x="107444" y="460167"/>
                </a:cubicBezTo>
                <a:lnTo>
                  <a:pt x="109063" y="460167"/>
                </a:lnTo>
                <a:cubicBezTo>
                  <a:pt x="108415" y="460585"/>
                  <a:pt x="108021" y="461301"/>
                  <a:pt x="108016" y="462072"/>
                </a:cubicBezTo>
                <a:cubicBezTo>
                  <a:pt x="108015" y="472930"/>
                  <a:pt x="108015" y="483979"/>
                  <a:pt x="109349" y="494743"/>
                </a:cubicBezTo>
                <a:cubicBezTo>
                  <a:pt x="110682" y="505506"/>
                  <a:pt x="112683" y="516269"/>
                  <a:pt x="114683" y="526842"/>
                </a:cubicBezTo>
                <a:cubicBezTo>
                  <a:pt x="116681" y="537662"/>
                  <a:pt x="119451" y="548325"/>
                  <a:pt x="122970" y="558751"/>
                </a:cubicBezTo>
                <a:cubicBezTo>
                  <a:pt x="124780" y="563704"/>
                  <a:pt x="126589" y="568276"/>
                  <a:pt x="128875" y="573419"/>
                </a:cubicBezTo>
                <a:cubicBezTo>
                  <a:pt x="131495" y="578095"/>
                  <a:pt x="134389" y="582611"/>
                  <a:pt x="137543" y="586945"/>
                </a:cubicBezTo>
                <a:cubicBezTo>
                  <a:pt x="138686" y="588849"/>
                  <a:pt x="140972" y="587611"/>
                  <a:pt x="141067" y="585802"/>
                </a:cubicBezTo>
                <a:lnTo>
                  <a:pt x="141067" y="585802"/>
                </a:lnTo>
                <a:cubicBezTo>
                  <a:pt x="140972" y="584025"/>
                  <a:pt x="140972" y="582244"/>
                  <a:pt x="141067" y="580468"/>
                </a:cubicBezTo>
                <a:cubicBezTo>
                  <a:pt x="141019" y="580152"/>
                  <a:pt x="141019" y="579831"/>
                  <a:pt x="141067" y="579515"/>
                </a:cubicBezTo>
                <a:lnTo>
                  <a:pt x="141067" y="579515"/>
                </a:lnTo>
                <a:cubicBezTo>
                  <a:pt x="141031" y="576330"/>
                  <a:pt x="140809" y="573149"/>
                  <a:pt x="140400" y="569990"/>
                </a:cubicBezTo>
                <a:cubicBezTo>
                  <a:pt x="139638" y="564751"/>
                  <a:pt x="138496" y="559608"/>
                  <a:pt x="137352" y="554464"/>
                </a:cubicBezTo>
                <a:cubicBezTo>
                  <a:pt x="135066" y="544082"/>
                  <a:pt x="132209" y="533795"/>
                  <a:pt x="129447" y="523603"/>
                </a:cubicBezTo>
                <a:cubicBezTo>
                  <a:pt x="126684" y="513412"/>
                  <a:pt x="124494" y="503029"/>
                  <a:pt x="121827" y="492742"/>
                </a:cubicBezTo>
                <a:cubicBezTo>
                  <a:pt x="119160" y="482455"/>
                  <a:pt x="115635" y="471882"/>
                  <a:pt x="113159" y="461214"/>
                </a:cubicBezTo>
                <a:cubicBezTo>
                  <a:pt x="113054" y="460829"/>
                  <a:pt x="112819" y="460492"/>
                  <a:pt x="112492" y="460262"/>
                </a:cubicBezTo>
                <a:cubicBezTo>
                  <a:pt x="132671" y="461180"/>
                  <a:pt x="151304" y="449492"/>
                  <a:pt x="159260" y="430925"/>
                </a:cubicBezTo>
                <a:cubicBezTo>
                  <a:pt x="163085" y="417083"/>
                  <a:pt x="163314" y="402494"/>
                  <a:pt x="159927" y="38853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7" name="Google Shape;727;p18"/>
          <p:cNvSpPr/>
          <p:nvPr/>
        </p:nvSpPr>
        <p:spPr>
          <a:xfrm>
            <a:off x="3052542" y="3215503"/>
            <a:ext cx="237330" cy="111375"/>
          </a:xfrm>
          <a:custGeom>
            <a:avLst/>
            <a:gdLst/>
            <a:ahLst/>
            <a:cxnLst/>
            <a:rect l="l" t="t" r="r" b="b"/>
            <a:pathLst>
              <a:path w="316440" h="148500" extrusionOk="0">
                <a:moveTo>
                  <a:pt x="315204" y="144264"/>
                </a:moveTo>
                <a:cubicBezTo>
                  <a:pt x="293138" y="127293"/>
                  <a:pt x="269867" y="111949"/>
                  <a:pt x="245576" y="98353"/>
                </a:cubicBezTo>
                <a:cubicBezTo>
                  <a:pt x="220047" y="82875"/>
                  <a:pt x="193508" y="69129"/>
                  <a:pt x="166138" y="57205"/>
                </a:cubicBezTo>
                <a:cubicBezTo>
                  <a:pt x="112512" y="33869"/>
                  <a:pt x="57267" y="17962"/>
                  <a:pt x="1927" y="55"/>
                </a:cubicBezTo>
                <a:cubicBezTo>
                  <a:pt x="307" y="-421"/>
                  <a:pt x="-836" y="2341"/>
                  <a:pt x="784" y="2913"/>
                </a:cubicBezTo>
                <a:cubicBezTo>
                  <a:pt x="54409" y="24248"/>
                  <a:pt x="105559" y="52538"/>
                  <a:pt x="157470" y="77874"/>
                </a:cubicBezTo>
                <a:cubicBezTo>
                  <a:pt x="182997" y="90352"/>
                  <a:pt x="208714" y="102163"/>
                  <a:pt x="234718" y="113688"/>
                </a:cubicBezTo>
                <a:cubicBezTo>
                  <a:pt x="260721" y="125214"/>
                  <a:pt x="286534" y="138548"/>
                  <a:pt x="313204" y="148264"/>
                </a:cubicBezTo>
                <a:cubicBezTo>
                  <a:pt x="314308" y="148816"/>
                  <a:pt x="315652" y="148369"/>
                  <a:pt x="316204" y="147264"/>
                </a:cubicBezTo>
                <a:cubicBezTo>
                  <a:pt x="316756" y="146159"/>
                  <a:pt x="316309" y="144816"/>
                  <a:pt x="315204" y="144263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8" name="Google Shape;728;p18"/>
          <p:cNvSpPr/>
          <p:nvPr/>
        </p:nvSpPr>
        <p:spPr>
          <a:xfrm>
            <a:off x="3387175" y="2828060"/>
            <a:ext cx="215970" cy="191142"/>
          </a:xfrm>
          <a:custGeom>
            <a:avLst/>
            <a:gdLst/>
            <a:ahLst/>
            <a:cxnLst/>
            <a:rect l="l" t="t" r="r" b="b"/>
            <a:pathLst>
              <a:path w="287960" h="254856" extrusionOk="0">
                <a:moveTo>
                  <a:pt x="287364" y="246898"/>
                </a:moveTo>
                <a:cubicBezTo>
                  <a:pt x="249264" y="246898"/>
                  <a:pt x="119248" y="237373"/>
                  <a:pt x="80672" y="194130"/>
                </a:cubicBezTo>
                <a:cubicBezTo>
                  <a:pt x="59216" y="168459"/>
                  <a:pt x="42828" y="138949"/>
                  <a:pt x="32380" y="107166"/>
                </a:cubicBezTo>
                <a:cubicBezTo>
                  <a:pt x="20345" y="72500"/>
                  <a:pt x="10577" y="37087"/>
                  <a:pt x="3138" y="1153"/>
                </a:cubicBezTo>
                <a:cubicBezTo>
                  <a:pt x="3138" y="-657"/>
                  <a:pt x="186" y="-85"/>
                  <a:pt x="90" y="1153"/>
                </a:cubicBezTo>
                <a:cubicBezTo>
                  <a:pt x="-758" y="41658"/>
                  <a:pt x="4377" y="82067"/>
                  <a:pt x="15330" y="121073"/>
                </a:cubicBezTo>
                <a:cubicBezTo>
                  <a:pt x="24379" y="154124"/>
                  <a:pt x="36666" y="191081"/>
                  <a:pt x="62955" y="214322"/>
                </a:cubicBezTo>
                <a:cubicBezTo>
                  <a:pt x="89244" y="237563"/>
                  <a:pt x="129630" y="247279"/>
                  <a:pt x="165254" y="251660"/>
                </a:cubicBezTo>
                <a:cubicBezTo>
                  <a:pt x="205728" y="256409"/>
                  <a:pt x="246649" y="255865"/>
                  <a:pt x="286983" y="250041"/>
                </a:cubicBezTo>
                <a:cubicBezTo>
                  <a:pt x="287933" y="249476"/>
                  <a:pt x="288244" y="248248"/>
                  <a:pt x="287679" y="247299"/>
                </a:cubicBezTo>
                <a:cubicBezTo>
                  <a:pt x="287592" y="247152"/>
                  <a:pt x="287486" y="247018"/>
                  <a:pt x="287364" y="246898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9" name="Google Shape;729;p18"/>
          <p:cNvSpPr/>
          <p:nvPr/>
        </p:nvSpPr>
        <p:spPr>
          <a:xfrm>
            <a:off x="2961875" y="2829805"/>
            <a:ext cx="67109" cy="188611"/>
          </a:xfrm>
          <a:custGeom>
            <a:avLst/>
            <a:gdLst/>
            <a:ahLst/>
            <a:cxnLst/>
            <a:rect l="l" t="t" r="r" b="b"/>
            <a:pathLst>
              <a:path w="89479" h="251481" extrusionOk="0">
                <a:moveTo>
                  <a:pt x="611" y="246476"/>
                </a:moveTo>
                <a:cubicBezTo>
                  <a:pt x="12232" y="246476"/>
                  <a:pt x="46426" y="222473"/>
                  <a:pt x="50522" y="216282"/>
                </a:cubicBezTo>
                <a:cubicBezTo>
                  <a:pt x="79097" y="173324"/>
                  <a:pt x="85860" y="36926"/>
                  <a:pt x="88622" y="1112"/>
                </a:cubicBezTo>
                <a:cubicBezTo>
                  <a:pt x="88622" y="-698"/>
                  <a:pt x="89479" y="-126"/>
                  <a:pt x="89479" y="1589"/>
                </a:cubicBezTo>
                <a:cubicBezTo>
                  <a:pt x="89479" y="41784"/>
                  <a:pt x="88146" y="82742"/>
                  <a:pt x="84812" y="121508"/>
                </a:cubicBezTo>
                <a:cubicBezTo>
                  <a:pt x="82050" y="154560"/>
                  <a:pt x="78240" y="191517"/>
                  <a:pt x="69953" y="214758"/>
                </a:cubicBezTo>
                <a:cubicBezTo>
                  <a:pt x="61666" y="237999"/>
                  <a:pt x="13374" y="256001"/>
                  <a:pt x="897" y="250477"/>
                </a:cubicBezTo>
                <a:cubicBezTo>
                  <a:pt x="-246" y="250096"/>
                  <a:pt x="-246" y="246476"/>
                  <a:pt x="611" y="24647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0" name="Google Shape;730;p18"/>
          <p:cNvSpPr/>
          <p:nvPr/>
        </p:nvSpPr>
        <p:spPr>
          <a:xfrm>
            <a:off x="3640774" y="2808425"/>
            <a:ext cx="82010" cy="1249224"/>
          </a:xfrm>
          <a:custGeom>
            <a:avLst/>
            <a:gdLst/>
            <a:ahLst/>
            <a:cxnLst/>
            <a:rect l="l" t="t" r="r" b="b"/>
            <a:pathLst>
              <a:path w="109347" h="1665632" extrusionOk="0">
                <a:moveTo>
                  <a:pt x="0" y="8758"/>
                </a:moveTo>
                <a:cubicBezTo>
                  <a:pt x="1048" y="12283"/>
                  <a:pt x="92774" y="357850"/>
                  <a:pt x="88392" y="441765"/>
                </a:cubicBezTo>
                <a:cubicBezTo>
                  <a:pt x="84011" y="525680"/>
                  <a:pt x="35243" y="694178"/>
                  <a:pt x="35052" y="695606"/>
                </a:cubicBezTo>
                <a:cubicBezTo>
                  <a:pt x="34862" y="697035"/>
                  <a:pt x="60293" y="1132232"/>
                  <a:pt x="91345" y="1665632"/>
                </a:cubicBezTo>
                <a:lnTo>
                  <a:pt x="109347" y="1665632"/>
                </a:lnTo>
                <a:lnTo>
                  <a:pt x="53054" y="697892"/>
                </a:lnTo>
                <a:cubicBezTo>
                  <a:pt x="55150" y="685319"/>
                  <a:pt x="102299" y="524918"/>
                  <a:pt x="106394" y="443003"/>
                </a:cubicBezTo>
                <a:cubicBezTo>
                  <a:pt x="110871" y="356326"/>
                  <a:pt x="21336" y="18760"/>
                  <a:pt x="17526" y="4377"/>
                </a:cubicBezTo>
                <a:cubicBezTo>
                  <a:pt x="14682" y="-49"/>
                  <a:pt x="8789" y="-1331"/>
                  <a:pt x="4364" y="1513"/>
                </a:cubicBezTo>
                <a:cubicBezTo>
                  <a:pt x="1780" y="3173"/>
                  <a:pt x="156" y="5977"/>
                  <a:pt x="0" y="9044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1" name="Google Shape;731;p18"/>
          <p:cNvSpPr/>
          <p:nvPr/>
        </p:nvSpPr>
        <p:spPr>
          <a:xfrm>
            <a:off x="2980478" y="2025389"/>
            <a:ext cx="769310" cy="810179"/>
          </a:xfrm>
          <a:custGeom>
            <a:avLst/>
            <a:gdLst/>
            <a:ahLst/>
            <a:cxnLst/>
            <a:rect l="l" t="t" r="r" b="b"/>
            <a:pathLst>
              <a:path w="1025747" h="1080239" extrusionOk="0">
                <a:moveTo>
                  <a:pt x="1025747" y="1080240"/>
                </a:moveTo>
                <a:lnTo>
                  <a:pt x="0" y="1080240"/>
                </a:lnTo>
                <a:lnTo>
                  <a:pt x="93059" y="770201"/>
                </a:lnTo>
                <a:cubicBezTo>
                  <a:pt x="93059" y="770201"/>
                  <a:pt x="41529" y="670284"/>
                  <a:pt x="46958" y="596084"/>
                </a:cubicBezTo>
                <a:cubicBezTo>
                  <a:pt x="58388" y="441303"/>
                  <a:pt x="325374" y="79353"/>
                  <a:pt x="346615" y="60398"/>
                </a:cubicBezTo>
                <a:cubicBezTo>
                  <a:pt x="432340" y="-15802"/>
                  <a:pt x="543973" y="-17326"/>
                  <a:pt x="608457" y="41348"/>
                </a:cubicBezTo>
                <a:cubicBezTo>
                  <a:pt x="807625" y="222323"/>
                  <a:pt x="907732" y="793823"/>
                  <a:pt x="907732" y="793823"/>
                </a:cubicBezTo>
                <a:cubicBezTo>
                  <a:pt x="978980" y="889359"/>
                  <a:pt x="1025747" y="1080240"/>
                  <a:pt x="1025747" y="108024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2" name="Google Shape;732;p18"/>
          <p:cNvSpPr/>
          <p:nvPr/>
        </p:nvSpPr>
        <p:spPr>
          <a:xfrm>
            <a:off x="3075746" y="2560232"/>
            <a:ext cx="204628" cy="28455"/>
          </a:xfrm>
          <a:custGeom>
            <a:avLst/>
            <a:gdLst/>
            <a:ahLst/>
            <a:cxnLst/>
            <a:rect l="l" t="t" r="r" b="b"/>
            <a:pathLst>
              <a:path w="272838" h="37940" extrusionOk="0">
                <a:moveTo>
                  <a:pt x="271406" y="1070"/>
                </a:moveTo>
                <a:cubicBezTo>
                  <a:pt x="226367" y="-1455"/>
                  <a:pt x="181188" y="492"/>
                  <a:pt x="136532" y="6880"/>
                </a:cubicBezTo>
                <a:cubicBezTo>
                  <a:pt x="114053" y="10404"/>
                  <a:pt x="91765" y="15357"/>
                  <a:pt x="69286" y="20977"/>
                </a:cubicBezTo>
                <a:cubicBezTo>
                  <a:pt x="58141" y="23739"/>
                  <a:pt x="46997" y="26025"/>
                  <a:pt x="35853" y="28216"/>
                </a:cubicBezTo>
                <a:cubicBezTo>
                  <a:pt x="24416" y="30956"/>
                  <a:pt x="12611" y="31824"/>
                  <a:pt x="896" y="30788"/>
                </a:cubicBezTo>
                <a:cubicBezTo>
                  <a:pt x="-152" y="30788"/>
                  <a:pt x="-437" y="32693"/>
                  <a:pt x="896" y="32978"/>
                </a:cubicBezTo>
                <a:cubicBezTo>
                  <a:pt x="11492" y="35578"/>
                  <a:pt x="22298" y="37235"/>
                  <a:pt x="33186" y="37931"/>
                </a:cubicBezTo>
                <a:cubicBezTo>
                  <a:pt x="43934" y="38036"/>
                  <a:pt x="54671" y="37239"/>
                  <a:pt x="65285" y="35550"/>
                </a:cubicBezTo>
                <a:cubicBezTo>
                  <a:pt x="88050" y="32121"/>
                  <a:pt x="110815" y="27454"/>
                  <a:pt x="133675" y="23739"/>
                </a:cubicBezTo>
                <a:cubicBezTo>
                  <a:pt x="179585" y="16405"/>
                  <a:pt x="225496" y="8975"/>
                  <a:pt x="271406" y="6023"/>
                </a:cubicBezTo>
                <a:cubicBezTo>
                  <a:pt x="273121" y="5832"/>
                  <a:pt x="273502" y="1165"/>
                  <a:pt x="271406" y="10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3" name="Google Shape;733;p18"/>
          <p:cNvSpPr/>
          <p:nvPr/>
        </p:nvSpPr>
        <p:spPr>
          <a:xfrm>
            <a:off x="3189017" y="2590678"/>
            <a:ext cx="164661" cy="27454"/>
          </a:xfrm>
          <a:custGeom>
            <a:avLst/>
            <a:gdLst/>
            <a:ahLst/>
            <a:cxnLst/>
            <a:rect l="l" t="t" r="r" b="b"/>
            <a:pathLst>
              <a:path w="219548" h="36605" extrusionOk="0">
                <a:moveTo>
                  <a:pt x="218390" y="32484"/>
                </a:moveTo>
                <a:cubicBezTo>
                  <a:pt x="183503" y="20913"/>
                  <a:pt x="147773" y="12060"/>
                  <a:pt x="111519" y="6004"/>
                </a:cubicBezTo>
                <a:cubicBezTo>
                  <a:pt x="93349" y="3172"/>
                  <a:pt x="75031" y="1391"/>
                  <a:pt x="56655" y="670"/>
                </a:cubicBezTo>
                <a:cubicBezTo>
                  <a:pt x="47892" y="670"/>
                  <a:pt x="39034" y="99"/>
                  <a:pt x="30271" y="4"/>
                </a:cubicBezTo>
                <a:cubicBezTo>
                  <a:pt x="21508" y="-92"/>
                  <a:pt x="10650" y="1718"/>
                  <a:pt x="934" y="1432"/>
                </a:cubicBezTo>
                <a:cubicBezTo>
                  <a:pt x="-114" y="1432"/>
                  <a:pt x="-495" y="3528"/>
                  <a:pt x="934" y="3528"/>
                </a:cubicBezTo>
                <a:cubicBezTo>
                  <a:pt x="10459" y="4195"/>
                  <a:pt x="18936" y="6766"/>
                  <a:pt x="27985" y="8100"/>
                </a:cubicBezTo>
                <a:lnTo>
                  <a:pt x="55131" y="12005"/>
                </a:lnTo>
                <a:cubicBezTo>
                  <a:pt x="73229" y="14672"/>
                  <a:pt x="91326" y="17530"/>
                  <a:pt x="109519" y="19911"/>
                </a:cubicBezTo>
                <a:cubicBezTo>
                  <a:pt x="145905" y="24769"/>
                  <a:pt x="182004" y="30007"/>
                  <a:pt x="218104" y="36580"/>
                </a:cubicBezTo>
                <a:cubicBezTo>
                  <a:pt x="219723" y="36961"/>
                  <a:pt x="220200" y="33055"/>
                  <a:pt x="218390" y="324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4" name="Google Shape;734;p18"/>
          <p:cNvSpPr/>
          <p:nvPr/>
        </p:nvSpPr>
        <p:spPr>
          <a:xfrm>
            <a:off x="3216007" y="1806583"/>
            <a:ext cx="190378" cy="358654"/>
          </a:xfrm>
          <a:custGeom>
            <a:avLst/>
            <a:gdLst/>
            <a:ahLst/>
            <a:cxnLst/>
            <a:rect l="l" t="t" r="r" b="b"/>
            <a:pathLst>
              <a:path w="253837" h="478206" extrusionOk="0">
                <a:moveTo>
                  <a:pt x="252698" y="338995"/>
                </a:moveTo>
                <a:cubicBezTo>
                  <a:pt x="247555" y="358616"/>
                  <a:pt x="150304" y="484442"/>
                  <a:pt x="60198" y="477965"/>
                </a:cubicBezTo>
                <a:cubicBezTo>
                  <a:pt x="30861" y="475869"/>
                  <a:pt x="35433" y="315373"/>
                  <a:pt x="35433" y="315373"/>
                </a:cubicBezTo>
                <a:lnTo>
                  <a:pt x="33052" y="303371"/>
                </a:lnTo>
                <a:lnTo>
                  <a:pt x="0" y="136303"/>
                </a:lnTo>
                <a:lnTo>
                  <a:pt x="198215" y="15812"/>
                </a:lnTo>
                <a:lnTo>
                  <a:pt x="226790" y="0"/>
                </a:lnTo>
                <a:cubicBezTo>
                  <a:pt x="226790" y="0"/>
                  <a:pt x="232886" y="46292"/>
                  <a:pt x="239839" y="104013"/>
                </a:cubicBezTo>
                <a:cubicBezTo>
                  <a:pt x="239839" y="106680"/>
                  <a:pt x="240506" y="109347"/>
                  <a:pt x="240792" y="112204"/>
                </a:cubicBezTo>
                <a:cubicBezTo>
                  <a:pt x="241078" y="115062"/>
                  <a:pt x="241745" y="118586"/>
                  <a:pt x="242030" y="121729"/>
                </a:cubicBezTo>
                <a:cubicBezTo>
                  <a:pt x="243173" y="130302"/>
                  <a:pt x="244316" y="139065"/>
                  <a:pt x="245269" y="147923"/>
                </a:cubicBezTo>
                <a:cubicBezTo>
                  <a:pt x="246031" y="154591"/>
                  <a:pt x="246793" y="161068"/>
                  <a:pt x="247364" y="168116"/>
                </a:cubicBezTo>
                <a:cubicBezTo>
                  <a:pt x="247936" y="175165"/>
                  <a:pt x="248603" y="182023"/>
                  <a:pt x="249269" y="189071"/>
                </a:cubicBezTo>
                <a:cubicBezTo>
                  <a:pt x="253834" y="238909"/>
                  <a:pt x="254979" y="289001"/>
                  <a:pt x="252698" y="338995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5" name="Google Shape;735;p18"/>
          <p:cNvSpPr/>
          <p:nvPr/>
        </p:nvSpPr>
        <p:spPr>
          <a:xfrm>
            <a:off x="3216007" y="1806511"/>
            <a:ext cx="179879" cy="227528"/>
          </a:xfrm>
          <a:custGeom>
            <a:avLst/>
            <a:gdLst/>
            <a:ahLst/>
            <a:cxnLst/>
            <a:rect l="l" t="t" r="r" b="b"/>
            <a:pathLst>
              <a:path w="239839" h="303371" extrusionOk="0">
                <a:moveTo>
                  <a:pt x="239839" y="104013"/>
                </a:moveTo>
                <a:cubicBezTo>
                  <a:pt x="203548" y="197620"/>
                  <a:pt x="127923" y="270528"/>
                  <a:pt x="33052" y="303371"/>
                </a:cubicBezTo>
                <a:lnTo>
                  <a:pt x="0" y="136303"/>
                </a:lnTo>
                <a:lnTo>
                  <a:pt x="198215" y="15811"/>
                </a:lnTo>
                <a:lnTo>
                  <a:pt x="226790" y="0"/>
                </a:lnTo>
                <a:cubicBezTo>
                  <a:pt x="226790" y="0"/>
                  <a:pt x="232886" y="46292"/>
                  <a:pt x="239839" y="1040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6" name="Google Shape;736;p18"/>
          <p:cNvSpPr/>
          <p:nvPr/>
        </p:nvSpPr>
        <p:spPr>
          <a:xfrm>
            <a:off x="3047421" y="1461374"/>
            <a:ext cx="413482" cy="524570"/>
          </a:xfrm>
          <a:custGeom>
            <a:avLst/>
            <a:gdLst/>
            <a:ahLst/>
            <a:cxnLst/>
            <a:rect l="l" t="t" r="r" b="b"/>
            <a:pathLst>
              <a:path w="551310" h="699426" extrusionOk="0">
                <a:moveTo>
                  <a:pt x="6850" y="331215"/>
                </a:moveTo>
                <a:cubicBezTo>
                  <a:pt x="-36299" y="626490"/>
                  <a:pt x="136009" y="686212"/>
                  <a:pt x="199826" y="695451"/>
                </a:cubicBezTo>
                <a:cubicBezTo>
                  <a:pt x="257738" y="703833"/>
                  <a:pt x="455953" y="724978"/>
                  <a:pt x="529391" y="435228"/>
                </a:cubicBezTo>
                <a:cubicBezTo>
                  <a:pt x="602829" y="145477"/>
                  <a:pt x="478909" y="31939"/>
                  <a:pt x="347464" y="5746"/>
                </a:cubicBezTo>
                <a:cubicBezTo>
                  <a:pt x="216018" y="-20448"/>
                  <a:pt x="49903" y="35368"/>
                  <a:pt x="6850" y="331215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7" name="Google Shape;737;p18"/>
          <p:cNvSpPr/>
          <p:nvPr/>
        </p:nvSpPr>
        <p:spPr>
          <a:xfrm>
            <a:off x="3092345" y="1629236"/>
            <a:ext cx="42336" cy="23828"/>
          </a:xfrm>
          <a:custGeom>
            <a:avLst/>
            <a:gdLst/>
            <a:ahLst/>
            <a:cxnLst/>
            <a:rect l="l" t="t" r="r" b="b"/>
            <a:pathLst>
              <a:path w="56448" h="31771" extrusionOk="0">
                <a:moveTo>
                  <a:pt x="11816" y="31769"/>
                </a:moveTo>
                <a:cubicBezTo>
                  <a:pt x="19055" y="31769"/>
                  <a:pt x="25722" y="30055"/>
                  <a:pt x="32771" y="29102"/>
                </a:cubicBezTo>
                <a:cubicBezTo>
                  <a:pt x="40276" y="29185"/>
                  <a:pt x="47602" y="26810"/>
                  <a:pt x="53631" y="22340"/>
                </a:cubicBezTo>
                <a:cubicBezTo>
                  <a:pt x="56953" y="18679"/>
                  <a:pt x="57383" y="13237"/>
                  <a:pt x="54678" y="9100"/>
                </a:cubicBezTo>
                <a:cubicBezTo>
                  <a:pt x="48182" y="1778"/>
                  <a:pt x="38238" y="-1464"/>
                  <a:pt x="28675" y="623"/>
                </a:cubicBezTo>
                <a:cubicBezTo>
                  <a:pt x="18857" y="1300"/>
                  <a:pt x="9633" y="5573"/>
                  <a:pt x="2767" y="12624"/>
                </a:cubicBezTo>
                <a:cubicBezTo>
                  <a:pt x="-1390" y="17514"/>
                  <a:pt x="-795" y="24848"/>
                  <a:pt x="4094" y="29004"/>
                </a:cubicBezTo>
                <a:cubicBezTo>
                  <a:pt x="6247" y="30834"/>
                  <a:pt x="8992" y="31817"/>
                  <a:pt x="11816" y="3176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8" name="Google Shape;738;p18"/>
          <p:cNvSpPr/>
          <p:nvPr/>
        </p:nvSpPr>
        <p:spPr>
          <a:xfrm>
            <a:off x="3220691" y="1668728"/>
            <a:ext cx="41404" cy="26700"/>
          </a:xfrm>
          <a:custGeom>
            <a:avLst/>
            <a:gdLst/>
            <a:ahLst/>
            <a:cxnLst/>
            <a:rect l="l" t="t" r="r" b="b"/>
            <a:pathLst>
              <a:path w="55206" h="35600" extrusionOk="0">
                <a:moveTo>
                  <a:pt x="41475" y="35407"/>
                </a:moveTo>
                <a:cubicBezTo>
                  <a:pt x="34426" y="33978"/>
                  <a:pt x="28140" y="31502"/>
                  <a:pt x="21282" y="29406"/>
                </a:cubicBezTo>
                <a:cubicBezTo>
                  <a:pt x="13835" y="28296"/>
                  <a:pt x="6967" y="24744"/>
                  <a:pt x="1756" y="19310"/>
                </a:cubicBezTo>
                <a:cubicBezTo>
                  <a:pt x="-958" y="15160"/>
                  <a:pt x="-487" y="9693"/>
                  <a:pt x="2899" y="6070"/>
                </a:cubicBezTo>
                <a:cubicBezTo>
                  <a:pt x="10446" y="-152"/>
                  <a:pt x="20800" y="-1725"/>
                  <a:pt x="29854" y="1974"/>
                </a:cubicBezTo>
                <a:cubicBezTo>
                  <a:pt x="39439" y="4140"/>
                  <a:pt x="47865" y="9815"/>
                  <a:pt x="53476" y="17881"/>
                </a:cubicBezTo>
                <a:cubicBezTo>
                  <a:pt x="56845" y="23344"/>
                  <a:pt x="55146" y="30503"/>
                  <a:pt x="49684" y="33871"/>
                </a:cubicBezTo>
                <a:cubicBezTo>
                  <a:pt x="47232" y="35383"/>
                  <a:pt x="44307" y="35930"/>
                  <a:pt x="41475" y="3540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9" name="Google Shape;739;p18"/>
          <p:cNvSpPr/>
          <p:nvPr/>
        </p:nvSpPr>
        <p:spPr>
          <a:xfrm>
            <a:off x="3163014" y="1865806"/>
            <a:ext cx="32390" cy="14437"/>
          </a:xfrm>
          <a:custGeom>
            <a:avLst/>
            <a:gdLst/>
            <a:ahLst/>
            <a:cxnLst/>
            <a:rect l="l" t="t" r="r" b="b"/>
            <a:pathLst>
              <a:path w="43187" h="19249" extrusionOk="0">
                <a:moveTo>
                  <a:pt x="41130" y="284"/>
                </a:moveTo>
                <a:cubicBezTo>
                  <a:pt x="35987" y="5046"/>
                  <a:pt x="30748" y="11523"/>
                  <a:pt x="23223" y="11904"/>
                </a:cubicBezTo>
                <a:cubicBezTo>
                  <a:pt x="15488" y="11398"/>
                  <a:pt x="7937" y="9324"/>
                  <a:pt x="1030" y="5808"/>
                </a:cubicBezTo>
                <a:cubicBezTo>
                  <a:pt x="636" y="5660"/>
                  <a:pt x="196" y="5860"/>
                  <a:pt x="49" y="6254"/>
                </a:cubicBezTo>
                <a:cubicBezTo>
                  <a:pt x="-25" y="6450"/>
                  <a:pt x="-15" y="6668"/>
                  <a:pt x="77" y="6856"/>
                </a:cubicBezTo>
                <a:cubicBezTo>
                  <a:pt x="5902" y="15333"/>
                  <a:pt x="15833" y="20026"/>
                  <a:pt x="26081" y="19143"/>
                </a:cubicBezTo>
                <a:cubicBezTo>
                  <a:pt x="34856" y="17223"/>
                  <a:pt x="41596" y="10182"/>
                  <a:pt x="43131" y="1332"/>
                </a:cubicBezTo>
                <a:cubicBezTo>
                  <a:pt x="43511" y="189"/>
                  <a:pt x="41892" y="-383"/>
                  <a:pt x="41130" y="2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0" name="Google Shape;740;p18"/>
          <p:cNvSpPr/>
          <p:nvPr/>
        </p:nvSpPr>
        <p:spPr>
          <a:xfrm>
            <a:off x="3107886" y="1647339"/>
            <a:ext cx="79326" cy="189499"/>
          </a:xfrm>
          <a:custGeom>
            <a:avLst/>
            <a:gdLst/>
            <a:ahLst/>
            <a:cxnLst/>
            <a:rect l="l" t="t" r="r" b="b"/>
            <a:pathLst>
              <a:path w="105768" h="252665" extrusionOk="0">
                <a:moveTo>
                  <a:pt x="35481" y="200990"/>
                </a:moveTo>
                <a:cubicBezTo>
                  <a:pt x="35481" y="200990"/>
                  <a:pt x="27480" y="236328"/>
                  <a:pt x="25956" y="250901"/>
                </a:cubicBezTo>
                <a:cubicBezTo>
                  <a:pt x="25956" y="252234"/>
                  <a:pt x="76344" y="259569"/>
                  <a:pt x="105395" y="229851"/>
                </a:cubicBezTo>
                <a:cubicBezTo>
                  <a:pt x="106538" y="228612"/>
                  <a:pt x="104823" y="226803"/>
                  <a:pt x="103395" y="227565"/>
                </a:cubicBezTo>
                <a:cubicBezTo>
                  <a:pt x="83816" y="239004"/>
                  <a:pt x="61055" y="243784"/>
                  <a:pt x="38529" y="241185"/>
                </a:cubicBezTo>
                <a:cubicBezTo>
                  <a:pt x="37862" y="237090"/>
                  <a:pt x="52436" y="187845"/>
                  <a:pt x="50150" y="187464"/>
                </a:cubicBezTo>
                <a:cubicBezTo>
                  <a:pt x="38707" y="187397"/>
                  <a:pt x="27306" y="188838"/>
                  <a:pt x="16241" y="191751"/>
                </a:cubicBezTo>
                <a:cubicBezTo>
                  <a:pt x="29480" y="127743"/>
                  <a:pt x="52817" y="66306"/>
                  <a:pt x="65009" y="2394"/>
                </a:cubicBezTo>
                <a:cubicBezTo>
                  <a:pt x="65009" y="108"/>
                  <a:pt x="62151" y="-940"/>
                  <a:pt x="61294" y="1060"/>
                </a:cubicBezTo>
                <a:cubicBezTo>
                  <a:pt x="32243" y="63735"/>
                  <a:pt x="15479" y="137077"/>
                  <a:pt x="48" y="202800"/>
                </a:cubicBezTo>
                <a:cubicBezTo>
                  <a:pt x="-1381" y="210991"/>
                  <a:pt x="29385" y="202895"/>
                  <a:pt x="35481" y="2009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1" name="Google Shape;741;p18"/>
          <p:cNvSpPr/>
          <p:nvPr/>
        </p:nvSpPr>
        <p:spPr>
          <a:xfrm>
            <a:off x="3103645" y="1720923"/>
            <a:ext cx="21504" cy="39225"/>
          </a:xfrm>
          <a:custGeom>
            <a:avLst/>
            <a:gdLst/>
            <a:ahLst/>
            <a:cxnLst/>
            <a:rect l="l" t="t" r="r" b="b"/>
            <a:pathLst>
              <a:path w="28672" h="52300" extrusionOk="0">
                <a:moveTo>
                  <a:pt x="28373" y="198"/>
                </a:moveTo>
                <a:cubicBezTo>
                  <a:pt x="28373" y="-564"/>
                  <a:pt x="26659" y="1056"/>
                  <a:pt x="26659" y="1913"/>
                </a:cubicBezTo>
                <a:cubicBezTo>
                  <a:pt x="25135" y="22677"/>
                  <a:pt x="19896" y="46204"/>
                  <a:pt x="465" y="51062"/>
                </a:cubicBezTo>
                <a:cubicBezTo>
                  <a:pt x="-106" y="51062"/>
                  <a:pt x="-202" y="52300"/>
                  <a:pt x="465" y="52300"/>
                </a:cubicBezTo>
                <a:cubicBezTo>
                  <a:pt x="23325" y="51443"/>
                  <a:pt x="30278" y="20010"/>
                  <a:pt x="28373" y="1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2" name="Google Shape;742;p18"/>
          <p:cNvSpPr/>
          <p:nvPr/>
        </p:nvSpPr>
        <p:spPr>
          <a:xfrm>
            <a:off x="3089879" y="1703140"/>
            <a:ext cx="35326" cy="50038"/>
          </a:xfrm>
          <a:custGeom>
            <a:avLst/>
            <a:gdLst/>
            <a:ahLst/>
            <a:cxnLst/>
            <a:rect l="l" t="t" r="r" b="b"/>
            <a:pathLst>
              <a:path w="47101" h="66717" extrusionOk="0">
                <a:moveTo>
                  <a:pt x="30534" y="383"/>
                </a:moveTo>
                <a:cubicBezTo>
                  <a:pt x="-2518" y="-5618"/>
                  <a:pt x="-12043" y="60866"/>
                  <a:pt x="18533" y="66391"/>
                </a:cubicBezTo>
                <a:cubicBezTo>
                  <a:pt x="49108" y="71915"/>
                  <a:pt x="58252" y="5621"/>
                  <a:pt x="30534" y="38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3" name="Google Shape;743;p18"/>
          <p:cNvSpPr/>
          <p:nvPr/>
        </p:nvSpPr>
        <p:spPr>
          <a:xfrm>
            <a:off x="3072927" y="1698971"/>
            <a:ext cx="32273" cy="24061"/>
          </a:xfrm>
          <a:custGeom>
            <a:avLst/>
            <a:gdLst/>
            <a:ahLst/>
            <a:cxnLst/>
            <a:rect l="l" t="t" r="r" b="b"/>
            <a:pathLst>
              <a:path w="43031" h="32081" extrusionOk="0">
                <a:moveTo>
                  <a:pt x="39611" y="7560"/>
                </a:moveTo>
                <a:cubicBezTo>
                  <a:pt x="33230" y="10512"/>
                  <a:pt x="26562" y="16323"/>
                  <a:pt x="19514" y="16037"/>
                </a:cubicBezTo>
                <a:cubicBezTo>
                  <a:pt x="12465" y="15751"/>
                  <a:pt x="6179" y="7750"/>
                  <a:pt x="1797" y="321"/>
                </a:cubicBezTo>
                <a:cubicBezTo>
                  <a:pt x="1321" y="-441"/>
                  <a:pt x="749" y="321"/>
                  <a:pt x="559" y="892"/>
                </a:cubicBezTo>
                <a:cubicBezTo>
                  <a:pt x="-1441" y="13656"/>
                  <a:pt x="1607" y="27467"/>
                  <a:pt x="14942" y="31277"/>
                </a:cubicBezTo>
                <a:cubicBezTo>
                  <a:pt x="28277" y="35087"/>
                  <a:pt x="37706" y="24800"/>
                  <a:pt x="42755" y="12227"/>
                </a:cubicBezTo>
                <a:cubicBezTo>
                  <a:pt x="43707" y="10227"/>
                  <a:pt x="42088" y="6417"/>
                  <a:pt x="39611" y="756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4" name="Google Shape;744;p18"/>
          <p:cNvSpPr/>
          <p:nvPr/>
        </p:nvSpPr>
        <p:spPr>
          <a:xfrm>
            <a:off x="3208769" y="1736661"/>
            <a:ext cx="14287" cy="43218"/>
          </a:xfrm>
          <a:custGeom>
            <a:avLst/>
            <a:gdLst/>
            <a:ahLst/>
            <a:cxnLst/>
            <a:rect l="l" t="t" r="r" b="b"/>
            <a:pathLst>
              <a:path w="19049" h="57624" extrusionOk="0">
                <a:moveTo>
                  <a:pt x="4603" y="170"/>
                </a:moveTo>
                <a:cubicBezTo>
                  <a:pt x="4603" y="-592"/>
                  <a:pt x="6032" y="1408"/>
                  <a:pt x="5937" y="2265"/>
                </a:cubicBezTo>
                <a:cubicBezTo>
                  <a:pt x="2127" y="22744"/>
                  <a:pt x="1270" y="46842"/>
                  <a:pt x="18795" y="56463"/>
                </a:cubicBezTo>
                <a:cubicBezTo>
                  <a:pt x="19367" y="56463"/>
                  <a:pt x="18795" y="57796"/>
                  <a:pt x="18795" y="57606"/>
                </a:cubicBezTo>
                <a:cubicBezTo>
                  <a:pt x="-3779" y="50938"/>
                  <a:pt x="-2540" y="19029"/>
                  <a:pt x="4603" y="1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5" name="Google Shape;745;p18"/>
          <p:cNvSpPr/>
          <p:nvPr/>
        </p:nvSpPr>
        <p:spPr>
          <a:xfrm>
            <a:off x="3209636" y="1722750"/>
            <a:ext cx="35099" cy="50097"/>
          </a:xfrm>
          <a:custGeom>
            <a:avLst/>
            <a:gdLst/>
            <a:ahLst/>
            <a:cxnLst/>
            <a:rect l="l" t="t" r="r" b="b"/>
            <a:pathLst>
              <a:path w="46798" h="66796" extrusionOk="0">
                <a:moveTo>
                  <a:pt x="24878" y="49"/>
                </a:moveTo>
                <a:cubicBezTo>
                  <a:pt x="58406" y="2525"/>
                  <a:pt x="50881" y="69295"/>
                  <a:pt x="19830" y="66724"/>
                </a:cubicBezTo>
                <a:cubicBezTo>
                  <a:pt x="-11222" y="64152"/>
                  <a:pt x="-2935" y="-2047"/>
                  <a:pt x="24878" y="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6" name="Google Shape;746;p18"/>
          <p:cNvSpPr/>
          <p:nvPr/>
        </p:nvSpPr>
        <p:spPr>
          <a:xfrm>
            <a:off x="3235847" y="1726917"/>
            <a:ext cx="29390" cy="21420"/>
          </a:xfrm>
          <a:custGeom>
            <a:avLst/>
            <a:gdLst/>
            <a:ahLst/>
            <a:cxnLst/>
            <a:rect l="l" t="t" r="r" b="b"/>
            <a:pathLst>
              <a:path w="39186" h="28560" extrusionOk="0">
                <a:moveTo>
                  <a:pt x="3551" y="398"/>
                </a:moveTo>
                <a:cubicBezTo>
                  <a:pt x="8409" y="4589"/>
                  <a:pt x="13076" y="11542"/>
                  <a:pt x="19172" y="12685"/>
                </a:cubicBezTo>
                <a:cubicBezTo>
                  <a:pt x="25268" y="13828"/>
                  <a:pt x="32698" y="7351"/>
                  <a:pt x="38222" y="969"/>
                </a:cubicBezTo>
                <a:cubicBezTo>
                  <a:pt x="38794" y="302"/>
                  <a:pt x="39270" y="969"/>
                  <a:pt x="39175" y="1826"/>
                </a:cubicBezTo>
                <a:cubicBezTo>
                  <a:pt x="38032" y="14590"/>
                  <a:pt x="32317" y="27448"/>
                  <a:pt x="20125" y="28496"/>
                </a:cubicBezTo>
                <a:cubicBezTo>
                  <a:pt x="7933" y="29544"/>
                  <a:pt x="1646" y="17638"/>
                  <a:pt x="122" y="4589"/>
                </a:cubicBezTo>
                <a:cubicBezTo>
                  <a:pt x="-545" y="2493"/>
                  <a:pt x="1646" y="-1222"/>
                  <a:pt x="3551" y="3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7" name="Google Shape;747;p18"/>
          <p:cNvSpPr/>
          <p:nvPr/>
        </p:nvSpPr>
        <p:spPr>
          <a:xfrm>
            <a:off x="3074561" y="1440518"/>
            <a:ext cx="423826" cy="398354"/>
          </a:xfrm>
          <a:custGeom>
            <a:avLst/>
            <a:gdLst/>
            <a:ahLst/>
            <a:cxnLst/>
            <a:rect l="l" t="t" r="r" b="b"/>
            <a:pathLst>
              <a:path w="565101" h="531138" extrusionOk="0">
                <a:moveTo>
                  <a:pt x="467011" y="531139"/>
                </a:moveTo>
                <a:cubicBezTo>
                  <a:pt x="432127" y="504074"/>
                  <a:pt x="414040" y="460665"/>
                  <a:pt x="419386" y="416839"/>
                </a:cubicBezTo>
                <a:cubicBezTo>
                  <a:pt x="372199" y="382747"/>
                  <a:pt x="334922" y="336726"/>
                  <a:pt x="311372" y="283489"/>
                </a:cubicBezTo>
                <a:cubicBezTo>
                  <a:pt x="312039" y="290061"/>
                  <a:pt x="316992" y="337400"/>
                  <a:pt x="320230" y="361498"/>
                </a:cubicBezTo>
                <a:cubicBezTo>
                  <a:pt x="139255" y="285775"/>
                  <a:pt x="111442" y="128707"/>
                  <a:pt x="111442" y="128707"/>
                </a:cubicBezTo>
                <a:cubicBezTo>
                  <a:pt x="37052" y="176332"/>
                  <a:pt x="13049" y="216528"/>
                  <a:pt x="0" y="234054"/>
                </a:cubicBezTo>
                <a:cubicBezTo>
                  <a:pt x="0" y="234054"/>
                  <a:pt x="26860" y="114706"/>
                  <a:pt x="103060" y="49840"/>
                </a:cubicBezTo>
                <a:cubicBezTo>
                  <a:pt x="196310" y="-29598"/>
                  <a:pt x="291941" y="9740"/>
                  <a:pt x="291941" y="9740"/>
                </a:cubicBezTo>
                <a:cubicBezTo>
                  <a:pt x="392136" y="7041"/>
                  <a:pt x="485762" y="59430"/>
                  <a:pt x="535876" y="146233"/>
                </a:cubicBezTo>
                <a:cubicBezTo>
                  <a:pt x="629888" y="305777"/>
                  <a:pt x="467011" y="531139"/>
                  <a:pt x="467011" y="53113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8" name="Google Shape;748;p18"/>
          <p:cNvSpPr/>
          <p:nvPr/>
        </p:nvSpPr>
        <p:spPr>
          <a:xfrm>
            <a:off x="3155291" y="1513189"/>
            <a:ext cx="124168" cy="194167"/>
          </a:xfrm>
          <a:custGeom>
            <a:avLst/>
            <a:gdLst/>
            <a:ahLst/>
            <a:cxnLst/>
            <a:rect l="l" t="t" r="r" b="b"/>
            <a:pathLst>
              <a:path w="165558" h="258889" extrusionOk="0">
                <a:moveTo>
                  <a:pt x="76097" y="202597"/>
                </a:moveTo>
                <a:cubicBezTo>
                  <a:pt x="102896" y="225676"/>
                  <a:pt x="132974" y="244647"/>
                  <a:pt x="165347" y="258890"/>
                </a:cubicBezTo>
                <a:cubicBezTo>
                  <a:pt x="165347" y="258890"/>
                  <a:pt x="165823" y="258890"/>
                  <a:pt x="165347" y="258890"/>
                </a:cubicBezTo>
                <a:cubicBezTo>
                  <a:pt x="115318" y="232760"/>
                  <a:pt x="73586" y="193172"/>
                  <a:pt x="44856" y="144590"/>
                </a:cubicBezTo>
                <a:cubicBezTo>
                  <a:pt x="32650" y="123982"/>
                  <a:pt x="23051" y="101937"/>
                  <a:pt x="16281" y="78962"/>
                </a:cubicBezTo>
                <a:cubicBezTo>
                  <a:pt x="8009" y="54035"/>
                  <a:pt x="4772" y="27713"/>
                  <a:pt x="6756" y="1524"/>
                </a:cubicBezTo>
                <a:cubicBezTo>
                  <a:pt x="6756" y="682"/>
                  <a:pt x="6073" y="0"/>
                  <a:pt x="5232" y="0"/>
                </a:cubicBezTo>
                <a:cubicBezTo>
                  <a:pt x="4390" y="0"/>
                  <a:pt x="3708" y="682"/>
                  <a:pt x="3708" y="1524"/>
                </a:cubicBezTo>
                <a:cubicBezTo>
                  <a:pt x="-892" y="27170"/>
                  <a:pt x="-1214" y="53401"/>
                  <a:pt x="2755" y="79153"/>
                </a:cubicBezTo>
                <a:cubicBezTo>
                  <a:pt x="7857" y="104534"/>
                  <a:pt x="17540" y="128774"/>
                  <a:pt x="31330" y="150686"/>
                </a:cubicBezTo>
                <a:cubicBezTo>
                  <a:pt x="43783" y="170002"/>
                  <a:pt x="58885" y="187476"/>
                  <a:pt x="76193" y="202597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9" name="Google Shape;749;p18"/>
          <p:cNvSpPr/>
          <p:nvPr/>
        </p:nvSpPr>
        <p:spPr>
          <a:xfrm>
            <a:off x="3356239" y="1735896"/>
            <a:ext cx="110000" cy="136092"/>
          </a:xfrm>
          <a:custGeom>
            <a:avLst/>
            <a:gdLst/>
            <a:ahLst/>
            <a:cxnLst/>
            <a:rect l="l" t="t" r="r" b="b"/>
            <a:pathLst>
              <a:path w="146666" h="181456" extrusionOk="0">
                <a:moveTo>
                  <a:pt x="21241" y="68341"/>
                </a:moveTo>
                <a:cubicBezTo>
                  <a:pt x="21241" y="68341"/>
                  <a:pt x="91821" y="-21004"/>
                  <a:pt x="132683" y="4618"/>
                </a:cubicBezTo>
                <a:cubicBezTo>
                  <a:pt x="173546" y="30241"/>
                  <a:pt x="116777" y="162543"/>
                  <a:pt x="66008" y="178069"/>
                </a:cubicBezTo>
                <a:cubicBezTo>
                  <a:pt x="39991" y="188091"/>
                  <a:pt x="10776" y="175125"/>
                  <a:pt x="753" y="149108"/>
                </a:cubicBezTo>
                <a:cubicBezTo>
                  <a:pt x="487" y="148417"/>
                  <a:pt x="236" y="147720"/>
                  <a:pt x="0" y="147017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0" name="Google Shape;750;p18"/>
          <p:cNvSpPr/>
          <p:nvPr/>
        </p:nvSpPr>
        <p:spPr>
          <a:xfrm>
            <a:off x="3376301" y="1767506"/>
            <a:ext cx="66805" cy="83387"/>
          </a:xfrm>
          <a:custGeom>
            <a:avLst/>
            <a:gdLst/>
            <a:ahLst/>
            <a:cxnLst/>
            <a:rect l="l" t="t" r="r" b="b"/>
            <a:pathLst>
              <a:path w="89073" h="111182" extrusionOk="0">
                <a:moveTo>
                  <a:pt x="88407" y="0"/>
                </a:moveTo>
                <a:cubicBezTo>
                  <a:pt x="88775" y="0"/>
                  <a:pt x="89074" y="299"/>
                  <a:pt x="89074" y="667"/>
                </a:cubicBezTo>
                <a:cubicBezTo>
                  <a:pt x="89074" y="1035"/>
                  <a:pt x="88775" y="1334"/>
                  <a:pt x="88407" y="1334"/>
                </a:cubicBezTo>
                <a:cubicBezTo>
                  <a:pt x="52784" y="13430"/>
                  <a:pt x="32591" y="44577"/>
                  <a:pt x="17827" y="77533"/>
                </a:cubicBezTo>
                <a:cubicBezTo>
                  <a:pt x="28971" y="65342"/>
                  <a:pt x="43449" y="59055"/>
                  <a:pt x="60022" y="72390"/>
                </a:cubicBezTo>
                <a:cubicBezTo>
                  <a:pt x="60880" y="73057"/>
                  <a:pt x="60022" y="74486"/>
                  <a:pt x="58879" y="74200"/>
                </a:cubicBezTo>
                <a:cubicBezTo>
                  <a:pt x="46585" y="69482"/>
                  <a:pt x="32651" y="73032"/>
                  <a:pt x="24113" y="83058"/>
                </a:cubicBezTo>
                <a:cubicBezTo>
                  <a:pt x="17207" y="91281"/>
                  <a:pt x="11204" y="100223"/>
                  <a:pt x="6206" y="109728"/>
                </a:cubicBezTo>
                <a:cubicBezTo>
                  <a:pt x="4396" y="112681"/>
                  <a:pt x="-1128" y="110776"/>
                  <a:pt x="205" y="107251"/>
                </a:cubicBezTo>
                <a:lnTo>
                  <a:pt x="205" y="106394"/>
                </a:lnTo>
                <a:cubicBezTo>
                  <a:pt x="2682" y="61722"/>
                  <a:pt x="40782" y="1715"/>
                  <a:pt x="8840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1" name="Google Shape;751;p18"/>
          <p:cNvSpPr/>
          <p:nvPr/>
        </p:nvSpPr>
        <p:spPr>
          <a:xfrm>
            <a:off x="3359673" y="1172693"/>
            <a:ext cx="381536" cy="383176"/>
          </a:xfrm>
          <a:custGeom>
            <a:avLst/>
            <a:gdLst/>
            <a:ahLst/>
            <a:cxnLst/>
            <a:rect l="l" t="t" r="r" b="b"/>
            <a:pathLst>
              <a:path w="508715" h="510902" extrusionOk="0">
                <a:moveTo>
                  <a:pt x="51524" y="433611"/>
                </a:moveTo>
                <a:cubicBezTo>
                  <a:pt x="85719" y="483427"/>
                  <a:pt x="342894" y="602680"/>
                  <a:pt x="475196" y="382938"/>
                </a:cubicBezTo>
                <a:cubicBezTo>
                  <a:pt x="605498" y="166530"/>
                  <a:pt x="328606" y="-110076"/>
                  <a:pt x="113246" y="45372"/>
                </a:cubicBezTo>
                <a:cubicBezTo>
                  <a:pt x="-30677" y="149766"/>
                  <a:pt x="-21057" y="327979"/>
                  <a:pt x="51524" y="43361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2" name="Google Shape;752;p18"/>
          <p:cNvSpPr/>
          <p:nvPr/>
        </p:nvSpPr>
        <p:spPr>
          <a:xfrm>
            <a:off x="3353663" y="2033561"/>
            <a:ext cx="611008" cy="1726327"/>
          </a:xfrm>
          <a:custGeom>
            <a:avLst/>
            <a:gdLst/>
            <a:ahLst/>
            <a:cxnLst/>
            <a:rect l="l" t="t" r="r" b="b"/>
            <a:pathLst>
              <a:path w="814678" h="2301770" extrusionOk="0">
                <a:moveTo>
                  <a:pt x="68396" y="1401"/>
                </a:moveTo>
                <a:cubicBezTo>
                  <a:pt x="110116" y="93126"/>
                  <a:pt x="124784" y="378495"/>
                  <a:pt x="105734" y="607857"/>
                </a:cubicBezTo>
                <a:cubicBezTo>
                  <a:pt x="86684" y="837219"/>
                  <a:pt x="2293" y="1538450"/>
                  <a:pt x="7" y="1683611"/>
                </a:cubicBezTo>
                <a:cubicBezTo>
                  <a:pt x="-2279" y="1828772"/>
                  <a:pt x="589033" y="2335693"/>
                  <a:pt x="712286" y="2299974"/>
                </a:cubicBezTo>
                <a:cubicBezTo>
                  <a:pt x="835540" y="2264255"/>
                  <a:pt x="886118" y="1899924"/>
                  <a:pt x="639134" y="1081821"/>
                </a:cubicBezTo>
                <a:cubicBezTo>
                  <a:pt x="574174" y="866747"/>
                  <a:pt x="375863" y="331156"/>
                  <a:pt x="211271" y="115796"/>
                </a:cubicBezTo>
                <a:cubicBezTo>
                  <a:pt x="106496" y="-21269"/>
                  <a:pt x="68396" y="1401"/>
                  <a:pt x="68396" y="1401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3" name="Google Shape;753;p18"/>
          <p:cNvSpPr/>
          <p:nvPr/>
        </p:nvSpPr>
        <p:spPr>
          <a:xfrm>
            <a:off x="3353663" y="2033561"/>
            <a:ext cx="611008" cy="1726327"/>
          </a:xfrm>
          <a:custGeom>
            <a:avLst/>
            <a:gdLst/>
            <a:ahLst/>
            <a:cxnLst/>
            <a:rect l="l" t="t" r="r" b="b"/>
            <a:pathLst>
              <a:path w="814678" h="2301770" extrusionOk="0">
                <a:moveTo>
                  <a:pt x="68396" y="1401"/>
                </a:moveTo>
                <a:cubicBezTo>
                  <a:pt x="110116" y="93126"/>
                  <a:pt x="124784" y="378495"/>
                  <a:pt x="105734" y="607857"/>
                </a:cubicBezTo>
                <a:cubicBezTo>
                  <a:pt x="86684" y="837219"/>
                  <a:pt x="2293" y="1538450"/>
                  <a:pt x="7" y="1683611"/>
                </a:cubicBezTo>
                <a:cubicBezTo>
                  <a:pt x="-2279" y="1828772"/>
                  <a:pt x="589033" y="2335693"/>
                  <a:pt x="712286" y="2299974"/>
                </a:cubicBezTo>
                <a:cubicBezTo>
                  <a:pt x="835540" y="2264255"/>
                  <a:pt x="886118" y="1899924"/>
                  <a:pt x="639134" y="1081821"/>
                </a:cubicBezTo>
                <a:cubicBezTo>
                  <a:pt x="574174" y="866747"/>
                  <a:pt x="375863" y="331156"/>
                  <a:pt x="211271" y="115796"/>
                </a:cubicBezTo>
                <a:cubicBezTo>
                  <a:pt x="106496" y="-21269"/>
                  <a:pt x="68396" y="1401"/>
                  <a:pt x="68396" y="1401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4" name="Google Shape;754;p18"/>
          <p:cNvSpPr/>
          <p:nvPr/>
        </p:nvSpPr>
        <p:spPr>
          <a:xfrm>
            <a:off x="3439206" y="2931823"/>
            <a:ext cx="269988" cy="163151"/>
          </a:xfrm>
          <a:custGeom>
            <a:avLst/>
            <a:gdLst/>
            <a:ahLst/>
            <a:cxnLst/>
            <a:rect l="l" t="t" r="r" b="b"/>
            <a:pathLst>
              <a:path w="359984" h="217535" extrusionOk="0">
                <a:moveTo>
                  <a:pt x="5106" y="629"/>
                </a:moveTo>
                <a:cubicBezTo>
                  <a:pt x="35681" y="21203"/>
                  <a:pt x="66256" y="42539"/>
                  <a:pt x="95212" y="65304"/>
                </a:cubicBezTo>
                <a:cubicBezTo>
                  <a:pt x="122263" y="86449"/>
                  <a:pt x="149219" y="107690"/>
                  <a:pt x="177318" y="127502"/>
                </a:cubicBezTo>
                <a:cubicBezTo>
                  <a:pt x="204604" y="147104"/>
                  <a:pt x="233252" y="164738"/>
                  <a:pt x="263043" y="180270"/>
                </a:cubicBezTo>
                <a:cubicBezTo>
                  <a:pt x="293539" y="195709"/>
                  <a:pt x="325771" y="207445"/>
                  <a:pt x="359055" y="215227"/>
                </a:cubicBezTo>
                <a:cubicBezTo>
                  <a:pt x="360198" y="215227"/>
                  <a:pt x="360388" y="217418"/>
                  <a:pt x="359055" y="217513"/>
                </a:cubicBezTo>
                <a:cubicBezTo>
                  <a:pt x="250850" y="219037"/>
                  <a:pt x="154934" y="144551"/>
                  <a:pt x="77496" y="77115"/>
                </a:cubicBezTo>
                <a:cubicBezTo>
                  <a:pt x="51302" y="54350"/>
                  <a:pt x="25870" y="30251"/>
                  <a:pt x="1296" y="5772"/>
                </a:cubicBezTo>
                <a:cubicBezTo>
                  <a:pt x="-125" y="4720"/>
                  <a:pt x="-423" y="2716"/>
                  <a:pt x="629" y="1296"/>
                </a:cubicBezTo>
                <a:cubicBezTo>
                  <a:pt x="1681" y="-125"/>
                  <a:pt x="3685" y="-423"/>
                  <a:pt x="5106" y="6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3443701" y="2966050"/>
            <a:ext cx="255081" cy="160840"/>
          </a:xfrm>
          <a:custGeom>
            <a:avLst/>
            <a:gdLst/>
            <a:ahLst/>
            <a:cxnLst/>
            <a:rect l="l" t="t" r="r" b="b"/>
            <a:pathLst>
              <a:path w="340108" h="214453" extrusionOk="0">
                <a:moveTo>
                  <a:pt x="1875" y="427"/>
                </a:moveTo>
                <a:cubicBezTo>
                  <a:pt x="37032" y="39641"/>
                  <a:pt x="75954" y="75309"/>
                  <a:pt x="118081" y="106916"/>
                </a:cubicBezTo>
                <a:cubicBezTo>
                  <a:pt x="160123" y="137119"/>
                  <a:pt x="205587" y="162249"/>
                  <a:pt x="253526" y="181783"/>
                </a:cubicBezTo>
                <a:cubicBezTo>
                  <a:pt x="281389" y="193150"/>
                  <a:pt x="309810" y="203101"/>
                  <a:pt x="338680" y="211596"/>
                </a:cubicBezTo>
                <a:cubicBezTo>
                  <a:pt x="339469" y="211596"/>
                  <a:pt x="340108" y="212236"/>
                  <a:pt x="340108" y="213025"/>
                </a:cubicBezTo>
                <a:cubicBezTo>
                  <a:pt x="340108" y="213814"/>
                  <a:pt x="339469" y="214454"/>
                  <a:pt x="338680" y="214454"/>
                </a:cubicBezTo>
                <a:cubicBezTo>
                  <a:pt x="231999" y="205977"/>
                  <a:pt x="129129" y="151017"/>
                  <a:pt x="56073" y="74151"/>
                </a:cubicBezTo>
                <a:cubicBezTo>
                  <a:pt x="34639" y="52387"/>
                  <a:pt x="15958" y="28075"/>
                  <a:pt x="447" y="1761"/>
                </a:cubicBezTo>
                <a:cubicBezTo>
                  <a:pt x="-792" y="427"/>
                  <a:pt x="828" y="-621"/>
                  <a:pt x="1875" y="4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6" name="Google Shape;756;p18"/>
          <p:cNvSpPr/>
          <p:nvPr/>
        </p:nvSpPr>
        <p:spPr>
          <a:xfrm>
            <a:off x="3443401" y="3009259"/>
            <a:ext cx="263425" cy="312570"/>
          </a:xfrm>
          <a:custGeom>
            <a:avLst/>
            <a:gdLst/>
            <a:ahLst/>
            <a:cxnLst/>
            <a:rect l="l" t="t" r="r" b="b"/>
            <a:pathLst>
              <a:path w="351234" h="416760" extrusionOk="0">
                <a:moveTo>
                  <a:pt x="5609" y="727"/>
                </a:moveTo>
                <a:cubicBezTo>
                  <a:pt x="8602" y="77121"/>
                  <a:pt x="15916" y="153284"/>
                  <a:pt x="27516" y="228851"/>
                </a:cubicBezTo>
                <a:cubicBezTo>
                  <a:pt x="31805" y="254240"/>
                  <a:pt x="41098" y="278523"/>
                  <a:pt x="54853" y="300289"/>
                </a:cubicBezTo>
                <a:cubicBezTo>
                  <a:pt x="82761" y="339913"/>
                  <a:pt x="131529" y="367630"/>
                  <a:pt x="176678" y="382966"/>
                </a:cubicBezTo>
                <a:cubicBezTo>
                  <a:pt x="218969" y="397253"/>
                  <a:pt x="271928" y="402016"/>
                  <a:pt x="310028" y="372774"/>
                </a:cubicBezTo>
                <a:cubicBezTo>
                  <a:pt x="332602" y="355153"/>
                  <a:pt x="335745" y="325149"/>
                  <a:pt x="339651" y="298860"/>
                </a:cubicBezTo>
                <a:cubicBezTo>
                  <a:pt x="344663" y="266112"/>
                  <a:pt x="347115" y="233024"/>
                  <a:pt x="346985" y="199895"/>
                </a:cubicBezTo>
                <a:cubicBezTo>
                  <a:pt x="346985" y="198466"/>
                  <a:pt x="349176" y="198181"/>
                  <a:pt x="349271" y="199895"/>
                </a:cubicBezTo>
                <a:cubicBezTo>
                  <a:pt x="350890" y="229899"/>
                  <a:pt x="351843" y="259998"/>
                  <a:pt x="350795" y="290097"/>
                </a:cubicBezTo>
                <a:cubicBezTo>
                  <a:pt x="349842" y="317053"/>
                  <a:pt x="350128" y="347247"/>
                  <a:pt x="335269" y="370869"/>
                </a:cubicBezTo>
                <a:cubicBezTo>
                  <a:pt x="308694" y="413160"/>
                  <a:pt x="252783" y="421637"/>
                  <a:pt x="207063" y="414493"/>
                </a:cubicBezTo>
                <a:cubicBezTo>
                  <a:pt x="178752" y="409584"/>
                  <a:pt x="151475" y="399923"/>
                  <a:pt x="126386" y="385918"/>
                </a:cubicBezTo>
                <a:cubicBezTo>
                  <a:pt x="102389" y="373472"/>
                  <a:pt x="80317" y="357624"/>
                  <a:pt x="60854" y="338865"/>
                </a:cubicBezTo>
                <a:cubicBezTo>
                  <a:pt x="43069" y="319442"/>
                  <a:pt x="29137" y="296815"/>
                  <a:pt x="19801" y="272190"/>
                </a:cubicBezTo>
                <a:cubicBezTo>
                  <a:pt x="3609" y="234757"/>
                  <a:pt x="-5821" y="71308"/>
                  <a:pt x="3990" y="1394"/>
                </a:cubicBezTo>
                <a:cubicBezTo>
                  <a:pt x="3990" y="-225"/>
                  <a:pt x="5514" y="-416"/>
                  <a:pt x="5609" y="7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7" name="Google Shape;757;p18"/>
          <p:cNvSpPr/>
          <p:nvPr/>
        </p:nvSpPr>
        <p:spPr>
          <a:xfrm>
            <a:off x="3440893" y="2040755"/>
            <a:ext cx="341971" cy="696872"/>
          </a:xfrm>
          <a:custGeom>
            <a:avLst/>
            <a:gdLst/>
            <a:ahLst/>
            <a:cxnLst/>
            <a:rect l="l" t="t" r="r" b="b"/>
            <a:pathLst>
              <a:path w="455961" h="929163" extrusionOk="0">
                <a:moveTo>
                  <a:pt x="68961" y="27527"/>
                </a:moveTo>
                <a:cubicBezTo>
                  <a:pt x="162592" y="120777"/>
                  <a:pt x="368713" y="320326"/>
                  <a:pt x="455962" y="909066"/>
                </a:cubicBezTo>
                <a:lnTo>
                  <a:pt x="401669" y="929164"/>
                </a:lnTo>
                <a:cubicBezTo>
                  <a:pt x="401669" y="929164"/>
                  <a:pt x="319373" y="387763"/>
                  <a:pt x="0" y="0"/>
                </a:cubicBezTo>
                <a:cubicBezTo>
                  <a:pt x="381" y="0"/>
                  <a:pt x="56293" y="14573"/>
                  <a:pt x="68961" y="27527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8" name="Google Shape;758;p18"/>
          <p:cNvSpPr/>
          <p:nvPr/>
        </p:nvSpPr>
        <p:spPr>
          <a:xfrm>
            <a:off x="3440893" y="2040755"/>
            <a:ext cx="341971" cy="696872"/>
          </a:xfrm>
          <a:custGeom>
            <a:avLst/>
            <a:gdLst/>
            <a:ahLst/>
            <a:cxnLst/>
            <a:rect l="l" t="t" r="r" b="b"/>
            <a:pathLst>
              <a:path w="455961" h="929163" extrusionOk="0">
                <a:moveTo>
                  <a:pt x="68961" y="27527"/>
                </a:moveTo>
                <a:cubicBezTo>
                  <a:pt x="162592" y="120777"/>
                  <a:pt x="368713" y="320326"/>
                  <a:pt x="455962" y="909066"/>
                </a:cubicBezTo>
                <a:lnTo>
                  <a:pt x="401669" y="929164"/>
                </a:lnTo>
                <a:cubicBezTo>
                  <a:pt x="401669" y="929164"/>
                  <a:pt x="319373" y="387763"/>
                  <a:pt x="0" y="0"/>
                </a:cubicBezTo>
                <a:cubicBezTo>
                  <a:pt x="381" y="0"/>
                  <a:pt x="56293" y="14573"/>
                  <a:pt x="68961" y="275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9" name="Google Shape;759;p18"/>
          <p:cNvSpPr/>
          <p:nvPr/>
        </p:nvSpPr>
        <p:spPr>
          <a:xfrm>
            <a:off x="3262870" y="2034649"/>
            <a:ext cx="178594" cy="735983"/>
          </a:xfrm>
          <a:custGeom>
            <a:avLst/>
            <a:gdLst/>
            <a:ahLst/>
            <a:cxnLst/>
            <a:rect l="l" t="t" r="r" b="b"/>
            <a:pathLst>
              <a:path w="238125" h="981310" extrusionOk="0">
                <a:moveTo>
                  <a:pt x="176690" y="16332"/>
                </a:moveTo>
                <a:cubicBezTo>
                  <a:pt x="176690" y="16332"/>
                  <a:pt x="-475" y="374282"/>
                  <a:pt x="1" y="969404"/>
                </a:cubicBezTo>
                <a:lnTo>
                  <a:pt x="57151" y="981310"/>
                </a:lnTo>
                <a:cubicBezTo>
                  <a:pt x="57151" y="981310"/>
                  <a:pt x="98013" y="309702"/>
                  <a:pt x="238126" y="8141"/>
                </a:cubicBezTo>
                <a:cubicBezTo>
                  <a:pt x="230217" y="4810"/>
                  <a:pt x="222024" y="2196"/>
                  <a:pt x="213647" y="330"/>
                </a:cubicBezTo>
                <a:cubicBezTo>
                  <a:pt x="181833" y="-2718"/>
                  <a:pt x="176690" y="16332"/>
                  <a:pt x="176690" y="16332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0" name="Google Shape;760;p18"/>
          <p:cNvSpPr/>
          <p:nvPr/>
        </p:nvSpPr>
        <p:spPr>
          <a:xfrm>
            <a:off x="3262870" y="2034649"/>
            <a:ext cx="178594" cy="735983"/>
          </a:xfrm>
          <a:custGeom>
            <a:avLst/>
            <a:gdLst/>
            <a:ahLst/>
            <a:cxnLst/>
            <a:rect l="l" t="t" r="r" b="b"/>
            <a:pathLst>
              <a:path w="238125" h="981310" extrusionOk="0">
                <a:moveTo>
                  <a:pt x="176690" y="16332"/>
                </a:moveTo>
                <a:cubicBezTo>
                  <a:pt x="176690" y="16332"/>
                  <a:pt x="-475" y="374282"/>
                  <a:pt x="1" y="969404"/>
                </a:cubicBezTo>
                <a:lnTo>
                  <a:pt x="57151" y="981310"/>
                </a:lnTo>
                <a:cubicBezTo>
                  <a:pt x="57151" y="981310"/>
                  <a:pt x="98013" y="309702"/>
                  <a:pt x="238126" y="8141"/>
                </a:cubicBezTo>
                <a:cubicBezTo>
                  <a:pt x="230217" y="4810"/>
                  <a:pt x="222024" y="2196"/>
                  <a:pt x="213647" y="330"/>
                </a:cubicBezTo>
                <a:cubicBezTo>
                  <a:pt x="181833" y="-2718"/>
                  <a:pt x="176690" y="16332"/>
                  <a:pt x="176690" y="163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1" name="Google Shape;761;p18"/>
          <p:cNvSpPr/>
          <p:nvPr/>
        </p:nvSpPr>
        <p:spPr>
          <a:xfrm>
            <a:off x="3162405" y="2714162"/>
            <a:ext cx="784929" cy="902288"/>
          </a:xfrm>
          <a:custGeom>
            <a:avLst/>
            <a:gdLst/>
            <a:ahLst/>
            <a:cxnLst/>
            <a:rect l="l" t="t" r="r" b="b"/>
            <a:pathLst>
              <a:path w="1046572" h="1203051" extrusionOk="0">
                <a:moveTo>
                  <a:pt x="126620" y="45004"/>
                </a:moveTo>
                <a:cubicBezTo>
                  <a:pt x="72327" y="36146"/>
                  <a:pt x="-55689" y="1005791"/>
                  <a:pt x="27179" y="1117043"/>
                </a:cubicBezTo>
                <a:cubicBezTo>
                  <a:pt x="91758" y="1203911"/>
                  <a:pt x="710883" y="1277158"/>
                  <a:pt x="1017779" y="1063227"/>
                </a:cubicBezTo>
                <a:cubicBezTo>
                  <a:pt x="1132650" y="983122"/>
                  <a:pt x="868617" y="40909"/>
                  <a:pt x="840518" y="5380"/>
                </a:cubicBezTo>
                <a:cubicBezTo>
                  <a:pt x="812420" y="-30148"/>
                  <a:pt x="611728" y="124919"/>
                  <a:pt x="126620" y="45004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3162405" y="2714162"/>
            <a:ext cx="784929" cy="902288"/>
          </a:xfrm>
          <a:custGeom>
            <a:avLst/>
            <a:gdLst/>
            <a:ahLst/>
            <a:cxnLst/>
            <a:rect l="l" t="t" r="r" b="b"/>
            <a:pathLst>
              <a:path w="1046572" h="1203051" extrusionOk="0">
                <a:moveTo>
                  <a:pt x="126620" y="45004"/>
                </a:moveTo>
                <a:cubicBezTo>
                  <a:pt x="72327" y="36146"/>
                  <a:pt x="-55689" y="1005791"/>
                  <a:pt x="27179" y="1117043"/>
                </a:cubicBezTo>
                <a:cubicBezTo>
                  <a:pt x="91758" y="1203911"/>
                  <a:pt x="710883" y="1277158"/>
                  <a:pt x="1017779" y="1063227"/>
                </a:cubicBezTo>
                <a:cubicBezTo>
                  <a:pt x="1132650" y="983122"/>
                  <a:pt x="868617" y="40909"/>
                  <a:pt x="840518" y="5380"/>
                </a:cubicBezTo>
                <a:cubicBezTo>
                  <a:pt x="812420" y="-30148"/>
                  <a:pt x="611728" y="124919"/>
                  <a:pt x="126620" y="45004"/>
                </a:cubicBezTo>
                <a:close/>
              </a:path>
            </a:pathLst>
          </a:cu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3" name="Google Shape;763;p18"/>
          <p:cNvSpPr/>
          <p:nvPr/>
        </p:nvSpPr>
        <p:spPr>
          <a:xfrm>
            <a:off x="3213590" y="3242824"/>
            <a:ext cx="198512" cy="305475"/>
          </a:xfrm>
          <a:custGeom>
            <a:avLst/>
            <a:gdLst/>
            <a:ahLst/>
            <a:cxnLst/>
            <a:rect l="l" t="t" r="r" b="b"/>
            <a:pathLst>
              <a:path w="264683" h="407300" extrusionOk="0">
                <a:moveTo>
                  <a:pt x="261921" y="226137"/>
                </a:moveTo>
                <a:cubicBezTo>
                  <a:pt x="215754" y="217745"/>
                  <a:pt x="170040" y="207032"/>
                  <a:pt x="124952" y="194038"/>
                </a:cubicBezTo>
                <a:cubicBezTo>
                  <a:pt x="121836" y="154298"/>
                  <a:pt x="121391" y="114394"/>
                  <a:pt x="123618" y="74594"/>
                </a:cubicBezTo>
                <a:cubicBezTo>
                  <a:pt x="123618" y="74022"/>
                  <a:pt x="122666" y="73927"/>
                  <a:pt x="122666" y="74594"/>
                </a:cubicBezTo>
                <a:cubicBezTo>
                  <a:pt x="118667" y="113514"/>
                  <a:pt x="116854" y="152628"/>
                  <a:pt x="117236" y="191751"/>
                </a:cubicBezTo>
                <a:cubicBezTo>
                  <a:pt x="101520" y="186989"/>
                  <a:pt x="85899" y="182227"/>
                  <a:pt x="70278" y="176035"/>
                </a:cubicBezTo>
                <a:cubicBezTo>
                  <a:pt x="66536" y="117883"/>
                  <a:pt x="67555" y="59523"/>
                  <a:pt x="73326" y="1537"/>
                </a:cubicBezTo>
                <a:cubicBezTo>
                  <a:pt x="73326" y="-82"/>
                  <a:pt x="70945" y="-654"/>
                  <a:pt x="70754" y="966"/>
                </a:cubicBezTo>
                <a:cubicBezTo>
                  <a:pt x="63881" y="57749"/>
                  <a:pt x="59907" y="114847"/>
                  <a:pt x="58848" y="172035"/>
                </a:cubicBezTo>
                <a:cubicBezTo>
                  <a:pt x="39798" y="164796"/>
                  <a:pt x="21605" y="156890"/>
                  <a:pt x="2936" y="147937"/>
                </a:cubicBezTo>
                <a:cubicBezTo>
                  <a:pt x="2455" y="147615"/>
                  <a:pt x="1805" y="147744"/>
                  <a:pt x="1483" y="148225"/>
                </a:cubicBezTo>
                <a:cubicBezTo>
                  <a:pt x="1162" y="148707"/>
                  <a:pt x="1291" y="149357"/>
                  <a:pt x="1772" y="149679"/>
                </a:cubicBezTo>
                <a:cubicBezTo>
                  <a:pt x="1809" y="149704"/>
                  <a:pt x="1848" y="149726"/>
                  <a:pt x="1889" y="149746"/>
                </a:cubicBezTo>
                <a:cubicBezTo>
                  <a:pt x="20309" y="161530"/>
                  <a:pt x="39390" y="172248"/>
                  <a:pt x="59039" y="181846"/>
                </a:cubicBezTo>
                <a:cubicBezTo>
                  <a:pt x="59039" y="206515"/>
                  <a:pt x="60182" y="231185"/>
                  <a:pt x="62372" y="255760"/>
                </a:cubicBezTo>
                <a:cubicBezTo>
                  <a:pt x="42275" y="248044"/>
                  <a:pt x="22272" y="239377"/>
                  <a:pt x="2270" y="229566"/>
                </a:cubicBezTo>
                <a:cubicBezTo>
                  <a:pt x="1507" y="229171"/>
                  <a:pt x="569" y="229470"/>
                  <a:pt x="174" y="230233"/>
                </a:cubicBezTo>
                <a:cubicBezTo>
                  <a:pt x="-220" y="230995"/>
                  <a:pt x="78" y="231934"/>
                  <a:pt x="841" y="232328"/>
                </a:cubicBezTo>
                <a:cubicBezTo>
                  <a:pt x="20959" y="244214"/>
                  <a:pt x="41795" y="254838"/>
                  <a:pt x="63230" y="264142"/>
                </a:cubicBezTo>
                <a:cubicBezTo>
                  <a:pt x="65570" y="288501"/>
                  <a:pt x="69323" y="312703"/>
                  <a:pt x="74469" y="336627"/>
                </a:cubicBezTo>
                <a:cubicBezTo>
                  <a:pt x="75422" y="341104"/>
                  <a:pt x="82661" y="339675"/>
                  <a:pt x="82375" y="335198"/>
                </a:cubicBezTo>
                <a:lnTo>
                  <a:pt x="76946" y="269856"/>
                </a:lnTo>
                <a:cubicBezTo>
                  <a:pt x="92440" y="276207"/>
                  <a:pt x="108315" y="281731"/>
                  <a:pt x="124571" y="286430"/>
                </a:cubicBezTo>
                <a:cubicBezTo>
                  <a:pt x="129489" y="326612"/>
                  <a:pt x="138260" y="366228"/>
                  <a:pt x="150764" y="404731"/>
                </a:cubicBezTo>
                <a:cubicBezTo>
                  <a:pt x="152288" y="409493"/>
                  <a:pt x="158956" y="407017"/>
                  <a:pt x="157908" y="402349"/>
                </a:cubicBezTo>
                <a:cubicBezTo>
                  <a:pt x="149717" y="364821"/>
                  <a:pt x="142573" y="327388"/>
                  <a:pt x="136763" y="289954"/>
                </a:cubicBezTo>
                <a:cubicBezTo>
                  <a:pt x="170442" y="299172"/>
                  <a:pt x="205037" y="304635"/>
                  <a:pt x="239918" y="306242"/>
                </a:cubicBezTo>
                <a:cubicBezTo>
                  <a:pt x="242871" y="306242"/>
                  <a:pt x="243252" y="301480"/>
                  <a:pt x="239918" y="301003"/>
                </a:cubicBezTo>
                <a:cubicBezTo>
                  <a:pt x="204610" y="295714"/>
                  <a:pt x="169629" y="288431"/>
                  <a:pt x="135143" y="279191"/>
                </a:cubicBezTo>
                <a:cubicBezTo>
                  <a:pt x="131714" y="255950"/>
                  <a:pt x="128667" y="232614"/>
                  <a:pt x="126571" y="209278"/>
                </a:cubicBezTo>
                <a:cubicBezTo>
                  <a:pt x="170179" y="224014"/>
                  <a:pt x="215891" y="231574"/>
                  <a:pt x="261921" y="231661"/>
                </a:cubicBezTo>
                <a:cubicBezTo>
                  <a:pt x="263447" y="231661"/>
                  <a:pt x="264684" y="230425"/>
                  <a:pt x="264684" y="228899"/>
                </a:cubicBezTo>
                <a:cubicBezTo>
                  <a:pt x="264684" y="227374"/>
                  <a:pt x="263447" y="226137"/>
                  <a:pt x="261921" y="226137"/>
                </a:cubicBezTo>
                <a:close/>
                <a:moveTo>
                  <a:pt x="76088" y="260427"/>
                </a:moveTo>
                <a:cubicBezTo>
                  <a:pt x="74184" y="235852"/>
                  <a:pt x="72278" y="211373"/>
                  <a:pt x="70850" y="186894"/>
                </a:cubicBezTo>
                <a:cubicBezTo>
                  <a:pt x="86090" y="193879"/>
                  <a:pt x="101647" y="200229"/>
                  <a:pt x="117522" y="205944"/>
                </a:cubicBezTo>
                <a:cubicBezTo>
                  <a:pt x="118189" y="229375"/>
                  <a:pt x="120189" y="252616"/>
                  <a:pt x="122856" y="275857"/>
                </a:cubicBezTo>
                <a:cubicBezTo>
                  <a:pt x="107140" y="271095"/>
                  <a:pt x="91614" y="265951"/>
                  <a:pt x="76088" y="2604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4" name="Google Shape;764;p18"/>
          <p:cNvSpPr/>
          <p:nvPr/>
        </p:nvSpPr>
        <p:spPr>
          <a:xfrm>
            <a:off x="3725615" y="2894909"/>
            <a:ext cx="141390" cy="284162"/>
          </a:xfrm>
          <a:custGeom>
            <a:avLst/>
            <a:gdLst/>
            <a:ahLst/>
            <a:cxnLst/>
            <a:rect l="l" t="t" r="r" b="b"/>
            <a:pathLst>
              <a:path w="188520" h="378883" extrusionOk="0">
                <a:moveTo>
                  <a:pt x="186822" y="207296"/>
                </a:moveTo>
                <a:cubicBezTo>
                  <a:pt x="174630" y="210820"/>
                  <a:pt x="162533" y="214154"/>
                  <a:pt x="150436" y="216821"/>
                </a:cubicBezTo>
                <a:cubicBezTo>
                  <a:pt x="146880" y="199359"/>
                  <a:pt x="143197" y="181928"/>
                  <a:pt x="139387" y="164529"/>
                </a:cubicBezTo>
                <a:cubicBezTo>
                  <a:pt x="150560" y="161618"/>
                  <a:pt x="161434" y="157664"/>
                  <a:pt x="171867" y="152718"/>
                </a:cubicBezTo>
                <a:cubicBezTo>
                  <a:pt x="174344" y="151480"/>
                  <a:pt x="171867" y="147670"/>
                  <a:pt x="169867" y="148432"/>
                </a:cubicBezTo>
                <a:cubicBezTo>
                  <a:pt x="159104" y="151956"/>
                  <a:pt x="148436" y="154813"/>
                  <a:pt x="137768" y="157290"/>
                </a:cubicBezTo>
                <a:cubicBezTo>
                  <a:pt x="129957" y="122047"/>
                  <a:pt x="121671" y="86805"/>
                  <a:pt x="113860" y="51753"/>
                </a:cubicBezTo>
                <a:cubicBezTo>
                  <a:pt x="113860" y="50134"/>
                  <a:pt x="111002" y="50896"/>
                  <a:pt x="111383" y="52610"/>
                </a:cubicBezTo>
                <a:cubicBezTo>
                  <a:pt x="119194" y="87758"/>
                  <a:pt x="125481" y="123286"/>
                  <a:pt x="131100" y="158814"/>
                </a:cubicBezTo>
                <a:cubicBezTo>
                  <a:pt x="121575" y="160910"/>
                  <a:pt x="112050" y="162529"/>
                  <a:pt x="102525" y="163862"/>
                </a:cubicBezTo>
                <a:cubicBezTo>
                  <a:pt x="92048" y="109094"/>
                  <a:pt x="78808" y="54611"/>
                  <a:pt x="65854" y="1080"/>
                </a:cubicBezTo>
                <a:cubicBezTo>
                  <a:pt x="65854" y="-920"/>
                  <a:pt x="62520" y="128"/>
                  <a:pt x="62901" y="2033"/>
                </a:cubicBezTo>
                <a:cubicBezTo>
                  <a:pt x="73760" y="56230"/>
                  <a:pt x="81951" y="110903"/>
                  <a:pt x="90333" y="165481"/>
                </a:cubicBezTo>
                <a:cubicBezTo>
                  <a:pt x="60527" y="168537"/>
                  <a:pt x="30565" y="169809"/>
                  <a:pt x="608" y="169291"/>
                </a:cubicBezTo>
                <a:cubicBezTo>
                  <a:pt x="-250" y="169292"/>
                  <a:pt x="-154" y="170530"/>
                  <a:pt x="608" y="170625"/>
                </a:cubicBezTo>
                <a:cubicBezTo>
                  <a:pt x="30788" y="173311"/>
                  <a:pt x="61115" y="173948"/>
                  <a:pt x="91381" y="172530"/>
                </a:cubicBezTo>
                <a:cubicBezTo>
                  <a:pt x="94175" y="190691"/>
                  <a:pt x="97064" y="208884"/>
                  <a:pt x="100049" y="227108"/>
                </a:cubicBezTo>
                <a:cubicBezTo>
                  <a:pt x="77495" y="230630"/>
                  <a:pt x="54671" y="232128"/>
                  <a:pt x="31850" y="231585"/>
                </a:cubicBezTo>
                <a:cubicBezTo>
                  <a:pt x="30802" y="231585"/>
                  <a:pt x="30992" y="233109"/>
                  <a:pt x="31850" y="233204"/>
                </a:cubicBezTo>
                <a:cubicBezTo>
                  <a:pt x="54810" y="235013"/>
                  <a:pt x="77884" y="234822"/>
                  <a:pt x="100811" y="232633"/>
                </a:cubicBezTo>
                <a:cubicBezTo>
                  <a:pt x="104811" y="256826"/>
                  <a:pt x="109002" y="280925"/>
                  <a:pt x="113860" y="304928"/>
                </a:cubicBezTo>
                <a:cubicBezTo>
                  <a:pt x="114717" y="309023"/>
                  <a:pt x="121290" y="307595"/>
                  <a:pt x="121099" y="303594"/>
                </a:cubicBezTo>
                <a:cubicBezTo>
                  <a:pt x="119575" y="279496"/>
                  <a:pt x="116908" y="255302"/>
                  <a:pt x="113574" y="231299"/>
                </a:cubicBezTo>
                <a:cubicBezTo>
                  <a:pt x="123099" y="229966"/>
                  <a:pt x="132053" y="228251"/>
                  <a:pt x="141197" y="226061"/>
                </a:cubicBezTo>
                <a:cubicBezTo>
                  <a:pt x="148436" y="276257"/>
                  <a:pt x="155484" y="326454"/>
                  <a:pt x="164819" y="376365"/>
                </a:cubicBezTo>
                <a:cubicBezTo>
                  <a:pt x="165581" y="380556"/>
                  <a:pt x="172439" y="379127"/>
                  <a:pt x="172153" y="374936"/>
                </a:cubicBezTo>
                <a:cubicBezTo>
                  <a:pt x="168627" y="324089"/>
                  <a:pt x="161754" y="273528"/>
                  <a:pt x="151579" y="223584"/>
                </a:cubicBezTo>
                <a:cubicBezTo>
                  <a:pt x="164025" y="220175"/>
                  <a:pt x="176189" y="215813"/>
                  <a:pt x="187965" y="210535"/>
                </a:cubicBezTo>
                <a:cubicBezTo>
                  <a:pt x="188707" y="209789"/>
                  <a:pt x="188705" y="208583"/>
                  <a:pt x="187960" y="207841"/>
                </a:cubicBezTo>
                <a:cubicBezTo>
                  <a:pt x="187653" y="207535"/>
                  <a:pt x="187252" y="207343"/>
                  <a:pt x="186822" y="207296"/>
                </a:cubicBezTo>
                <a:close/>
                <a:moveTo>
                  <a:pt x="112717" y="225394"/>
                </a:moveTo>
                <a:cubicBezTo>
                  <a:pt x="110050" y="207487"/>
                  <a:pt x="107192" y="189580"/>
                  <a:pt x="103859" y="171673"/>
                </a:cubicBezTo>
                <a:cubicBezTo>
                  <a:pt x="113472" y="170670"/>
                  <a:pt x="123015" y="169079"/>
                  <a:pt x="132434" y="166910"/>
                </a:cubicBezTo>
                <a:cubicBezTo>
                  <a:pt x="135196" y="184436"/>
                  <a:pt x="137768" y="202058"/>
                  <a:pt x="140340" y="219584"/>
                </a:cubicBezTo>
                <a:cubicBezTo>
                  <a:pt x="131100" y="221584"/>
                  <a:pt x="121861" y="223489"/>
                  <a:pt x="112717" y="2252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5" name="Google Shape;765;p18"/>
          <p:cNvSpPr/>
          <p:nvPr/>
        </p:nvSpPr>
        <p:spPr>
          <a:xfrm>
            <a:off x="3415289" y="2049470"/>
            <a:ext cx="489323" cy="872619"/>
          </a:xfrm>
          <a:custGeom>
            <a:avLst/>
            <a:gdLst/>
            <a:ahLst/>
            <a:cxnLst/>
            <a:rect l="l" t="t" r="r" b="b"/>
            <a:pathLst>
              <a:path w="652431" h="1163492" extrusionOk="0">
                <a:moveTo>
                  <a:pt x="162345" y="100585"/>
                </a:moveTo>
                <a:cubicBezTo>
                  <a:pt x="416186" y="405385"/>
                  <a:pt x="715747" y="1025272"/>
                  <a:pt x="640690" y="1139762"/>
                </a:cubicBezTo>
                <a:cubicBezTo>
                  <a:pt x="557061" y="1267207"/>
                  <a:pt x="203779" y="840868"/>
                  <a:pt x="207208" y="818008"/>
                </a:cubicBezTo>
                <a:cubicBezTo>
                  <a:pt x="209780" y="800768"/>
                  <a:pt x="103957" y="430245"/>
                  <a:pt x="22708" y="160783"/>
                </a:cubicBezTo>
                <a:cubicBezTo>
                  <a:pt x="-58540" y="-108679"/>
                  <a:pt x="99575" y="25337"/>
                  <a:pt x="162345" y="100585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6" name="Google Shape;766;p18"/>
          <p:cNvSpPr/>
          <p:nvPr/>
        </p:nvSpPr>
        <p:spPr>
          <a:xfrm>
            <a:off x="3411965" y="2042289"/>
            <a:ext cx="553524" cy="878307"/>
          </a:xfrm>
          <a:custGeom>
            <a:avLst/>
            <a:gdLst/>
            <a:ahLst/>
            <a:cxnLst/>
            <a:rect l="l" t="t" r="r" b="b"/>
            <a:pathLst>
              <a:path w="738032" h="1171076" extrusionOk="0">
                <a:moveTo>
                  <a:pt x="209067" y="827772"/>
                </a:moveTo>
                <a:cubicBezTo>
                  <a:pt x="200399" y="788434"/>
                  <a:pt x="55143" y="299325"/>
                  <a:pt x="14757" y="145211"/>
                </a:cubicBezTo>
                <a:cubicBezTo>
                  <a:pt x="-21438" y="6813"/>
                  <a:pt x="8089" y="-46337"/>
                  <a:pt x="112864" y="46341"/>
                </a:cubicBezTo>
                <a:cubicBezTo>
                  <a:pt x="305841" y="216934"/>
                  <a:pt x="673982" y="721188"/>
                  <a:pt x="729132" y="970266"/>
                </a:cubicBezTo>
                <a:cubicBezTo>
                  <a:pt x="782282" y="1210677"/>
                  <a:pt x="586257" y="1213630"/>
                  <a:pt x="436333" y="1092377"/>
                </a:cubicBezTo>
                <a:cubicBezTo>
                  <a:pt x="313366" y="993412"/>
                  <a:pt x="209067" y="827772"/>
                  <a:pt x="209067" y="827772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7" name="Google Shape;767;p18"/>
          <p:cNvSpPr/>
          <p:nvPr/>
        </p:nvSpPr>
        <p:spPr>
          <a:xfrm>
            <a:off x="3411965" y="2042289"/>
            <a:ext cx="553524" cy="878307"/>
          </a:xfrm>
          <a:custGeom>
            <a:avLst/>
            <a:gdLst/>
            <a:ahLst/>
            <a:cxnLst/>
            <a:rect l="l" t="t" r="r" b="b"/>
            <a:pathLst>
              <a:path w="738032" h="1171076" extrusionOk="0">
                <a:moveTo>
                  <a:pt x="209067" y="827772"/>
                </a:moveTo>
                <a:cubicBezTo>
                  <a:pt x="200399" y="788434"/>
                  <a:pt x="55143" y="299325"/>
                  <a:pt x="14757" y="145211"/>
                </a:cubicBezTo>
                <a:cubicBezTo>
                  <a:pt x="-21438" y="6813"/>
                  <a:pt x="8089" y="-46337"/>
                  <a:pt x="112864" y="46341"/>
                </a:cubicBezTo>
                <a:cubicBezTo>
                  <a:pt x="305841" y="216934"/>
                  <a:pt x="673982" y="721188"/>
                  <a:pt x="729132" y="970266"/>
                </a:cubicBezTo>
                <a:cubicBezTo>
                  <a:pt x="782282" y="1210677"/>
                  <a:pt x="586257" y="1213630"/>
                  <a:pt x="436333" y="1092377"/>
                </a:cubicBezTo>
                <a:cubicBezTo>
                  <a:pt x="313366" y="993412"/>
                  <a:pt x="209067" y="827772"/>
                  <a:pt x="209067" y="827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8" name="Google Shape;768;p18"/>
          <p:cNvSpPr/>
          <p:nvPr/>
        </p:nvSpPr>
        <p:spPr>
          <a:xfrm>
            <a:off x="3464039" y="2298144"/>
            <a:ext cx="118586" cy="412408"/>
          </a:xfrm>
          <a:custGeom>
            <a:avLst/>
            <a:gdLst/>
            <a:ahLst/>
            <a:cxnLst/>
            <a:rect l="l" t="t" r="r" b="b"/>
            <a:pathLst>
              <a:path w="158115" h="549878" extrusionOk="0">
                <a:moveTo>
                  <a:pt x="158115" y="549878"/>
                </a:moveTo>
                <a:cubicBezTo>
                  <a:pt x="102584" y="373761"/>
                  <a:pt x="46482" y="178403"/>
                  <a:pt x="0" y="0"/>
                </a:cubicBezTo>
                <a:cubicBezTo>
                  <a:pt x="55531" y="176022"/>
                  <a:pt x="111633" y="371475"/>
                  <a:pt x="158115" y="54987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9" name="Google Shape;769;p18"/>
          <p:cNvSpPr/>
          <p:nvPr/>
        </p:nvSpPr>
        <p:spPr>
          <a:xfrm>
            <a:off x="3458894" y="2328290"/>
            <a:ext cx="26575" cy="50006"/>
          </a:xfrm>
          <a:custGeom>
            <a:avLst/>
            <a:gdLst/>
            <a:ahLst/>
            <a:cxnLst/>
            <a:rect l="l" t="t" r="r" b="b"/>
            <a:pathLst>
              <a:path w="35433" h="66675" extrusionOk="0">
                <a:moveTo>
                  <a:pt x="35433" y="66675"/>
                </a:moveTo>
                <a:cubicBezTo>
                  <a:pt x="18655" y="47468"/>
                  <a:pt x="6530" y="24653"/>
                  <a:pt x="0" y="0"/>
                </a:cubicBezTo>
                <a:cubicBezTo>
                  <a:pt x="15341" y="20162"/>
                  <a:pt x="27307" y="42679"/>
                  <a:pt x="35433" y="666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0" name="Google Shape;770;p18"/>
          <p:cNvSpPr/>
          <p:nvPr/>
        </p:nvSpPr>
        <p:spPr>
          <a:xfrm>
            <a:off x="3258212" y="2703201"/>
            <a:ext cx="659147" cy="378320"/>
          </a:xfrm>
          <a:custGeom>
            <a:avLst/>
            <a:gdLst/>
            <a:ahLst/>
            <a:cxnLst/>
            <a:rect l="l" t="t" r="r" b="b"/>
            <a:pathLst>
              <a:path w="878863" h="504427" extrusionOk="0">
                <a:moveTo>
                  <a:pt x="876130" y="238593"/>
                </a:moveTo>
                <a:cubicBezTo>
                  <a:pt x="824314" y="334891"/>
                  <a:pt x="657055" y="371943"/>
                  <a:pt x="244241" y="503769"/>
                </a:cubicBezTo>
                <a:cubicBezTo>
                  <a:pt x="187091" y="522057"/>
                  <a:pt x="-50367" y="153725"/>
                  <a:pt x="9641" y="131056"/>
                </a:cubicBezTo>
                <a:cubicBezTo>
                  <a:pt x="85174" y="102481"/>
                  <a:pt x="384640" y="8088"/>
                  <a:pt x="407405" y="3992"/>
                </a:cubicBezTo>
                <a:cubicBezTo>
                  <a:pt x="599333" y="-30965"/>
                  <a:pt x="911277" y="173347"/>
                  <a:pt x="876130" y="238593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1" name="Google Shape;771;p18"/>
          <p:cNvSpPr/>
          <p:nvPr/>
        </p:nvSpPr>
        <p:spPr>
          <a:xfrm>
            <a:off x="2818601" y="2799046"/>
            <a:ext cx="660462" cy="460295"/>
          </a:xfrm>
          <a:custGeom>
            <a:avLst/>
            <a:gdLst/>
            <a:ahLst/>
            <a:cxnLst/>
            <a:rect l="l" t="t" r="r" b="b"/>
            <a:pathLst>
              <a:path w="880616" h="613727" extrusionOk="0">
                <a:moveTo>
                  <a:pt x="664463" y="214"/>
                </a:moveTo>
                <a:cubicBezTo>
                  <a:pt x="664463" y="214"/>
                  <a:pt x="494537" y="-3691"/>
                  <a:pt x="404621" y="21836"/>
                </a:cubicBezTo>
                <a:cubicBezTo>
                  <a:pt x="284225" y="56126"/>
                  <a:pt x="194404" y="135279"/>
                  <a:pt x="158780" y="170712"/>
                </a:cubicBezTo>
                <a:cubicBezTo>
                  <a:pt x="84295" y="244721"/>
                  <a:pt x="-44483" y="475036"/>
                  <a:pt x="15429" y="523708"/>
                </a:cubicBezTo>
                <a:cubicBezTo>
                  <a:pt x="70007" y="567714"/>
                  <a:pt x="189356" y="325588"/>
                  <a:pt x="189356" y="325588"/>
                </a:cubicBezTo>
                <a:cubicBezTo>
                  <a:pt x="189356" y="325588"/>
                  <a:pt x="26573" y="552188"/>
                  <a:pt x="101535" y="593241"/>
                </a:cubicBezTo>
                <a:cubicBezTo>
                  <a:pt x="176497" y="634294"/>
                  <a:pt x="299560" y="345591"/>
                  <a:pt x="299560" y="345591"/>
                </a:cubicBezTo>
                <a:cubicBezTo>
                  <a:pt x="299560" y="345591"/>
                  <a:pt x="137635" y="582192"/>
                  <a:pt x="221550" y="612291"/>
                </a:cubicBezTo>
                <a:cubicBezTo>
                  <a:pt x="285082" y="635056"/>
                  <a:pt x="411193" y="379690"/>
                  <a:pt x="411193" y="379690"/>
                </a:cubicBezTo>
                <a:cubicBezTo>
                  <a:pt x="411193" y="379690"/>
                  <a:pt x="273271" y="584002"/>
                  <a:pt x="337565" y="610195"/>
                </a:cubicBezTo>
                <a:cubicBezTo>
                  <a:pt x="408716" y="638770"/>
                  <a:pt x="539876" y="410742"/>
                  <a:pt x="539876" y="410742"/>
                </a:cubicBezTo>
                <a:cubicBezTo>
                  <a:pt x="714564" y="449794"/>
                  <a:pt x="813719" y="396931"/>
                  <a:pt x="879823" y="351020"/>
                </a:cubicBezTo>
                <a:cubicBezTo>
                  <a:pt x="895825" y="339781"/>
                  <a:pt x="664463" y="214"/>
                  <a:pt x="664463" y="214"/>
                </a:cubicBezTo>
                <a:close/>
              </a:path>
            </a:pathLst>
          </a:custGeom>
          <a:solidFill>
            <a:srgbClr val="D3766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2" name="Google Shape;772;p18"/>
          <p:cNvSpPr/>
          <p:nvPr/>
        </p:nvSpPr>
        <p:spPr>
          <a:xfrm>
            <a:off x="2882465" y="2981578"/>
            <a:ext cx="117460" cy="213035"/>
          </a:xfrm>
          <a:custGeom>
            <a:avLst/>
            <a:gdLst/>
            <a:ahLst/>
            <a:cxnLst/>
            <a:rect l="l" t="t" r="r" b="b"/>
            <a:pathLst>
              <a:path w="156613" h="284047" extrusionOk="0">
                <a:moveTo>
                  <a:pt x="155448" y="297"/>
                </a:moveTo>
                <a:cubicBezTo>
                  <a:pt x="135350" y="26205"/>
                  <a:pt x="114871" y="52304"/>
                  <a:pt x="97155" y="79926"/>
                </a:cubicBezTo>
                <a:cubicBezTo>
                  <a:pt x="79438" y="107549"/>
                  <a:pt x="62675" y="135838"/>
                  <a:pt x="47625" y="164985"/>
                </a:cubicBezTo>
                <a:cubicBezTo>
                  <a:pt x="27259" y="202725"/>
                  <a:pt x="11280" y="242673"/>
                  <a:pt x="0" y="284047"/>
                </a:cubicBezTo>
                <a:cubicBezTo>
                  <a:pt x="25527" y="212038"/>
                  <a:pt x="87344" y="112597"/>
                  <a:pt x="104775" y="84498"/>
                </a:cubicBezTo>
                <a:cubicBezTo>
                  <a:pt x="122206" y="56400"/>
                  <a:pt x="138684" y="28491"/>
                  <a:pt x="156401" y="869"/>
                </a:cubicBezTo>
                <a:cubicBezTo>
                  <a:pt x="156972" y="202"/>
                  <a:pt x="156305" y="-370"/>
                  <a:pt x="155448" y="2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3" name="Google Shape;773;p18"/>
          <p:cNvSpPr/>
          <p:nvPr/>
        </p:nvSpPr>
        <p:spPr>
          <a:xfrm>
            <a:off x="2974357" y="3028230"/>
            <a:ext cx="101133" cy="158963"/>
          </a:xfrm>
          <a:custGeom>
            <a:avLst/>
            <a:gdLst/>
            <a:ahLst/>
            <a:cxnLst/>
            <a:rect l="l" t="t" r="r" b="b"/>
            <a:pathLst>
              <a:path w="134844" h="211950" extrusionOk="0">
                <a:moveTo>
                  <a:pt x="133892" y="197"/>
                </a:moveTo>
                <a:cubicBezTo>
                  <a:pt x="109698" y="34392"/>
                  <a:pt x="84362" y="67539"/>
                  <a:pt x="61692" y="102781"/>
                </a:cubicBezTo>
                <a:cubicBezTo>
                  <a:pt x="39023" y="138024"/>
                  <a:pt x="20735" y="173266"/>
                  <a:pt x="542" y="209842"/>
                </a:cubicBezTo>
                <a:cubicBezTo>
                  <a:pt x="-982" y="212700"/>
                  <a:pt x="1018" y="212605"/>
                  <a:pt x="2732" y="209842"/>
                </a:cubicBezTo>
                <a:cubicBezTo>
                  <a:pt x="24259" y="174029"/>
                  <a:pt x="47024" y="142691"/>
                  <a:pt x="68931" y="107163"/>
                </a:cubicBezTo>
                <a:cubicBezTo>
                  <a:pt x="90839" y="71635"/>
                  <a:pt x="111603" y="35249"/>
                  <a:pt x="134749" y="673"/>
                </a:cubicBezTo>
                <a:cubicBezTo>
                  <a:pt x="135130" y="197"/>
                  <a:pt x="134273" y="-279"/>
                  <a:pt x="133892" y="19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4" name="Google Shape;774;p18"/>
          <p:cNvSpPr/>
          <p:nvPr/>
        </p:nvSpPr>
        <p:spPr>
          <a:xfrm>
            <a:off x="3072820" y="3056438"/>
            <a:ext cx="75558" cy="125793"/>
          </a:xfrm>
          <a:custGeom>
            <a:avLst/>
            <a:gdLst/>
            <a:ahLst/>
            <a:cxnLst/>
            <a:rect l="l" t="t" r="r" b="b"/>
            <a:pathLst>
              <a:path w="100744" h="167724" extrusionOk="0">
                <a:moveTo>
                  <a:pt x="98810" y="402"/>
                </a:moveTo>
                <a:cubicBezTo>
                  <a:pt x="59186" y="50789"/>
                  <a:pt x="28802" y="108415"/>
                  <a:pt x="417" y="165756"/>
                </a:cubicBezTo>
                <a:cubicBezTo>
                  <a:pt x="-1012" y="168613"/>
                  <a:pt x="1560" y="168137"/>
                  <a:pt x="3179" y="165756"/>
                </a:cubicBezTo>
                <a:cubicBezTo>
                  <a:pt x="34897" y="110130"/>
                  <a:pt x="59377" y="66315"/>
                  <a:pt x="100620" y="2116"/>
                </a:cubicBezTo>
                <a:cubicBezTo>
                  <a:pt x="101191" y="783"/>
                  <a:pt x="99668" y="-741"/>
                  <a:pt x="98810" y="40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5" name="Google Shape;775;p18"/>
          <p:cNvSpPr/>
          <p:nvPr/>
        </p:nvSpPr>
        <p:spPr>
          <a:xfrm>
            <a:off x="3311662" y="2700348"/>
            <a:ext cx="644029" cy="392895"/>
          </a:xfrm>
          <a:custGeom>
            <a:avLst/>
            <a:gdLst/>
            <a:ahLst/>
            <a:cxnLst/>
            <a:rect l="l" t="t" r="r" b="b"/>
            <a:pathLst>
              <a:path w="858705" h="523860" extrusionOk="0">
                <a:moveTo>
                  <a:pt x="0" y="65803"/>
                </a:moveTo>
                <a:lnTo>
                  <a:pt x="440055" y="523860"/>
                </a:lnTo>
                <a:cubicBezTo>
                  <a:pt x="440055" y="523860"/>
                  <a:pt x="829913" y="327074"/>
                  <a:pt x="857821" y="228585"/>
                </a:cubicBezTo>
                <a:cubicBezTo>
                  <a:pt x="877729" y="158005"/>
                  <a:pt x="557022" y="-28114"/>
                  <a:pt x="343471" y="3605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6" name="Google Shape;776;p18"/>
          <p:cNvSpPr/>
          <p:nvPr/>
        </p:nvSpPr>
        <p:spPr>
          <a:xfrm>
            <a:off x="3311662" y="2700348"/>
            <a:ext cx="644029" cy="392895"/>
          </a:xfrm>
          <a:custGeom>
            <a:avLst/>
            <a:gdLst/>
            <a:ahLst/>
            <a:cxnLst/>
            <a:rect l="l" t="t" r="r" b="b"/>
            <a:pathLst>
              <a:path w="858705" h="523860" extrusionOk="0">
                <a:moveTo>
                  <a:pt x="0" y="65803"/>
                </a:moveTo>
                <a:lnTo>
                  <a:pt x="440055" y="523860"/>
                </a:lnTo>
                <a:cubicBezTo>
                  <a:pt x="440055" y="523860"/>
                  <a:pt x="829913" y="327074"/>
                  <a:pt x="857821" y="228585"/>
                </a:cubicBezTo>
                <a:cubicBezTo>
                  <a:pt x="877729" y="158005"/>
                  <a:pt x="557022" y="-28114"/>
                  <a:pt x="343471" y="3605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7" name="Google Shape;777;p18"/>
          <p:cNvSpPr/>
          <p:nvPr/>
        </p:nvSpPr>
        <p:spPr>
          <a:xfrm>
            <a:off x="3568149" y="2700117"/>
            <a:ext cx="200183" cy="43248"/>
          </a:xfrm>
          <a:custGeom>
            <a:avLst/>
            <a:gdLst/>
            <a:ahLst/>
            <a:cxnLst/>
            <a:rect l="l" t="t" r="r" b="b"/>
            <a:pathLst>
              <a:path w="266911" h="57664" extrusionOk="0">
                <a:moveTo>
                  <a:pt x="266474" y="56015"/>
                </a:moveTo>
                <a:cubicBezTo>
                  <a:pt x="231803" y="31250"/>
                  <a:pt x="124647" y="-12946"/>
                  <a:pt x="822" y="3627"/>
                </a:cubicBezTo>
                <a:cubicBezTo>
                  <a:pt x="-226" y="3627"/>
                  <a:pt x="-321" y="5532"/>
                  <a:pt x="822" y="5437"/>
                </a:cubicBezTo>
                <a:cubicBezTo>
                  <a:pt x="94262" y="2103"/>
                  <a:pt x="230184" y="36584"/>
                  <a:pt x="265712" y="57539"/>
                </a:cubicBezTo>
                <a:cubicBezTo>
                  <a:pt x="266665" y="58110"/>
                  <a:pt x="267427" y="56586"/>
                  <a:pt x="266474" y="5601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8" name="Google Shape;778;p18"/>
          <p:cNvSpPr/>
          <p:nvPr/>
        </p:nvSpPr>
        <p:spPr>
          <a:xfrm>
            <a:off x="3427995" y="2745173"/>
            <a:ext cx="241873" cy="262512"/>
          </a:xfrm>
          <a:custGeom>
            <a:avLst/>
            <a:gdLst/>
            <a:ahLst/>
            <a:cxnLst/>
            <a:rect l="l" t="t" r="r" b="b"/>
            <a:pathLst>
              <a:path w="322497" h="350016" extrusionOk="0">
                <a:moveTo>
                  <a:pt x="322187" y="347698"/>
                </a:moveTo>
                <a:cubicBezTo>
                  <a:pt x="283230" y="300073"/>
                  <a:pt x="241796" y="254829"/>
                  <a:pt x="200267" y="209490"/>
                </a:cubicBezTo>
                <a:cubicBezTo>
                  <a:pt x="158738" y="164152"/>
                  <a:pt x="117209" y="118812"/>
                  <a:pt x="74537" y="74616"/>
                </a:cubicBezTo>
                <a:cubicBezTo>
                  <a:pt x="50439" y="49566"/>
                  <a:pt x="26912" y="24420"/>
                  <a:pt x="1480" y="226"/>
                </a:cubicBezTo>
                <a:cubicBezTo>
                  <a:pt x="813" y="-345"/>
                  <a:pt x="-425" y="226"/>
                  <a:pt x="147" y="1274"/>
                </a:cubicBezTo>
                <a:cubicBezTo>
                  <a:pt x="39008" y="48899"/>
                  <a:pt x="80252" y="94333"/>
                  <a:pt x="121400" y="139768"/>
                </a:cubicBezTo>
                <a:cubicBezTo>
                  <a:pt x="162548" y="185202"/>
                  <a:pt x="204458" y="230541"/>
                  <a:pt x="246654" y="275308"/>
                </a:cubicBezTo>
                <a:cubicBezTo>
                  <a:pt x="270466" y="300549"/>
                  <a:pt x="294279" y="325410"/>
                  <a:pt x="319806" y="349603"/>
                </a:cubicBezTo>
                <a:cubicBezTo>
                  <a:pt x="321044" y="350841"/>
                  <a:pt x="323330" y="349032"/>
                  <a:pt x="322187" y="3476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9" name="Google Shape;779;p18"/>
          <p:cNvSpPr/>
          <p:nvPr/>
        </p:nvSpPr>
        <p:spPr>
          <a:xfrm>
            <a:off x="3309218" y="2700908"/>
            <a:ext cx="281357" cy="54759"/>
          </a:xfrm>
          <a:custGeom>
            <a:avLst/>
            <a:gdLst/>
            <a:ahLst/>
            <a:cxnLst/>
            <a:rect l="l" t="t" r="r" b="b"/>
            <a:pathLst>
              <a:path w="375143" h="73012" extrusionOk="0">
                <a:moveTo>
                  <a:pt x="2497" y="59722"/>
                </a:moveTo>
                <a:cubicBezTo>
                  <a:pt x="25337" y="52651"/>
                  <a:pt x="48632" y="47146"/>
                  <a:pt x="72220" y="43244"/>
                </a:cubicBezTo>
                <a:cubicBezTo>
                  <a:pt x="95652" y="38672"/>
                  <a:pt x="119274" y="34481"/>
                  <a:pt x="142800" y="30480"/>
                </a:cubicBezTo>
                <a:cubicBezTo>
                  <a:pt x="189759" y="22574"/>
                  <a:pt x="288247" y="381"/>
                  <a:pt x="375020" y="0"/>
                </a:cubicBezTo>
                <a:cubicBezTo>
                  <a:pt x="375972" y="0"/>
                  <a:pt x="371115" y="4667"/>
                  <a:pt x="370162" y="4572"/>
                </a:cubicBezTo>
                <a:cubicBezTo>
                  <a:pt x="328824" y="2667"/>
                  <a:pt x="33358" y="64008"/>
                  <a:pt x="9069" y="65913"/>
                </a:cubicBezTo>
                <a:cubicBezTo>
                  <a:pt x="10076" y="67482"/>
                  <a:pt x="10937" y="69140"/>
                  <a:pt x="11641" y="70866"/>
                </a:cubicBezTo>
                <a:cubicBezTo>
                  <a:pt x="12212" y="72009"/>
                  <a:pt x="10974" y="73628"/>
                  <a:pt x="9736" y="72771"/>
                </a:cubicBezTo>
                <a:cubicBezTo>
                  <a:pt x="6688" y="70771"/>
                  <a:pt x="4497" y="68199"/>
                  <a:pt x="1545" y="66008"/>
                </a:cubicBezTo>
                <a:cubicBezTo>
                  <a:pt x="-66" y="64915"/>
                  <a:pt x="-484" y="62723"/>
                  <a:pt x="609" y="61113"/>
                </a:cubicBezTo>
                <a:cubicBezTo>
                  <a:pt x="1061" y="60447"/>
                  <a:pt x="1727" y="59957"/>
                  <a:pt x="2497" y="5972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0" name="Google Shape;780;p18"/>
          <p:cNvSpPr/>
          <p:nvPr/>
        </p:nvSpPr>
        <p:spPr>
          <a:xfrm>
            <a:off x="3584196" y="2933224"/>
            <a:ext cx="318539" cy="162520"/>
          </a:xfrm>
          <a:custGeom>
            <a:avLst/>
            <a:gdLst/>
            <a:ahLst/>
            <a:cxnLst/>
            <a:rect l="l" t="t" r="r" b="b"/>
            <a:pathLst>
              <a:path w="424719" h="216693" extrusionOk="0">
                <a:moveTo>
                  <a:pt x="381" y="137160"/>
                </a:moveTo>
                <a:cubicBezTo>
                  <a:pt x="26670" y="161925"/>
                  <a:pt x="52673" y="186976"/>
                  <a:pt x="78391" y="212312"/>
                </a:cubicBezTo>
                <a:lnTo>
                  <a:pt x="75533" y="211836"/>
                </a:lnTo>
                <a:lnTo>
                  <a:pt x="164211" y="161163"/>
                </a:lnTo>
                <a:cubicBezTo>
                  <a:pt x="249364" y="110776"/>
                  <a:pt x="344614" y="57150"/>
                  <a:pt x="424720" y="0"/>
                </a:cubicBezTo>
                <a:cubicBezTo>
                  <a:pt x="345091" y="64198"/>
                  <a:pt x="256032" y="115919"/>
                  <a:pt x="167545" y="166688"/>
                </a:cubicBezTo>
                <a:cubicBezTo>
                  <a:pt x="137350" y="183737"/>
                  <a:pt x="107061" y="200692"/>
                  <a:pt x="76200" y="216694"/>
                </a:cubicBezTo>
                <a:cubicBezTo>
                  <a:pt x="50800" y="190278"/>
                  <a:pt x="25400" y="163671"/>
                  <a:pt x="0" y="13687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1" name="Google Shape;781;p18"/>
          <p:cNvSpPr/>
          <p:nvPr/>
        </p:nvSpPr>
        <p:spPr>
          <a:xfrm>
            <a:off x="4445518" y="3095030"/>
            <a:ext cx="696314" cy="959691"/>
          </a:xfrm>
          <a:custGeom>
            <a:avLst/>
            <a:gdLst/>
            <a:ahLst/>
            <a:cxnLst/>
            <a:rect l="l" t="t" r="r" b="b"/>
            <a:pathLst>
              <a:path w="928419" h="1279588" extrusionOk="0">
                <a:moveTo>
                  <a:pt x="0" y="1279589"/>
                </a:moveTo>
                <a:lnTo>
                  <a:pt x="890016" y="1279589"/>
                </a:lnTo>
                <a:lnTo>
                  <a:pt x="894302" y="1030319"/>
                </a:lnTo>
                <a:cubicBezTo>
                  <a:pt x="922877" y="916877"/>
                  <a:pt x="935641" y="668369"/>
                  <a:pt x="924306" y="583216"/>
                </a:cubicBezTo>
                <a:cubicBezTo>
                  <a:pt x="896757" y="385484"/>
                  <a:pt x="844633" y="191964"/>
                  <a:pt x="769144" y="7144"/>
                </a:cubicBezTo>
                <a:lnTo>
                  <a:pt x="747046" y="7144"/>
                </a:lnTo>
                <a:lnTo>
                  <a:pt x="56388" y="0"/>
                </a:lnTo>
                <a:cubicBezTo>
                  <a:pt x="56388" y="0"/>
                  <a:pt x="25527" y="633794"/>
                  <a:pt x="0" y="127958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2" name="Google Shape;782;p18"/>
          <p:cNvSpPr/>
          <p:nvPr/>
        </p:nvSpPr>
        <p:spPr>
          <a:xfrm>
            <a:off x="4509883" y="3268756"/>
            <a:ext cx="36504" cy="785964"/>
          </a:xfrm>
          <a:custGeom>
            <a:avLst/>
            <a:gdLst/>
            <a:ahLst/>
            <a:cxnLst/>
            <a:rect l="l" t="t" r="r" b="b"/>
            <a:pathLst>
              <a:path w="48672" h="1047952" extrusionOk="0">
                <a:moveTo>
                  <a:pt x="0" y="1047953"/>
                </a:moveTo>
                <a:lnTo>
                  <a:pt x="17430" y="1047953"/>
                </a:lnTo>
                <a:cubicBezTo>
                  <a:pt x="18256" y="997597"/>
                  <a:pt x="19240" y="947210"/>
                  <a:pt x="20383" y="896791"/>
                </a:cubicBezTo>
                <a:cubicBezTo>
                  <a:pt x="21526" y="845165"/>
                  <a:pt x="22670" y="793635"/>
                  <a:pt x="24098" y="742105"/>
                </a:cubicBezTo>
                <a:cubicBezTo>
                  <a:pt x="24098" y="740486"/>
                  <a:pt x="24098" y="738771"/>
                  <a:pt x="24098" y="737152"/>
                </a:cubicBezTo>
                <a:cubicBezTo>
                  <a:pt x="30575" y="492169"/>
                  <a:pt x="39243" y="247376"/>
                  <a:pt x="48673" y="2393"/>
                </a:cubicBezTo>
                <a:cubicBezTo>
                  <a:pt x="48673" y="-845"/>
                  <a:pt x="43815" y="-750"/>
                  <a:pt x="43624" y="2393"/>
                </a:cubicBezTo>
                <a:cubicBezTo>
                  <a:pt x="22574" y="350627"/>
                  <a:pt x="8667" y="699433"/>
                  <a:pt x="0" y="1047953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3" name="Google Shape;783;p18"/>
          <p:cNvSpPr/>
          <p:nvPr/>
        </p:nvSpPr>
        <p:spPr>
          <a:xfrm>
            <a:off x="3848087" y="3092172"/>
            <a:ext cx="1157929" cy="962549"/>
          </a:xfrm>
          <a:custGeom>
            <a:avLst/>
            <a:gdLst/>
            <a:ahLst/>
            <a:cxnLst/>
            <a:rect l="l" t="t" r="r" b="b"/>
            <a:pathLst>
              <a:path w="1543906" h="1283398" extrusionOk="0">
                <a:moveTo>
                  <a:pt x="0" y="1283398"/>
                </a:moveTo>
                <a:lnTo>
                  <a:pt x="1019175" y="1283398"/>
                </a:lnTo>
                <a:cubicBezTo>
                  <a:pt x="1079659" y="1119378"/>
                  <a:pt x="1126236" y="994696"/>
                  <a:pt x="1139190" y="960215"/>
                </a:cubicBezTo>
                <a:lnTo>
                  <a:pt x="1140904" y="955548"/>
                </a:lnTo>
                <a:cubicBezTo>
                  <a:pt x="1142143" y="952214"/>
                  <a:pt x="1142809" y="950595"/>
                  <a:pt x="1142809" y="950595"/>
                </a:cubicBezTo>
                <a:cubicBezTo>
                  <a:pt x="1162431" y="939355"/>
                  <a:pt x="1185386" y="927354"/>
                  <a:pt x="1207865" y="915924"/>
                </a:cubicBezTo>
                <a:cubicBezTo>
                  <a:pt x="1259586" y="890016"/>
                  <a:pt x="1307211" y="868204"/>
                  <a:pt x="1307211" y="868204"/>
                </a:cubicBezTo>
                <a:cubicBezTo>
                  <a:pt x="1529906" y="509683"/>
                  <a:pt x="1543907" y="10954"/>
                  <a:pt x="1543907" y="10954"/>
                </a:cubicBezTo>
                <a:lnTo>
                  <a:pt x="853250" y="3810"/>
                </a:lnTo>
                <a:lnTo>
                  <a:pt x="476345" y="0"/>
                </a:lnTo>
                <a:cubicBezTo>
                  <a:pt x="403479" y="282797"/>
                  <a:pt x="264604" y="559594"/>
                  <a:pt x="161258" y="841820"/>
                </a:cubicBezTo>
                <a:cubicBezTo>
                  <a:pt x="105823" y="992029"/>
                  <a:pt x="51435" y="1140809"/>
                  <a:pt x="0" y="1283398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4" name="Google Shape;784;p18"/>
          <p:cNvSpPr/>
          <p:nvPr/>
        </p:nvSpPr>
        <p:spPr>
          <a:xfrm>
            <a:off x="4149839" y="3168419"/>
            <a:ext cx="258061" cy="886300"/>
          </a:xfrm>
          <a:custGeom>
            <a:avLst/>
            <a:gdLst/>
            <a:ahLst/>
            <a:cxnLst/>
            <a:rect l="l" t="t" r="r" b="b"/>
            <a:pathLst>
              <a:path w="344081" h="1181734" extrusionOk="0">
                <a:moveTo>
                  <a:pt x="0" y="1181735"/>
                </a:moveTo>
                <a:lnTo>
                  <a:pt x="24384" y="1181735"/>
                </a:lnTo>
                <a:cubicBezTo>
                  <a:pt x="78677" y="1054672"/>
                  <a:pt x="131921" y="927227"/>
                  <a:pt x="180213" y="797592"/>
                </a:cubicBezTo>
                <a:cubicBezTo>
                  <a:pt x="274415" y="544894"/>
                  <a:pt x="350425" y="275812"/>
                  <a:pt x="343662" y="2540"/>
                </a:cubicBezTo>
                <a:cubicBezTo>
                  <a:pt x="343908" y="1409"/>
                  <a:pt x="343190" y="293"/>
                  <a:pt x="342059" y="48"/>
                </a:cubicBezTo>
                <a:cubicBezTo>
                  <a:pt x="340928" y="-197"/>
                  <a:pt x="339812" y="521"/>
                  <a:pt x="339566" y="1652"/>
                </a:cubicBezTo>
                <a:cubicBezTo>
                  <a:pt x="339503" y="1944"/>
                  <a:pt x="339503" y="2247"/>
                  <a:pt x="339566" y="2540"/>
                </a:cubicBezTo>
                <a:cubicBezTo>
                  <a:pt x="337661" y="36258"/>
                  <a:pt x="334899" y="69882"/>
                  <a:pt x="331946" y="103505"/>
                </a:cubicBezTo>
                <a:cubicBezTo>
                  <a:pt x="308420" y="379254"/>
                  <a:pt x="218504" y="646430"/>
                  <a:pt x="116681" y="900652"/>
                </a:cubicBezTo>
                <a:cubicBezTo>
                  <a:pt x="79248" y="995140"/>
                  <a:pt x="39910" y="1088295"/>
                  <a:pt x="0" y="11817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5" name="Google Shape;785;p18"/>
          <p:cNvSpPr/>
          <p:nvPr/>
        </p:nvSpPr>
        <p:spPr>
          <a:xfrm>
            <a:off x="4520383" y="3735735"/>
            <a:ext cx="428715" cy="94136"/>
          </a:xfrm>
          <a:custGeom>
            <a:avLst/>
            <a:gdLst/>
            <a:ahLst/>
            <a:cxnLst/>
            <a:rect l="l" t="t" r="r" b="b"/>
            <a:pathLst>
              <a:path w="571620" h="125514" extrusionOk="0">
                <a:moveTo>
                  <a:pt x="1717" y="114894"/>
                </a:moveTo>
                <a:cubicBezTo>
                  <a:pt x="51035" y="115091"/>
                  <a:pt x="100275" y="110979"/>
                  <a:pt x="148878" y="102607"/>
                </a:cubicBezTo>
                <a:cubicBezTo>
                  <a:pt x="198027" y="93654"/>
                  <a:pt x="244128" y="77271"/>
                  <a:pt x="291753" y="63174"/>
                </a:cubicBezTo>
                <a:cubicBezTo>
                  <a:pt x="337092" y="49934"/>
                  <a:pt x="385193" y="48219"/>
                  <a:pt x="431675" y="40980"/>
                </a:cubicBezTo>
                <a:cubicBezTo>
                  <a:pt x="479212" y="34347"/>
                  <a:pt x="525481" y="20605"/>
                  <a:pt x="568930" y="213"/>
                </a:cubicBezTo>
                <a:cubicBezTo>
                  <a:pt x="569824" y="-260"/>
                  <a:pt x="570933" y="81"/>
                  <a:pt x="571407" y="975"/>
                </a:cubicBezTo>
                <a:cubicBezTo>
                  <a:pt x="571880" y="1870"/>
                  <a:pt x="571539" y="2978"/>
                  <a:pt x="570645" y="3452"/>
                </a:cubicBezTo>
                <a:cubicBezTo>
                  <a:pt x="528431" y="26263"/>
                  <a:pt x="484325" y="45385"/>
                  <a:pt x="438818" y="60602"/>
                </a:cubicBezTo>
                <a:cubicBezTo>
                  <a:pt x="391765" y="75461"/>
                  <a:pt x="342712" y="77080"/>
                  <a:pt x="294896" y="88701"/>
                </a:cubicBezTo>
                <a:cubicBezTo>
                  <a:pt x="247081" y="100321"/>
                  <a:pt x="198408" y="116609"/>
                  <a:pt x="147926" y="122038"/>
                </a:cubicBezTo>
                <a:cubicBezTo>
                  <a:pt x="99061" y="127760"/>
                  <a:pt x="49626" y="126413"/>
                  <a:pt x="1146" y="118038"/>
                </a:cubicBezTo>
                <a:cubicBezTo>
                  <a:pt x="-760" y="117657"/>
                  <a:pt x="-93" y="114894"/>
                  <a:pt x="1717" y="11489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6" name="Google Shape;786;p18"/>
          <p:cNvSpPr/>
          <p:nvPr/>
        </p:nvSpPr>
        <p:spPr>
          <a:xfrm>
            <a:off x="4602609" y="3799909"/>
            <a:ext cx="103525" cy="254812"/>
          </a:xfrm>
          <a:custGeom>
            <a:avLst/>
            <a:gdLst/>
            <a:ahLst/>
            <a:cxnLst/>
            <a:rect l="l" t="t" r="r" b="b"/>
            <a:pathLst>
              <a:path w="138034" h="339749" extrusionOk="0">
                <a:moveTo>
                  <a:pt x="0" y="339749"/>
                </a:moveTo>
                <a:lnTo>
                  <a:pt x="27432" y="339749"/>
                </a:lnTo>
                <a:cubicBezTo>
                  <a:pt x="43148" y="294791"/>
                  <a:pt x="58674" y="249738"/>
                  <a:pt x="73533" y="204685"/>
                </a:cubicBezTo>
                <a:cubicBezTo>
                  <a:pt x="94202" y="142010"/>
                  <a:pt x="116872" y="79907"/>
                  <a:pt x="134112" y="16471"/>
                </a:cubicBezTo>
                <a:cubicBezTo>
                  <a:pt x="134626" y="14976"/>
                  <a:pt x="135039" y="13448"/>
                  <a:pt x="135350" y="11898"/>
                </a:cubicBezTo>
                <a:cubicBezTo>
                  <a:pt x="136207" y="8660"/>
                  <a:pt x="137160" y="5612"/>
                  <a:pt x="137922" y="2374"/>
                </a:cubicBezTo>
                <a:cubicBezTo>
                  <a:pt x="138684" y="-865"/>
                  <a:pt x="135350" y="-389"/>
                  <a:pt x="134493" y="1421"/>
                </a:cubicBezTo>
                <a:cubicBezTo>
                  <a:pt x="131921" y="7041"/>
                  <a:pt x="129254" y="12661"/>
                  <a:pt x="126778" y="18376"/>
                </a:cubicBezTo>
                <a:cubicBezTo>
                  <a:pt x="96012" y="86098"/>
                  <a:pt x="71247" y="155821"/>
                  <a:pt x="44101" y="224592"/>
                </a:cubicBezTo>
                <a:cubicBezTo>
                  <a:pt x="29051" y="262978"/>
                  <a:pt x="14383" y="301268"/>
                  <a:pt x="0" y="33974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7" name="Google Shape;787;p18"/>
          <p:cNvSpPr/>
          <p:nvPr/>
        </p:nvSpPr>
        <p:spPr>
          <a:xfrm>
            <a:off x="3589112" y="1941881"/>
            <a:ext cx="539580" cy="722095"/>
          </a:xfrm>
          <a:custGeom>
            <a:avLst/>
            <a:gdLst/>
            <a:ahLst/>
            <a:cxnLst/>
            <a:rect l="l" t="t" r="r" b="b"/>
            <a:pathLst>
              <a:path w="719440" h="962793" extrusionOk="0">
                <a:moveTo>
                  <a:pt x="339870" y="962793"/>
                </a:moveTo>
                <a:cubicBezTo>
                  <a:pt x="213473" y="826205"/>
                  <a:pt x="47738" y="663899"/>
                  <a:pt x="2971" y="458826"/>
                </a:cubicBezTo>
                <a:cubicBezTo>
                  <a:pt x="-2567" y="436143"/>
                  <a:pt x="-319" y="412258"/>
                  <a:pt x="9353" y="391008"/>
                </a:cubicBezTo>
                <a:cubicBezTo>
                  <a:pt x="-12365" y="299472"/>
                  <a:pt x="24307" y="261753"/>
                  <a:pt x="24307" y="261753"/>
                </a:cubicBezTo>
                <a:cubicBezTo>
                  <a:pt x="30212" y="170218"/>
                  <a:pt x="73075" y="136785"/>
                  <a:pt x="73075" y="136785"/>
                </a:cubicBezTo>
                <a:cubicBezTo>
                  <a:pt x="73075" y="136785"/>
                  <a:pt x="48786" y="29058"/>
                  <a:pt x="111175" y="3435"/>
                </a:cubicBezTo>
                <a:cubicBezTo>
                  <a:pt x="181374" y="-25140"/>
                  <a:pt x="201757" y="131642"/>
                  <a:pt x="265765" y="211080"/>
                </a:cubicBezTo>
                <a:cubicBezTo>
                  <a:pt x="412450" y="393293"/>
                  <a:pt x="671911" y="611130"/>
                  <a:pt x="719441" y="659422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8" name="Google Shape;788;p18"/>
          <p:cNvSpPr/>
          <p:nvPr/>
        </p:nvSpPr>
        <p:spPr>
          <a:xfrm>
            <a:off x="3643115" y="2044540"/>
            <a:ext cx="160954" cy="282227"/>
          </a:xfrm>
          <a:custGeom>
            <a:avLst/>
            <a:gdLst/>
            <a:ahLst/>
            <a:cxnLst/>
            <a:rect l="l" t="t" r="r" b="b"/>
            <a:pathLst>
              <a:path w="214606" h="376303" extrusionOk="0">
                <a:moveTo>
                  <a:pt x="213764" y="373191"/>
                </a:moveTo>
                <a:cubicBezTo>
                  <a:pt x="171664" y="318804"/>
                  <a:pt x="128897" y="266321"/>
                  <a:pt x="94321" y="206504"/>
                </a:cubicBezTo>
                <a:cubicBezTo>
                  <a:pt x="56221" y="140781"/>
                  <a:pt x="31075" y="71249"/>
                  <a:pt x="3452" y="1050"/>
                </a:cubicBezTo>
                <a:cubicBezTo>
                  <a:pt x="3032" y="143"/>
                  <a:pt x="1956" y="-252"/>
                  <a:pt x="1049" y="168"/>
                </a:cubicBezTo>
                <a:cubicBezTo>
                  <a:pt x="314" y="509"/>
                  <a:pt x="-105" y="1297"/>
                  <a:pt x="23" y="2097"/>
                </a:cubicBezTo>
                <a:cubicBezTo>
                  <a:pt x="29837" y="137067"/>
                  <a:pt x="112799" y="278322"/>
                  <a:pt x="211288" y="375192"/>
                </a:cubicBezTo>
                <a:cubicBezTo>
                  <a:pt x="213669" y="377478"/>
                  <a:pt x="215860" y="375954"/>
                  <a:pt x="213764" y="3731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9" name="Google Shape;789;p18"/>
          <p:cNvSpPr/>
          <p:nvPr/>
        </p:nvSpPr>
        <p:spPr>
          <a:xfrm>
            <a:off x="3608267" y="2137346"/>
            <a:ext cx="123147" cy="268184"/>
          </a:xfrm>
          <a:custGeom>
            <a:avLst/>
            <a:gdLst/>
            <a:ahLst/>
            <a:cxnLst/>
            <a:rect l="l" t="t" r="r" b="b"/>
            <a:pathLst>
              <a:path w="164196" h="357579" extrusionOk="0">
                <a:moveTo>
                  <a:pt x="163168" y="353938"/>
                </a:moveTo>
                <a:cubicBezTo>
                  <a:pt x="125068" y="298693"/>
                  <a:pt x="58869" y="201538"/>
                  <a:pt x="1243" y="465"/>
                </a:cubicBezTo>
                <a:cubicBezTo>
                  <a:pt x="1243" y="-202"/>
                  <a:pt x="-90" y="-107"/>
                  <a:pt x="5" y="465"/>
                </a:cubicBezTo>
                <a:cubicBezTo>
                  <a:pt x="20293" y="135815"/>
                  <a:pt x="74776" y="250687"/>
                  <a:pt x="160787" y="355557"/>
                </a:cubicBezTo>
                <a:cubicBezTo>
                  <a:pt x="163168" y="359081"/>
                  <a:pt x="165644" y="357653"/>
                  <a:pt x="163168" y="35393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0" name="Google Shape;790;p18"/>
          <p:cNvSpPr/>
          <p:nvPr/>
        </p:nvSpPr>
        <p:spPr>
          <a:xfrm>
            <a:off x="3595613" y="2235160"/>
            <a:ext cx="95806" cy="212220"/>
          </a:xfrm>
          <a:custGeom>
            <a:avLst/>
            <a:gdLst/>
            <a:ahLst/>
            <a:cxnLst/>
            <a:rect l="l" t="t" r="r" b="b"/>
            <a:pathLst>
              <a:path w="127741" h="282960" extrusionOk="0">
                <a:moveTo>
                  <a:pt x="126795" y="278765"/>
                </a:moveTo>
                <a:cubicBezTo>
                  <a:pt x="65740" y="182277"/>
                  <a:pt x="39451" y="113792"/>
                  <a:pt x="1256" y="254"/>
                </a:cubicBezTo>
                <a:cubicBezTo>
                  <a:pt x="1256" y="-317"/>
                  <a:pt x="-173" y="254"/>
                  <a:pt x="18" y="254"/>
                </a:cubicBezTo>
                <a:cubicBezTo>
                  <a:pt x="29831" y="133604"/>
                  <a:pt x="55834" y="178752"/>
                  <a:pt x="123843" y="280956"/>
                </a:cubicBezTo>
                <a:cubicBezTo>
                  <a:pt x="126128" y="284861"/>
                  <a:pt x="129367" y="282480"/>
                  <a:pt x="126795" y="27876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3404674" y="1686282"/>
            <a:ext cx="957834" cy="577429"/>
          </a:xfrm>
          <a:custGeom>
            <a:avLst/>
            <a:gdLst/>
            <a:ahLst/>
            <a:cxnLst/>
            <a:rect l="l" t="t" r="r" b="b"/>
            <a:pathLst>
              <a:path w="1277112" h="769905" extrusionOk="0">
                <a:moveTo>
                  <a:pt x="0" y="227838"/>
                </a:moveTo>
                <a:lnTo>
                  <a:pt x="503491" y="223266"/>
                </a:lnTo>
                <a:lnTo>
                  <a:pt x="888111" y="0"/>
                </a:lnTo>
                <a:lnTo>
                  <a:pt x="1277112" y="549021"/>
                </a:lnTo>
                <a:lnTo>
                  <a:pt x="884015" y="727996"/>
                </a:lnTo>
                <a:lnTo>
                  <a:pt x="891064" y="743141"/>
                </a:lnTo>
                <a:lnTo>
                  <a:pt x="808196" y="769906"/>
                </a:lnTo>
                <a:lnTo>
                  <a:pt x="799909" y="756952"/>
                </a:lnTo>
                <a:lnTo>
                  <a:pt x="352044" y="768001"/>
                </a:lnTo>
                <a:lnTo>
                  <a:pt x="0" y="22783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2" name="Google Shape;792;p18"/>
          <p:cNvSpPr/>
          <p:nvPr/>
        </p:nvSpPr>
        <p:spPr>
          <a:xfrm>
            <a:off x="4023822" y="2068401"/>
            <a:ext cx="295108" cy="171878"/>
          </a:xfrm>
          <a:custGeom>
            <a:avLst/>
            <a:gdLst/>
            <a:ahLst/>
            <a:cxnLst/>
            <a:rect l="l" t="t" r="r" b="b"/>
            <a:pathLst>
              <a:path w="393477" h="229171" extrusionOk="0">
                <a:moveTo>
                  <a:pt x="0" y="229172"/>
                </a:moveTo>
                <a:cubicBezTo>
                  <a:pt x="0" y="229172"/>
                  <a:pt x="141541" y="146590"/>
                  <a:pt x="264700" y="98203"/>
                </a:cubicBezTo>
                <a:cubicBezTo>
                  <a:pt x="322612" y="75438"/>
                  <a:pt x="393478" y="38957"/>
                  <a:pt x="393478" y="38957"/>
                </a:cubicBezTo>
                <a:lnTo>
                  <a:pt x="391096" y="0"/>
                </a:lnTo>
                <a:cubicBezTo>
                  <a:pt x="391096" y="0"/>
                  <a:pt x="103632" y="76772"/>
                  <a:pt x="0" y="229172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3775792" y="1684925"/>
            <a:ext cx="541353" cy="555069"/>
          </a:xfrm>
          <a:custGeom>
            <a:avLst/>
            <a:gdLst/>
            <a:ahLst/>
            <a:cxnLst/>
            <a:rect l="l" t="t" r="r" b="b"/>
            <a:pathLst>
              <a:path w="721804" h="740092" extrusionOk="0">
                <a:moveTo>
                  <a:pt x="0" y="210884"/>
                </a:moveTo>
                <a:cubicBezTo>
                  <a:pt x="0" y="210884"/>
                  <a:pt x="47053" y="133731"/>
                  <a:pt x="166401" y="88392"/>
                </a:cubicBezTo>
                <a:cubicBezTo>
                  <a:pt x="220694" y="67818"/>
                  <a:pt x="307371" y="58579"/>
                  <a:pt x="372523" y="0"/>
                </a:cubicBezTo>
                <a:lnTo>
                  <a:pt x="721804" y="510921"/>
                </a:lnTo>
                <a:cubicBezTo>
                  <a:pt x="721804" y="510921"/>
                  <a:pt x="464629" y="592169"/>
                  <a:pt x="330708" y="7400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4" name="Google Shape;794;p18"/>
          <p:cNvSpPr/>
          <p:nvPr/>
        </p:nvSpPr>
        <p:spPr>
          <a:xfrm>
            <a:off x="3414889" y="1809956"/>
            <a:ext cx="608932" cy="437967"/>
          </a:xfrm>
          <a:custGeom>
            <a:avLst/>
            <a:gdLst/>
            <a:ahLst/>
            <a:cxnLst/>
            <a:rect l="l" t="t" r="r" b="b"/>
            <a:pathLst>
              <a:path w="811910" h="583956" extrusionOk="0">
                <a:moveTo>
                  <a:pt x="811911" y="573765"/>
                </a:moveTo>
                <a:lnTo>
                  <a:pt x="481203" y="44175"/>
                </a:lnTo>
                <a:cubicBezTo>
                  <a:pt x="481203" y="44175"/>
                  <a:pt x="193262" y="-19548"/>
                  <a:pt x="94297" y="6075"/>
                </a:cubicBezTo>
                <a:lnTo>
                  <a:pt x="0" y="51033"/>
                </a:lnTo>
                <a:lnTo>
                  <a:pt x="351282" y="5839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5" name="Google Shape;795;p18"/>
          <p:cNvSpPr/>
          <p:nvPr/>
        </p:nvSpPr>
        <p:spPr>
          <a:xfrm>
            <a:off x="3415103" y="1814513"/>
            <a:ext cx="609004" cy="433411"/>
          </a:xfrm>
          <a:custGeom>
            <a:avLst/>
            <a:gdLst/>
            <a:ahLst/>
            <a:cxnLst/>
            <a:rect l="l" t="t" r="r" b="b"/>
            <a:pathLst>
              <a:path w="812006" h="577881" extrusionOk="0">
                <a:moveTo>
                  <a:pt x="93821" y="0"/>
                </a:moveTo>
                <a:lnTo>
                  <a:pt x="417671" y="528066"/>
                </a:lnTo>
                <a:cubicBezTo>
                  <a:pt x="417671" y="528066"/>
                  <a:pt x="684371" y="534638"/>
                  <a:pt x="812007" y="567690"/>
                </a:cubicBezTo>
                <a:lnTo>
                  <a:pt x="350996" y="577882"/>
                </a:lnTo>
                <a:lnTo>
                  <a:pt x="0" y="45149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3775792" y="1843088"/>
            <a:ext cx="248030" cy="396692"/>
          </a:xfrm>
          <a:custGeom>
            <a:avLst/>
            <a:gdLst/>
            <a:ahLst/>
            <a:cxnLst/>
            <a:rect l="l" t="t" r="r" b="b"/>
            <a:pathLst>
              <a:path w="330707" h="528923" extrusionOk="0">
                <a:moveTo>
                  <a:pt x="0" y="0"/>
                </a:moveTo>
                <a:cubicBezTo>
                  <a:pt x="28638" y="43434"/>
                  <a:pt x="56959" y="87090"/>
                  <a:pt x="84963" y="130969"/>
                </a:cubicBezTo>
                <a:lnTo>
                  <a:pt x="168307" y="262795"/>
                </a:lnTo>
                <a:lnTo>
                  <a:pt x="250317" y="395573"/>
                </a:lnTo>
                <a:cubicBezTo>
                  <a:pt x="277431" y="440023"/>
                  <a:pt x="304229" y="484473"/>
                  <a:pt x="330708" y="528923"/>
                </a:cubicBezTo>
                <a:cubicBezTo>
                  <a:pt x="302069" y="485489"/>
                  <a:pt x="273780" y="441865"/>
                  <a:pt x="245840" y="398050"/>
                </a:cubicBezTo>
                <a:lnTo>
                  <a:pt x="162496" y="266700"/>
                </a:lnTo>
                <a:lnTo>
                  <a:pt x="80486" y="134017"/>
                </a:lnTo>
                <a:cubicBezTo>
                  <a:pt x="53372" y="89694"/>
                  <a:pt x="26543" y="45022"/>
                  <a:pt x="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7" name="Google Shape;797;p18"/>
          <p:cNvSpPr/>
          <p:nvPr/>
        </p:nvSpPr>
        <p:spPr>
          <a:xfrm>
            <a:off x="3824798" y="1748932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41" y="131114"/>
                  <a:pt x="41921" y="113092"/>
                  <a:pt x="65818" y="97726"/>
                </a:cubicBezTo>
                <a:cubicBezTo>
                  <a:pt x="89645" y="82225"/>
                  <a:pt x="114907" y="69052"/>
                  <a:pt x="141256" y="58388"/>
                </a:cubicBezTo>
                <a:cubicBezTo>
                  <a:pt x="167640" y="47911"/>
                  <a:pt x="194596" y="39338"/>
                  <a:pt x="221361" y="29813"/>
                </a:cubicBezTo>
                <a:cubicBezTo>
                  <a:pt x="234791" y="25336"/>
                  <a:pt x="248221" y="20860"/>
                  <a:pt x="261557" y="16002"/>
                </a:cubicBezTo>
                <a:cubicBezTo>
                  <a:pt x="274971" y="11525"/>
                  <a:pt x="288080" y="6180"/>
                  <a:pt x="300800" y="0"/>
                </a:cubicBezTo>
                <a:cubicBezTo>
                  <a:pt x="275477" y="12764"/>
                  <a:pt x="249166" y="23467"/>
                  <a:pt x="222123" y="32004"/>
                </a:cubicBezTo>
                <a:cubicBezTo>
                  <a:pt x="195453" y="41529"/>
                  <a:pt x="168688" y="51054"/>
                  <a:pt x="142494" y="61436"/>
                </a:cubicBezTo>
                <a:cubicBezTo>
                  <a:pt x="116177" y="71670"/>
                  <a:pt x="90913" y="84430"/>
                  <a:pt x="67056" y="99536"/>
                </a:cubicBezTo>
                <a:cubicBezTo>
                  <a:pt x="43168" y="114760"/>
                  <a:pt x="20723" y="132136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p18"/>
          <p:cNvSpPr/>
          <p:nvPr/>
        </p:nvSpPr>
        <p:spPr>
          <a:xfrm>
            <a:off x="4003963" y="1764077"/>
            <a:ext cx="55436" cy="21860"/>
          </a:xfrm>
          <a:custGeom>
            <a:avLst/>
            <a:gdLst/>
            <a:ahLst/>
            <a:cxnLst/>
            <a:rect l="l" t="t" r="r" b="b"/>
            <a:pathLst>
              <a:path w="73914" h="29146" extrusionOk="0">
                <a:moveTo>
                  <a:pt x="0" y="29146"/>
                </a:moveTo>
                <a:cubicBezTo>
                  <a:pt x="24289" y="18097"/>
                  <a:pt x="49435" y="10096"/>
                  <a:pt x="73914" y="0"/>
                </a:cubicBezTo>
                <a:cubicBezTo>
                  <a:pt x="62677" y="7152"/>
                  <a:pt x="50661" y="12999"/>
                  <a:pt x="38100" y="17431"/>
                </a:cubicBezTo>
                <a:cubicBezTo>
                  <a:pt x="25651" y="22109"/>
                  <a:pt x="12927" y="26021"/>
                  <a:pt x="0" y="2914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9" name="Google Shape;799;p18"/>
          <p:cNvSpPr/>
          <p:nvPr/>
        </p:nvSpPr>
        <p:spPr>
          <a:xfrm>
            <a:off x="3833799" y="1793510"/>
            <a:ext cx="147018" cy="83938"/>
          </a:xfrm>
          <a:custGeom>
            <a:avLst/>
            <a:gdLst/>
            <a:ahLst/>
            <a:cxnLst/>
            <a:rect l="l" t="t" r="r" b="b"/>
            <a:pathLst>
              <a:path w="196024" h="111918" extrusionOk="0">
                <a:moveTo>
                  <a:pt x="0" y="111919"/>
                </a:moveTo>
                <a:cubicBezTo>
                  <a:pt x="13038" y="97950"/>
                  <a:pt x="27322" y="85198"/>
                  <a:pt x="42672" y="73819"/>
                </a:cubicBezTo>
                <a:cubicBezTo>
                  <a:pt x="57872" y="62382"/>
                  <a:pt x="73779" y="51915"/>
                  <a:pt x="90297" y="42482"/>
                </a:cubicBezTo>
                <a:cubicBezTo>
                  <a:pt x="124074" y="24917"/>
                  <a:pt x="159484" y="10689"/>
                  <a:pt x="196025" y="0"/>
                </a:cubicBezTo>
                <a:cubicBezTo>
                  <a:pt x="178403" y="6858"/>
                  <a:pt x="160591" y="13621"/>
                  <a:pt x="143066" y="20765"/>
                </a:cubicBezTo>
                <a:cubicBezTo>
                  <a:pt x="125528" y="27867"/>
                  <a:pt x="108474" y="36108"/>
                  <a:pt x="92012" y="45434"/>
                </a:cubicBezTo>
                <a:cubicBezTo>
                  <a:pt x="75355" y="54471"/>
                  <a:pt x="59289" y="64556"/>
                  <a:pt x="43911" y="75629"/>
                </a:cubicBezTo>
                <a:cubicBezTo>
                  <a:pt x="28572" y="86849"/>
                  <a:pt x="13909" y="98967"/>
                  <a:pt x="1" y="1119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0" name="Google Shape;800;p18"/>
          <p:cNvSpPr/>
          <p:nvPr/>
        </p:nvSpPr>
        <p:spPr>
          <a:xfrm>
            <a:off x="3842657" y="1778794"/>
            <a:ext cx="225743" cy="113585"/>
          </a:xfrm>
          <a:custGeom>
            <a:avLst/>
            <a:gdLst/>
            <a:ahLst/>
            <a:cxnLst/>
            <a:rect l="l" t="t" r="r" b="b"/>
            <a:pathLst>
              <a:path w="300990" h="151447" extrusionOk="0">
                <a:moveTo>
                  <a:pt x="0" y="151447"/>
                </a:moveTo>
                <a:cubicBezTo>
                  <a:pt x="19818" y="131116"/>
                  <a:pt x="41902" y="113123"/>
                  <a:pt x="65818" y="97822"/>
                </a:cubicBezTo>
                <a:cubicBezTo>
                  <a:pt x="89621" y="82254"/>
                  <a:pt x="114887" y="69047"/>
                  <a:pt x="141256" y="58388"/>
                </a:cubicBezTo>
                <a:cubicBezTo>
                  <a:pt x="167640" y="48006"/>
                  <a:pt x="194596" y="39338"/>
                  <a:pt x="221361" y="29813"/>
                </a:cubicBezTo>
                <a:cubicBezTo>
                  <a:pt x="234792" y="25241"/>
                  <a:pt x="248222" y="20764"/>
                  <a:pt x="261557" y="15907"/>
                </a:cubicBezTo>
                <a:cubicBezTo>
                  <a:pt x="275055" y="11527"/>
                  <a:pt x="288232" y="6212"/>
                  <a:pt x="300991" y="0"/>
                </a:cubicBezTo>
                <a:cubicBezTo>
                  <a:pt x="275686" y="12805"/>
                  <a:pt x="249372" y="23509"/>
                  <a:pt x="222314" y="32004"/>
                </a:cubicBezTo>
                <a:cubicBezTo>
                  <a:pt x="195644" y="41529"/>
                  <a:pt x="168878" y="51054"/>
                  <a:pt x="142685" y="61436"/>
                </a:cubicBezTo>
                <a:cubicBezTo>
                  <a:pt x="116351" y="71634"/>
                  <a:pt x="91084" y="84396"/>
                  <a:pt x="67246" y="99536"/>
                </a:cubicBezTo>
                <a:cubicBezTo>
                  <a:pt x="43252" y="114692"/>
                  <a:pt x="20737" y="132072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18"/>
          <p:cNvSpPr/>
          <p:nvPr/>
        </p:nvSpPr>
        <p:spPr>
          <a:xfrm>
            <a:off x="3851800" y="1793795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18" y="131116"/>
                  <a:pt x="41902" y="113123"/>
                  <a:pt x="65818" y="97822"/>
                </a:cubicBezTo>
                <a:cubicBezTo>
                  <a:pt x="89602" y="82247"/>
                  <a:pt x="114871" y="69070"/>
                  <a:pt x="141256" y="58483"/>
                </a:cubicBezTo>
                <a:cubicBezTo>
                  <a:pt x="167640" y="48006"/>
                  <a:pt x="194596" y="39433"/>
                  <a:pt x="221361" y="29908"/>
                </a:cubicBezTo>
                <a:cubicBezTo>
                  <a:pt x="234791" y="25336"/>
                  <a:pt x="248222" y="20860"/>
                  <a:pt x="261557" y="16002"/>
                </a:cubicBezTo>
                <a:cubicBezTo>
                  <a:pt x="274986" y="11566"/>
                  <a:pt x="288098" y="6220"/>
                  <a:pt x="300800" y="0"/>
                </a:cubicBezTo>
                <a:cubicBezTo>
                  <a:pt x="275495" y="12805"/>
                  <a:pt x="249181" y="23509"/>
                  <a:pt x="222123" y="32004"/>
                </a:cubicBezTo>
                <a:cubicBezTo>
                  <a:pt x="195453" y="41529"/>
                  <a:pt x="168688" y="51054"/>
                  <a:pt x="142494" y="61436"/>
                </a:cubicBezTo>
                <a:cubicBezTo>
                  <a:pt x="116161" y="71634"/>
                  <a:pt x="90893" y="84396"/>
                  <a:pt x="67056" y="99536"/>
                </a:cubicBezTo>
                <a:cubicBezTo>
                  <a:pt x="43149" y="114733"/>
                  <a:pt x="20702" y="132111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p18"/>
          <p:cNvSpPr/>
          <p:nvPr/>
        </p:nvSpPr>
        <p:spPr>
          <a:xfrm>
            <a:off x="3945527" y="1808797"/>
            <a:ext cx="141160" cy="54364"/>
          </a:xfrm>
          <a:custGeom>
            <a:avLst/>
            <a:gdLst/>
            <a:ahLst/>
            <a:cxnLst/>
            <a:rect l="l" t="t" r="r" b="b"/>
            <a:pathLst>
              <a:path w="188213" h="72485" extrusionOk="0">
                <a:moveTo>
                  <a:pt x="0" y="72485"/>
                </a:moveTo>
                <a:cubicBezTo>
                  <a:pt x="15240" y="65532"/>
                  <a:pt x="30670" y="58674"/>
                  <a:pt x="46101" y="52102"/>
                </a:cubicBezTo>
                <a:cubicBezTo>
                  <a:pt x="61531" y="45529"/>
                  <a:pt x="77533" y="40196"/>
                  <a:pt x="93726" y="34481"/>
                </a:cubicBezTo>
                <a:lnTo>
                  <a:pt x="141351" y="18288"/>
                </a:lnTo>
                <a:cubicBezTo>
                  <a:pt x="157330" y="13153"/>
                  <a:pt x="172980" y="7046"/>
                  <a:pt x="188214" y="0"/>
                </a:cubicBezTo>
                <a:cubicBezTo>
                  <a:pt x="173517" y="8191"/>
                  <a:pt x="158160" y="15137"/>
                  <a:pt x="142303" y="20764"/>
                </a:cubicBezTo>
                <a:cubicBezTo>
                  <a:pt x="126587" y="26765"/>
                  <a:pt x="110680" y="32099"/>
                  <a:pt x="94679" y="37719"/>
                </a:cubicBezTo>
                <a:cubicBezTo>
                  <a:pt x="78676" y="43339"/>
                  <a:pt x="62769" y="48292"/>
                  <a:pt x="47054" y="54578"/>
                </a:cubicBezTo>
                <a:cubicBezTo>
                  <a:pt x="31337" y="60865"/>
                  <a:pt x="15811" y="66675"/>
                  <a:pt x="0" y="7248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18"/>
          <p:cNvSpPr/>
          <p:nvPr/>
        </p:nvSpPr>
        <p:spPr>
          <a:xfrm>
            <a:off x="3860802" y="1870019"/>
            <a:ext cx="71294" cy="52220"/>
          </a:xfrm>
          <a:custGeom>
            <a:avLst/>
            <a:gdLst/>
            <a:ahLst/>
            <a:cxnLst/>
            <a:rect l="l" t="t" r="r" b="b"/>
            <a:pathLst>
              <a:path w="95059" h="69627" extrusionOk="0">
                <a:moveTo>
                  <a:pt x="0" y="69628"/>
                </a:moveTo>
                <a:cubicBezTo>
                  <a:pt x="13242" y="54938"/>
                  <a:pt x="28028" y="41718"/>
                  <a:pt x="44101" y="30194"/>
                </a:cubicBezTo>
                <a:cubicBezTo>
                  <a:pt x="52197" y="24479"/>
                  <a:pt x="60388" y="18859"/>
                  <a:pt x="68866" y="13811"/>
                </a:cubicBezTo>
                <a:cubicBezTo>
                  <a:pt x="77353" y="8759"/>
                  <a:pt x="86096" y="4149"/>
                  <a:pt x="95060" y="0"/>
                </a:cubicBezTo>
                <a:cubicBezTo>
                  <a:pt x="61572" y="20644"/>
                  <a:pt x="29785" y="43927"/>
                  <a:pt x="0" y="6962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4" name="Google Shape;804;p18"/>
          <p:cNvSpPr/>
          <p:nvPr/>
        </p:nvSpPr>
        <p:spPr>
          <a:xfrm>
            <a:off x="3869803" y="1823585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44" y="131144"/>
                  <a:pt x="41924" y="113154"/>
                  <a:pt x="65817" y="97822"/>
                </a:cubicBezTo>
                <a:cubicBezTo>
                  <a:pt x="89601" y="82247"/>
                  <a:pt x="114871" y="69070"/>
                  <a:pt x="141255" y="58483"/>
                </a:cubicBezTo>
                <a:cubicBezTo>
                  <a:pt x="167640" y="48006"/>
                  <a:pt x="194596" y="39433"/>
                  <a:pt x="221361" y="29908"/>
                </a:cubicBezTo>
                <a:cubicBezTo>
                  <a:pt x="234791" y="25432"/>
                  <a:pt x="248221" y="20383"/>
                  <a:pt x="261557" y="16097"/>
                </a:cubicBezTo>
                <a:cubicBezTo>
                  <a:pt x="274979" y="11605"/>
                  <a:pt x="288089" y="6227"/>
                  <a:pt x="300800" y="0"/>
                </a:cubicBezTo>
                <a:cubicBezTo>
                  <a:pt x="275479" y="12795"/>
                  <a:pt x="249168" y="23530"/>
                  <a:pt x="222123" y="32099"/>
                </a:cubicBezTo>
                <a:cubicBezTo>
                  <a:pt x="195453" y="41624"/>
                  <a:pt x="168688" y="51149"/>
                  <a:pt x="142494" y="61436"/>
                </a:cubicBezTo>
                <a:cubicBezTo>
                  <a:pt x="116161" y="71634"/>
                  <a:pt x="90893" y="84396"/>
                  <a:pt x="67056" y="99536"/>
                </a:cubicBezTo>
                <a:cubicBezTo>
                  <a:pt x="43150" y="114733"/>
                  <a:pt x="20702" y="132111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5" name="Google Shape;805;p18"/>
          <p:cNvSpPr/>
          <p:nvPr/>
        </p:nvSpPr>
        <p:spPr>
          <a:xfrm>
            <a:off x="3887806" y="1853517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17" y="131087"/>
                  <a:pt x="41900" y="113062"/>
                  <a:pt x="65817" y="97726"/>
                </a:cubicBezTo>
                <a:cubicBezTo>
                  <a:pt x="89601" y="82152"/>
                  <a:pt x="114871" y="68975"/>
                  <a:pt x="141255" y="58388"/>
                </a:cubicBezTo>
                <a:cubicBezTo>
                  <a:pt x="167640" y="47911"/>
                  <a:pt x="194596" y="39338"/>
                  <a:pt x="221361" y="29813"/>
                </a:cubicBezTo>
                <a:cubicBezTo>
                  <a:pt x="234791" y="25336"/>
                  <a:pt x="248221" y="20860"/>
                  <a:pt x="261557" y="16002"/>
                </a:cubicBezTo>
                <a:cubicBezTo>
                  <a:pt x="274977" y="11542"/>
                  <a:pt x="288087" y="6196"/>
                  <a:pt x="300800" y="0"/>
                </a:cubicBezTo>
                <a:cubicBezTo>
                  <a:pt x="275458" y="12724"/>
                  <a:pt x="249151" y="23425"/>
                  <a:pt x="222123" y="32004"/>
                </a:cubicBezTo>
                <a:cubicBezTo>
                  <a:pt x="195453" y="41529"/>
                  <a:pt x="168688" y="51054"/>
                  <a:pt x="142494" y="61341"/>
                </a:cubicBezTo>
                <a:cubicBezTo>
                  <a:pt x="116180" y="71580"/>
                  <a:pt x="90916" y="84340"/>
                  <a:pt x="67056" y="99441"/>
                </a:cubicBezTo>
                <a:cubicBezTo>
                  <a:pt x="43126" y="114640"/>
                  <a:pt x="20675" y="132052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6" name="Google Shape;806;p18"/>
          <p:cNvSpPr/>
          <p:nvPr/>
        </p:nvSpPr>
        <p:spPr>
          <a:xfrm>
            <a:off x="4006963" y="1888950"/>
            <a:ext cx="64365" cy="22931"/>
          </a:xfrm>
          <a:custGeom>
            <a:avLst/>
            <a:gdLst/>
            <a:ahLst/>
            <a:cxnLst/>
            <a:rect l="l" t="t" r="r" b="b"/>
            <a:pathLst>
              <a:path w="85820" h="30575" extrusionOk="0">
                <a:moveTo>
                  <a:pt x="0" y="30575"/>
                </a:moveTo>
                <a:cubicBezTo>
                  <a:pt x="13811" y="24098"/>
                  <a:pt x="28575" y="18955"/>
                  <a:pt x="42291" y="13621"/>
                </a:cubicBezTo>
                <a:cubicBezTo>
                  <a:pt x="56007" y="8287"/>
                  <a:pt x="70866" y="4096"/>
                  <a:pt x="85820" y="0"/>
                </a:cubicBezTo>
                <a:cubicBezTo>
                  <a:pt x="72009" y="6382"/>
                  <a:pt x="57721" y="11621"/>
                  <a:pt x="43529" y="16859"/>
                </a:cubicBezTo>
                <a:cubicBezTo>
                  <a:pt x="29337" y="22098"/>
                  <a:pt x="15050" y="26765"/>
                  <a:pt x="0" y="305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7" name="Google Shape;807;p18"/>
          <p:cNvSpPr/>
          <p:nvPr/>
        </p:nvSpPr>
        <p:spPr>
          <a:xfrm>
            <a:off x="3896807" y="1922883"/>
            <a:ext cx="84725" cy="59149"/>
          </a:xfrm>
          <a:custGeom>
            <a:avLst/>
            <a:gdLst/>
            <a:ahLst/>
            <a:cxnLst/>
            <a:rect l="l" t="t" r="r" b="b"/>
            <a:pathLst>
              <a:path w="112966" h="78866" extrusionOk="0">
                <a:moveTo>
                  <a:pt x="0" y="78867"/>
                </a:moveTo>
                <a:cubicBezTo>
                  <a:pt x="15673" y="61839"/>
                  <a:pt x="33215" y="46630"/>
                  <a:pt x="52292" y="33528"/>
                </a:cubicBezTo>
                <a:cubicBezTo>
                  <a:pt x="61817" y="27051"/>
                  <a:pt x="71342" y="20765"/>
                  <a:pt x="81820" y="15145"/>
                </a:cubicBezTo>
                <a:cubicBezTo>
                  <a:pt x="91914" y="9526"/>
                  <a:pt x="102313" y="4470"/>
                  <a:pt x="112967" y="0"/>
                </a:cubicBezTo>
                <a:cubicBezTo>
                  <a:pt x="92810" y="11102"/>
                  <a:pt x="73228" y="23214"/>
                  <a:pt x="54293" y="36290"/>
                </a:cubicBezTo>
                <a:cubicBezTo>
                  <a:pt x="44768" y="42767"/>
                  <a:pt x="35243" y="49721"/>
                  <a:pt x="26479" y="56769"/>
                </a:cubicBezTo>
                <a:cubicBezTo>
                  <a:pt x="17717" y="63817"/>
                  <a:pt x="8477" y="71057"/>
                  <a:pt x="0" y="7886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8" name="Google Shape;808;p18"/>
          <p:cNvSpPr/>
          <p:nvPr/>
        </p:nvSpPr>
        <p:spPr>
          <a:xfrm>
            <a:off x="3905807" y="1883306"/>
            <a:ext cx="225599" cy="113656"/>
          </a:xfrm>
          <a:custGeom>
            <a:avLst/>
            <a:gdLst/>
            <a:ahLst/>
            <a:cxnLst/>
            <a:rect l="l" t="t" r="r" b="b"/>
            <a:pathLst>
              <a:path w="300799" h="151542" extrusionOk="0">
                <a:moveTo>
                  <a:pt x="0" y="151543"/>
                </a:moveTo>
                <a:cubicBezTo>
                  <a:pt x="19818" y="131211"/>
                  <a:pt x="41901" y="113218"/>
                  <a:pt x="65818" y="97917"/>
                </a:cubicBezTo>
                <a:cubicBezTo>
                  <a:pt x="89620" y="82349"/>
                  <a:pt x="114886" y="69142"/>
                  <a:pt x="141256" y="58483"/>
                </a:cubicBezTo>
                <a:cubicBezTo>
                  <a:pt x="167640" y="48006"/>
                  <a:pt x="194596" y="39433"/>
                  <a:pt x="221361" y="29908"/>
                </a:cubicBezTo>
                <a:cubicBezTo>
                  <a:pt x="234791" y="25336"/>
                  <a:pt x="248222" y="20383"/>
                  <a:pt x="261556" y="16002"/>
                </a:cubicBezTo>
                <a:cubicBezTo>
                  <a:pt x="274986" y="11566"/>
                  <a:pt x="288097" y="6220"/>
                  <a:pt x="300799" y="0"/>
                </a:cubicBezTo>
                <a:cubicBezTo>
                  <a:pt x="275495" y="12805"/>
                  <a:pt x="249180" y="23509"/>
                  <a:pt x="222123" y="32004"/>
                </a:cubicBezTo>
                <a:cubicBezTo>
                  <a:pt x="195453" y="41529"/>
                  <a:pt x="168688" y="51054"/>
                  <a:pt x="142494" y="61436"/>
                </a:cubicBezTo>
                <a:cubicBezTo>
                  <a:pt x="116161" y="71634"/>
                  <a:pt x="90893" y="84396"/>
                  <a:pt x="67056" y="99536"/>
                </a:cubicBezTo>
                <a:cubicBezTo>
                  <a:pt x="43140" y="114755"/>
                  <a:pt x="20691" y="132166"/>
                  <a:pt x="0" y="15154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9" name="Google Shape;809;p18"/>
          <p:cNvSpPr/>
          <p:nvPr/>
        </p:nvSpPr>
        <p:spPr>
          <a:xfrm>
            <a:off x="3923810" y="1913239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18" y="131116"/>
                  <a:pt x="41902" y="113123"/>
                  <a:pt x="65817" y="97822"/>
                </a:cubicBezTo>
                <a:cubicBezTo>
                  <a:pt x="89601" y="82247"/>
                  <a:pt x="114871" y="69070"/>
                  <a:pt x="141255" y="58483"/>
                </a:cubicBezTo>
                <a:cubicBezTo>
                  <a:pt x="167640" y="48006"/>
                  <a:pt x="194596" y="39433"/>
                  <a:pt x="221361" y="29908"/>
                </a:cubicBezTo>
                <a:cubicBezTo>
                  <a:pt x="234791" y="25336"/>
                  <a:pt x="248221" y="20860"/>
                  <a:pt x="261557" y="16002"/>
                </a:cubicBezTo>
                <a:cubicBezTo>
                  <a:pt x="274993" y="11583"/>
                  <a:pt x="288105" y="6237"/>
                  <a:pt x="300800" y="0"/>
                </a:cubicBezTo>
                <a:cubicBezTo>
                  <a:pt x="275495" y="12805"/>
                  <a:pt x="249181" y="23509"/>
                  <a:pt x="222123" y="32004"/>
                </a:cubicBezTo>
                <a:cubicBezTo>
                  <a:pt x="195453" y="41529"/>
                  <a:pt x="168688" y="51054"/>
                  <a:pt x="142494" y="61436"/>
                </a:cubicBezTo>
                <a:cubicBezTo>
                  <a:pt x="116161" y="71634"/>
                  <a:pt x="90893" y="84396"/>
                  <a:pt x="67056" y="99536"/>
                </a:cubicBezTo>
                <a:cubicBezTo>
                  <a:pt x="43150" y="114733"/>
                  <a:pt x="20702" y="132111"/>
                  <a:pt x="1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0" name="Google Shape;810;p18"/>
          <p:cNvSpPr/>
          <p:nvPr/>
        </p:nvSpPr>
        <p:spPr>
          <a:xfrm>
            <a:off x="3932811" y="1928169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44" y="131144"/>
                  <a:pt x="41924" y="113154"/>
                  <a:pt x="65817" y="97822"/>
                </a:cubicBezTo>
                <a:cubicBezTo>
                  <a:pt x="89601" y="82247"/>
                  <a:pt x="114871" y="69070"/>
                  <a:pt x="141255" y="58483"/>
                </a:cubicBezTo>
                <a:cubicBezTo>
                  <a:pt x="167640" y="48006"/>
                  <a:pt x="194596" y="39433"/>
                  <a:pt x="221361" y="29908"/>
                </a:cubicBezTo>
                <a:cubicBezTo>
                  <a:pt x="234791" y="25337"/>
                  <a:pt x="248221" y="20860"/>
                  <a:pt x="261557" y="16097"/>
                </a:cubicBezTo>
                <a:cubicBezTo>
                  <a:pt x="274979" y="11605"/>
                  <a:pt x="288089" y="6227"/>
                  <a:pt x="300800" y="0"/>
                </a:cubicBezTo>
                <a:cubicBezTo>
                  <a:pt x="275479" y="12795"/>
                  <a:pt x="249168" y="23530"/>
                  <a:pt x="222123" y="32099"/>
                </a:cubicBezTo>
                <a:cubicBezTo>
                  <a:pt x="195453" y="41624"/>
                  <a:pt x="168688" y="50673"/>
                  <a:pt x="142494" y="61436"/>
                </a:cubicBezTo>
                <a:cubicBezTo>
                  <a:pt x="116161" y="71634"/>
                  <a:pt x="90893" y="84396"/>
                  <a:pt x="67056" y="99536"/>
                </a:cubicBezTo>
                <a:cubicBezTo>
                  <a:pt x="43150" y="114733"/>
                  <a:pt x="20702" y="132111"/>
                  <a:pt x="1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18"/>
          <p:cNvSpPr/>
          <p:nvPr/>
        </p:nvSpPr>
        <p:spPr>
          <a:xfrm>
            <a:off x="4098546" y="1958102"/>
            <a:ext cx="77867" cy="29717"/>
          </a:xfrm>
          <a:custGeom>
            <a:avLst/>
            <a:gdLst/>
            <a:ahLst/>
            <a:cxnLst/>
            <a:rect l="l" t="t" r="r" b="b"/>
            <a:pathLst>
              <a:path w="103822" h="39623" extrusionOk="0">
                <a:moveTo>
                  <a:pt x="0" y="39624"/>
                </a:moveTo>
                <a:cubicBezTo>
                  <a:pt x="17050" y="32194"/>
                  <a:pt x="34576" y="26194"/>
                  <a:pt x="52007" y="19812"/>
                </a:cubicBezTo>
                <a:lnTo>
                  <a:pt x="78105" y="10287"/>
                </a:lnTo>
                <a:cubicBezTo>
                  <a:pt x="86773" y="7048"/>
                  <a:pt x="95345" y="3810"/>
                  <a:pt x="103822" y="0"/>
                </a:cubicBezTo>
                <a:cubicBezTo>
                  <a:pt x="87766" y="9349"/>
                  <a:pt x="70784" y="17010"/>
                  <a:pt x="53149" y="22860"/>
                </a:cubicBezTo>
                <a:cubicBezTo>
                  <a:pt x="35623" y="29051"/>
                  <a:pt x="18002" y="34861"/>
                  <a:pt x="0" y="3962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2" name="Google Shape;812;p18"/>
          <p:cNvSpPr/>
          <p:nvPr/>
        </p:nvSpPr>
        <p:spPr>
          <a:xfrm>
            <a:off x="4016893" y="1992534"/>
            <a:ext cx="68222" cy="29718"/>
          </a:xfrm>
          <a:custGeom>
            <a:avLst/>
            <a:gdLst/>
            <a:ahLst/>
            <a:cxnLst/>
            <a:rect l="l" t="t" r="r" b="b"/>
            <a:pathLst>
              <a:path w="90963" h="39624" extrusionOk="0">
                <a:moveTo>
                  <a:pt x="0" y="39624"/>
                </a:moveTo>
                <a:cubicBezTo>
                  <a:pt x="7048" y="35242"/>
                  <a:pt x="14192" y="31051"/>
                  <a:pt x="21431" y="26956"/>
                </a:cubicBezTo>
                <a:cubicBezTo>
                  <a:pt x="28670" y="22860"/>
                  <a:pt x="36386" y="19621"/>
                  <a:pt x="44005" y="16192"/>
                </a:cubicBezTo>
                <a:cubicBezTo>
                  <a:pt x="59314" y="9846"/>
                  <a:pt x="74997" y="4438"/>
                  <a:pt x="90964" y="0"/>
                </a:cubicBezTo>
                <a:cubicBezTo>
                  <a:pt x="75914" y="6953"/>
                  <a:pt x="60388" y="12763"/>
                  <a:pt x="45244" y="19050"/>
                </a:cubicBezTo>
                <a:cubicBezTo>
                  <a:pt x="30099" y="25337"/>
                  <a:pt x="15335" y="33242"/>
                  <a:pt x="0" y="3962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3" name="Google Shape;813;p18"/>
          <p:cNvSpPr/>
          <p:nvPr/>
        </p:nvSpPr>
        <p:spPr>
          <a:xfrm>
            <a:off x="3950813" y="2034326"/>
            <a:ext cx="46291" cy="37361"/>
          </a:xfrm>
          <a:custGeom>
            <a:avLst/>
            <a:gdLst/>
            <a:ahLst/>
            <a:cxnLst/>
            <a:rect l="l" t="t" r="r" b="b"/>
            <a:pathLst>
              <a:path w="61721" h="49815" extrusionOk="0">
                <a:moveTo>
                  <a:pt x="0" y="49816"/>
                </a:moveTo>
                <a:cubicBezTo>
                  <a:pt x="8517" y="39591"/>
                  <a:pt x="18095" y="30299"/>
                  <a:pt x="28575" y="22098"/>
                </a:cubicBezTo>
                <a:cubicBezTo>
                  <a:pt x="33814" y="18097"/>
                  <a:pt x="39052" y="14002"/>
                  <a:pt x="44672" y="10287"/>
                </a:cubicBezTo>
                <a:cubicBezTo>
                  <a:pt x="50292" y="6572"/>
                  <a:pt x="55912" y="3238"/>
                  <a:pt x="61722" y="0"/>
                </a:cubicBezTo>
                <a:cubicBezTo>
                  <a:pt x="41053" y="16669"/>
                  <a:pt x="20384" y="32766"/>
                  <a:pt x="0" y="498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4" name="Google Shape;814;p18"/>
          <p:cNvSpPr/>
          <p:nvPr/>
        </p:nvSpPr>
        <p:spPr>
          <a:xfrm>
            <a:off x="4117548" y="1973175"/>
            <a:ext cx="67865" cy="26146"/>
          </a:xfrm>
          <a:custGeom>
            <a:avLst/>
            <a:gdLst/>
            <a:ahLst/>
            <a:cxnLst/>
            <a:rect l="l" t="t" r="r" b="b"/>
            <a:pathLst>
              <a:path w="90487" h="34861" extrusionOk="0">
                <a:moveTo>
                  <a:pt x="0" y="34861"/>
                </a:moveTo>
                <a:cubicBezTo>
                  <a:pt x="14859" y="28289"/>
                  <a:pt x="30195" y="22955"/>
                  <a:pt x="45244" y="17240"/>
                </a:cubicBezTo>
                <a:lnTo>
                  <a:pt x="68009" y="8953"/>
                </a:lnTo>
                <a:cubicBezTo>
                  <a:pt x="75533" y="6096"/>
                  <a:pt x="83058" y="3334"/>
                  <a:pt x="90488" y="0"/>
                </a:cubicBezTo>
                <a:cubicBezTo>
                  <a:pt x="76565" y="8390"/>
                  <a:pt x="61780" y="15256"/>
                  <a:pt x="46387" y="20479"/>
                </a:cubicBezTo>
                <a:cubicBezTo>
                  <a:pt x="31147" y="25813"/>
                  <a:pt x="15812" y="30956"/>
                  <a:pt x="0" y="3486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5" name="Google Shape;815;p18"/>
          <p:cNvSpPr/>
          <p:nvPr/>
        </p:nvSpPr>
        <p:spPr>
          <a:xfrm>
            <a:off x="3959815" y="2005394"/>
            <a:ext cx="140018" cy="81224"/>
          </a:xfrm>
          <a:custGeom>
            <a:avLst/>
            <a:gdLst/>
            <a:ahLst/>
            <a:cxnLst/>
            <a:rect l="l" t="t" r="r" b="b"/>
            <a:pathLst>
              <a:path w="186690" h="108299" extrusionOk="0">
                <a:moveTo>
                  <a:pt x="0" y="108299"/>
                </a:moveTo>
                <a:cubicBezTo>
                  <a:pt x="12475" y="95042"/>
                  <a:pt x="26084" y="82899"/>
                  <a:pt x="40672" y="72009"/>
                </a:cubicBezTo>
                <a:cubicBezTo>
                  <a:pt x="55186" y="60968"/>
                  <a:pt x="70359" y="50821"/>
                  <a:pt x="86106" y="41624"/>
                </a:cubicBezTo>
                <a:cubicBezTo>
                  <a:pt x="118102" y="24301"/>
                  <a:pt x="151811" y="10351"/>
                  <a:pt x="186690" y="0"/>
                </a:cubicBezTo>
                <a:cubicBezTo>
                  <a:pt x="169830" y="6667"/>
                  <a:pt x="152876" y="13240"/>
                  <a:pt x="136207" y="20288"/>
                </a:cubicBezTo>
                <a:cubicBezTo>
                  <a:pt x="119499" y="27309"/>
                  <a:pt x="103272" y="35423"/>
                  <a:pt x="87630" y="44577"/>
                </a:cubicBezTo>
                <a:cubicBezTo>
                  <a:pt x="71806" y="53380"/>
                  <a:pt x="56537" y="63145"/>
                  <a:pt x="41910" y="73819"/>
                </a:cubicBezTo>
                <a:cubicBezTo>
                  <a:pt x="27289" y="84497"/>
                  <a:pt x="13296" y="96010"/>
                  <a:pt x="0" y="10829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6" name="Google Shape;816;p18"/>
          <p:cNvSpPr/>
          <p:nvPr/>
        </p:nvSpPr>
        <p:spPr>
          <a:xfrm>
            <a:off x="3968816" y="1987963"/>
            <a:ext cx="225599" cy="113585"/>
          </a:xfrm>
          <a:custGeom>
            <a:avLst/>
            <a:gdLst/>
            <a:ahLst/>
            <a:cxnLst/>
            <a:rect l="l" t="t" r="r" b="b"/>
            <a:pathLst>
              <a:path w="300799" h="151447" extrusionOk="0">
                <a:moveTo>
                  <a:pt x="0" y="151447"/>
                </a:moveTo>
                <a:cubicBezTo>
                  <a:pt x="19841" y="131113"/>
                  <a:pt x="41921" y="113092"/>
                  <a:pt x="65817" y="97726"/>
                </a:cubicBezTo>
                <a:cubicBezTo>
                  <a:pt x="89644" y="82225"/>
                  <a:pt x="114906" y="69052"/>
                  <a:pt x="141255" y="58388"/>
                </a:cubicBezTo>
                <a:cubicBezTo>
                  <a:pt x="167640" y="47911"/>
                  <a:pt x="194596" y="39338"/>
                  <a:pt x="221361" y="29813"/>
                </a:cubicBezTo>
                <a:cubicBezTo>
                  <a:pt x="234791" y="25336"/>
                  <a:pt x="248221" y="20860"/>
                  <a:pt x="261557" y="16002"/>
                </a:cubicBezTo>
                <a:cubicBezTo>
                  <a:pt x="274993" y="11583"/>
                  <a:pt x="288105" y="6237"/>
                  <a:pt x="300800" y="0"/>
                </a:cubicBezTo>
                <a:cubicBezTo>
                  <a:pt x="275477" y="12764"/>
                  <a:pt x="249166" y="23467"/>
                  <a:pt x="222123" y="32004"/>
                </a:cubicBezTo>
                <a:cubicBezTo>
                  <a:pt x="195453" y="41529"/>
                  <a:pt x="168688" y="51054"/>
                  <a:pt x="142494" y="61436"/>
                </a:cubicBezTo>
                <a:cubicBezTo>
                  <a:pt x="116161" y="71634"/>
                  <a:pt x="90893" y="84395"/>
                  <a:pt x="67056" y="99536"/>
                </a:cubicBezTo>
                <a:cubicBezTo>
                  <a:pt x="43144" y="114725"/>
                  <a:pt x="20696" y="132104"/>
                  <a:pt x="1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18"/>
          <p:cNvSpPr/>
          <p:nvPr/>
        </p:nvSpPr>
        <p:spPr>
          <a:xfrm>
            <a:off x="4062542" y="2002964"/>
            <a:ext cx="140874" cy="54435"/>
          </a:xfrm>
          <a:custGeom>
            <a:avLst/>
            <a:gdLst/>
            <a:ahLst/>
            <a:cxnLst/>
            <a:rect l="l" t="t" r="r" b="b"/>
            <a:pathLst>
              <a:path w="187832" h="72580" extrusionOk="0">
                <a:moveTo>
                  <a:pt x="0" y="72580"/>
                </a:moveTo>
                <a:cubicBezTo>
                  <a:pt x="30161" y="57658"/>
                  <a:pt x="61357" y="44925"/>
                  <a:pt x="93345" y="34480"/>
                </a:cubicBezTo>
                <a:lnTo>
                  <a:pt x="140970" y="18288"/>
                </a:lnTo>
                <a:cubicBezTo>
                  <a:pt x="156928" y="13095"/>
                  <a:pt x="172575" y="6988"/>
                  <a:pt x="187833" y="0"/>
                </a:cubicBezTo>
                <a:cubicBezTo>
                  <a:pt x="157817" y="15314"/>
                  <a:pt x="126559" y="28059"/>
                  <a:pt x="94392" y="38100"/>
                </a:cubicBezTo>
                <a:lnTo>
                  <a:pt x="46767" y="54578"/>
                </a:lnTo>
                <a:cubicBezTo>
                  <a:pt x="31146" y="60007"/>
                  <a:pt x="15430" y="65818"/>
                  <a:pt x="0" y="725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8" name="Google Shape;818;p18"/>
          <p:cNvSpPr/>
          <p:nvPr/>
        </p:nvSpPr>
        <p:spPr>
          <a:xfrm>
            <a:off x="3977816" y="2065829"/>
            <a:ext cx="68509" cy="50649"/>
          </a:xfrm>
          <a:custGeom>
            <a:avLst/>
            <a:gdLst/>
            <a:ahLst/>
            <a:cxnLst/>
            <a:rect l="l" t="t" r="r" b="b"/>
            <a:pathLst>
              <a:path w="91345" h="67532" extrusionOk="0">
                <a:moveTo>
                  <a:pt x="0" y="67532"/>
                </a:moveTo>
                <a:cubicBezTo>
                  <a:pt x="12716" y="53343"/>
                  <a:pt x="26927" y="40569"/>
                  <a:pt x="42386" y="29432"/>
                </a:cubicBezTo>
                <a:cubicBezTo>
                  <a:pt x="50197" y="23908"/>
                  <a:pt x="58008" y="18383"/>
                  <a:pt x="66199" y="13525"/>
                </a:cubicBezTo>
                <a:cubicBezTo>
                  <a:pt x="74343" y="8588"/>
                  <a:pt x="82736" y="4074"/>
                  <a:pt x="91345" y="0"/>
                </a:cubicBezTo>
                <a:cubicBezTo>
                  <a:pt x="59302" y="20270"/>
                  <a:pt x="28774" y="42840"/>
                  <a:pt x="0" y="675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9" name="Google Shape;819;p18"/>
          <p:cNvSpPr/>
          <p:nvPr/>
        </p:nvSpPr>
        <p:spPr>
          <a:xfrm>
            <a:off x="3986818" y="2017823"/>
            <a:ext cx="225528" cy="113585"/>
          </a:xfrm>
          <a:custGeom>
            <a:avLst/>
            <a:gdLst/>
            <a:ahLst/>
            <a:cxnLst/>
            <a:rect l="l" t="t" r="r" b="b"/>
            <a:pathLst>
              <a:path w="300704" h="151447" extrusionOk="0">
                <a:moveTo>
                  <a:pt x="0" y="151447"/>
                </a:moveTo>
                <a:cubicBezTo>
                  <a:pt x="19818" y="131116"/>
                  <a:pt x="41902" y="113123"/>
                  <a:pt x="65817" y="97822"/>
                </a:cubicBezTo>
                <a:cubicBezTo>
                  <a:pt x="89571" y="82253"/>
                  <a:pt x="114808" y="69076"/>
                  <a:pt x="141160" y="58483"/>
                </a:cubicBezTo>
                <a:cubicBezTo>
                  <a:pt x="167545" y="48006"/>
                  <a:pt x="194500" y="39433"/>
                  <a:pt x="221266" y="29908"/>
                </a:cubicBezTo>
                <a:cubicBezTo>
                  <a:pt x="234696" y="25336"/>
                  <a:pt x="248126" y="20383"/>
                  <a:pt x="261461" y="16002"/>
                </a:cubicBezTo>
                <a:cubicBezTo>
                  <a:pt x="274891" y="11566"/>
                  <a:pt x="288002" y="6220"/>
                  <a:pt x="300704" y="0"/>
                </a:cubicBezTo>
                <a:cubicBezTo>
                  <a:pt x="275399" y="12805"/>
                  <a:pt x="249085" y="23509"/>
                  <a:pt x="222028" y="32004"/>
                </a:cubicBezTo>
                <a:cubicBezTo>
                  <a:pt x="195358" y="41529"/>
                  <a:pt x="168593" y="51054"/>
                  <a:pt x="142399" y="61436"/>
                </a:cubicBezTo>
                <a:cubicBezTo>
                  <a:pt x="116066" y="71634"/>
                  <a:pt x="90798" y="84396"/>
                  <a:pt x="66961" y="99536"/>
                </a:cubicBezTo>
                <a:cubicBezTo>
                  <a:pt x="43066" y="114707"/>
                  <a:pt x="20647" y="132087"/>
                  <a:pt x="0" y="1514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0" name="Google Shape;820;p18"/>
          <p:cNvSpPr/>
          <p:nvPr/>
        </p:nvSpPr>
        <p:spPr>
          <a:xfrm>
            <a:off x="3995819" y="2067615"/>
            <a:ext cx="133302" cy="78724"/>
          </a:xfrm>
          <a:custGeom>
            <a:avLst/>
            <a:gdLst/>
            <a:ahLst/>
            <a:cxnLst/>
            <a:rect l="l" t="t" r="r" b="b"/>
            <a:pathLst>
              <a:path w="177736" h="104965" extrusionOk="0">
                <a:moveTo>
                  <a:pt x="0" y="104966"/>
                </a:moveTo>
                <a:cubicBezTo>
                  <a:pt x="11886" y="92271"/>
                  <a:pt x="24858" y="80638"/>
                  <a:pt x="38767" y="70199"/>
                </a:cubicBezTo>
                <a:cubicBezTo>
                  <a:pt x="52581" y="59609"/>
                  <a:pt x="66987" y="49814"/>
                  <a:pt x="81915" y="40862"/>
                </a:cubicBezTo>
                <a:cubicBezTo>
                  <a:pt x="96900" y="32011"/>
                  <a:pt x="112647" y="24520"/>
                  <a:pt x="128969" y="18479"/>
                </a:cubicBezTo>
                <a:cubicBezTo>
                  <a:pt x="145161" y="12129"/>
                  <a:pt x="161417" y="5969"/>
                  <a:pt x="177736" y="0"/>
                </a:cubicBezTo>
                <a:cubicBezTo>
                  <a:pt x="161798" y="7176"/>
                  <a:pt x="145923" y="14034"/>
                  <a:pt x="130111" y="20574"/>
                </a:cubicBezTo>
                <a:cubicBezTo>
                  <a:pt x="114023" y="26936"/>
                  <a:pt x="98532" y="34713"/>
                  <a:pt x="83820" y="43815"/>
                </a:cubicBezTo>
                <a:cubicBezTo>
                  <a:pt x="68767" y="52486"/>
                  <a:pt x="54233" y="62027"/>
                  <a:pt x="40291" y="72390"/>
                </a:cubicBezTo>
                <a:cubicBezTo>
                  <a:pt x="26297" y="82532"/>
                  <a:pt x="12847" y="93406"/>
                  <a:pt x="0" y="1049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1" name="Google Shape;821;p18"/>
          <p:cNvSpPr/>
          <p:nvPr/>
        </p:nvSpPr>
        <p:spPr>
          <a:xfrm>
            <a:off x="3548834" y="1849302"/>
            <a:ext cx="213383" cy="21146"/>
          </a:xfrm>
          <a:custGeom>
            <a:avLst/>
            <a:gdLst/>
            <a:ahLst/>
            <a:cxnLst/>
            <a:rect l="l" t="t" r="r" b="b"/>
            <a:pathLst>
              <a:path w="284511" h="28194" extrusionOk="0">
                <a:moveTo>
                  <a:pt x="0" y="0"/>
                </a:moveTo>
                <a:cubicBezTo>
                  <a:pt x="47625" y="0"/>
                  <a:pt x="95250" y="3143"/>
                  <a:pt x="142875" y="7144"/>
                </a:cubicBezTo>
                <a:cubicBezTo>
                  <a:pt x="166688" y="9557"/>
                  <a:pt x="190405" y="12478"/>
                  <a:pt x="214027" y="15907"/>
                </a:cubicBezTo>
                <a:cubicBezTo>
                  <a:pt x="237649" y="19050"/>
                  <a:pt x="261176" y="23336"/>
                  <a:pt x="284512" y="28194"/>
                </a:cubicBezTo>
                <a:cubicBezTo>
                  <a:pt x="260890" y="24670"/>
                  <a:pt x="237363" y="21146"/>
                  <a:pt x="213646" y="18193"/>
                </a:cubicBezTo>
                <a:cubicBezTo>
                  <a:pt x="189929" y="15240"/>
                  <a:pt x="166021" y="12573"/>
                  <a:pt x="142589" y="10573"/>
                </a:cubicBezTo>
                <a:cubicBezTo>
                  <a:pt x="119158" y="8573"/>
                  <a:pt x="94964" y="6001"/>
                  <a:pt x="71342" y="4286"/>
                </a:cubicBezTo>
                <a:cubicBezTo>
                  <a:pt x="47720" y="2572"/>
                  <a:pt x="23813" y="1238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2" name="Google Shape;822;p18"/>
          <p:cNvSpPr/>
          <p:nvPr/>
        </p:nvSpPr>
        <p:spPr>
          <a:xfrm>
            <a:off x="3677422" y="1870376"/>
            <a:ext cx="93082" cy="13144"/>
          </a:xfrm>
          <a:custGeom>
            <a:avLst/>
            <a:gdLst/>
            <a:ahLst/>
            <a:cxnLst/>
            <a:rect l="l" t="t" r="r" b="b"/>
            <a:pathLst>
              <a:path w="124110" h="17525" extrusionOk="0">
                <a:moveTo>
                  <a:pt x="0" y="0"/>
                </a:moveTo>
                <a:cubicBezTo>
                  <a:pt x="10382" y="476"/>
                  <a:pt x="20860" y="1143"/>
                  <a:pt x="31242" y="2572"/>
                </a:cubicBezTo>
                <a:lnTo>
                  <a:pt x="62389" y="6763"/>
                </a:lnTo>
                <a:cubicBezTo>
                  <a:pt x="83058" y="10001"/>
                  <a:pt x="103727" y="13144"/>
                  <a:pt x="124111" y="17526"/>
                </a:cubicBezTo>
                <a:cubicBezTo>
                  <a:pt x="103251" y="15907"/>
                  <a:pt x="82582" y="12954"/>
                  <a:pt x="61817" y="10096"/>
                </a:cubicBezTo>
                <a:cubicBezTo>
                  <a:pt x="41053" y="7239"/>
                  <a:pt x="20288" y="3334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3" name="Google Shape;823;p18"/>
          <p:cNvSpPr/>
          <p:nvPr/>
        </p:nvSpPr>
        <p:spPr>
          <a:xfrm>
            <a:off x="3556907" y="1862154"/>
            <a:ext cx="99441" cy="6150"/>
          </a:xfrm>
          <a:custGeom>
            <a:avLst/>
            <a:gdLst/>
            <a:ahLst/>
            <a:cxnLst/>
            <a:rect l="l" t="t" r="r" b="b"/>
            <a:pathLst>
              <a:path w="132588" h="8200" extrusionOk="0">
                <a:moveTo>
                  <a:pt x="0" y="390"/>
                </a:moveTo>
                <a:cubicBezTo>
                  <a:pt x="22098" y="-563"/>
                  <a:pt x="44196" y="390"/>
                  <a:pt x="66675" y="1533"/>
                </a:cubicBezTo>
                <a:cubicBezTo>
                  <a:pt x="89154" y="2676"/>
                  <a:pt x="110680" y="4771"/>
                  <a:pt x="132588" y="8200"/>
                </a:cubicBezTo>
                <a:cubicBezTo>
                  <a:pt x="110490" y="7629"/>
                  <a:pt x="88487" y="6010"/>
                  <a:pt x="66485" y="4867"/>
                </a:cubicBezTo>
                <a:cubicBezTo>
                  <a:pt x="44482" y="3724"/>
                  <a:pt x="22193" y="2295"/>
                  <a:pt x="0" y="3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4" name="Google Shape;824;p18"/>
          <p:cNvSpPr/>
          <p:nvPr/>
        </p:nvSpPr>
        <p:spPr>
          <a:xfrm>
            <a:off x="3565265" y="1875509"/>
            <a:ext cx="161234" cy="12870"/>
          </a:xfrm>
          <a:custGeom>
            <a:avLst/>
            <a:gdLst/>
            <a:ahLst/>
            <a:cxnLst/>
            <a:rect l="l" t="t" r="r" b="b"/>
            <a:pathLst>
              <a:path w="214979" h="17160" extrusionOk="0">
                <a:moveTo>
                  <a:pt x="0" y="111"/>
                </a:moveTo>
                <a:cubicBezTo>
                  <a:pt x="36004" y="-556"/>
                  <a:pt x="71914" y="1920"/>
                  <a:pt x="107823" y="4111"/>
                </a:cubicBezTo>
                <a:cubicBezTo>
                  <a:pt x="143732" y="6302"/>
                  <a:pt x="179546" y="10969"/>
                  <a:pt x="214979" y="17160"/>
                </a:cubicBezTo>
                <a:cubicBezTo>
                  <a:pt x="179165" y="13922"/>
                  <a:pt x="143446" y="9731"/>
                  <a:pt x="107632" y="7635"/>
                </a:cubicBezTo>
                <a:cubicBezTo>
                  <a:pt x="71818" y="5540"/>
                  <a:pt x="35909" y="2396"/>
                  <a:pt x="0" y="11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5" name="Google Shape;825;p18"/>
          <p:cNvSpPr/>
          <p:nvPr/>
        </p:nvSpPr>
        <p:spPr>
          <a:xfrm>
            <a:off x="3573481" y="1888736"/>
            <a:ext cx="213383" cy="21074"/>
          </a:xfrm>
          <a:custGeom>
            <a:avLst/>
            <a:gdLst/>
            <a:ahLst/>
            <a:cxnLst/>
            <a:rect l="l" t="t" r="r" b="b"/>
            <a:pathLst>
              <a:path w="284511" h="28098" extrusionOk="0">
                <a:moveTo>
                  <a:pt x="0" y="0"/>
                </a:moveTo>
                <a:cubicBezTo>
                  <a:pt x="47625" y="0"/>
                  <a:pt x="95250" y="3143"/>
                  <a:pt x="142875" y="7049"/>
                </a:cubicBezTo>
                <a:cubicBezTo>
                  <a:pt x="166688" y="9525"/>
                  <a:pt x="190405" y="12446"/>
                  <a:pt x="214027" y="15812"/>
                </a:cubicBezTo>
                <a:cubicBezTo>
                  <a:pt x="237649" y="18955"/>
                  <a:pt x="261175" y="23336"/>
                  <a:pt x="284512" y="28099"/>
                </a:cubicBezTo>
                <a:cubicBezTo>
                  <a:pt x="260890" y="24670"/>
                  <a:pt x="237363" y="21050"/>
                  <a:pt x="213646" y="18097"/>
                </a:cubicBezTo>
                <a:cubicBezTo>
                  <a:pt x="189929" y="15145"/>
                  <a:pt x="166021" y="12573"/>
                  <a:pt x="142589" y="10478"/>
                </a:cubicBezTo>
                <a:cubicBezTo>
                  <a:pt x="119158" y="8382"/>
                  <a:pt x="94964" y="5905"/>
                  <a:pt x="71342" y="4191"/>
                </a:cubicBezTo>
                <a:cubicBezTo>
                  <a:pt x="47720" y="2476"/>
                  <a:pt x="23813" y="1143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6" name="Google Shape;826;p18"/>
          <p:cNvSpPr/>
          <p:nvPr/>
        </p:nvSpPr>
        <p:spPr>
          <a:xfrm>
            <a:off x="3734644" y="1913596"/>
            <a:ext cx="60507" cy="9358"/>
          </a:xfrm>
          <a:custGeom>
            <a:avLst/>
            <a:gdLst/>
            <a:ahLst/>
            <a:cxnLst/>
            <a:rect l="l" t="t" r="r" b="b"/>
            <a:pathLst>
              <a:path w="80676" h="12477" extrusionOk="0">
                <a:moveTo>
                  <a:pt x="0" y="0"/>
                </a:moveTo>
                <a:cubicBezTo>
                  <a:pt x="13621" y="667"/>
                  <a:pt x="27146" y="2667"/>
                  <a:pt x="40672" y="4477"/>
                </a:cubicBezTo>
                <a:cubicBezTo>
                  <a:pt x="54197" y="6287"/>
                  <a:pt x="67532" y="8954"/>
                  <a:pt x="80677" y="12478"/>
                </a:cubicBezTo>
                <a:cubicBezTo>
                  <a:pt x="66961" y="11716"/>
                  <a:pt x="53530" y="9811"/>
                  <a:pt x="40100" y="7906"/>
                </a:cubicBezTo>
                <a:cubicBezTo>
                  <a:pt x="26670" y="6001"/>
                  <a:pt x="13240" y="3429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7" name="Google Shape;827;p18"/>
          <p:cNvSpPr/>
          <p:nvPr/>
        </p:nvSpPr>
        <p:spPr>
          <a:xfrm>
            <a:off x="3581696" y="1901696"/>
            <a:ext cx="132445" cy="9185"/>
          </a:xfrm>
          <a:custGeom>
            <a:avLst/>
            <a:gdLst/>
            <a:ahLst/>
            <a:cxnLst/>
            <a:rect l="l" t="t" r="r" b="b"/>
            <a:pathLst>
              <a:path w="176593" h="12246" extrusionOk="0">
                <a:moveTo>
                  <a:pt x="0" y="245"/>
                </a:moveTo>
                <a:cubicBezTo>
                  <a:pt x="29528" y="-612"/>
                  <a:pt x="59055" y="912"/>
                  <a:pt x="88582" y="2722"/>
                </a:cubicBezTo>
                <a:cubicBezTo>
                  <a:pt x="118110" y="4532"/>
                  <a:pt x="147447" y="7770"/>
                  <a:pt x="176594" y="12247"/>
                </a:cubicBezTo>
                <a:cubicBezTo>
                  <a:pt x="117729" y="8247"/>
                  <a:pt x="58960" y="3960"/>
                  <a:pt x="0" y="24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8" name="Google Shape;828;p18"/>
          <p:cNvSpPr/>
          <p:nvPr/>
        </p:nvSpPr>
        <p:spPr>
          <a:xfrm>
            <a:off x="3752360" y="1939956"/>
            <a:ext cx="59221" cy="9215"/>
          </a:xfrm>
          <a:custGeom>
            <a:avLst/>
            <a:gdLst/>
            <a:ahLst/>
            <a:cxnLst/>
            <a:rect l="l" t="t" r="r" b="b"/>
            <a:pathLst>
              <a:path w="78962" h="12287" extrusionOk="0">
                <a:moveTo>
                  <a:pt x="0" y="0"/>
                </a:moveTo>
                <a:cubicBezTo>
                  <a:pt x="13335" y="667"/>
                  <a:pt x="26575" y="2667"/>
                  <a:pt x="39719" y="4477"/>
                </a:cubicBezTo>
                <a:cubicBezTo>
                  <a:pt x="52864" y="6287"/>
                  <a:pt x="66104" y="8858"/>
                  <a:pt x="78962" y="12287"/>
                </a:cubicBezTo>
                <a:cubicBezTo>
                  <a:pt x="65532" y="11621"/>
                  <a:pt x="52388" y="9716"/>
                  <a:pt x="39243" y="7906"/>
                </a:cubicBezTo>
                <a:cubicBezTo>
                  <a:pt x="26099" y="6096"/>
                  <a:pt x="12954" y="3524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9" name="Google Shape;829;p18"/>
          <p:cNvSpPr/>
          <p:nvPr/>
        </p:nvSpPr>
        <p:spPr>
          <a:xfrm>
            <a:off x="3693424" y="1933595"/>
            <a:ext cx="47220" cy="4940"/>
          </a:xfrm>
          <a:custGeom>
            <a:avLst/>
            <a:gdLst/>
            <a:ahLst/>
            <a:cxnLst/>
            <a:rect l="l" t="t" r="r" b="b"/>
            <a:pathLst>
              <a:path w="62960" h="6586" extrusionOk="0">
                <a:moveTo>
                  <a:pt x="0" y="5"/>
                </a:moveTo>
                <a:cubicBezTo>
                  <a:pt x="10593" y="-59"/>
                  <a:pt x="21181" y="449"/>
                  <a:pt x="31718" y="1530"/>
                </a:cubicBezTo>
                <a:cubicBezTo>
                  <a:pt x="42217" y="2639"/>
                  <a:pt x="52647" y="4324"/>
                  <a:pt x="62960" y="6578"/>
                </a:cubicBezTo>
                <a:cubicBezTo>
                  <a:pt x="52397" y="6661"/>
                  <a:pt x="41837" y="6120"/>
                  <a:pt x="31337" y="4959"/>
                </a:cubicBezTo>
                <a:cubicBezTo>
                  <a:pt x="20804" y="3920"/>
                  <a:pt x="10340" y="2267"/>
                  <a:pt x="0" y="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0" name="Google Shape;830;p18"/>
          <p:cNvSpPr/>
          <p:nvPr/>
        </p:nvSpPr>
        <p:spPr>
          <a:xfrm>
            <a:off x="3598127" y="1927889"/>
            <a:ext cx="68794" cy="3777"/>
          </a:xfrm>
          <a:custGeom>
            <a:avLst/>
            <a:gdLst/>
            <a:ahLst/>
            <a:cxnLst/>
            <a:rect l="l" t="t" r="r" b="b"/>
            <a:pathLst>
              <a:path w="91725" h="5036" extrusionOk="0">
                <a:moveTo>
                  <a:pt x="0" y="279"/>
                </a:moveTo>
                <a:cubicBezTo>
                  <a:pt x="15335" y="-388"/>
                  <a:pt x="30671" y="279"/>
                  <a:pt x="45911" y="850"/>
                </a:cubicBezTo>
                <a:cubicBezTo>
                  <a:pt x="61151" y="1422"/>
                  <a:pt x="76581" y="2565"/>
                  <a:pt x="91726" y="4755"/>
                </a:cubicBezTo>
                <a:cubicBezTo>
                  <a:pt x="76391" y="5422"/>
                  <a:pt x="61055" y="4755"/>
                  <a:pt x="45815" y="4279"/>
                </a:cubicBezTo>
                <a:cubicBezTo>
                  <a:pt x="30575" y="3803"/>
                  <a:pt x="15240" y="2469"/>
                  <a:pt x="0" y="27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1" name="Google Shape;831;p18"/>
          <p:cNvSpPr/>
          <p:nvPr/>
        </p:nvSpPr>
        <p:spPr>
          <a:xfrm>
            <a:off x="3606342" y="1941242"/>
            <a:ext cx="213383" cy="21074"/>
          </a:xfrm>
          <a:custGeom>
            <a:avLst/>
            <a:gdLst/>
            <a:ahLst/>
            <a:cxnLst/>
            <a:rect l="l" t="t" r="r" b="b"/>
            <a:pathLst>
              <a:path w="284511" h="28098" extrusionOk="0">
                <a:moveTo>
                  <a:pt x="0" y="0"/>
                </a:moveTo>
                <a:cubicBezTo>
                  <a:pt x="47625" y="0"/>
                  <a:pt x="95250" y="3143"/>
                  <a:pt x="142875" y="7048"/>
                </a:cubicBezTo>
                <a:cubicBezTo>
                  <a:pt x="166688" y="9525"/>
                  <a:pt x="190405" y="12446"/>
                  <a:pt x="214027" y="15811"/>
                </a:cubicBezTo>
                <a:cubicBezTo>
                  <a:pt x="237649" y="18955"/>
                  <a:pt x="261652" y="23336"/>
                  <a:pt x="284512" y="28099"/>
                </a:cubicBezTo>
                <a:cubicBezTo>
                  <a:pt x="260890" y="24670"/>
                  <a:pt x="237363" y="21050"/>
                  <a:pt x="213646" y="18097"/>
                </a:cubicBezTo>
                <a:cubicBezTo>
                  <a:pt x="189928" y="15145"/>
                  <a:pt x="166021" y="12573"/>
                  <a:pt x="142589" y="10477"/>
                </a:cubicBezTo>
                <a:cubicBezTo>
                  <a:pt x="119158" y="8382"/>
                  <a:pt x="94964" y="5905"/>
                  <a:pt x="71342" y="4286"/>
                </a:cubicBezTo>
                <a:cubicBezTo>
                  <a:pt x="47720" y="2667"/>
                  <a:pt x="23813" y="1143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2" name="Google Shape;832;p18"/>
          <p:cNvSpPr/>
          <p:nvPr/>
        </p:nvSpPr>
        <p:spPr>
          <a:xfrm>
            <a:off x="3614557" y="1954387"/>
            <a:ext cx="213383" cy="21074"/>
          </a:xfrm>
          <a:custGeom>
            <a:avLst/>
            <a:gdLst/>
            <a:ahLst/>
            <a:cxnLst/>
            <a:rect l="l" t="t" r="r" b="b"/>
            <a:pathLst>
              <a:path w="284511" h="28098" extrusionOk="0">
                <a:moveTo>
                  <a:pt x="0" y="0"/>
                </a:moveTo>
                <a:cubicBezTo>
                  <a:pt x="47625" y="0"/>
                  <a:pt x="95250" y="3143"/>
                  <a:pt x="142875" y="7049"/>
                </a:cubicBezTo>
                <a:cubicBezTo>
                  <a:pt x="166688" y="9525"/>
                  <a:pt x="190405" y="12446"/>
                  <a:pt x="214027" y="15812"/>
                </a:cubicBezTo>
                <a:cubicBezTo>
                  <a:pt x="237649" y="18955"/>
                  <a:pt x="261175" y="23241"/>
                  <a:pt x="284512" y="28099"/>
                </a:cubicBezTo>
                <a:cubicBezTo>
                  <a:pt x="260890" y="24575"/>
                  <a:pt x="237363" y="21050"/>
                  <a:pt x="213646" y="18097"/>
                </a:cubicBezTo>
                <a:cubicBezTo>
                  <a:pt x="189929" y="15145"/>
                  <a:pt x="166021" y="12573"/>
                  <a:pt x="142589" y="10477"/>
                </a:cubicBezTo>
                <a:cubicBezTo>
                  <a:pt x="119158" y="8382"/>
                  <a:pt x="94964" y="5905"/>
                  <a:pt x="71342" y="4191"/>
                </a:cubicBezTo>
                <a:cubicBezTo>
                  <a:pt x="47720" y="2476"/>
                  <a:pt x="23813" y="1143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3" name="Google Shape;833;p18"/>
          <p:cNvSpPr/>
          <p:nvPr/>
        </p:nvSpPr>
        <p:spPr>
          <a:xfrm>
            <a:off x="3622772" y="1967351"/>
            <a:ext cx="146803" cy="11110"/>
          </a:xfrm>
          <a:custGeom>
            <a:avLst/>
            <a:gdLst/>
            <a:ahLst/>
            <a:cxnLst/>
            <a:rect l="l" t="t" r="r" b="b"/>
            <a:pathLst>
              <a:path w="195738" h="14814" extrusionOk="0">
                <a:moveTo>
                  <a:pt x="0" y="146"/>
                </a:moveTo>
                <a:cubicBezTo>
                  <a:pt x="32766" y="-521"/>
                  <a:pt x="65532" y="1194"/>
                  <a:pt x="98203" y="3384"/>
                </a:cubicBezTo>
                <a:cubicBezTo>
                  <a:pt x="130873" y="5575"/>
                  <a:pt x="163449" y="9385"/>
                  <a:pt x="195739" y="14814"/>
                </a:cubicBezTo>
                <a:cubicBezTo>
                  <a:pt x="163068" y="12242"/>
                  <a:pt x="130588" y="9099"/>
                  <a:pt x="97917" y="6813"/>
                </a:cubicBezTo>
                <a:cubicBezTo>
                  <a:pt x="65246" y="4527"/>
                  <a:pt x="32671" y="2336"/>
                  <a:pt x="0" y="14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4" name="Google Shape;834;p18"/>
          <p:cNvSpPr/>
          <p:nvPr/>
        </p:nvSpPr>
        <p:spPr>
          <a:xfrm>
            <a:off x="3654062" y="1997391"/>
            <a:ext cx="284249" cy="174308"/>
          </a:xfrm>
          <a:custGeom>
            <a:avLst/>
            <a:gdLst/>
            <a:ahLst/>
            <a:cxnLst/>
            <a:rect l="l" t="t" r="r" b="b"/>
            <a:pathLst>
              <a:path w="378999" h="232411" extrusionOk="0">
                <a:moveTo>
                  <a:pt x="0" y="383"/>
                </a:moveTo>
                <a:lnTo>
                  <a:pt x="123158" y="206599"/>
                </a:lnTo>
                <a:cubicBezTo>
                  <a:pt x="208881" y="210037"/>
                  <a:pt x="294318" y="218658"/>
                  <a:pt x="379000" y="232412"/>
                </a:cubicBezTo>
                <a:lnTo>
                  <a:pt x="248221" y="27815"/>
                </a:lnTo>
                <a:cubicBezTo>
                  <a:pt x="248221" y="27815"/>
                  <a:pt x="64103" y="-3808"/>
                  <a:pt x="0" y="383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5" name="Google Shape;835;p18"/>
          <p:cNvSpPr/>
          <p:nvPr/>
        </p:nvSpPr>
        <p:spPr>
          <a:xfrm>
            <a:off x="3864720" y="1997216"/>
            <a:ext cx="264472" cy="439303"/>
          </a:xfrm>
          <a:custGeom>
            <a:avLst/>
            <a:gdLst/>
            <a:ahLst/>
            <a:cxnLst/>
            <a:rect l="l" t="t" r="r" b="b"/>
            <a:pathLst>
              <a:path w="352630" h="585737" extrusionOk="0">
                <a:moveTo>
                  <a:pt x="89359" y="345708"/>
                </a:moveTo>
                <a:cubicBezTo>
                  <a:pt x="117934" y="361900"/>
                  <a:pt x="126507" y="347041"/>
                  <a:pt x="104409" y="293130"/>
                </a:cubicBezTo>
                <a:cubicBezTo>
                  <a:pt x="82311" y="239218"/>
                  <a:pt x="-50753" y="44718"/>
                  <a:pt x="21065" y="4046"/>
                </a:cubicBezTo>
                <a:cubicBezTo>
                  <a:pt x="92884" y="-36626"/>
                  <a:pt x="276621" y="240552"/>
                  <a:pt x="306815" y="333039"/>
                </a:cubicBezTo>
                <a:cubicBezTo>
                  <a:pt x="337009" y="425527"/>
                  <a:pt x="352630" y="585738"/>
                  <a:pt x="352630" y="585738"/>
                </a:cubicBezTo>
                <a:cubicBezTo>
                  <a:pt x="305672" y="538970"/>
                  <a:pt x="181847" y="436291"/>
                  <a:pt x="89359" y="345708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6" name="Google Shape;836;p18"/>
          <p:cNvSpPr/>
          <p:nvPr/>
        </p:nvSpPr>
        <p:spPr>
          <a:xfrm>
            <a:off x="4366079" y="1790438"/>
            <a:ext cx="274027" cy="391124"/>
          </a:xfrm>
          <a:custGeom>
            <a:avLst/>
            <a:gdLst/>
            <a:ahLst/>
            <a:cxnLst/>
            <a:rect l="l" t="t" r="r" b="b"/>
            <a:pathLst>
              <a:path w="365369" h="521499" extrusionOk="0">
                <a:moveTo>
                  <a:pt x="164687" y="521494"/>
                </a:moveTo>
                <a:cubicBezTo>
                  <a:pt x="236887" y="520446"/>
                  <a:pt x="340423" y="374428"/>
                  <a:pt x="365284" y="278321"/>
                </a:cubicBezTo>
                <a:cubicBezTo>
                  <a:pt x="366998" y="271748"/>
                  <a:pt x="342709" y="212979"/>
                  <a:pt x="316611" y="140208"/>
                </a:cubicBezTo>
                <a:cubicBezTo>
                  <a:pt x="300894" y="96012"/>
                  <a:pt x="284512" y="46387"/>
                  <a:pt x="272891" y="0"/>
                </a:cubicBezTo>
                <a:lnTo>
                  <a:pt x="0" y="144018"/>
                </a:lnTo>
                <a:cubicBezTo>
                  <a:pt x="0" y="144018"/>
                  <a:pt x="53054" y="233934"/>
                  <a:pt x="72961" y="314896"/>
                </a:cubicBezTo>
                <a:cubicBezTo>
                  <a:pt x="74501" y="321302"/>
                  <a:pt x="75426" y="327841"/>
                  <a:pt x="75723" y="334423"/>
                </a:cubicBezTo>
                <a:cubicBezTo>
                  <a:pt x="75723" y="335375"/>
                  <a:pt x="75723" y="336423"/>
                  <a:pt x="75723" y="337661"/>
                </a:cubicBezTo>
                <a:cubicBezTo>
                  <a:pt x="79343" y="374999"/>
                  <a:pt x="94869" y="522542"/>
                  <a:pt x="164687" y="521494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7" name="Google Shape;837;p18"/>
          <p:cNvSpPr/>
          <p:nvPr/>
        </p:nvSpPr>
        <p:spPr>
          <a:xfrm>
            <a:off x="4365722" y="1793724"/>
            <a:ext cx="200735" cy="250031"/>
          </a:xfrm>
          <a:custGeom>
            <a:avLst/>
            <a:gdLst/>
            <a:ahLst/>
            <a:cxnLst/>
            <a:rect l="l" t="t" r="r" b="b"/>
            <a:pathLst>
              <a:path w="267647" h="333375" extrusionOk="0">
                <a:moveTo>
                  <a:pt x="76200" y="330041"/>
                </a:moveTo>
                <a:cubicBezTo>
                  <a:pt x="76200" y="330803"/>
                  <a:pt x="76200" y="332137"/>
                  <a:pt x="76200" y="333375"/>
                </a:cubicBezTo>
                <a:cubicBezTo>
                  <a:pt x="86476" y="332215"/>
                  <a:pt x="96639" y="330208"/>
                  <a:pt x="106585" y="327374"/>
                </a:cubicBezTo>
                <a:cubicBezTo>
                  <a:pt x="276035" y="277368"/>
                  <a:pt x="272415" y="74486"/>
                  <a:pt x="264986" y="0"/>
                </a:cubicBezTo>
                <a:lnTo>
                  <a:pt x="0" y="139732"/>
                </a:lnTo>
                <a:cubicBezTo>
                  <a:pt x="0" y="139732"/>
                  <a:pt x="53150" y="229743"/>
                  <a:pt x="73153" y="310515"/>
                </a:cubicBezTo>
                <a:cubicBezTo>
                  <a:pt x="74691" y="316931"/>
                  <a:pt x="75711" y="323461"/>
                  <a:pt x="76201" y="33004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8" name="Google Shape;838;p18"/>
          <p:cNvSpPr/>
          <p:nvPr/>
        </p:nvSpPr>
        <p:spPr>
          <a:xfrm>
            <a:off x="4222300" y="1426456"/>
            <a:ext cx="372956" cy="549220"/>
          </a:xfrm>
          <a:custGeom>
            <a:avLst/>
            <a:gdLst/>
            <a:ahLst/>
            <a:cxnLst/>
            <a:rect l="l" t="t" r="r" b="b"/>
            <a:pathLst>
              <a:path w="497274" h="732294" extrusionOk="0">
                <a:moveTo>
                  <a:pt x="465358" y="133361"/>
                </a:moveTo>
                <a:cubicBezTo>
                  <a:pt x="514126" y="233278"/>
                  <a:pt x="507173" y="545413"/>
                  <a:pt x="443355" y="624946"/>
                </a:cubicBezTo>
                <a:cubicBezTo>
                  <a:pt x="350772" y="740294"/>
                  <a:pt x="175036" y="778013"/>
                  <a:pt x="71023" y="661141"/>
                </a:cubicBezTo>
                <a:cubicBezTo>
                  <a:pt x="-29942" y="547984"/>
                  <a:pt x="-13654" y="141362"/>
                  <a:pt x="59879" y="66591"/>
                </a:cubicBezTo>
                <a:cubicBezTo>
                  <a:pt x="168178" y="-43614"/>
                  <a:pt x="393158" y="-14086"/>
                  <a:pt x="465358" y="133361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9" name="Google Shape;839;p18"/>
          <p:cNvSpPr/>
          <p:nvPr/>
        </p:nvSpPr>
        <p:spPr>
          <a:xfrm>
            <a:off x="4370430" y="1700069"/>
            <a:ext cx="19188" cy="41219"/>
          </a:xfrm>
          <a:custGeom>
            <a:avLst/>
            <a:gdLst/>
            <a:ahLst/>
            <a:cxnLst/>
            <a:rect l="l" t="t" r="r" b="b"/>
            <a:pathLst>
              <a:path w="25584" h="54959" extrusionOk="0">
                <a:moveTo>
                  <a:pt x="1152" y="190"/>
                </a:moveTo>
                <a:cubicBezTo>
                  <a:pt x="1152" y="-572"/>
                  <a:pt x="2867" y="1143"/>
                  <a:pt x="2867" y="2000"/>
                </a:cubicBezTo>
                <a:cubicBezTo>
                  <a:pt x="2867" y="23050"/>
                  <a:pt x="6010" y="47244"/>
                  <a:pt x="25156" y="53721"/>
                </a:cubicBezTo>
                <a:cubicBezTo>
                  <a:pt x="25727" y="53721"/>
                  <a:pt x="25727" y="54959"/>
                  <a:pt x="25156" y="54959"/>
                </a:cubicBezTo>
                <a:cubicBezTo>
                  <a:pt x="1629" y="52578"/>
                  <a:pt x="-2467" y="20479"/>
                  <a:pt x="1152" y="1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0" name="Google Shape;840;p18"/>
          <p:cNvSpPr/>
          <p:nvPr/>
        </p:nvSpPr>
        <p:spPr>
          <a:xfrm>
            <a:off x="4370521" y="1683621"/>
            <a:ext cx="35398" cy="50818"/>
          </a:xfrm>
          <a:custGeom>
            <a:avLst/>
            <a:gdLst/>
            <a:ahLst/>
            <a:cxnLst/>
            <a:rect l="l" t="t" r="r" b="b"/>
            <a:pathLst>
              <a:path w="47197" h="67757" extrusionOk="0">
                <a:moveTo>
                  <a:pt x="19224" y="119"/>
                </a:moveTo>
                <a:cubicBezTo>
                  <a:pt x="53039" y="-3215"/>
                  <a:pt x="57324" y="64508"/>
                  <a:pt x="25892" y="67651"/>
                </a:cubicBezTo>
                <a:cubicBezTo>
                  <a:pt x="-5540" y="70795"/>
                  <a:pt x="-9065" y="3072"/>
                  <a:pt x="19224" y="1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1" name="Google Shape;841;p18"/>
          <p:cNvSpPr/>
          <p:nvPr/>
        </p:nvSpPr>
        <p:spPr>
          <a:xfrm>
            <a:off x="4268853" y="1706081"/>
            <a:ext cx="16825" cy="42565"/>
          </a:xfrm>
          <a:custGeom>
            <a:avLst/>
            <a:gdLst/>
            <a:ahLst/>
            <a:cxnLst/>
            <a:rect l="l" t="t" r="r" b="b"/>
            <a:pathLst>
              <a:path w="22434" h="56754" extrusionOk="0">
                <a:moveTo>
                  <a:pt x="19908" y="176"/>
                </a:moveTo>
                <a:cubicBezTo>
                  <a:pt x="19908" y="-586"/>
                  <a:pt x="18384" y="1319"/>
                  <a:pt x="18479" y="2176"/>
                </a:cubicBezTo>
                <a:cubicBezTo>
                  <a:pt x="20384" y="23131"/>
                  <a:pt x="19145" y="47420"/>
                  <a:pt x="571" y="55612"/>
                </a:cubicBezTo>
                <a:cubicBezTo>
                  <a:pt x="256" y="55612"/>
                  <a:pt x="0" y="55868"/>
                  <a:pt x="0" y="56183"/>
                </a:cubicBezTo>
                <a:cubicBezTo>
                  <a:pt x="0" y="56499"/>
                  <a:pt x="256" y="56755"/>
                  <a:pt x="571" y="56755"/>
                </a:cubicBezTo>
                <a:cubicBezTo>
                  <a:pt x="23813" y="52087"/>
                  <a:pt x="25146" y="19702"/>
                  <a:pt x="19908" y="17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2" name="Google Shape;842;p18"/>
          <p:cNvSpPr/>
          <p:nvPr/>
        </p:nvSpPr>
        <p:spPr>
          <a:xfrm>
            <a:off x="4250002" y="1690640"/>
            <a:ext cx="35175" cy="50936"/>
          </a:xfrm>
          <a:custGeom>
            <a:avLst/>
            <a:gdLst/>
            <a:ahLst/>
            <a:cxnLst/>
            <a:rect l="l" t="t" r="r" b="b"/>
            <a:pathLst>
              <a:path w="46900" h="67915" extrusionOk="0">
                <a:moveTo>
                  <a:pt x="24944" y="0"/>
                </a:moveTo>
                <a:cubicBezTo>
                  <a:pt x="-8965" y="0"/>
                  <a:pt x="-7346" y="67437"/>
                  <a:pt x="23991" y="67913"/>
                </a:cubicBezTo>
                <a:cubicBezTo>
                  <a:pt x="55329" y="68389"/>
                  <a:pt x="53424" y="476"/>
                  <a:pt x="2494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3" name="Google Shape;843;p18"/>
          <p:cNvSpPr/>
          <p:nvPr/>
        </p:nvSpPr>
        <p:spPr>
          <a:xfrm>
            <a:off x="4362338" y="1624502"/>
            <a:ext cx="54769" cy="34942"/>
          </a:xfrm>
          <a:custGeom>
            <a:avLst/>
            <a:gdLst/>
            <a:ahLst/>
            <a:cxnLst/>
            <a:rect l="l" t="t" r="r" b="b"/>
            <a:pathLst>
              <a:path w="73026" h="46590" extrusionOk="0">
                <a:moveTo>
                  <a:pt x="54996" y="46370"/>
                </a:moveTo>
                <a:cubicBezTo>
                  <a:pt x="45471" y="44560"/>
                  <a:pt x="37279" y="41417"/>
                  <a:pt x="28135" y="38750"/>
                </a:cubicBezTo>
                <a:cubicBezTo>
                  <a:pt x="18354" y="37370"/>
                  <a:pt x="9307" y="32780"/>
                  <a:pt x="2417" y="25700"/>
                </a:cubicBezTo>
                <a:cubicBezTo>
                  <a:pt x="-1220" y="20295"/>
                  <a:pt x="-709" y="13107"/>
                  <a:pt x="3656" y="8270"/>
                </a:cubicBezTo>
                <a:cubicBezTo>
                  <a:pt x="13549" y="0"/>
                  <a:pt x="27147" y="-2261"/>
                  <a:pt x="39184" y="2364"/>
                </a:cubicBezTo>
                <a:cubicBezTo>
                  <a:pt x="51886" y="5120"/>
                  <a:pt x="63118" y="12483"/>
                  <a:pt x="70711" y="23033"/>
                </a:cubicBezTo>
                <a:cubicBezTo>
                  <a:pt x="75200" y="30278"/>
                  <a:pt x="72965" y="39789"/>
                  <a:pt x="65720" y="44277"/>
                </a:cubicBezTo>
                <a:cubicBezTo>
                  <a:pt x="62521" y="46259"/>
                  <a:pt x="58706" y="47004"/>
                  <a:pt x="54996" y="463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4" name="Google Shape;844;p18"/>
          <p:cNvSpPr/>
          <p:nvPr/>
        </p:nvSpPr>
        <p:spPr>
          <a:xfrm>
            <a:off x="4239424" y="1631317"/>
            <a:ext cx="54379" cy="35809"/>
          </a:xfrm>
          <a:custGeom>
            <a:avLst/>
            <a:gdLst/>
            <a:ahLst/>
            <a:cxnLst/>
            <a:rect l="l" t="t" r="r" b="b"/>
            <a:pathLst>
              <a:path w="72506" h="47745" extrusionOk="0">
                <a:moveTo>
                  <a:pt x="18570" y="47378"/>
                </a:moveTo>
                <a:cubicBezTo>
                  <a:pt x="27535" y="44966"/>
                  <a:pt x="36372" y="42105"/>
                  <a:pt x="45050" y="38806"/>
                </a:cubicBezTo>
                <a:cubicBezTo>
                  <a:pt x="54799" y="37032"/>
                  <a:pt x="63698" y="32114"/>
                  <a:pt x="70386" y="24804"/>
                </a:cubicBezTo>
                <a:cubicBezTo>
                  <a:pt x="73810" y="19241"/>
                  <a:pt x="73026" y="12065"/>
                  <a:pt x="68481" y="7373"/>
                </a:cubicBezTo>
                <a:cubicBezTo>
                  <a:pt x="58268" y="-487"/>
                  <a:pt x="44599" y="-2200"/>
                  <a:pt x="32762" y="2896"/>
                </a:cubicBezTo>
                <a:cubicBezTo>
                  <a:pt x="20163" y="6116"/>
                  <a:pt x="9223" y="13930"/>
                  <a:pt x="2092" y="24804"/>
                </a:cubicBezTo>
                <a:cubicBezTo>
                  <a:pt x="-2162" y="32067"/>
                  <a:pt x="278" y="41403"/>
                  <a:pt x="7540" y="45657"/>
                </a:cubicBezTo>
                <a:cubicBezTo>
                  <a:pt x="10867" y="47605"/>
                  <a:pt x="14808" y="48220"/>
                  <a:pt x="18570" y="4737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5" name="Google Shape;845;p18"/>
          <p:cNvSpPr/>
          <p:nvPr/>
        </p:nvSpPr>
        <p:spPr>
          <a:xfrm>
            <a:off x="4358606" y="1843252"/>
            <a:ext cx="32429" cy="15549"/>
          </a:xfrm>
          <a:custGeom>
            <a:avLst/>
            <a:gdLst/>
            <a:ahLst/>
            <a:cxnLst/>
            <a:rect l="l" t="t" r="r" b="b"/>
            <a:pathLst>
              <a:path w="43239" h="20732" extrusionOk="0">
                <a:moveTo>
                  <a:pt x="41110" y="352"/>
                </a:moveTo>
                <a:cubicBezTo>
                  <a:pt x="36253" y="5400"/>
                  <a:pt x="31585" y="12353"/>
                  <a:pt x="23870" y="13306"/>
                </a:cubicBezTo>
                <a:cubicBezTo>
                  <a:pt x="16056" y="13386"/>
                  <a:pt x="8308" y="11862"/>
                  <a:pt x="1105" y="8829"/>
                </a:cubicBezTo>
                <a:cubicBezTo>
                  <a:pt x="816" y="8592"/>
                  <a:pt x="390" y="8635"/>
                  <a:pt x="153" y="8924"/>
                </a:cubicBezTo>
                <a:cubicBezTo>
                  <a:pt x="-84" y="9213"/>
                  <a:pt x="-41" y="9640"/>
                  <a:pt x="248" y="9877"/>
                </a:cubicBezTo>
                <a:cubicBezTo>
                  <a:pt x="6690" y="18027"/>
                  <a:pt x="17048" y="22039"/>
                  <a:pt x="27300" y="20354"/>
                </a:cubicBezTo>
                <a:cubicBezTo>
                  <a:pt x="35944" y="17772"/>
                  <a:pt x="42207" y="10271"/>
                  <a:pt x="43206" y="1304"/>
                </a:cubicBezTo>
                <a:cubicBezTo>
                  <a:pt x="43492" y="-220"/>
                  <a:pt x="41873" y="-220"/>
                  <a:pt x="41110" y="35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6" name="Google Shape;846;p18"/>
          <p:cNvSpPr/>
          <p:nvPr/>
        </p:nvSpPr>
        <p:spPr>
          <a:xfrm>
            <a:off x="4277350" y="1627517"/>
            <a:ext cx="91477" cy="196047"/>
          </a:xfrm>
          <a:custGeom>
            <a:avLst/>
            <a:gdLst/>
            <a:ahLst/>
            <a:cxnLst/>
            <a:rect l="l" t="t" r="r" b="b"/>
            <a:pathLst>
              <a:path w="121969" h="261396" extrusionOk="0">
                <a:moveTo>
                  <a:pt x="121545" y="228182"/>
                </a:moveTo>
                <a:cubicBezTo>
                  <a:pt x="110738" y="244868"/>
                  <a:pt x="93491" y="256320"/>
                  <a:pt x="73920" y="259805"/>
                </a:cubicBezTo>
                <a:cubicBezTo>
                  <a:pt x="65416" y="261427"/>
                  <a:pt x="56721" y="261812"/>
                  <a:pt x="48107" y="260948"/>
                </a:cubicBezTo>
                <a:cubicBezTo>
                  <a:pt x="46477" y="260862"/>
                  <a:pt x="44855" y="260671"/>
                  <a:pt x="43249" y="260377"/>
                </a:cubicBezTo>
                <a:cubicBezTo>
                  <a:pt x="41680" y="260208"/>
                  <a:pt x="40122" y="259954"/>
                  <a:pt x="38582" y="259615"/>
                </a:cubicBezTo>
                <a:cubicBezTo>
                  <a:pt x="36288" y="259189"/>
                  <a:pt x="34567" y="257274"/>
                  <a:pt x="34391" y="254947"/>
                </a:cubicBezTo>
                <a:lnTo>
                  <a:pt x="34391" y="254947"/>
                </a:lnTo>
                <a:cubicBezTo>
                  <a:pt x="34298" y="254220"/>
                  <a:pt x="34298" y="253484"/>
                  <a:pt x="34391" y="252757"/>
                </a:cubicBezTo>
                <a:lnTo>
                  <a:pt x="34391" y="252757"/>
                </a:lnTo>
                <a:lnTo>
                  <a:pt x="34391" y="250852"/>
                </a:lnTo>
                <a:cubicBezTo>
                  <a:pt x="34391" y="234659"/>
                  <a:pt x="35630" y="210085"/>
                  <a:pt x="35630" y="210085"/>
                </a:cubicBezTo>
                <a:cubicBezTo>
                  <a:pt x="29724" y="213037"/>
                  <a:pt x="-471" y="226468"/>
                  <a:pt x="6" y="217991"/>
                </a:cubicBezTo>
                <a:cubicBezTo>
                  <a:pt x="4387" y="147982"/>
                  <a:pt x="9531" y="70162"/>
                  <a:pt x="28581" y="1392"/>
                </a:cubicBezTo>
                <a:cubicBezTo>
                  <a:pt x="28917" y="340"/>
                  <a:pt x="30043" y="-241"/>
                  <a:pt x="31095" y="95"/>
                </a:cubicBezTo>
                <a:cubicBezTo>
                  <a:pt x="31911" y="356"/>
                  <a:pt x="32470" y="1107"/>
                  <a:pt x="32486" y="1963"/>
                </a:cubicBezTo>
                <a:cubicBezTo>
                  <a:pt x="30867" y="69400"/>
                  <a:pt x="17436" y="136171"/>
                  <a:pt x="14770" y="203893"/>
                </a:cubicBezTo>
                <a:cubicBezTo>
                  <a:pt x="25505" y="198921"/>
                  <a:pt x="36889" y="195490"/>
                  <a:pt x="48583" y="193702"/>
                </a:cubicBezTo>
                <a:cubicBezTo>
                  <a:pt x="50869" y="194368"/>
                  <a:pt x="44583" y="241327"/>
                  <a:pt x="45345" y="248566"/>
                </a:cubicBezTo>
                <a:cubicBezTo>
                  <a:pt x="45322" y="248819"/>
                  <a:pt x="45322" y="249074"/>
                  <a:pt x="45345" y="249328"/>
                </a:cubicBezTo>
                <a:cubicBezTo>
                  <a:pt x="72491" y="252852"/>
                  <a:pt x="92970" y="244756"/>
                  <a:pt x="119545" y="226563"/>
                </a:cubicBezTo>
                <a:cubicBezTo>
                  <a:pt x="121069" y="225039"/>
                  <a:pt x="122783" y="226468"/>
                  <a:pt x="121545" y="22818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7" name="Google Shape;847;p18"/>
          <p:cNvSpPr/>
          <p:nvPr/>
        </p:nvSpPr>
        <p:spPr>
          <a:xfrm>
            <a:off x="4230047" y="1422439"/>
            <a:ext cx="377675" cy="345424"/>
          </a:xfrm>
          <a:custGeom>
            <a:avLst/>
            <a:gdLst/>
            <a:ahLst/>
            <a:cxnLst/>
            <a:rect l="l" t="t" r="r" b="b"/>
            <a:pathLst>
              <a:path w="503566" h="460565" extrusionOk="0">
                <a:moveTo>
                  <a:pt x="490844" y="460566"/>
                </a:moveTo>
                <a:cubicBezTo>
                  <a:pt x="450934" y="458280"/>
                  <a:pt x="365590" y="444945"/>
                  <a:pt x="350159" y="397701"/>
                </a:cubicBezTo>
                <a:cubicBezTo>
                  <a:pt x="334729" y="350457"/>
                  <a:pt x="350921" y="205582"/>
                  <a:pt x="336158" y="169101"/>
                </a:cubicBezTo>
                <a:cubicBezTo>
                  <a:pt x="317869" y="123571"/>
                  <a:pt x="244337" y="86138"/>
                  <a:pt x="218714" y="89758"/>
                </a:cubicBezTo>
                <a:cubicBezTo>
                  <a:pt x="185567" y="94330"/>
                  <a:pt x="124417" y="168339"/>
                  <a:pt x="91270" y="170149"/>
                </a:cubicBezTo>
                <a:cubicBezTo>
                  <a:pt x="67457" y="171482"/>
                  <a:pt x="63742" y="142241"/>
                  <a:pt x="62695" y="135859"/>
                </a:cubicBezTo>
                <a:cubicBezTo>
                  <a:pt x="60218" y="122810"/>
                  <a:pt x="64409" y="102902"/>
                  <a:pt x="56503" y="103283"/>
                </a:cubicBezTo>
                <a:cubicBezTo>
                  <a:pt x="32881" y="104141"/>
                  <a:pt x="10022" y="172530"/>
                  <a:pt x="20" y="214726"/>
                </a:cubicBezTo>
                <a:cubicBezTo>
                  <a:pt x="20" y="214726"/>
                  <a:pt x="-2742" y="101473"/>
                  <a:pt x="56503" y="57754"/>
                </a:cubicBezTo>
                <a:cubicBezTo>
                  <a:pt x="121655" y="9271"/>
                  <a:pt x="285485" y="-51022"/>
                  <a:pt x="423216" y="75089"/>
                </a:cubicBezTo>
                <a:cubicBezTo>
                  <a:pt x="547041" y="187579"/>
                  <a:pt x="490844" y="460566"/>
                  <a:pt x="490844" y="4605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8" name="Google Shape;848;p18"/>
          <p:cNvSpPr/>
          <p:nvPr/>
        </p:nvSpPr>
        <p:spPr>
          <a:xfrm>
            <a:off x="4516456" y="1655663"/>
            <a:ext cx="99451" cy="154003"/>
          </a:xfrm>
          <a:custGeom>
            <a:avLst/>
            <a:gdLst/>
            <a:ahLst/>
            <a:cxnLst/>
            <a:rect l="l" t="t" r="r" b="b"/>
            <a:pathLst>
              <a:path w="132602" h="205337" extrusionOk="0">
                <a:moveTo>
                  <a:pt x="5810" y="91404"/>
                </a:moveTo>
                <a:cubicBezTo>
                  <a:pt x="5810" y="91404"/>
                  <a:pt x="60865" y="-16800"/>
                  <a:pt x="108871" y="2250"/>
                </a:cubicBezTo>
                <a:cubicBezTo>
                  <a:pt x="156876" y="21300"/>
                  <a:pt x="125063" y="170366"/>
                  <a:pt x="75438" y="197131"/>
                </a:cubicBezTo>
                <a:cubicBezTo>
                  <a:pt x="50192" y="212916"/>
                  <a:pt x="16930" y="205246"/>
                  <a:pt x="1145" y="180000"/>
                </a:cubicBezTo>
                <a:cubicBezTo>
                  <a:pt x="751" y="179368"/>
                  <a:pt x="369" y="178729"/>
                  <a:pt x="0" y="178081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9" name="Google Shape;849;p18"/>
          <p:cNvSpPr/>
          <p:nvPr/>
        </p:nvSpPr>
        <p:spPr>
          <a:xfrm>
            <a:off x="4537378" y="1688996"/>
            <a:ext cx="53637" cy="100151"/>
          </a:xfrm>
          <a:custGeom>
            <a:avLst/>
            <a:gdLst/>
            <a:ahLst/>
            <a:cxnLst/>
            <a:rect l="l" t="t" r="r" b="b"/>
            <a:pathLst>
              <a:path w="71516" h="133534" extrusionOk="0">
                <a:moveTo>
                  <a:pt x="70782" y="0"/>
                </a:moveTo>
                <a:cubicBezTo>
                  <a:pt x="71202" y="15"/>
                  <a:pt x="71531" y="368"/>
                  <a:pt x="71516" y="789"/>
                </a:cubicBezTo>
                <a:cubicBezTo>
                  <a:pt x="71509" y="998"/>
                  <a:pt x="71416" y="1195"/>
                  <a:pt x="71258" y="1334"/>
                </a:cubicBezTo>
                <a:cubicBezTo>
                  <a:pt x="36588" y="21336"/>
                  <a:pt x="22014" y="58484"/>
                  <a:pt x="13441" y="95345"/>
                </a:cubicBezTo>
                <a:cubicBezTo>
                  <a:pt x="22395" y="80201"/>
                  <a:pt x="36302" y="70676"/>
                  <a:pt x="56304" y="81153"/>
                </a:cubicBezTo>
                <a:cubicBezTo>
                  <a:pt x="57352" y="81724"/>
                  <a:pt x="56304" y="83344"/>
                  <a:pt x="55542" y="83248"/>
                </a:cubicBezTo>
                <a:cubicBezTo>
                  <a:pt x="41729" y="80955"/>
                  <a:pt x="27954" y="87538"/>
                  <a:pt x="21062" y="99727"/>
                </a:cubicBezTo>
                <a:cubicBezTo>
                  <a:pt x="15533" y="109753"/>
                  <a:pt x="11125" y="120358"/>
                  <a:pt x="7917" y="131350"/>
                </a:cubicBezTo>
                <a:cubicBezTo>
                  <a:pt x="6584" y="134874"/>
                  <a:pt x="487" y="133922"/>
                  <a:pt x="1154" y="130016"/>
                </a:cubicBezTo>
                <a:cubicBezTo>
                  <a:pt x="1154" y="130016"/>
                  <a:pt x="1154" y="129349"/>
                  <a:pt x="1154" y="129064"/>
                </a:cubicBezTo>
                <a:cubicBezTo>
                  <a:pt x="-6085" y="82391"/>
                  <a:pt x="21157" y="11716"/>
                  <a:pt x="7078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0" name="Google Shape;850;p18"/>
          <p:cNvSpPr/>
          <p:nvPr/>
        </p:nvSpPr>
        <p:spPr>
          <a:xfrm>
            <a:off x="4122834" y="1970893"/>
            <a:ext cx="1040442" cy="1256296"/>
          </a:xfrm>
          <a:custGeom>
            <a:avLst/>
            <a:gdLst/>
            <a:ahLst/>
            <a:cxnLst/>
            <a:rect l="l" t="t" r="r" b="b"/>
            <a:pathLst>
              <a:path w="1387256" h="1675061" extrusionOk="0">
                <a:moveTo>
                  <a:pt x="49912" y="1675061"/>
                </a:moveTo>
                <a:lnTo>
                  <a:pt x="1293305" y="1675061"/>
                </a:lnTo>
                <a:cubicBezTo>
                  <a:pt x="1293305" y="1675061"/>
                  <a:pt x="1404557" y="1579240"/>
                  <a:pt x="1384936" y="1498659"/>
                </a:cubicBezTo>
                <a:cubicBezTo>
                  <a:pt x="1337311" y="1301491"/>
                  <a:pt x="1076421" y="306700"/>
                  <a:pt x="709328" y="18759"/>
                </a:cubicBezTo>
                <a:cubicBezTo>
                  <a:pt x="644462" y="-32009"/>
                  <a:pt x="447485" y="29332"/>
                  <a:pt x="383858" y="94959"/>
                </a:cubicBezTo>
                <a:cubicBezTo>
                  <a:pt x="240983" y="242978"/>
                  <a:pt x="79915" y="1030790"/>
                  <a:pt x="2858" y="1487228"/>
                </a:cubicBezTo>
                <a:cubicBezTo>
                  <a:pt x="-14096" y="1584860"/>
                  <a:pt x="49912" y="1675061"/>
                  <a:pt x="49912" y="16750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1" name="Google Shape;851;p18"/>
          <p:cNvSpPr/>
          <p:nvPr/>
        </p:nvSpPr>
        <p:spPr>
          <a:xfrm>
            <a:off x="4404513" y="1930741"/>
            <a:ext cx="250245" cy="116014"/>
          </a:xfrm>
          <a:custGeom>
            <a:avLst/>
            <a:gdLst/>
            <a:ahLst/>
            <a:cxnLst/>
            <a:rect l="l" t="t" r="r" b="b"/>
            <a:pathLst>
              <a:path w="333660" h="154685" extrusionOk="0">
                <a:moveTo>
                  <a:pt x="333660" y="72200"/>
                </a:moveTo>
                <a:lnTo>
                  <a:pt x="316325" y="0"/>
                </a:lnTo>
                <a:lnTo>
                  <a:pt x="3810" y="110109"/>
                </a:lnTo>
                <a:lnTo>
                  <a:pt x="0" y="154686"/>
                </a:lnTo>
                <a:lnTo>
                  <a:pt x="333660" y="7220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2" name="Google Shape;852;p18"/>
          <p:cNvSpPr/>
          <p:nvPr/>
        </p:nvSpPr>
        <p:spPr>
          <a:xfrm>
            <a:off x="4143714" y="2028009"/>
            <a:ext cx="485337" cy="979158"/>
          </a:xfrm>
          <a:custGeom>
            <a:avLst/>
            <a:gdLst/>
            <a:ahLst/>
            <a:cxnLst/>
            <a:rect l="l" t="t" r="r" b="b"/>
            <a:pathLst>
              <a:path w="647116" h="1305544" extrusionOk="0">
                <a:moveTo>
                  <a:pt x="643674" y="94814"/>
                </a:moveTo>
                <a:cubicBezTo>
                  <a:pt x="624624" y="73573"/>
                  <a:pt x="532803" y="6041"/>
                  <a:pt x="421170" y="135"/>
                </a:cubicBezTo>
                <a:cubicBezTo>
                  <a:pt x="381451" y="-1960"/>
                  <a:pt x="321539" y="20233"/>
                  <a:pt x="263055" y="69382"/>
                </a:cubicBezTo>
                <a:cubicBezTo>
                  <a:pt x="204571" y="118531"/>
                  <a:pt x="10928" y="402757"/>
                  <a:pt x="165" y="670124"/>
                </a:cubicBezTo>
                <a:cubicBezTo>
                  <a:pt x="-10598" y="937491"/>
                  <a:pt x="510229" y="1307537"/>
                  <a:pt x="537565" y="1305537"/>
                </a:cubicBezTo>
                <a:cubicBezTo>
                  <a:pt x="564902" y="1303536"/>
                  <a:pt x="541852" y="1191237"/>
                  <a:pt x="530898" y="1179045"/>
                </a:cubicBezTo>
                <a:cubicBezTo>
                  <a:pt x="519944" y="1166853"/>
                  <a:pt x="175520" y="836621"/>
                  <a:pt x="160566" y="720702"/>
                </a:cubicBezTo>
                <a:cubicBezTo>
                  <a:pt x="145611" y="604783"/>
                  <a:pt x="238480" y="257787"/>
                  <a:pt x="266008" y="216924"/>
                </a:cubicBezTo>
                <a:cubicBezTo>
                  <a:pt x="293535" y="176062"/>
                  <a:pt x="346970" y="71382"/>
                  <a:pt x="366496" y="69382"/>
                </a:cubicBezTo>
                <a:cubicBezTo>
                  <a:pt x="420789" y="63762"/>
                  <a:pt x="519563" y="159298"/>
                  <a:pt x="548996" y="159870"/>
                </a:cubicBezTo>
                <a:cubicBezTo>
                  <a:pt x="578427" y="160441"/>
                  <a:pt x="665391" y="120246"/>
                  <a:pt x="643674" y="9481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3" name="Google Shape;853;p18"/>
          <p:cNvSpPr/>
          <p:nvPr/>
        </p:nvSpPr>
        <p:spPr>
          <a:xfrm>
            <a:off x="4605328" y="1983421"/>
            <a:ext cx="237740" cy="146380"/>
          </a:xfrm>
          <a:custGeom>
            <a:avLst/>
            <a:gdLst/>
            <a:ahLst/>
            <a:cxnLst/>
            <a:rect l="l" t="t" r="r" b="b"/>
            <a:pathLst>
              <a:path w="316987" h="195173" extrusionOk="0">
                <a:moveTo>
                  <a:pt x="316034" y="148835"/>
                </a:moveTo>
                <a:cubicBezTo>
                  <a:pt x="323940" y="141120"/>
                  <a:pt x="280982" y="27201"/>
                  <a:pt x="249359" y="8627"/>
                </a:cubicBezTo>
                <a:cubicBezTo>
                  <a:pt x="217736" y="-9946"/>
                  <a:pt x="25331" y="1865"/>
                  <a:pt x="5519" y="40250"/>
                </a:cubicBezTo>
                <a:cubicBezTo>
                  <a:pt x="-14293" y="78636"/>
                  <a:pt x="24569" y="193889"/>
                  <a:pt x="38190" y="195032"/>
                </a:cubicBezTo>
                <a:cubicBezTo>
                  <a:pt x="51811" y="196175"/>
                  <a:pt x="88577" y="190269"/>
                  <a:pt x="95340" y="181792"/>
                </a:cubicBezTo>
                <a:cubicBezTo>
                  <a:pt x="102102" y="173315"/>
                  <a:pt x="75623" y="101020"/>
                  <a:pt x="85815" y="87018"/>
                </a:cubicBezTo>
                <a:cubicBezTo>
                  <a:pt x="98578" y="68635"/>
                  <a:pt x="207544" y="62634"/>
                  <a:pt x="219165" y="73207"/>
                </a:cubicBezTo>
                <a:cubicBezTo>
                  <a:pt x="230785" y="83780"/>
                  <a:pt x="246406" y="148264"/>
                  <a:pt x="248788" y="152360"/>
                </a:cubicBezTo>
                <a:cubicBezTo>
                  <a:pt x="251169" y="156455"/>
                  <a:pt x="303366" y="161313"/>
                  <a:pt x="316034" y="1488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4" name="Google Shape;854;p18"/>
          <p:cNvSpPr/>
          <p:nvPr/>
        </p:nvSpPr>
        <p:spPr>
          <a:xfrm>
            <a:off x="4450387" y="2076086"/>
            <a:ext cx="800319" cy="978511"/>
          </a:xfrm>
          <a:custGeom>
            <a:avLst/>
            <a:gdLst/>
            <a:ahLst/>
            <a:cxnLst/>
            <a:rect l="l" t="t" r="r" b="b"/>
            <a:pathLst>
              <a:path w="1067092" h="1304681" extrusionOk="0">
                <a:moveTo>
                  <a:pt x="35609" y="1107416"/>
                </a:moveTo>
                <a:cubicBezTo>
                  <a:pt x="81900" y="1185140"/>
                  <a:pt x="230967" y="1281057"/>
                  <a:pt x="316692" y="1290677"/>
                </a:cubicBezTo>
                <a:cubicBezTo>
                  <a:pt x="402417" y="1300297"/>
                  <a:pt x="968107" y="1340683"/>
                  <a:pt x="1051069" y="1217239"/>
                </a:cubicBezTo>
                <a:cubicBezTo>
                  <a:pt x="1126602" y="1104749"/>
                  <a:pt x="920100" y="345892"/>
                  <a:pt x="745031" y="112339"/>
                </a:cubicBezTo>
                <a:cubicBezTo>
                  <a:pt x="731842" y="93724"/>
                  <a:pt x="716208" y="76968"/>
                  <a:pt x="698549" y="62524"/>
                </a:cubicBezTo>
                <a:lnTo>
                  <a:pt x="694930" y="59761"/>
                </a:lnTo>
                <a:cubicBezTo>
                  <a:pt x="535386" y="-55777"/>
                  <a:pt x="236967" y="29472"/>
                  <a:pt x="199630" y="42426"/>
                </a:cubicBezTo>
                <a:cubicBezTo>
                  <a:pt x="141527" y="62809"/>
                  <a:pt x="61517" y="119197"/>
                  <a:pt x="25989" y="234640"/>
                </a:cubicBezTo>
                <a:cubicBezTo>
                  <a:pt x="-9540" y="350083"/>
                  <a:pt x="-10778" y="1029692"/>
                  <a:pt x="35609" y="110741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5" name="Google Shape;855;p18"/>
          <p:cNvSpPr/>
          <p:nvPr/>
        </p:nvSpPr>
        <p:spPr>
          <a:xfrm>
            <a:off x="4680794" y="2213870"/>
            <a:ext cx="631967" cy="803496"/>
          </a:xfrm>
          <a:custGeom>
            <a:avLst/>
            <a:gdLst/>
            <a:ahLst/>
            <a:cxnLst/>
            <a:rect l="l" t="t" r="r" b="b"/>
            <a:pathLst>
              <a:path w="842623" h="1071328" extrusionOk="0">
                <a:moveTo>
                  <a:pt x="44533" y="854173"/>
                </a:moveTo>
                <a:cubicBezTo>
                  <a:pt x="56820" y="910085"/>
                  <a:pt x="154071" y="1037815"/>
                  <a:pt x="261036" y="1064675"/>
                </a:cubicBezTo>
                <a:cubicBezTo>
                  <a:pt x="368002" y="1091536"/>
                  <a:pt x="744049" y="1033529"/>
                  <a:pt x="824059" y="954185"/>
                </a:cubicBezTo>
                <a:cubicBezTo>
                  <a:pt x="833013" y="945327"/>
                  <a:pt x="838632" y="927896"/>
                  <a:pt x="841109" y="903798"/>
                </a:cubicBezTo>
                <a:cubicBezTo>
                  <a:pt x="858635" y="732348"/>
                  <a:pt x="720904" y="224094"/>
                  <a:pt x="591078" y="75123"/>
                </a:cubicBezTo>
                <a:cubicBezTo>
                  <a:pt x="579533" y="60825"/>
                  <a:pt x="565253" y="48974"/>
                  <a:pt x="549073" y="40261"/>
                </a:cubicBezTo>
                <a:cubicBezTo>
                  <a:pt x="530727" y="31415"/>
                  <a:pt x="511594" y="24304"/>
                  <a:pt x="491923" y="19021"/>
                </a:cubicBezTo>
                <a:cubicBezTo>
                  <a:pt x="393339" y="-8507"/>
                  <a:pt x="261989" y="-5744"/>
                  <a:pt x="161405" y="24641"/>
                </a:cubicBezTo>
                <a:cubicBezTo>
                  <a:pt x="96540" y="44453"/>
                  <a:pt x="44343" y="75695"/>
                  <a:pt x="22244" y="118081"/>
                </a:cubicBezTo>
                <a:cubicBezTo>
                  <a:pt x="-33762" y="225809"/>
                  <a:pt x="32151" y="798356"/>
                  <a:pt x="44533" y="85417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6" name="Google Shape;856;p18"/>
          <p:cNvSpPr/>
          <p:nvPr/>
        </p:nvSpPr>
        <p:spPr>
          <a:xfrm>
            <a:off x="4680794" y="2213870"/>
            <a:ext cx="631967" cy="803496"/>
          </a:xfrm>
          <a:custGeom>
            <a:avLst/>
            <a:gdLst/>
            <a:ahLst/>
            <a:cxnLst/>
            <a:rect l="l" t="t" r="r" b="b"/>
            <a:pathLst>
              <a:path w="842623" h="1071328" extrusionOk="0">
                <a:moveTo>
                  <a:pt x="44533" y="854173"/>
                </a:moveTo>
                <a:cubicBezTo>
                  <a:pt x="56820" y="910085"/>
                  <a:pt x="154071" y="1037815"/>
                  <a:pt x="261036" y="1064675"/>
                </a:cubicBezTo>
                <a:cubicBezTo>
                  <a:pt x="368002" y="1091536"/>
                  <a:pt x="744049" y="1033529"/>
                  <a:pt x="824059" y="954185"/>
                </a:cubicBezTo>
                <a:cubicBezTo>
                  <a:pt x="833013" y="945327"/>
                  <a:pt x="838632" y="927896"/>
                  <a:pt x="841109" y="903798"/>
                </a:cubicBezTo>
                <a:cubicBezTo>
                  <a:pt x="858635" y="732348"/>
                  <a:pt x="720904" y="224094"/>
                  <a:pt x="591078" y="75123"/>
                </a:cubicBezTo>
                <a:cubicBezTo>
                  <a:pt x="579533" y="60825"/>
                  <a:pt x="565253" y="48974"/>
                  <a:pt x="549073" y="40261"/>
                </a:cubicBezTo>
                <a:cubicBezTo>
                  <a:pt x="530727" y="31415"/>
                  <a:pt x="511594" y="24304"/>
                  <a:pt x="491923" y="19021"/>
                </a:cubicBezTo>
                <a:cubicBezTo>
                  <a:pt x="393339" y="-8507"/>
                  <a:pt x="261989" y="-5744"/>
                  <a:pt x="161405" y="24641"/>
                </a:cubicBezTo>
                <a:cubicBezTo>
                  <a:pt x="96540" y="44453"/>
                  <a:pt x="44343" y="75695"/>
                  <a:pt x="22244" y="118081"/>
                </a:cubicBezTo>
                <a:cubicBezTo>
                  <a:pt x="-33762" y="225809"/>
                  <a:pt x="32151" y="798356"/>
                  <a:pt x="44533" y="854173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7" name="Google Shape;857;p18"/>
          <p:cNvSpPr/>
          <p:nvPr/>
        </p:nvSpPr>
        <p:spPr>
          <a:xfrm>
            <a:off x="4680998" y="2232493"/>
            <a:ext cx="630628" cy="784873"/>
          </a:xfrm>
          <a:custGeom>
            <a:avLst/>
            <a:gdLst/>
            <a:ahLst/>
            <a:cxnLst/>
            <a:rect l="l" t="t" r="r" b="b"/>
            <a:pathLst>
              <a:path w="840838" h="1046497" extrusionOk="0">
                <a:moveTo>
                  <a:pt x="44262" y="829342"/>
                </a:moveTo>
                <a:cubicBezTo>
                  <a:pt x="56549" y="885254"/>
                  <a:pt x="153800" y="1012984"/>
                  <a:pt x="260765" y="1039844"/>
                </a:cubicBezTo>
                <a:cubicBezTo>
                  <a:pt x="367732" y="1066705"/>
                  <a:pt x="743778" y="1008698"/>
                  <a:pt x="823789" y="929354"/>
                </a:cubicBezTo>
                <a:cubicBezTo>
                  <a:pt x="832742" y="920496"/>
                  <a:pt x="838362" y="903065"/>
                  <a:pt x="840838" y="878967"/>
                </a:cubicBezTo>
                <a:cubicBezTo>
                  <a:pt x="775800" y="922426"/>
                  <a:pt x="701735" y="950534"/>
                  <a:pt x="624240" y="961168"/>
                </a:cubicBezTo>
                <a:cubicBezTo>
                  <a:pt x="568108" y="969590"/>
                  <a:pt x="511332" y="972938"/>
                  <a:pt x="454600" y="971169"/>
                </a:cubicBezTo>
                <a:cubicBezTo>
                  <a:pt x="398402" y="969645"/>
                  <a:pt x="340300" y="961644"/>
                  <a:pt x="292675" y="928973"/>
                </a:cubicBezTo>
                <a:cubicBezTo>
                  <a:pt x="201806" y="868109"/>
                  <a:pt x="163896" y="743712"/>
                  <a:pt x="145513" y="638937"/>
                </a:cubicBezTo>
                <a:cubicBezTo>
                  <a:pt x="125606" y="524637"/>
                  <a:pt x="125796" y="405670"/>
                  <a:pt x="128558" y="289941"/>
                </a:cubicBezTo>
                <a:cubicBezTo>
                  <a:pt x="129413" y="192389"/>
                  <a:pt x="140588" y="95201"/>
                  <a:pt x="161896" y="0"/>
                </a:cubicBezTo>
                <a:cubicBezTo>
                  <a:pt x="97031" y="19812"/>
                  <a:pt x="44834" y="51054"/>
                  <a:pt x="22736" y="93440"/>
                </a:cubicBezTo>
                <a:cubicBezTo>
                  <a:pt x="-34033" y="200978"/>
                  <a:pt x="31880" y="773525"/>
                  <a:pt x="44262" y="829342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8" name="Google Shape;858;p18"/>
          <p:cNvSpPr/>
          <p:nvPr/>
        </p:nvSpPr>
        <p:spPr>
          <a:xfrm>
            <a:off x="4743689" y="2225030"/>
            <a:ext cx="380628" cy="456233"/>
          </a:xfrm>
          <a:custGeom>
            <a:avLst/>
            <a:gdLst/>
            <a:ahLst/>
            <a:cxnLst/>
            <a:rect l="l" t="t" r="r" b="b"/>
            <a:pathLst>
              <a:path w="507504" h="608311" extrusionOk="0">
                <a:moveTo>
                  <a:pt x="17824" y="608312"/>
                </a:moveTo>
                <a:lnTo>
                  <a:pt x="43446" y="605359"/>
                </a:lnTo>
                <a:cubicBezTo>
                  <a:pt x="29635" y="486773"/>
                  <a:pt x="5346" y="164923"/>
                  <a:pt x="60782" y="98915"/>
                </a:cubicBezTo>
                <a:cubicBezTo>
                  <a:pt x="114312" y="34621"/>
                  <a:pt x="338150" y="11475"/>
                  <a:pt x="432924" y="35097"/>
                </a:cubicBezTo>
                <a:cubicBezTo>
                  <a:pt x="458497" y="41275"/>
                  <a:pt x="483459" y="49756"/>
                  <a:pt x="507505" y="60434"/>
                </a:cubicBezTo>
                <a:cubicBezTo>
                  <a:pt x="495945" y="46163"/>
                  <a:pt x="481708" y="34288"/>
                  <a:pt x="465594" y="25477"/>
                </a:cubicBezTo>
                <a:cubicBezTo>
                  <a:pt x="447227" y="16704"/>
                  <a:pt x="428098" y="9626"/>
                  <a:pt x="408444" y="4332"/>
                </a:cubicBezTo>
                <a:cubicBezTo>
                  <a:pt x="294144" y="-11289"/>
                  <a:pt x="96214" y="15476"/>
                  <a:pt x="40493" y="82436"/>
                </a:cubicBezTo>
                <a:cubicBezTo>
                  <a:pt x="-32849" y="170448"/>
                  <a:pt x="15347" y="590500"/>
                  <a:pt x="17824" y="60831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9" name="Google Shape;859;p18"/>
          <p:cNvSpPr/>
          <p:nvPr/>
        </p:nvSpPr>
        <p:spPr>
          <a:xfrm>
            <a:off x="4522358" y="2107019"/>
            <a:ext cx="486801" cy="511736"/>
          </a:xfrm>
          <a:custGeom>
            <a:avLst/>
            <a:gdLst/>
            <a:ahLst/>
            <a:cxnLst/>
            <a:rect l="l" t="t" r="r" b="b"/>
            <a:pathLst>
              <a:path w="649068" h="682315" extrusionOk="0">
                <a:moveTo>
                  <a:pt x="2893" y="682316"/>
                </a:moveTo>
                <a:lnTo>
                  <a:pt x="28611" y="681554"/>
                </a:lnTo>
                <a:cubicBezTo>
                  <a:pt x="16705" y="202161"/>
                  <a:pt x="38136" y="183206"/>
                  <a:pt x="128909" y="103577"/>
                </a:cubicBezTo>
                <a:lnTo>
                  <a:pt x="132052" y="100720"/>
                </a:lnTo>
                <a:cubicBezTo>
                  <a:pt x="220444" y="23186"/>
                  <a:pt x="439996" y="19376"/>
                  <a:pt x="526673" y="29568"/>
                </a:cubicBezTo>
                <a:cubicBezTo>
                  <a:pt x="569901" y="34569"/>
                  <a:pt x="611599" y="48587"/>
                  <a:pt x="649069" y="70716"/>
                </a:cubicBezTo>
                <a:cubicBezTo>
                  <a:pt x="635880" y="52100"/>
                  <a:pt x="620246" y="35344"/>
                  <a:pt x="602587" y="20900"/>
                </a:cubicBezTo>
                <a:cubicBezTo>
                  <a:pt x="578980" y="12638"/>
                  <a:pt x="554550" y="6954"/>
                  <a:pt x="529720" y="3946"/>
                </a:cubicBezTo>
                <a:cubicBezTo>
                  <a:pt x="468951" y="-3198"/>
                  <a:pt x="220254" y="-11009"/>
                  <a:pt x="115193" y="81479"/>
                </a:cubicBezTo>
                <a:lnTo>
                  <a:pt x="112049" y="84146"/>
                </a:lnTo>
                <a:cubicBezTo>
                  <a:pt x="16228" y="168157"/>
                  <a:pt x="-9489" y="191016"/>
                  <a:pt x="2893" y="6823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0" name="Google Shape;860;p18"/>
          <p:cNvSpPr/>
          <p:nvPr/>
        </p:nvSpPr>
        <p:spPr>
          <a:xfrm>
            <a:off x="4411106" y="2591777"/>
            <a:ext cx="302438" cy="462413"/>
          </a:xfrm>
          <a:custGeom>
            <a:avLst/>
            <a:gdLst/>
            <a:ahLst/>
            <a:cxnLst/>
            <a:rect l="l" t="t" r="r" b="b"/>
            <a:pathLst>
              <a:path w="403250" h="616550" extrusionOk="0">
                <a:moveTo>
                  <a:pt x="18355" y="409636"/>
                </a:moveTo>
                <a:cubicBezTo>
                  <a:pt x="36167" y="471168"/>
                  <a:pt x="189805" y="586897"/>
                  <a:pt x="262766" y="609661"/>
                </a:cubicBezTo>
                <a:cubicBezTo>
                  <a:pt x="277625" y="614328"/>
                  <a:pt x="400498" y="631950"/>
                  <a:pt x="403165" y="582610"/>
                </a:cubicBezTo>
                <a:cubicBezTo>
                  <a:pt x="403165" y="579372"/>
                  <a:pt x="403165" y="576038"/>
                  <a:pt x="403165" y="573085"/>
                </a:cubicBezTo>
                <a:cubicBezTo>
                  <a:pt x="406023" y="444402"/>
                  <a:pt x="336490" y="169606"/>
                  <a:pt x="321536" y="132935"/>
                </a:cubicBezTo>
                <a:cubicBezTo>
                  <a:pt x="303724" y="89692"/>
                  <a:pt x="161516" y="14349"/>
                  <a:pt x="78648" y="1966"/>
                </a:cubicBezTo>
                <a:cubicBezTo>
                  <a:pt x="64000" y="-1169"/>
                  <a:pt x="48795" y="-547"/>
                  <a:pt x="34452" y="3776"/>
                </a:cubicBezTo>
                <a:cubicBezTo>
                  <a:pt x="-24031" y="27208"/>
                  <a:pt x="7211" y="370584"/>
                  <a:pt x="18355" y="409636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1" name="Google Shape;861;p18"/>
          <p:cNvSpPr/>
          <p:nvPr/>
        </p:nvSpPr>
        <p:spPr>
          <a:xfrm>
            <a:off x="4411106" y="2591777"/>
            <a:ext cx="302374" cy="462413"/>
          </a:xfrm>
          <a:custGeom>
            <a:avLst/>
            <a:gdLst/>
            <a:ahLst/>
            <a:cxnLst/>
            <a:rect l="l" t="t" r="r" b="b"/>
            <a:pathLst>
              <a:path w="403165" h="616550" extrusionOk="0">
                <a:moveTo>
                  <a:pt x="18355" y="409636"/>
                </a:moveTo>
                <a:cubicBezTo>
                  <a:pt x="36167" y="471168"/>
                  <a:pt x="189805" y="586897"/>
                  <a:pt x="262766" y="609661"/>
                </a:cubicBezTo>
                <a:cubicBezTo>
                  <a:pt x="277625" y="614328"/>
                  <a:pt x="400498" y="631950"/>
                  <a:pt x="403165" y="582610"/>
                </a:cubicBezTo>
                <a:cubicBezTo>
                  <a:pt x="403165" y="579372"/>
                  <a:pt x="403165" y="576038"/>
                  <a:pt x="403165" y="573085"/>
                </a:cubicBezTo>
                <a:cubicBezTo>
                  <a:pt x="313344" y="570894"/>
                  <a:pt x="186471" y="537557"/>
                  <a:pt x="126940" y="435449"/>
                </a:cubicBezTo>
                <a:cubicBezTo>
                  <a:pt x="70647" y="339151"/>
                  <a:pt x="71028" y="123124"/>
                  <a:pt x="78648" y="1966"/>
                </a:cubicBezTo>
                <a:cubicBezTo>
                  <a:pt x="64000" y="-1169"/>
                  <a:pt x="48795" y="-547"/>
                  <a:pt x="34452" y="3776"/>
                </a:cubicBezTo>
                <a:cubicBezTo>
                  <a:pt x="-24031" y="27208"/>
                  <a:pt x="7211" y="370584"/>
                  <a:pt x="18355" y="40963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2" name="Google Shape;862;p18"/>
          <p:cNvSpPr/>
          <p:nvPr/>
        </p:nvSpPr>
        <p:spPr>
          <a:xfrm>
            <a:off x="4094155" y="2081615"/>
            <a:ext cx="365443" cy="1003139"/>
          </a:xfrm>
          <a:custGeom>
            <a:avLst/>
            <a:gdLst/>
            <a:ahLst/>
            <a:cxnLst/>
            <a:rect l="l" t="t" r="r" b="b"/>
            <a:pathLst>
              <a:path w="487258" h="1337519" extrusionOk="0">
                <a:moveTo>
                  <a:pt x="486867" y="205837"/>
                </a:moveTo>
                <a:cubicBezTo>
                  <a:pt x="469151" y="682087"/>
                  <a:pt x="309416" y="1293211"/>
                  <a:pt x="150444" y="1335121"/>
                </a:cubicBezTo>
                <a:cubicBezTo>
                  <a:pt x="-26626" y="1381794"/>
                  <a:pt x="-8052" y="732093"/>
                  <a:pt x="13379" y="714472"/>
                </a:cubicBezTo>
                <a:cubicBezTo>
                  <a:pt x="29667" y="701137"/>
                  <a:pt x="169494" y="453487"/>
                  <a:pt x="314179" y="147354"/>
                </a:cubicBezTo>
                <a:cubicBezTo>
                  <a:pt x="458864" y="-158780"/>
                  <a:pt x="491344" y="88584"/>
                  <a:pt x="486867" y="205837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3" name="Google Shape;863;p18"/>
          <p:cNvSpPr/>
          <p:nvPr/>
        </p:nvSpPr>
        <p:spPr>
          <a:xfrm>
            <a:off x="4086521" y="2080057"/>
            <a:ext cx="380036" cy="1009141"/>
          </a:xfrm>
          <a:custGeom>
            <a:avLst/>
            <a:gdLst/>
            <a:ahLst/>
            <a:cxnLst/>
            <a:rect l="l" t="t" r="r" b="b"/>
            <a:pathLst>
              <a:path w="506715" h="1345522" extrusionOk="0">
                <a:moveTo>
                  <a:pt x="21082" y="714550"/>
                </a:moveTo>
                <a:cubicBezTo>
                  <a:pt x="45085" y="672545"/>
                  <a:pt x="245396" y="287544"/>
                  <a:pt x="333216" y="117428"/>
                </a:cubicBezTo>
                <a:cubicBezTo>
                  <a:pt x="421037" y="-52689"/>
                  <a:pt x="502190" y="-48021"/>
                  <a:pt x="506476" y="197819"/>
                </a:cubicBezTo>
                <a:cubicBezTo>
                  <a:pt x="510762" y="443659"/>
                  <a:pt x="457993" y="918766"/>
                  <a:pt x="306451" y="1185942"/>
                </a:cubicBezTo>
                <a:cubicBezTo>
                  <a:pt x="160719" y="1443117"/>
                  <a:pt x="47466" y="1362822"/>
                  <a:pt x="11176" y="1133841"/>
                </a:cubicBezTo>
                <a:cubicBezTo>
                  <a:pt x="-18828" y="946293"/>
                  <a:pt x="21082" y="714550"/>
                  <a:pt x="21082" y="7145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4" name="Google Shape;864;p18"/>
          <p:cNvSpPr/>
          <p:nvPr/>
        </p:nvSpPr>
        <p:spPr>
          <a:xfrm>
            <a:off x="3783536" y="2276615"/>
            <a:ext cx="523414" cy="808685"/>
          </a:xfrm>
          <a:custGeom>
            <a:avLst/>
            <a:gdLst/>
            <a:ahLst/>
            <a:cxnLst/>
            <a:rect l="l" t="t" r="r" b="b"/>
            <a:pathLst>
              <a:path w="697886" h="1078247" extrusionOk="0">
                <a:moveTo>
                  <a:pt x="532409" y="1077599"/>
                </a:moveTo>
                <a:cubicBezTo>
                  <a:pt x="399059" y="1048357"/>
                  <a:pt x="302666" y="882908"/>
                  <a:pt x="3296" y="433328"/>
                </a:cubicBezTo>
                <a:cubicBezTo>
                  <a:pt x="-38138" y="371130"/>
                  <a:pt x="323907" y="-57590"/>
                  <a:pt x="371532" y="6513"/>
                </a:cubicBezTo>
                <a:cubicBezTo>
                  <a:pt x="431635" y="87380"/>
                  <a:pt x="646995" y="413992"/>
                  <a:pt x="659759" y="439900"/>
                </a:cubicBezTo>
                <a:cubicBezTo>
                  <a:pt x="767201" y="658118"/>
                  <a:pt x="622706" y="1097411"/>
                  <a:pt x="532409" y="1077599"/>
                </a:cubicBezTo>
                <a:close/>
              </a:path>
            </a:pathLst>
          </a:custGeom>
          <a:solidFill>
            <a:srgbClr val="F7A9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5" name="Google Shape;865;p18"/>
          <p:cNvSpPr/>
          <p:nvPr/>
        </p:nvSpPr>
        <p:spPr>
          <a:xfrm>
            <a:off x="3861374" y="2399371"/>
            <a:ext cx="449028" cy="689751"/>
          </a:xfrm>
          <a:custGeom>
            <a:avLst/>
            <a:gdLst/>
            <a:ahLst/>
            <a:cxnLst/>
            <a:rect l="l" t="t" r="r" b="b"/>
            <a:pathLst>
              <a:path w="598704" h="919668" extrusionOk="0">
                <a:moveTo>
                  <a:pt x="412337" y="0"/>
                </a:moveTo>
                <a:lnTo>
                  <a:pt x="0" y="523875"/>
                </a:lnTo>
                <a:cubicBezTo>
                  <a:pt x="0" y="523875"/>
                  <a:pt x="292703" y="901732"/>
                  <a:pt x="430530" y="919448"/>
                </a:cubicBezTo>
                <a:cubicBezTo>
                  <a:pt x="521208" y="930973"/>
                  <a:pt x="682752" y="487299"/>
                  <a:pt x="545687" y="255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6" name="Google Shape;866;p18"/>
          <p:cNvSpPr/>
          <p:nvPr/>
        </p:nvSpPr>
        <p:spPr>
          <a:xfrm>
            <a:off x="4269134" y="2590074"/>
            <a:ext cx="43946" cy="246176"/>
          </a:xfrm>
          <a:custGeom>
            <a:avLst/>
            <a:gdLst/>
            <a:ahLst/>
            <a:cxnLst/>
            <a:rect l="l" t="t" r="r" b="b"/>
            <a:pathLst>
              <a:path w="58594" h="328235" extrusionOk="0">
                <a:moveTo>
                  <a:pt x="46583" y="327326"/>
                </a:moveTo>
                <a:cubicBezTo>
                  <a:pt x="58871" y="275605"/>
                  <a:pt x="79444" y="135778"/>
                  <a:pt x="2197" y="523"/>
                </a:cubicBezTo>
                <a:cubicBezTo>
                  <a:pt x="1530" y="-715"/>
                  <a:pt x="-470" y="523"/>
                  <a:pt x="101" y="1380"/>
                </a:cubicBezTo>
                <a:cubicBezTo>
                  <a:pt x="47726" y="107775"/>
                  <a:pt x="51917" y="276367"/>
                  <a:pt x="44392" y="327135"/>
                </a:cubicBezTo>
                <a:cubicBezTo>
                  <a:pt x="44202" y="328469"/>
                  <a:pt x="46297" y="328659"/>
                  <a:pt x="46583" y="3273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7" name="Google Shape;867;p18"/>
          <p:cNvSpPr/>
          <p:nvPr/>
        </p:nvSpPr>
        <p:spPr>
          <a:xfrm>
            <a:off x="3954100" y="2529875"/>
            <a:ext cx="256375" cy="331689"/>
          </a:xfrm>
          <a:custGeom>
            <a:avLst/>
            <a:gdLst/>
            <a:ahLst/>
            <a:cxnLst/>
            <a:rect l="l" t="t" r="r" b="b"/>
            <a:pathLst>
              <a:path w="341833" h="442252" extrusionOk="0">
                <a:moveTo>
                  <a:pt x="3142" y="441691"/>
                </a:moveTo>
                <a:cubicBezTo>
                  <a:pt x="50767" y="387112"/>
                  <a:pt x="94773" y="330153"/>
                  <a:pt x="138969" y="273098"/>
                </a:cubicBezTo>
                <a:cubicBezTo>
                  <a:pt x="183165" y="216043"/>
                  <a:pt x="227456" y="158798"/>
                  <a:pt x="270223" y="100791"/>
                </a:cubicBezTo>
                <a:cubicBezTo>
                  <a:pt x="294322" y="67930"/>
                  <a:pt x="318705" y="35164"/>
                  <a:pt x="341660" y="1540"/>
                </a:cubicBezTo>
                <a:cubicBezTo>
                  <a:pt x="342327" y="588"/>
                  <a:pt x="340899" y="-555"/>
                  <a:pt x="340232" y="302"/>
                </a:cubicBezTo>
                <a:cubicBezTo>
                  <a:pt x="292607" y="54785"/>
                  <a:pt x="248316" y="111649"/>
                  <a:pt x="203834" y="168418"/>
                </a:cubicBezTo>
                <a:cubicBezTo>
                  <a:pt x="159352" y="225187"/>
                  <a:pt x="115156" y="282718"/>
                  <a:pt x="71722" y="339868"/>
                </a:cubicBezTo>
                <a:cubicBezTo>
                  <a:pt x="47243" y="372444"/>
                  <a:pt x="23240" y="405401"/>
                  <a:pt x="285" y="439024"/>
                </a:cubicBezTo>
                <a:cubicBezTo>
                  <a:pt x="-858" y="441119"/>
                  <a:pt x="1714" y="443310"/>
                  <a:pt x="3142" y="4416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8" name="Google Shape;868;p18"/>
          <p:cNvSpPr/>
          <p:nvPr/>
        </p:nvSpPr>
        <p:spPr>
          <a:xfrm>
            <a:off x="4162452" y="2393820"/>
            <a:ext cx="129404" cy="268103"/>
          </a:xfrm>
          <a:custGeom>
            <a:avLst/>
            <a:gdLst/>
            <a:ahLst/>
            <a:cxnLst/>
            <a:rect l="l" t="t" r="r" b="b"/>
            <a:pathLst>
              <a:path w="172538" h="357471" extrusionOk="0">
                <a:moveTo>
                  <a:pt x="11756" y="1687"/>
                </a:moveTo>
                <a:cubicBezTo>
                  <a:pt x="30806" y="24261"/>
                  <a:pt x="107769" y="147800"/>
                  <a:pt x="172539" y="321631"/>
                </a:cubicBezTo>
                <a:cubicBezTo>
                  <a:pt x="172539" y="322679"/>
                  <a:pt x="172539" y="358588"/>
                  <a:pt x="171776" y="357445"/>
                </a:cubicBezTo>
                <a:cubicBezTo>
                  <a:pt x="120818" y="215904"/>
                  <a:pt x="21281" y="39215"/>
                  <a:pt x="7661" y="12069"/>
                </a:cubicBezTo>
                <a:cubicBezTo>
                  <a:pt x="6302" y="13985"/>
                  <a:pt x="4806" y="15799"/>
                  <a:pt x="3184" y="17498"/>
                </a:cubicBezTo>
                <a:cubicBezTo>
                  <a:pt x="2041" y="18641"/>
                  <a:pt x="-340" y="17498"/>
                  <a:pt x="41" y="16069"/>
                </a:cubicBezTo>
                <a:cubicBezTo>
                  <a:pt x="993" y="11593"/>
                  <a:pt x="2898" y="7878"/>
                  <a:pt x="4137" y="3496"/>
                </a:cubicBezTo>
                <a:cubicBezTo>
                  <a:pt x="4573" y="1170"/>
                  <a:pt x="6813" y="-362"/>
                  <a:pt x="9140" y="74"/>
                </a:cubicBezTo>
                <a:cubicBezTo>
                  <a:pt x="10182" y="270"/>
                  <a:pt x="11113" y="844"/>
                  <a:pt x="11756" y="16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9" name="Google Shape;869;p18"/>
          <p:cNvSpPr/>
          <p:nvPr/>
        </p:nvSpPr>
        <p:spPr>
          <a:xfrm>
            <a:off x="3859874" y="2341292"/>
            <a:ext cx="606575" cy="753824"/>
          </a:xfrm>
          <a:custGeom>
            <a:avLst/>
            <a:gdLst/>
            <a:ahLst/>
            <a:cxnLst/>
            <a:rect l="l" t="t" r="r" b="b"/>
            <a:pathLst>
              <a:path w="808767" h="1005098" extrusionOk="0">
                <a:moveTo>
                  <a:pt x="37243" y="556641"/>
                </a:moveTo>
                <a:lnTo>
                  <a:pt x="3143" y="602361"/>
                </a:lnTo>
                <a:lnTo>
                  <a:pt x="3143" y="600456"/>
                </a:lnTo>
                <a:cubicBezTo>
                  <a:pt x="92964" y="709803"/>
                  <a:pt x="186499" y="818388"/>
                  <a:pt x="294037" y="910495"/>
                </a:cubicBezTo>
                <a:cubicBezTo>
                  <a:pt x="342519" y="947833"/>
                  <a:pt x="409194" y="1011460"/>
                  <a:pt x="473297" y="978694"/>
                </a:cubicBezTo>
                <a:cubicBezTo>
                  <a:pt x="648843" y="879443"/>
                  <a:pt x="751332" y="406432"/>
                  <a:pt x="781907" y="211455"/>
                </a:cubicBezTo>
                <a:cubicBezTo>
                  <a:pt x="793527" y="141351"/>
                  <a:pt x="801910" y="70771"/>
                  <a:pt x="808768" y="0"/>
                </a:cubicBezTo>
                <a:cubicBezTo>
                  <a:pt x="806101" y="71056"/>
                  <a:pt x="799243" y="142018"/>
                  <a:pt x="790861" y="212788"/>
                </a:cubicBezTo>
                <a:cubicBezTo>
                  <a:pt x="766286" y="413480"/>
                  <a:pt x="667798" y="894683"/>
                  <a:pt x="480917" y="994601"/>
                </a:cubicBezTo>
                <a:cubicBezTo>
                  <a:pt x="408242" y="1030700"/>
                  <a:pt x="336613" y="965549"/>
                  <a:pt x="283845" y="922306"/>
                </a:cubicBezTo>
                <a:cubicBezTo>
                  <a:pt x="177260" y="827056"/>
                  <a:pt x="86392" y="716280"/>
                  <a:pt x="762" y="602266"/>
                </a:cubicBezTo>
                <a:lnTo>
                  <a:pt x="0" y="601313"/>
                </a:lnTo>
                <a:lnTo>
                  <a:pt x="762" y="600456"/>
                </a:lnTo>
                <a:lnTo>
                  <a:pt x="37147" y="55664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0" name="Google Shape;870;p18"/>
          <p:cNvSpPr/>
          <p:nvPr/>
        </p:nvSpPr>
        <p:spPr>
          <a:xfrm>
            <a:off x="1091670" y="2833997"/>
            <a:ext cx="737592" cy="1223867"/>
          </a:xfrm>
          <a:custGeom>
            <a:avLst/>
            <a:gdLst/>
            <a:ahLst/>
            <a:cxnLst/>
            <a:rect l="l" t="t" r="r" b="b"/>
            <a:pathLst>
              <a:path w="983456" h="1631823" extrusionOk="0">
                <a:moveTo>
                  <a:pt x="983456" y="1631823"/>
                </a:moveTo>
                <a:lnTo>
                  <a:pt x="265747" y="1631823"/>
                </a:lnTo>
                <a:lnTo>
                  <a:pt x="0" y="476"/>
                </a:lnTo>
                <a:lnTo>
                  <a:pt x="701516" y="0"/>
                </a:lnTo>
                <a:lnTo>
                  <a:pt x="983456" y="1631823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1" name="Google Shape;871;p18"/>
          <p:cNvSpPr/>
          <p:nvPr/>
        </p:nvSpPr>
        <p:spPr>
          <a:xfrm>
            <a:off x="769273" y="2833211"/>
            <a:ext cx="848534" cy="1224081"/>
          </a:xfrm>
          <a:custGeom>
            <a:avLst/>
            <a:gdLst/>
            <a:ahLst/>
            <a:cxnLst/>
            <a:rect l="l" t="t" r="r" b="b"/>
            <a:pathLst>
              <a:path w="1131379" h="1632108" extrusionOk="0">
                <a:moveTo>
                  <a:pt x="1131380" y="1048"/>
                </a:moveTo>
                <a:cubicBezTo>
                  <a:pt x="1131380" y="1048"/>
                  <a:pt x="1121855" y="332232"/>
                  <a:pt x="1025557" y="608076"/>
                </a:cubicBezTo>
                <a:cubicBezTo>
                  <a:pt x="1019461" y="625697"/>
                  <a:pt x="1013270" y="642842"/>
                  <a:pt x="1006507" y="659416"/>
                </a:cubicBezTo>
                <a:cubicBezTo>
                  <a:pt x="981049" y="667300"/>
                  <a:pt x="956135" y="676846"/>
                  <a:pt x="931926" y="687991"/>
                </a:cubicBezTo>
                <a:lnTo>
                  <a:pt x="914495" y="695992"/>
                </a:lnTo>
                <a:cubicBezTo>
                  <a:pt x="884206" y="709994"/>
                  <a:pt x="846772" y="728853"/>
                  <a:pt x="802672" y="753904"/>
                </a:cubicBezTo>
                <a:lnTo>
                  <a:pt x="802672" y="762381"/>
                </a:lnTo>
                <a:cubicBezTo>
                  <a:pt x="802672" y="764667"/>
                  <a:pt x="802672" y="767334"/>
                  <a:pt x="802672" y="770477"/>
                </a:cubicBezTo>
                <a:cubicBezTo>
                  <a:pt x="801529" y="794671"/>
                  <a:pt x="757904" y="1508760"/>
                  <a:pt x="751904" y="1632109"/>
                </a:cubicBezTo>
                <a:lnTo>
                  <a:pt x="0" y="1632109"/>
                </a:lnTo>
                <a:cubicBezTo>
                  <a:pt x="11621" y="1515618"/>
                  <a:pt x="23241" y="1401223"/>
                  <a:pt x="34576" y="1293495"/>
                </a:cubicBezTo>
                <a:cubicBezTo>
                  <a:pt x="50197" y="1143476"/>
                  <a:pt x="65151" y="906304"/>
                  <a:pt x="78010" y="795719"/>
                </a:cubicBezTo>
                <a:cubicBezTo>
                  <a:pt x="78010" y="795719"/>
                  <a:pt x="-17240" y="535876"/>
                  <a:pt x="206216" y="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2" name="Google Shape;872;p18"/>
          <p:cNvSpPr/>
          <p:nvPr/>
        </p:nvSpPr>
        <p:spPr>
          <a:xfrm>
            <a:off x="769273" y="2833354"/>
            <a:ext cx="1059989" cy="1224295"/>
          </a:xfrm>
          <a:custGeom>
            <a:avLst/>
            <a:gdLst/>
            <a:ahLst/>
            <a:cxnLst/>
            <a:rect l="l" t="t" r="r" b="b"/>
            <a:pathLst>
              <a:path w="1413319" h="1632394" extrusionOk="0">
                <a:moveTo>
                  <a:pt x="1131380" y="857"/>
                </a:moveTo>
                <a:lnTo>
                  <a:pt x="1413320" y="1632395"/>
                </a:lnTo>
                <a:lnTo>
                  <a:pt x="0" y="1632395"/>
                </a:lnTo>
                <a:lnTo>
                  <a:pt x="78296" y="795719"/>
                </a:lnTo>
                <a:cubicBezTo>
                  <a:pt x="78296" y="795719"/>
                  <a:pt x="22384" y="690944"/>
                  <a:pt x="43529" y="506444"/>
                </a:cubicBezTo>
                <a:cubicBezTo>
                  <a:pt x="64675" y="321945"/>
                  <a:pt x="206502" y="0"/>
                  <a:pt x="2065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3" name="Google Shape;873;p18"/>
          <p:cNvSpPr/>
          <p:nvPr/>
        </p:nvSpPr>
        <p:spPr>
          <a:xfrm>
            <a:off x="1288695" y="3240905"/>
            <a:ext cx="251674" cy="207883"/>
          </a:xfrm>
          <a:custGeom>
            <a:avLst/>
            <a:gdLst/>
            <a:ahLst/>
            <a:cxnLst/>
            <a:rect l="l" t="t" r="r" b="b"/>
            <a:pathLst>
              <a:path w="335565" h="277177" extrusionOk="0">
                <a:moveTo>
                  <a:pt x="381" y="277178"/>
                </a:moveTo>
                <a:cubicBezTo>
                  <a:pt x="46006" y="213360"/>
                  <a:pt x="94774" y="151257"/>
                  <a:pt x="154591" y="99822"/>
                </a:cubicBezTo>
                <a:cubicBezTo>
                  <a:pt x="211830" y="61236"/>
                  <a:pt x="272394" y="27830"/>
                  <a:pt x="335566" y="0"/>
                </a:cubicBezTo>
                <a:cubicBezTo>
                  <a:pt x="305752" y="21622"/>
                  <a:pt x="275272" y="41910"/>
                  <a:pt x="244602" y="61913"/>
                </a:cubicBezTo>
                <a:cubicBezTo>
                  <a:pt x="218980" y="79534"/>
                  <a:pt x="177927" y="103346"/>
                  <a:pt x="155734" y="123158"/>
                </a:cubicBezTo>
                <a:cubicBezTo>
                  <a:pt x="103060" y="171926"/>
                  <a:pt x="52578" y="227933"/>
                  <a:pt x="0" y="27717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4" name="Google Shape;874;p18"/>
          <p:cNvSpPr/>
          <p:nvPr/>
        </p:nvSpPr>
        <p:spPr>
          <a:xfrm>
            <a:off x="1383850" y="3312842"/>
            <a:ext cx="107656" cy="62365"/>
          </a:xfrm>
          <a:custGeom>
            <a:avLst/>
            <a:gdLst/>
            <a:ahLst/>
            <a:cxnLst/>
            <a:rect l="l" t="t" r="r" b="b"/>
            <a:pathLst>
              <a:path w="143541" h="83153" extrusionOk="0">
                <a:moveTo>
                  <a:pt x="143542" y="0"/>
                </a:moveTo>
                <a:cubicBezTo>
                  <a:pt x="101917" y="38100"/>
                  <a:pt x="51530" y="62008"/>
                  <a:pt x="0" y="83153"/>
                </a:cubicBezTo>
                <a:cubicBezTo>
                  <a:pt x="17145" y="60293"/>
                  <a:pt x="41815" y="45053"/>
                  <a:pt x="65913" y="31242"/>
                </a:cubicBezTo>
                <a:cubicBezTo>
                  <a:pt x="90175" y="17195"/>
                  <a:pt x="116314" y="6676"/>
                  <a:pt x="14354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5" name="Google Shape;875;p18"/>
          <p:cNvSpPr/>
          <p:nvPr/>
        </p:nvSpPr>
        <p:spPr>
          <a:xfrm>
            <a:off x="839874" y="1461576"/>
            <a:ext cx="968734" cy="1243410"/>
          </a:xfrm>
          <a:custGeom>
            <a:avLst/>
            <a:gdLst/>
            <a:ahLst/>
            <a:cxnLst/>
            <a:rect l="l" t="t" r="r" b="b"/>
            <a:pathLst>
              <a:path w="1291645" h="1657880" extrusionOk="0">
                <a:moveTo>
                  <a:pt x="793023" y="59864"/>
                </a:moveTo>
                <a:cubicBezTo>
                  <a:pt x="954186" y="212740"/>
                  <a:pt x="896655" y="420956"/>
                  <a:pt x="961235" y="538685"/>
                </a:cubicBezTo>
                <a:cubicBezTo>
                  <a:pt x="1000763" y="610694"/>
                  <a:pt x="1137161" y="691085"/>
                  <a:pt x="1161260" y="773381"/>
                </a:cubicBezTo>
                <a:cubicBezTo>
                  <a:pt x="1200407" y="907874"/>
                  <a:pt x="1085917" y="949784"/>
                  <a:pt x="1107348" y="1022936"/>
                </a:cubicBezTo>
                <a:cubicBezTo>
                  <a:pt x="1137733" y="1126473"/>
                  <a:pt x="1274512" y="1125425"/>
                  <a:pt x="1290704" y="1293256"/>
                </a:cubicBezTo>
                <a:cubicBezTo>
                  <a:pt x="1306897" y="1461086"/>
                  <a:pt x="1114682" y="1629012"/>
                  <a:pt x="677294" y="1655206"/>
                </a:cubicBezTo>
                <a:cubicBezTo>
                  <a:pt x="239906" y="1681400"/>
                  <a:pt x="8830" y="1510045"/>
                  <a:pt x="353" y="1367932"/>
                </a:cubicBezTo>
                <a:cubicBezTo>
                  <a:pt x="-8125" y="1225819"/>
                  <a:pt x="138941" y="1186100"/>
                  <a:pt x="154086" y="1081039"/>
                </a:cubicBezTo>
                <a:cubicBezTo>
                  <a:pt x="163611" y="1013888"/>
                  <a:pt x="76743" y="962453"/>
                  <a:pt x="78458" y="838056"/>
                </a:cubicBezTo>
                <a:cubicBezTo>
                  <a:pt x="80172" y="713660"/>
                  <a:pt x="203235" y="679465"/>
                  <a:pt x="225524" y="575357"/>
                </a:cubicBezTo>
                <a:cubicBezTo>
                  <a:pt x="247812" y="471248"/>
                  <a:pt x="205235" y="211883"/>
                  <a:pt x="366684" y="88820"/>
                </a:cubicBezTo>
                <a:cubicBezTo>
                  <a:pt x="528133" y="-34243"/>
                  <a:pt x="713489" y="-15193"/>
                  <a:pt x="793023" y="5986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6" name="Google Shape;876;p18"/>
          <p:cNvSpPr/>
          <p:nvPr/>
        </p:nvSpPr>
        <p:spPr>
          <a:xfrm>
            <a:off x="1418197" y="1508346"/>
            <a:ext cx="417865" cy="1140865"/>
          </a:xfrm>
          <a:custGeom>
            <a:avLst/>
            <a:gdLst/>
            <a:ahLst/>
            <a:cxnLst/>
            <a:rect l="l" t="t" r="r" b="b"/>
            <a:pathLst>
              <a:path w="557153" h="1521154" extrusionOk="0">
                <a:moveTo>
                  <a:pt x="2210" y="266"/>
                </a:moveTo>
                <a:cubicBezTo>
                  <a:pt x="47629" y="36029"/>
                  <a:pt x="83737" y="82233"/>
                  <a:pt x="107462" y="134949"/>
                </a:cubicBezTo>
                <a:cubicBezTo>
                  <a:pt x="132056" y="190702"/>
                  <a:pt x="150053" y="249137"/>
                  <a:pt x="161087" y="309066"/>
                </a:cubicBezTo>
                <a:cubicBezTo>
                  <a:pt x="168231" y="344214"/>
                  <a:pt x="174708" y="380218"/>
                  <a:pt x="189662" y="413079"/>
                </a:cubicBezTo>
                <a:cubicBezTo>
                  <a:pt x="203310" y="441156"/>
                  <a:pt x="221857" y="466573"/>
                  <a:pt x="244431" y="488136"/>
                </a:cubicBezTo>
                <a:cubicBezTo>
                  <a:pt x="289294" y="532999"/>
                  <a:pt x="343872" y="568242"/>
                  <a:pt x="383686" y="618152"/>
                </a:cubicBezTo>
                <a:cubicBezTo>
                  <a:pt x="421786" y="665777"/>
                  <a:pt x="449600" y="727595"/>
                  <a:pt x="430454" y="788555"/>
                </a:cubicBezTo>
                <a:cubicBezTo>
                  <a:pt x="420072" y="821702"/>
                  <a:pt x="396545" y="847991"/>
                  <a:pt x="381305" y="878566"/>
                </a:cubicBezTo>
                <a:cubicBezTo>
                  <a:pt x="366732" y="907617"/>
                  <a:pt x="359684" y="944289"/>
                  <a:pt x="383877" y="970197"/>
                </a:cubicBezTo>
                <a:cubicBezTo>
                  <a:pt x="404546" y="992390"/>
                  <a:pt x="435598" y="1003629"/>
                  <a:pt x="459410" y="1022108"/>
                </a:cubicBezTo>
                <a:cubicBezTo>
                  <a:pt x="482908" y="1040292"/>
                  <a:pt x="503302" y="1062166"/>
                  <a:pt x="519799" y="1086878"/>
                </a:cubicBezTo>
                <a:cubicBezTo>
                  <a:pt x="553695" y="1136259"/>
                  <a:pt x="565210" y="1197638"/>
                  <a:pt x="551517" y="1255947"/>
                </a:cubicBezTo>
                <a:cubicBezTo>
                  <a:pt x="519132" y="1390059"/>
                  <a:pt x="388354" y="1460544"/>
                  <a:pt x="268720" y="1503597"/>
                </a:cubicBezTo>
                <a:cubicBezTo>
                  <a:pt x="252051" y="1509597"/>
                  <a:pt x="235287" y="1515312"/>
                  <a:pt x="218523" y="1521027"/>
                </a:cubicBezTo>
                <a:cubicBezTo>
                  <a:pt x="215951" y="1521885"/>
                  <a:pt x="213951" y="1518170"/>
                  <a:pt x="216618" y="1517122"/>
                </a:cubicBezTo>
                <a:cubicBezTo>
                  <a:pt x="336823" y="1470354"/>
                  <a:pt x="476460" y="1415490"/>
                  <a:pt x="528276" y="1286236"/>
                </a:cubicBezTo>
                <a:cubicBezTo>
                  <a:pt x="551991" y="1229088"/>
                  <a:pt x="547731" y="1164154"/>
                  <a:pt x="516751" y="1110595"/>
                </a:cubicBezTo>
                <a:cubicBezTo>
                  <a:pt x="501440" y="1084389"/>
                  <a:pt x="481494" y="1061184"/>
                  <a:pt x="457886" y="1042110"/>
                </a:cubicBezTo>
                <a:cubicBezTo>
                  <a:pt x="435122" y="1023060"/>
                  <a:pt x="408356" y="1011345"/>
                  <a:pt x="385115" y="993533"/>
                </a:cubicBezTo>
                <a:cubicBezTo>
                  <a:pt x="361607" y="976872"/>
                  <a:pt x="348873" y="948857"/>
                  <a:pt x="351778" y="920190"/>
                </a:cubicBezTo>
                <a:cubicBezTo>
                  <a:pt x="354826" y="888472"/>
                  <a:pt x="371780" y="861516"/>
                  <a:pt x="388449" y="835323"/>
                </a:cubicBezTo>
                <a:cubicBezTo>
                  <a:pt x="406165" y="807605"/>
                  <a:pt x="421406" y="779411"/>
                  <a:pt x="420834" y="745597"/>
                </a:cubicBezTo>
                <a:cubicBezTo>
                  <a:pt x="418922" y="713817"/>
                  <a:pt x="408384" y="683159"/>
                  <a:pt x="390354" y="656919"/>
                </a:cubicBezTo>
                <a:cubicBezTo>
                  <a:pt x="356350" y="603198"/>
                  <a:pt x="303867" y="566432"/>
                  <a:pt x="257004" y="524808"/>
                </a:cubicBezTo>
                <a:cubicBezTo>
                  <a:pt x="210141" y="483183"/>
                  <a:pt x="173279" y="435272"/>
                  <a:pt x="158515" y="373074"/>
                </a:cubicBezTo>
                <a:cubicBezTo>
                  <a:pt x="151086" y="341547"/>
                  <a:pt x="147085" y="309352"/>
                  <a:pt x="140894" y="277824"/>
                </a:cubicBezTo>
                <a:cubicBezTo>
                  <a:pt x="135217" y="248352"/>
                  <a:pt x="128000" y="219197"/>
                  <a:pt x="119272" y="190480"/>
                </a:cubicBezTo>
                <a:cubicBezTo>
                  <a:pt x="102822" y="132898"/>
                  <a:pt x="74024" y="79592"/>
                  <a:pt x="34881" y="34270"/>
                </a:cubicBezTo>
                <a:cubicBezTo>
                  <a:pt x="24457" y="22733"/>
                  <a:pt x="12906" y="12267"/>
                  <a:pt x="401" y="3028"/>
                </a:cubicBezTo>
                <a:cubicBezTo>
                  <a:pt x="-743" y="1504"/>
                  <a:pt x="781" y="-782"/>
                  <a:pt x="2210" y="2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7" name="Google Shape;877;p18"/>
          <p:cNvSpPr/>
          <p:nvPr/>
        </p:nvSpPr>
        <p:spPr>
          <a:xfrm>
            <a:off x="823874" y="1574580"/>
            <a:ext cx="260222" cy="1053962"/>
          </a:xfrm>
          <a:custGeom>
            <a:avLst/>
            <a:gdLst/>
            <a:ahLst/>
            <a:cxnLst/>
            <a:rect l="l" t="t" r="r" b="b"/>
            <a:pathLst>
              <a:path w="346963" h="1405282" extrusionOk="0">
                <a:moveTo>
                  <a:pt x="7303" y="1112580"/>
                </a:moveTo>
                <a:cubicBezTo>
                  <a:pt x="13767" y="1089835"/>
                  <a:pt x="25111" y="1068772"/>
                  <a:pt x="40545" y="1050858"/>
                </a:cubicBezTo>
                <a:cubicBezTo>
                  <a:pt x="56643" y="1032379"/>
                  <a:pt x="75788" y="1017139"/>
                  <a:pt x="93409" y="1000280"/>
                </a:cubicBezTo>
                <a:cubicBezTo>
                  <a:pt x="111292" y="985246"/>
                  <a:pt x="124510" y="965419"/>
                  <a:pt x="131509" y="943130"/>
                </a:cubicBezTo>
                <a:cubicBezTo>
                  <a:pt x="138558" y="915603"/>
                  <a:pt x="128175" y="888361"/>
                  <a:pt x="116364" y="863787"/>
                </a:cubicBezTo>
                <a:cubicBezTo>
                  <a:pt x="102948" y="838946"/>
                  <a:pt x="91361" y="813160"/>
                  <a:pt x="81693" y="786634"/>
                </a:cubicBezTo>
                <a:cubicBezTo>
                  <a:pt x="73416" y="760117"/>
                  <a:pt x="69209" y="732498"/>
                  <a:pt x="69216" y="704719"/>
                </a:cubicBezTo>
                <a:cubicBezTo>
                  <a:pt x="69740" y="647471"/>
                  <a:pt x="87863" y="591771"/>
                  <a:pt x="121127" y="545175"/>
                </a:cubicBezTo>
                <a:cubicBezTo>
                  <a:pt x="137129" y="521553"/>
                  <a:pt x="155036" y="499360"/>
                  <a:pt x="171228" y="475929"/>
                </a:cubicBezTo>
                <a:cubicBezTo>
                  <a:pt x="189120" y="450427"/>
                  <a:pt x="203534" y="422656"/>
                  <a:pt x="214091" y="393347"/>
                </a:cubicBezTo>
                <a:cubicBezTo>
                  <a:pt x="236951" y="328863"/>
                  <a:pt x="244666" y="259997"/>
                  <a:pt x="264002" y="194370"/>
                </a:cubicBezTo>
                <a:cubicBezTo>
                  <a:pt x="284227" y="127226"/>
                  <a:pt x="311227" y="62313"/>
                  <a:pt x="344583" y="631"/>
                </a:cubicBezTo>
                <a:cubicBezTo>
                  <a:pt x="345345" y="-893"/>
                  <a:pt x="347631" y="631"/>
                  <a:pt x="346774" y="2155"/>
                </a:cubicBezTo>
                <a:cubicBezTo>
                  <a:pt x="317173" y="57843"/>
                  <a:pt x="293424" y="116449"/>
                  <a:pt x="275908" y="177034"/>
                </a:cubicBezTo>
                <a:cubicBezTo>
                  <a:pt x="259239" y="234184"/>
                  <a:pt x="250857" y="293620"/>
                  <a:pt x="237808" y="351913"/>
                </a:cubicBezTo>
                <a:cubicBezTo>
                  <a:pt x="231749" y="380580"/>
                  <a:pt x="222913" y="408589"/>
                  <a:pt x="211424" y="435543"/>
                </a:cubicBezTo>
                <a:cubicBezTo>
                  <a:pt x="199756" y="460355"/>
                  <a:pt x="185890" y="484071"/>
                  <a:pt x="169990" y="506409"/>
                </a:cubicBezTo>
                <a:cubicBezTo>
                  <a:pt x="138177" y="552795"/>
                  <a:pt x="105506" y="598611"/>
                  <a:pt x="94457" y="654999"/>
                </a:cubicBezTo>
                <a:cubicBezTo>
                  <a:pt x="83521" y="710462"/>
                  <a:pt x="90492" y="767966"/>
                  <a:pt x="114364" y="819210"/>
                </a:cubicBezTo>
                <a:cubicBezTo>
                  <a:pt x="135033" y="863691"/>
                  <a:pt x="164656" y="912936"/>
                  <a:pt x="142177" y="962561"/>
                </a:cubicBezTo>
                <a:cubicBezTo>
                  <a:pt x="123127" y="1004566"/>
                  <a:pt x="80931" y="1028188"/>
                  <a:pt x="51975" y="1062383"/>
                </a:cubicBezTo>
                <a:cubicBezTo>
                  <a:pt x="20964" y="1100436"/>
                  <a:pt x="7752" y="1149956"/>
                  <a:pt x="15685" y="1198400"/>
                </a:cubicBezTo>
                <a:cubicBezTo>
                  <a:pt x="32925" y="1321368"/>
                  <a:pt x="151988" y="1387948"/>
                  <a:pt x="265907" y="1399663"/>
                </a:cubicBezTo>
                <a:cubicBezTo>
                  <a:pt x="267459" y="1399950"/>
                  <a:pt x="268484" y="1401441"/>
                  <a:pt x="268197" y="1402993"/>
                </a:cubicBezTo>
                <a:cubicBezTo>
                  <a:pt x="267982" y="1404157"/>
                  <a:pt x="267071" y="1405068"/>
                  <a:pt x="265907" y="1405283"/>
                </a:cubicBezTo>
                <a:cubicBezTo>
                  <a:pt x="166656" y="1399092"/>
                  <a:pt x="60738" y="1349943"/>
                  <a:pt x="18828" y="1254598"/>
                </a:cubicBezTo>
                <a:cubicBezTo>
                  <a:pt x="-1397" y="1210035"/>
                  <a:pt x="-5473" y="1159820"/>
                  <a:pt x="7303" y="11125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8" name="Google Shape;878;p18"/>
          <p:cNvSpPr/>
          <p:nvPr/>
        </p:nvSpPr>
        <p:spPr>
          <a:xfrm rot="-163200">
            <a:off x="952392" y="2929769"/>
            <a:ext cx="755023" cy="108728"/>
          </a:xfrm>
          <a:custGeom>
            <a:avLst/>
            <a:gdLst/>
            <a:ahLst/>
            <a:cxnLst/>
            <a:rect l="l" t="t" r="r" b="b"/>
            <a:pathLst>
              <a:path w="1006697" h="144970" extrusionOk="0">
                <a:moveTo>
                  <a:pt x="0" y="0"/>
                </a:moveTo>
                <a:lnTo>
                  <a:pt x="1006697" y="0"/>
                </a:lnTo>
                <a:lnTo>
                  <a:pt x="1006697" y="144971"/>
                </a:lnTo>
                <a:lnTo>
                  <a:pt x="0" y="144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9" name="Google Shape;879;p18"/>
          <p:cNvSpPr/>
          <p:nvPr/>
        </p:nvSpPr>
        <p:spPr>
          <a:xfrm rot="-163200">
            <a:off x="952618" y="3003541"/>
            <a:ext cx="755023" cy="108728"/>
          </a:xfrm>
          <a:custGeom>
            <a:avLst/>
            <a:gdLst/>
            <a:ahLst/>
            <a:cxnLst/>
            <a:rect l="l" t="t" r="r" b="b"/>
            <a:pathLst>
              <a:path w="1006697" h="144970" extrusionOk="0">
                <a:moveTo>
                  <a:pt x="0" y="0"/>
                </a:moveTo>
                <a:lnTo>
                  <a:pt x="1006697" y="0"/>
                </a:lnTo>
                <a:lnTo>
                  <a:pt x="1006697" y="144971"/>
                </a:lnTo>
                <a:lnTo>
                  <a:pt x="0" y="144971"/>
                </a:lnTo>
                <a:close/>
              </a:path>
            </a:pathLst>
          </a:custGeom>
          <a:solidFill>
            <a:schemeClr val="accent1">
              <a:alpha val="9803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0" name="Google Shape;880;p18"/>
          <p:cNvSpPr/>
          <p:nvPr/>
        </p:nvSpPr>
        <p:spPr>
          <a:xfrm rot="-163200">
            <a:off x="964178" y="3038229"/>
            <a:ext cx="755023" cy="389120"/>
          </a:xfrm>
          <a:custGeom>
            <a:avLst/>
            <a:gdLst/>
            <a:ahLst/>
            <a:cxnLst/>
            <a:rect l="l" t="t" r="r" b="b"/>
            <a:pathLst>
              <a:path w="1006697" h="518826" extrusionOk="0">
                <a:moveTo>
                  <a:pt x="0" y="0"/>
                </a:moveTo>
                <a:lnTo>
                  <a:pt x="1006697" y="0"/>
                </a:lnTo>
                <a:lnTo>
                  <a:pt x="1006697" y="518827"/>
                </a:lnTo>
                <a:lnTo>
                  <a:pt x="0" y="5188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1" name="Google Shape;881;p18"/>
          <p:cNvSpPr/>
          <p:nvPr/>
        </p:nvSpPr>
        <p:spPr>
          <a:xfrm rot="-171744">
            <a:off x="958732" y="2940730"/>
            <a:ext cx="755965" cy="86260"/>
          </a:xfrm>
          <a:custGeom>
            <a:avLst/>
            <a:gdLst/>
            <a:ahLst/>
            <a:cxnLst/>
            <a:rect l="l" t="t" r="r" b="b"/>
            <a:pathLst>
              <a:path w="1007954" h="115014" extrusionOk="0">
                <a:moveTo>
                  <a:pt x="1" y="0"/>
                </a:moveTo>
                <a:lnTo>
                  <a:pt x="1007956" y="0"/>
                </a:lnTo>
                <a:lnTo>
                  <a:pt x="1007956" y="115015"/>
                </a:lnTo>
                <a:lnTo>
                  <a:pt x="1" y="115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2" name="Google Shape;882;p18"/>
          <p:cNvSpPr/>
          <p:nvPr/>
        </p:nvSpPr>
        <p:spPr>
          <a:xfrm>
            <a:off x="1002659" y="2991659"/>
            <a:ext cx="705302" cy="33504"/>
          </a:xfrm>
          <a:custGeom>
            <a:avLst/>
            <a:gdLst/>
            <a:ahLst/>
            <a:cxnLst/>
            <a:rect l="l" t="t" r="r" b="b"/>
            <a:pathLst>
              <a:path w="940403" h="44672" extrusionOk="0">
                <a:moveTo>
                  <a:pt x="0" y="44672"/>
                </a:moveTo>
                <a:cubicBezTo>
                  <a:pt x="301085" y="27432"/>
                  <a:pt x="639032" y="11430"/>
                  <a:pt x="940403" y="0"/>
                </a:cubicBezTo>
                <a:cubicBezTo>
                  <a:pt x="639318" y="17240"/>
                  <a:pt x="301371" y="33242"/>
                  <a:pt x="0" y="4467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3" name="Google Shape;883;p18"/>
          <p:cNvSpPr/>
          <p:nvPr/>
        </p:nvSpPr>
        <p:spPr>
          <a:xfrm>
            <a:off x="1001873" y="2974800"/>
            <a:ext cx="705302" cy="33432"/>
          </a:xfrm>
          <a:custGeom>
            <a:avLst/>
            <a:gdLst/>
            <a:ahLst/>
            <a:cxnLst/>
            <a:rect l="l" t="t" r="r" b="b"/>
            <a:pathLst>
              <a:path w="940403" h="44576" extrusionOk="0">
                <a:moveTo>
                  <a:pt x="0" y="44577"/>
                </a:moveTo>
                <a:cubicBezTo>
                  <a:pt x="301085" y="27432"/>
                  <a:pt x="639032" y="11334"/>
                  <a:pt x="940403" y="0"/>
                </a:cubicBezTo>
                <a:cubicBezTo>
                  <a:pt x="639318" y="17240"/>
                  <a:pt x="301371" y="33242"/>
                  <a:pt x="0" y="4457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4" name="Google Shape;884;p18"/>
          <p:cNvSpPr/>
          <p:nvPr/>
        </p:nvSpPr>
        <p:spPr>
          <a:xfrm>
            <a:off x="1001016" y="2957941"/>
            <a:ext cx="705374" cy="33432"/>
          </a:xfrm>
          <a:custGeom>
            <a:avLst/>
            <a:gdLst/>
            <a:ahLst/>
            <a:cxnLst/>
            <a:rect l="l" t="t" r="r" b="b"/>
            <a:pathLst>
              <a:path w="940498" h="44576" extrusionOk="0">
                <a:moveTo>
                  <a:pt x="0" y="44577"/>
                </a:moveTo>
                <a:cubicBezTo>
                  <a:pt x="301180" y="27337"/>
                  <a:pt x="639128" y="11335"/>
                  <a:pt x="940499" y="0"/>
                </a:cubicBezTo>
                <a:cubicBezTo>
                  <a:pt x="639413" y="17240"/>
                  <a:pt x="301466" y="33242"/>
                  <a:pt x="0" y="4457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5" name="Google Shape;885;p18"/>
          <p:cNvSpPr/>
          <p:nvPr/>
        </p:nvSpPr>
        <p:spPr>
          <a:xfrm>
            <a:off x="1000230" y="2941010"/>
            <a:ext cx="705374" cy="33504"/>
          </a:xfrm>
          <a:custGeom>
            <a:avLst/>
            <a:gdLst/>
            <a:ahLst/>
            <a:cxnLst/>
            <a:rect l="l" t="t" r="r" b="b"/>
            <a:pathLst>
              <a:path w="940498" h="44672" extrusionOk="0">
                <a:moveTo>
                  <a:pt x="0" y="44672"/>
                </a:moveTo>
                <a:cubicBezTo>
                  <a:pt x="301085" y="27432"/>
                  <a:pt x="639128" y="11430"/>
                  <a:pt x="940499" y="0"/>
                </a:cubicBezTo>
                <a:cubicBezTo>
                  <a:pt x="639413" y="17240"/>
                  <a:pt x="301371" y="33242"/>
                  <a:pt x="0" y="4467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6" name="Google Shape;886;p18"/>
          <p:cNvSpPr/>
          <p:nvPr/>
        </p:nvSpPr>
        <p:spPr>
          <a:xfrm>
            <a:off x="1302338" y="2049897"/>
            <a:ext cx="557922" cy="715933"/>
          </a:xfrm>
          <a:custGeom>
            <a:avLst/>
            <a:gdLst/>
            <a:ahLst/>
            <a:cxnLst/>
            <a:rect l="l" t="t" r="r" b="b"/>
            <a:pathLst>
              <a:path w="743896" h="954578" extrusionOk="0">
                <a:moveTo>
                  <a:pt x="375383" y="869349"/>
                </a:moveTo>
                <a:cubicBezTo>
                  <a:pt x="358143" y="835726"/>
                  <a:pt x="80108" y="270513"/>
                  <a:pt x="23529" y="132210"/>
                </a:cubicBezTo>
                <a:cubicBezTo>
                  <a:pt x="-33049" y="-6094"/>
                  <a:pt x="12004" y="-51337"/>
                  <a:pt x="163071" y="71631"/>
                </a:cubicBezTo>
                <a:cubicBezTo>
                  <a:pt x="314137" y="194598"/>
                  <a:pt x="651322" y="611603"/>
                  <a:pt x="733809" y="836583"/>
                </a:cubicBezTo>
                <a:cubicBezTo>
                  <a:pt x="813247" y="1053277"/>
                  <a:pt x="398148" y="913736"/>
                  <a:pt x="375383" y="869349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7" name="Google Shape;887;p18"/>
          <p:cNvSpPr/>
          <p:nvPr/>
        </p:nvSpPr>
        <p:spPr>
          <a:xfrm>
            <a:off x="1302225" y="2049872"/>
            <a:ext cx="558040" cy="715972"/>
          </a:xfrm>
          <a:custGeom>
            <a:avLst/>
            <a:gdLst/>
            <a:ahLst/>
            <a:cxnLst/>
            <a:rect l="l" t="t" r="r" b="b"/>
            <a:pathLst>
              <a:path w="744054" h="954629" extrusionOk="0">
                <a:moveTo>
                  <a:pt x="23679" y="132148"/>
                </a:moveTo>
                <a:cubicBezTo>
                  <a:pt x="80829" y="270451"/>
                  <a:pt x="358292" y="835760"/>
                  <a:pt x="375628" y="869383"/>
                </a:cubicBezTo>
                <a:cubicBezTo>
                  <a:pt x="382200" y="882337"/>
                  <a:pt x="421919" y="903197"/>
                  <a:pt x="473069" y="921104"/>
                </a:cubicBezTo>
                <a:cubicBezTo>
                  <a:pt x="597751" y="964823"/>
                  <a:pt x="790346" y="990351"/>
                  <a:pt x="733958" y="836617"/>
                </a:cubicBezTo>
                <a:cubicBezTo>
                  <a:pt x="679475" y="688027"/>
                  <a:pt x="514026" y="455617"/>
                  <a:pt x="364388" y="279786"/>
                </a:cubicBezTo>
                <a:cubicBezTo>
                  <a:pt x="287426" y="189108"/>
                  <a:pt x="214560" y="113479"/>
                  <a:pt x="163220" y="71664"/>
                </a:cubicBezTo>
                <a:cubicBezTo>
                  <a:pt x="12249" y="-51304"/>
                  <a:pt x="-33281" y="-6155"/>
                  <a:pt x="23679" y="13214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8" name="Google Shape;888;p18"/>
          <p:cNvSpPr/>
          <p:nvPr/>
        </p:nvSpPr>
        <p:spPr>
          <a:xfrm>
            <a:off x="1302197" y="2081045"/>
            <a:ext cx="557973" cy="638794"/>
          </a:xfrm>
          <a:custGeom>
            <a:avLst/>
            <a:gdLst/>
            <a:ahLst/>
            <a:cxnLst/>
            <a:rect l="l" t="t" r="r" b="b"/>
            <a:pathLst>
              <a:path w="743964" h="851725" extrusionOk="0">
                <a:moveTo>
                  <a:pt x="123634" y="0"/>
                </a:moveTo>
                <a:cubicBezTo>
                  <a:pt x="129445" y="4000"/>
                  <a:pt x="135446" y="8382"/>
                  <a:pt x="141732" y="13145"/>
                </a:cubicBezTo>
                <a:lnTo>
                  <a:pt x="952" y="13145"/>
                </a:lnTo>
                <a:cubicBezTo>
                  <a:pt x="381" y="8477"/>
                  <a:pt x="95" y="4096"/>
                  <a:pt x="0" y="0"/>
                </a:cubicBezTo>
                <a:close/>
                <a:moveTo>
                  <a:pt x="24955" y="93250"/>
                </a:moveTo>
                <a:cubicBezTo>
                  <a:pt x="26575" y="97250"/>
                  <a:pt x="28480" y="101632"/>
                  <a:pt x="30480" y="106299"/>
                </a:cubicBezTo>
                <a:lnTo>
                  <a:pt x="244983" y="106299"/>
                </a:lnTo>
                <a:cubicBezTo>
                  <a:pt x="240697" y="101822"/>
                  <a:pt x="236315" y="97441"/>
                  <a:pt x="232124" y="93250"/>
                </a:cubicBezTo>
                <a:close/>
                <a:moveTo>
                  <a:pt x="66484" y="186500"/>
                </a:moveTo>
                <a:cubicBezTo>
                  <a:pt x="68389" y="190786"/>
                  <a:pt x="70390" y="195072"/>
                  <a:pt x="72485" y="199549"/>
                </a:cubicBezTo>
                <a:lnTo>
                  <a:pt x="331184" y="199549"/>
                </a:lnTo>
                <a:lnTo>
                  <a:pt x="319659" y="186500"/>
                </a:lnTo>
                <a:close/>
                <a:moveTo>
                  <a:pt x="110014" y="279654"/>
                </a:moveTo>
                <a:cubicBezTo>
                  <a:pt x="112014" y="284036"/>
                  <a:pt x="114109" y="288417"/>
                  <a:pt x="116205" y="292799"/>
                </a:cubicBezTo>
                <a:lnTo>
                  <a:pt x="409956" y="292799"/>
                </a:lnTo>
                <a:lnTo>
                  <a:pt x="399193" y="279654"/>
                </a:lnTo>
                <a:close/>
                <a:moveTo>
                  <a:pt x="154305" y="372904"/>
                </a:moveTo>
                <a:cubicBezTo>
                  <a:pt x="156400" y="377190"/>
                  <a:pt x="158496" y="381571"/>
                  <a:pt x="160496" y="385953"/>
                </a:cubicBezTo>
                <a:lnTo>
                  <a:pt x="483394" y="385953"/>
                </a:lnTo>
                <a:lnTo>
                  <a:pt x="473392" y="372904"/>
                </a:lnTo>
                <a:close/>
                <a:moveTo>
                  <a:pt x="199072" y="466058"/>
                </a:moveTo>
                <a:lnTo>
                  <a:pt x="205359" y="479203"/>
                </a:lnTo>
                <a:lnTo>
                  <a:pt x="551879" y="479203"/>
                </a:lnTo>
                <a:lnTo>
                  <a:pt x="542354" y="466058"/>
                </a:lnTo>
                <a:close/>
                <a:moveTo>
                  <a:pt x="244030" y="559022"/>
                </a:moveTo>
                <a:cubicBezTo>
                  <a:pt x="246221" y="563404"/>
                  <a:pt x="248317" y="567690"/>
                  <a:pt x="250412" y="572072"/>
                </a:cubicBezTo>
                <a:lnTo>
                  <a:pt x="615505" y="572072"/>
                </a:lnTo>
                <a:lnTo>
                  <a:pt x="607028" y="559022"/>
                </a:lnTo>
                <a:close/>
                <a:moveTo>
                  <a:pt x="289369" y="652177"/>
                </a:moveTo>
                <a:lnTo>
                  <a:pt x="295751" y="665321"/>
                </a:lnTo>
                <a:lnTo>
                  <a:pt x="671798" y="665321"/>
                </a:lnTo>
                <a:cubicBezTo>
                  <a:pt x="669322" y="660940"/>
                  <a:pt x="666845" y="656558"/>
                  <a:pt x="664273" y="652177"/>
                </a:cubicBezTo>
                <a:close/>
                <a:moveTo>
                  <a:pt x="335089" y="745427"/>
                </a:moveTo>
                <a:lnTo>
                  <a:pt x="341471" y="758476"/>
                </a:lnTo>
                <a:lnTo>
                  <a:pt x="719233" y="758476"/>
                </a:lnTo>
                <a:cubicBezTo>
                  <a:pt x="717423" y="754189"/>
                  <a:pt x="715423" y="749808"/>
                  <a:pt x="713327" y="745427"/>
                </a:cubicBezTo>
                <a:close/>
                <a:moveTo>
                  <a:pt x="386525" y="838581"/>
                </a:moveTo>
                <a:cubicBezTo>
                  <a:pt x="393339" y="843528"/>
                  <a:pt x="400537" y="847924"/>
                  <a:pt x="408051" y="851726"/>
                </a:cubicBezTo>
                <a:lnTo>
                  <a:pt x="743712" y="851726"/>
                </a:lnTo>
                <a:cubicBezTo>
                  <a:pt x="744049" y="847351"/>
                  <a:pt x="744049" y="842956"/>
                  <a:pt x="743712" y="83858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9" name="Google Shape;889;p18"/>
          <p:cNvSpPr/>
          <p:nvPr/>
        </p:nvSpPr>
        <p:spPr>
          <a:xfrm>
            <a:off x="1302225" y="2049872"/>
            <a:ext cx="354801" cy="690827"/>
          </a:xfrm>
          <a:custGeom>
            <a:avLst/>
            <a:gdLst/>
            <a:ahLst/>
            <a:cxnLst/>
            <a:rect l="l" t="t" r="r" b="b"/>
            <a:pathLst>
              <a:path w="473068" h="921103" extrusionOk="0">
                <a:moveTo>
                  <a:pt x="23679" y="132148"/>
                </a:moveTo>
                <a:cubicBezTo>
                  <a:pt x="80829" y="270451"/>
                  <a:pt x="358292" y="835760"/>
                  <a:pt x="375628" y="869383"/>
                </a:cubicBezTo>
                <a:cubicBezTo>
                  <a:pt x="382200" y="882337"/>
                  <a:pt x="421919" y="903197"/>
                  <a:pt x="473069" y="921104"/>
                </a:cubicBezTo>
                <a:lnTo>
                  <a:pt x="364388" y="279786"/>
                </a:lnTo>
                <a:cubicBezTo>
                  <a:pt x="287426" y="189108"/>
                  <a:pt x="214560" y="113479"/>
                  <a:pt x="163220" y="71664"/>
                </a:cubicBezTo>
                <a:cubicBezTo>
                  <a:pt x="12249" y="-51304"/>
                  <a:pt x="-33281" y="-6155"/>
                  <a:pt x="23679" y="132148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0" name="Google Shape;890;p18"/>
          <p:cNvSpPr/>
          <p:nvPr/>
        </p:nvSpPr>
        <p:spPr>
          <a:xfrm>
            <a:off x="921578" y="2037605"/>
            <a:ext cx="696230" cy="802892"/>
          </a:xfrm>
          <a:custGeom>
            <a:avLst/>
            <a:gdLst/>
            <a:ahLst/>
            <a:cxnLst/>
            <a:rect l="l" t="t" r="r" b="b"/>
            <a:pathLst>
              <a:path w="928306" h="1070522" extrusionOk="0">
                <a:moveTo>
                  <a:pt x="0" y="1070523"/>
                </a:moveTo>
                <a:lnTo>
                  <a:pt x="928307" y="1061855"/>
                </a:lnTo>
                <a:lnTo>
                  <a:pt x="865156" y="737338"/>
                </a:lnTo>
                <a:cubicBezTo>
                  <a:pt x="865156" y="737338"/>
                  <a:pt x="936689" y="580938"/>
                  <a:pt x="897350" y="501594"/>
                </a:cubicBezTo>
                <a:cubicBezTo>
                  <a:pt x="851821" y="409869"/>
                  <a:pt x="719233" y="198795"/>
                  <a:pt x="632746" y="112212"/>
                </a:cubicBezTo>
                <a:cubicBezTo>
                  <a:pt x="422053" y="-98576"/>
                  <a:pt x="320421" y="40584"/>
                  <a:pt x="273177" y="104116"/>
                </a:cubicBezTo>
                <a:cubicBezTo>
                  <a:pt x="168402" y="244324"/>
                  <a:pt x="81439" y="862782"/>
                  <a:pt x="81439" y="862782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1" name="Google Shape;891;p18"/>
          <p:cNvSpPr/>
          <p:nvPr/>
        </p:nvSpPr>
        <p:spPr>
          <a:xfrm>
            <a:off x="1342889" y="2583308"/>
            <a:ext cx="199408" cy="18876"/>
          </a:xfrm>
          <a:custGeom>
            <a:avLst/>
            <a:gdLst/>
            <a:ahLst/>
            <a:cxnLst/>
            <a:rect l="l" t="t" r="r" b="b"/>
            <a:pathLst>
              <a:path w="265878" h="25168" extrusionOk="0">
                <a:moveTo>
                  <a:pt x="1655" y="2400"/>
                </a:moveTo>
                <a:cubicBezTo>
                  <a:pt x="45508" y="-981"/>
                  <a:pt x="89564" y="-790"/>
                  <a:pt x="133386" y="2972"/>
                </a:cubicBezTo>
                <a:cubicBezTo>
                  <a:pt x="155198" y="5163"/>
                  <a:pt x="176820" y="8401"/>
                  <a:pt x="198537" y="12497"/>
                </a:cubicBezTo>
                <a:cubicBezTo>
                  <a:pt x="209300" y="14402"/>
                  <a:pt x="220063" y="15926"/>
                  <a:pt x="230922" y="17355"/>
                </a:cubicBezTo>
                <a:cubicBezTo>
                  <a:pt x="242195" y="19192"/>
                  <a:pt x="253663" y="19512"/>
                  <a:pt x="265022" y="18307"/>
                </a:cubicBezTo>
                <a:cubicBezTo>
                  <a:pt x="265495" y="18307"/>
                  <a:pt x="265879" y="18691"/>
                  <a:pt x="265879" y="19165"/>
                </a:cubicBezTo>
                <a:cubicBezTo>
                  <a:pt x="265879" y="19638"/>
                  <a:pt x="265495" y="20022"/>
                  <a:pt x="265022" y="20022"/>
                </a:cubicBezTo>
                <a:cubicBezTo>
                  <a:pt x="254550" y="22436"/>
                  <a:pt x="243918" y="24092"/>
                  <a:pt x="233208" y="24975"/>
                </a:cubicBezTo>
                <a:cubicBezTo>
                  <a:pt x="222785" y="25418"/>
                  <a:pt x="212343" y="25099"/>
                  <a:pt x="201966" y="24022"/>
                </a:cubicBezTo>
                <a:cubicBezTo>
                  <a:pt x="179773" y="22022"/>
                  <a:pt x="157675" y="18974"/>
                  <a:pt x="135291" y="16688"/>
                </a:cubicBezTo>
                <a:cubicBezTo>
                  <a:pt x="90619" y="12211"/>
                  <a:pt x="46042" y="7163"/>
                  <a:pt x="1274" y="6687"/>
                </a:cubicBezTo>
                <a:cubicBezTo>
                  <a:pt x="-250" y="6306"/>
                  <a:pt x="-726" y="2496"/>
                  <a:pt x="1655" y="240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2" name="Google Shape;892;p18"/>
          <p:cNvSpPr/>
          <p:nvPr/>
        </p:nvSpPr>
        <p:spPr>
          <a:xfrm>
            <a:off x="1269164" y="2606784"/>
            <a:ext cx="162167" cy="26026"/>
          </a:xfrm>
          <a:custGeom>
            <a:avLst/>
            <a:gdLst/>
            <a:ahLst/>
            <a:cxnLst/>
            <a:rect l="l" t="t" r="r" b="b"/>
            <a:pathLst>
              <a:path w="216223" h="34701" extrusionOk="0">
                <a:moveTo>
                  <a:pt x="1182" y="31583"/>
                </a:moveTo>
                <a:cubicBezTo>
                  <a:pt x="35957" y="21302"/>
                  <a:pt x="71329" y="13158"/>
                  <a:pt x="107100" y="7199"/>
                </a:cubicBezTo>
                <a:cubicBezTo>
                  <a:pt x="124911" y="4341"/>
                  <a:pt x="142818" y="2532"/>
                  <a:pt x="160916" y="1293"/>
                </a:cubicBezTo>
                <a:cubicBezTo>
                  <a:pt x="169584" y="722"/>
                  <a:pt x="178156" y="341"/>
                  <a:pt x="186824" y="55"/>
                </a:cubicBezTo>
                <a:cubicBezTo>
                  <a:pt x="195492" y="-231"/>
                  <a:pt x="205874" y="722"/>
                  <a:pt x="215399" y="55"/>
                </a:cubicBezTo>
                <a:cubicBezTo>
                  <a:pt x="216352" y="55"/>
                  <a:pt x="216637" y="1674"/>
                  <a:pt x="215399" y="1769"/>
                </a:cubicBezTo>
                <a:cubicBezTo>
                  <a:pt x="206445" y="2532"/>
                  <a:pt x="197587" y="4913"/>
                  <a:pt x="188729" y="6246"/>
                </a:cubicBezTo>
                <a:lnTo>
                  <a:pt x="161964" y="10152"/>
                </a:lnTo>
                <a:cubicBezTo>
                  <a:pt x="144152" y="12819"/>
                  <a:pt x="126340" y="15676"/>
                  <a:pt x="108528" y="18153"/>
                </a:cubicBezTo>
                <a:cubicBezTo>
                  <a:pt x="72714" y="23010"/>
                  <a:pt x="37186" y="28344"/>
                  <a:pt x="1563" y="34631"/>
                </a:cubicBezTo>
                <a:cubicBezTo>
                  <a:pt x="-247" y="35202"/>
                  <a:pt x="-628" y="32154"/>
                  <a:pt x="1182" y="3158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3" name="Google Shape;893;p18"/>
          <p:cNvSpPr/>
          <p:nvPr/>
        </p:nvSpPr>
        <p:spPr>
          <a:xfrm>
            <a:off x="1145820" y="2081045"/>
            <a:ext cx="216670" cy="9858"/>
          </a:xfrm>
          <a:custGeom>
            <a:avLst/>
            <a:gdLst/>
            <a:ahLst/>
            <a:cxnLst/>
            <a:rect l="l" t="t" r="r" b="b"/>
            <a:pathLst>
              <a:path w="288893" h="13144" extrusionOk="0">
                <a:moveTo>
                  <a:pt x="0" y="13145"/>
                </a:moveTo>
                <a:lnTo>
                  <a:pt x="288893" y="13145"/>
                </a:lnTo>
                <a:cubicBezTo>
                  <a:pt x="283305" y="8446"/>
                  <a:pt x="277781" y="4064"/>
                  <a:pt x="272320" y="0"/>
                </a:cubicBezTo>
                <a:lnTo>
                  <a:pt x="11811" y="0"/>
                </a:lnTo>
                <a:cubicBezTo>
                  <a:pt x="7620" y="4382"/>
                  <a:pt x="3715" y="8763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4" name="Google Shape;894;p18"/>
          <p:cNvSpPr/>
          <p:nvPr/>
        </p:nvSpPr>
        <p:spPr>
          <a:xfrm>
            <a:off x="1101886" y="2150983"/>
            <a:ext cx="328613" cy="9787"/>
          </a:xfrm>
          <a:custGeom>
            <a:avLst/>
            <a:gdLst/>
            <a:ahLst/>
            <a:cxnLst/>
            <a:rect l="l" t="t" r="r" b="b"/>
            <a:pathLst>
              <a:path w="438150" h="13049" extrusionOk="0">
                <a:moveTo>
                  <a:pt x="0" y="13049"/>
                </a:moveTo>
                <a:lnTo>
                  <a:pt x="438150" y="13049"/>
                </a:lnTo>
                <a:lnTo>
                  <a:pt x="427387" y="0"/>
                </a:lnTo>
                <a:lnTo>
                  <a:pt x="6287" y="0"/>
                </a:lnTo>
                <a:cubicBezTo>
                  <a:pt x="3810" y="4191"/>
                  <a:pt x="1905" y="8572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5" name="Google Shape;895;p18"/>
          <p:cNvSpPr/>
          <p:nvPr/>
        </p:nvSpPr>
        <p:spPr>
          <a:xfrm>
            <a:off x="1076525" y="2220920"/>
            <a:ext cx="406193" cy="9787"/>
          </a:xfrm>
          <a:custGeom>
            <a:avLst/>
            <a:gdLst/>
            <a:ahLst/>
            <a:cxnLst/>
            <a:rect l="l" t="t" r="r" b="b"/>
            <a:pathLst>
              <a:path w="541591" h="13049" extrusionOk="0">
                <a:moveTo>
                  <a:pt x="0" y="13049"/>
                </a:moveTo>
                <a:lnTo>
                  <a:pt x="541591" y="13049"/>
                </a:lnTo>
                <a:lnTo>
                  <a:pt x="532066" y="0"/>
                </a:lnTo>
                <a:lnTo>
                  <a:pt x="4096" y="0"/>
                </a:lnTo>
                <a:cubicBezTo>
                  <a:pt x="2762" y="4286"/>
                  <a:pt x="1333" y="8572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6" name="Google Shape;896;p18"/>
          <p:cNvSpPr/>
          <p:nvPr/>
        </p:nvSpPr>
        <p:spPr>
          <a:xfrm>
            <a:off x="1056595" y="2290786"/>
            <a:ext cx="472273" cy="9858"/>
          </a:xfrm>
          <a:custGeom>
            <a:avLst/>
            <a:gdLst/>
            <a:ahLst/>
            <a:cxnLst/>
            <a:rect l="l" t="t" r="r" b="b"/>
            <a:pathLst>
              <a:path w="629697" h="13144" extrusionOk="0">
                <a:moveTo>
                  <a:pt x="0" y="13145"/>
                </a:moveTo>
                <a:lnTo>
                  <a:pt x="629698" y="13145"/>
                </a:lnTo>
                <a:cubicBezTo>
                  <a:pt x="627031" y="8763"/>
                  <a:pt x="624173" y="4382"/>
                  <a:pt x="621411" y="0"/>
                </a:cubicBezTo>
                <a:lnTo>
                  <a:pt x="3715" y="0"/>
                </a:lnTo>
                <a:cubicBezTo>
                  <a:pt x="2508" y="4382"/>
                  <a:pt x="1270" y="8763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7" name="Google Shape;897;p18"/>
          <p:cNvSpPr/>
          <p:nvPr/>
        </p:nvSpPr>
        <p:spPr>
          <a:xfrm>
            <a:off x="1040021" y="2360723"/>
            <a:ext cx="531281" cy="9787"/>
          </a:xfrm>
          <a:custGeom>
            <a:avLst/>
            <a:gdLst/>
            <a:ahLst/>
            <a:cxnLst/>
            <a:rect l="l" t="t" r="r" b="b"/>
            <a:pathLst>
              <a:path w="708374" h="13049" extrusionOk="0">
                <a:moveTo>
                  <a:pt x="0" y="13049"/>
                </a:moveTo>
                <a:lnTo>
                  <a:pt x="708374" y="13049"/>
                </a:lnTo>
                <a:lnTo>
                  <a:pt x="700849" y="0"/>
                </a:lnTo>
                <a:lnTo>
                  <a:pt x="3048" y="0"/>
                </a:lnTo>
                <a:cubicBezTo>
                  <a:pt x="1905" y="4286"/>
                  <a:pt x="952" y="8668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8" name="Google Shape;898;p18"/>
          <p:cNvSpPr/>
          <p:nvPr/>
        </p:nvSpPr>
        <p:spPr>
          <a:xfrm>
            <a:off x="1025090" y="2430589"/>
            <a:ext cx="577215" cy="9858"/>
          </a:xfrm>
          <a:custGeom>
            <a:avLst/>
            <a:gdLst/>
            <a:ahLst/>
            <a:cxnLst/>
            <a:rect l="l" t="t" r="r" b="b"/>
            <a:pathLst>
              <a:path w="769620" h="13144" extrusionOk="0">
                <a:moveTo>
                  <a:pt x="0" y="13145"/>
                </a:moveTo>
                <a:lnTo>
                  <a:pt x="769620" y="13145"/>
                </a:lnTo>
                <a:cubicBezTo>
                  <a:pt x="769042" y="8720"/>
                  <a:pt x="768216" y="4331"/>
                  <a:pt x="767144" y="0"/>
                </a:cubicBezTo>
                <a:lnTo>
                  <a:pt x="2667" y="0"/>
                </a:lnTo>
                <a:cubicBezTo>
                  <a:pt x="1715" y="4477"/>
                  <a:pt x="857" y="8858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9" name="Google Shape;899;p18"/>
          <p:cNvSpPr/>
          <p:nvPr/>
        </p:nvSpPr>
        <p:spPr>
          <a:xfrm>
            <a:off x="1011589" y="2500526"/>
            <a:ext cx="587716" cy="9787"/>
          </a:xfrm>
          <a:custGeom>
            <a:avLst/>
            <a:gdLst/>
            <a:ahLst/>
            <a:cxnLst/>
            <a:rect l="l" t="t" r="r" b="b"/>
            <a:pathLst>
              <a:path w="783621" h="13049" extrusionOk="0">
                <a:moveTo>
                  <a:pt x="0" y="13049"/>
                </a:moveTo>
                <a:lnTo>
                  <a:pt x="781050" y="13049"/>
                </a:lnTo>
                <a:cubicBezTo>
                  <a:pt x="781907" y="8763"/>
                  <a:pt x="782860" y="4382"/>
                  <a:pt x="783622" y="0"/>
                </a:cubicBezTo>
                <a:lnTo>
                  <a:pt x="2858" y="0"/>
                </a:lnTo>
                <a:cubicBezTo>
                  <a:pt x="1619" y="4382"/>
                  <a:pt x="762" y="9239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0" name="Google Shape;900;p18"/>
          <p:cNvSpPr/>
          <p:nvPr/>
        </p:nvSpPr>
        <p:spPr>
          <a:xfrm>
            <a:off x="999445" y="2570393"/>
            <a:ext cx="579500" cy="9858"/>
          </a:xfrm>
          <a:custGeom>
            <a:avLst/>
            <a:gdLst/>
            <a:ahLst/>
            <a:cxnLst/>
            <a:rect l="l" t="t" r="r" b="b"/>
            <a:pathLst>
              <a:path w="772667" h="13144" extrusionOk="0">
                <a:moveTo>
                  <a:pt x="0" y="13145"/>
                </a:moveTo>
                <a:lnTo>
                  <a:pt x="767525" y="13145"/>
                </a:lnTo>
                <a:cubicBezTo>
                  <a:pt x="769049" y="9430"/>
                  <a:pt x="770763" y="4953"/>
                  <a:pt x="772668" y="0"/>
                </a:cubicBezTo>
                <a:lnTo>
                  <a:pt x="2000" y="0"/>
                </a:lnTo>
                <a:cubicBezTo>
                  <a:pt x="1175" y="4508"/>
                  <a:pt x="508" y="8890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1" name="Google Shape;901;p18"/>
          <p:cNvSpPr/>
          <p:nvPr/>
        </p:nvSpPr>
        <p:spPr>
          <a:xfrm>
            <a:off x="987872" y="2640544"/>
            <a:ext cx="594146" cy="9787"/>
          </a:xfrm>
          <a:custGeom>
            <a:avLst/>
            <a:gdLst/>
            <a:ahLst/>
            <a:cxnLst/>
            <a:rect l="l" t="t" r="r" b="b"/>
            <a:pathLst>
              <a:path w="792194" h="13049" extrusionOk="0">
                <a:moveTo>
                  <a:pt x="0" y="13049"/>
                </a:moveTo>
                <a:lnTo>
                  <a:pt x="792194" y="13049"/>
                </a:lnTo>
                <a:lnTo>
                  <a:pt x="789623" y="0"/>
                </a:lnTo>
                <a:lnTo>
                  <a:pt x="2096" y="0"/>
                </a:lnTo>
                <a:cubicBezTo>
                  <a:pt x="1333" y="4286"/>
                  <a:pt x="667" y="8668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2" name="Google Shape;902;p18"/>
          <p:cNvSpPr/>
          <p:nvPr/>
        </p:nvSpPr>
        <p:spPr>
          <a:xfrm>
            <a:off x="968870" y="2710196"/>
            <a:ext cx="626792" cy="9858"/>
          </a:xfrm>
          <a:custGeom>
            <a:avLst/>
            <a:gdLst/>
            <a:ahLst/>
            <a:cxnLst/>
            <a:rect l="l" t="t" r="r" b="b"/>
            <a:pathLst>
              <a:path w="835723" h="13144" extrusionOk="0">
                <a:moveTo>
                  <a:pt x="0" y="13145"/>
                </a:moveTo>
                <a:lnTo>
                  <a:pt x="835724" y="13145"/>
                </a:lnTo>
                <a:lnTo>
                  <a:pt x="833152" y="0"/>
                </a:lnTo>
                <a:lnTo>
                  <a:pt x="5144" y="0"/>
                </a:lnTo>
                <a:lnTo>
                  <a:pt x="0" y="13145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3" name="Google Shape;903;p18"/>
          <p:cNvSpPr/>
          <p:nvPr/>
        </p:nvSpPr>
        <p:spPr>
          <a:xfrm>
            <a:off x="941437" y="2780133"/>
            <a:ext cx="667798" cy="9787"/>
          </a:xfrm>
          <a:custGeom>
            <a:avLst/>
            <a:gdLst/>
            <a:ahLst/>
            <a:cxnLst/>
            <a:rect l="l" t="t" r="r" b="b"/>
            <a:pathLst>
              <a:path w="890397" h="13049" extrusionOk="0">
                <a:moveTo>
                  <a:pt x="0" y="13049"/>
                </a:moveTo>
                <a:lnTo>
                  <a:pt x="890397" y="13049"/>
                </a:lnTo>
                <a:lnTo>
                  <a:pt x="887825" y="0"/>
                </a:lnTo>
                <a:lnTo>
                  <a:pt x="5144" y="0"/>
                </a:lnTo>
                <a:lnTo>
                  <a:pt x="0" y="13049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4" name="Google Shape;904;p18"/>
          <p:cNvSpPr/>
          <p:nvPr/>
        </p:nvSpPr>
        <p:spPr>
          <a:xfrm>
            <a:off x="1204058" y="1834086"/>
            <a:ext cx="195651" cy="337060"/>
          </a:xfrm>
          <a:custGeom>
            <a:avLst/>
            <a:gdLst/>
            <a:ahLst/>
            <a:cxnLst/>
            <a:rect l="l" t="t" r="r" b="b"/>
            <a:pathLst>
              <a:path w="260868" h="449413" extrusionOk="0">
                <a:moveTo>
                  <a:pt x="74" y="300514"/>
                </a:moveTo>
                <a:cubicBezTo>
                  <a:pt x="4837" y="320516"/>
                  <a:pt x="106754" y="453961"/>
                  <a:pt x="198194" y="449294"/>
                </a:cubicBezTo>
                <a:cubicBezTo>
                  <a:pt x="227912" y="447675"/>
                  <a:pt x="221245" y="323850"/>
                  <a:pt x="221245" y="323850"/>
                </a:cubicBezTo>
                <a:lnTo>
                  <a:pt x="260869" y="142875"/>
                </a:lnTo>
                <a:lnTo>
                  <a:pt x="33602" y="0"/>
                </a:lnTo>
                <a:cubicBezTo>
                  <a:pt x="33602" y="0"/>
                  <a:pt x="-1831" y="292036"/>
                  <a:pt x="74" y="300514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5" name="Google Shape;905;p18"/>
          <p:cNvSpPr/>
          <p:nvPr/>
        </p:nvSpPr>
        <p:spPr>
          <a:xfrm>
            <a:off x="1218758" y="1833943"/>
            <a:ext cx="180736" cy="236672"/>
          </a:xfrm>
          <a:custGeom>
            <a:avLst/>
            <a:gdLst/>
            <a:ahLst/>
            <a:cxnLst/>
            <a:rect l="l" t="t" r="r" b="b"/>
            <a:pathLst>
              <a:path w="240982" h="315563" extrusionOk="0">
                <a:moveTo>
                  <a:pt x="240983" y="143351"/>
                </a:moveTo>
                <a:lnTo>
                  <a:pt x="202883" y="315563"/>
                </a:lnTo>
                <a:cubicBezTo>
                  <a:pt x="110753" y="280189"/>
                  <a:pt x="37333" y="208321"/>
                  <a:pt x="0" y="116967"/>
                </a:cubicBezTo>
                <a:cubicBezTo>
                  <a:pt x="7334" y="54578"/>
                  <a:pt x="14097" y="0"/>
                  <a:pt x="1409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6" name="Google Shape;906;p18"/>
          <p:cNvSpPr/>
          <p:nvPr/>
        </p:nvSpPr>
        <p:spPr>
          <a:xfrm>
            <a:off x="1154986" y="1493810"/>
            <a:ext cx="419748" cy="531637"/>
          </a:xfrm>
          <a:custGeom>
            <a:avLst/>
            <a:gdLst/>
            <a:ahLst/>
            <a:cxnLst/>
            <a:rect l="l" t="t" r="r" b="b"/>
            <a:pathLst>
              <a:path w="559664" h="708849" extrusionOk="0">
                <a:moveTo>
                  <a:pt x="552326" y="334448"/>
                </a:moveTo>
                <a:cubicBezTo>
                  <a:pt x="597379" y="634199"/>
                  <a:pt x="422881" y="694969"/>
                  <a:pt x="358302" y="704589"/>
                </a:cubicBezTo>
                <a:cubicBezTo>
                  <a:pt x="299628" y="713352"/>
                  <a:pt x="98650" y="735641"/>
                  <a:pt x="22926" y="442175"/>
                </a:cubicBezTo>
                <a:cubicBezTo>
                  <a:pt x="-52797" y="148710"/>
                  <a:pt x="72266" y="32600"/>
                  <a:pt x="205425" y="5930"/>
                </a:cubicBezTo>
                <a:cubicBezTo>
                  <a:pt x="338585" y="-20740"/>
                  <a:pt x="506987" y="34696"/>
                  <a:pt x="552326" y="33444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481755" y="1705964"/>
            <a:ext cx="41878" cy="23972"/>
          </a:xfrm>
          <a:custGeom>
            <a:avLst/>
            <a:gdLst/>
            <a:ahLst/>
            <a:cxnLst/>
            <a:rect l="l" t="t" r="r" b="b"/>
            <a:pathLst>
              <a:path w="55838" h="31962" extrusionOk="0">
                <a:moveTo>
                  <a:pt x="43862" y="31954"/>
                </a:moveTo>
                <a:cubicBezTo>
                  <a:pt x="36921" y="31319"/>
                  <a:pt x="30021" y="30301"/>
                  <a:pt x="23193" y="28906"/>
                </a:cubicBezTo>
                <a:cubicBezTo>
                  <a:pt x="15736" y="28852"/>
                  <a:pt x="8505" y="26341"/>
                  <a:pt x="2619" y="21762"/>
                </a:cubicBezTo>
                <a:cubicBezTo>
                  <a:pt x="-566" y="18052"/>
                  <a:pt x="-878" y="12671"/>
                  <a:pt x="1857" y="8618"/>
                </a:cubicBezTo>
                <a:cubicBezTo>
                  <a:pt x="8445" y="1520"/>
                  <a:pt x="18336" y="-1498"/>
                  <a:pt x="27765" y="712"/>
                </a:cubicBezTo>
                <a:cubicBezTo>
                  <a:pt x="37487" y="1535"/>
                  <a:pt x="46553" y="5949"/>
                  <a:pt x="53196" y="13095"/>
                </a:cubicBezTo>
                <a:cubicBezTo>
                  <a:pt x="57252" y="18001"/>
                  <a:pt x="56562" y="25265"/>
                  <a:pt x="51656" y="29321"/>
                </a:cubicBezTo>
                <a:cubicBezTo>
                  <a:pt x="49471" y="31127"/>
                  <a:pt x="46696" y="32065"/>
                  <a:pt x="43862" y="319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1346228" y="1712866"/>
            <a:ext cx="41198" cy="26120"/>
          </a:xfrm>
          <a:custGeom>
            <a:avLst/>
            <a:gdLst/>
            <a:ahLst/>
            <a:cxnLst/>
            <a:rect l="l" t="t" r="r" b="b"/>
            <a:pathLst>
              <a:path w="54930" h="34827" extrusionOk="0">
                <a:moveTo>
                  <a:pt x="13873" y="34563"/>
                </a:moveTo>
                <a:cubicBezTo>
                  <a:pt x="20921" y="33325"/>
                  <a:pt x="27207" y="30944"/>
                  <a:pt x="34065" y="29039"/>
                </a:cubicBezTo>
                <a:cubicBezTo>
                  <a:pt x="41260" y="27948"/>
                  <a:pt x="47926" y="24614"/>
                  <a:pt x="53115" y="19514"/>
                </a:cubicBezTo>
                <a:cubicBezTo>
                  <a:pt x="55823" y="15440"/>
                  <a:pt x="55472" y="10057"/>
                  <a:pt x="52258" y="6369"/>
                </a:cubicBezTo>
                <a:cubicBezTo>
                  <a:pt x="44878" y="81"/>
                  <a:pt x="34666" y="-1706"/>
                  <a:pt x="25588" y="1702"/>
                </a:cubicBezTo>
                <a:cubicBezTo>
                  <a:pt x="16046" y="3734"/>
                  <a:pt x="7596" y="9232"/>
                  <a:pt x="1871" y="17132"/>
                </a:cubicBezTo>
                <a:cubicBezTo>
                  <a:pt x="-1589" y="22413"/>
                  <a:pt x="-113" y="29498"/>
                  <a:pt x="5167" y="32957"/>
                </a:cubicBezTo>
                <a:cubicBezTo>
                  <a:pt x="7735" y="34640"/>
                  <a:pt x="10873" y="35219"/>
                  <a:pt x="13872" y="345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1379697" y="1774589"/>
            <a:ext cx="15762" cy="42079"/>
          </a:xfrm>
          <a:custGeom>
            <a:avLst/>
            <a:gdLst/>
            <a:ahLst/>
            <a:cxnLst/>
            <a:rect l="l" t="t" r="r" b="b"/>
            <a:pathLst>
              <a:path w="21016" h="56106" extrusionOk="0">
                <a:moveTo>
                  <a:pt x="18110" y="176"/>
                </a:moveTo>
                <a:cubicBezTo>
                  <a:pt x="18110" y="-586"/>
                  <a:pt x="16491" y="1319"/>
                  <a:pt x="16681" y="2176"/>
                </a:cubicBezTo>
                <a:cubicBezTo>
                  <a:pt x="19063" y="22655"/>
                  <a:pt x="18396" y="46563"/>
                  <a:pt x="394" y="54945"/>
                </a:cubicBezTo>
                <a:cubicBezTo>
                  <a:pt x="-178" y="54945"/>
                  <a:pt x="-83" y="56278"/>
                  <a:pt x="394" y="56088"/>
                </a:cubicBezTo>
                <a:cubicBezTo>
                  <a:pt x="23063" y="50944"/>
                  <a:pt x="23635" y="19226"/>
                  <a:pt x="18110" y="17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0" name="Google Shape;910;p18"/>
          <p:cNvSpPr/>
          <p:nvPr/>
        </p:nvSpPr>
        <p:spPr>
          <a:xfrm>
            <a:off x="1360295" y="1759790"/>
            <a:ext cx="34541" cy="50006"/>
          </a:xfrm>
          <a:custGeom>
            <a:avLst/>
            <a:gdLst/>
            <a:ahLst/>
            <a:cxnLst/>
            <a:rect l="l" t="t" r="r" b="b"/>
            <a:pathLst>
              <a:path w="46055" h="66675" extrusionOk="0">
                <a:moveTo>
                  <a:pt x="23691" y="1"/>
                </a:moveTo>
                <a:cubicBezTo>
                  <a:pt x="-9551" y="1"/>
                  <a:pt x="-6408" y="66676"/>
                  <a:pt x="24358" y="66676"/>
                </a:cubicBezTo>
                <a:cubicBezTo>
                  <a:pt x="55123" y="66676"/>
                  <a:pt x="51599" y="-285"/>
                  <a:pt x="236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1" name="Google Shape;911;p18"/>
          <p:cNvSpPr/>
          <p:nvPr/>
        </p:nvSpPr>
        <p:spPr>
          <a:xfrm>
            <a:off x="1338987" y="1762636"/>
            <a:ext cx="32482" cy="21163"/>
          </a:xfrm>
          <a:custGeom>
            <a:avLst/>
            <a:gdLst/>
            <a:ahLst/>
            <a:cxnLst/>
            <a:rect l="l" t="t" r="r" b="b"/>
            <a:pathLst>
              <a:path w="43309" h="28217" extrusionOk="0">
                <a:moveTo>
                  <a:pt x="39243" y="398"/>
                </a:moveTo>
                <a:cubicBezTo>
                  <a:pt x="33623" y="4398"/>
                  <a:pt x="28194" y="11351"/>
                  <a:pt x="21241" y="12304"/>
                </a:cubicBezTo>
                <a:cubicBezTo>
                  <a:pt x="14288" y="13256"/>
                  <a:pt x="6763" y="6875"/>
                  <a:pt x="1143" y="398"/>
                </a:cubicBezTo>
                <a:cubicBezTo>
                  <a:pt x="571" y="-269"/>
                  <a:pt x="0" y="398"/>
                  <a:pt x="0" y="1160"/>
                </a:cubicBezTo>
                <a:cubicBezTo>
                  <a:pt x="0" y="13923"/>
                  <a:pt x="5905" y="26782"/>
                  <a:pt x="19717" y="28115"/>
                </a:cubicBezTo>
                <a:cubicBezTo>
                  <a:pt x="33528" y="29449"/>
                  <a:pt x="40672" y="17543"/>
                  <a:pt x="43244" y="4589"/>
                </a:cubicBezTo>
                <a:cubicBezTo>
                  <a:pt x="43720" y="2493"/>
                  <a:pt x="41529" y="-1222"/>
                  <a:pt x="39243" y="3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2" name="Google Shape;912;p18"/>
          <p:cNvSpPr/>
          <p:nvPr/>
        </p:nvSpPr>
        <p:spPr>
          <a:xfrm>
            <a:off x="1483746" y="1763863"/>
            <a:ext cx="19404" cy="40147"/>
          </a:xfrm>
          <a:custGeom>
            <a:avLst/>
            <a:gdLst/>
            <a:ahLst/>
            <a:cxnLst/>
            <a:rect l="l" t="t" r="r" b="b"/>
            <a:pathLst>
              <a:path w="25872" h="53530" extrusionOk="0">
                <a:moveTo>
                  <a:pt x="917" y="190"/>
                </a:moveTo>
                <a:cubicBezTo>
                  <a:pt x="917" y="-572"/>
                  <a:pt x="2536" y="1143"/>
                  <a:pt x="2536" y="2000"/>
                </a:cubicBezTo>
                <a:cubicBezTo>
                  <a:pt x="2536" y="22574"/>
                  <a:pt x="6346" y="46196"/>
                  <a:pt x="25301" y="52387"/>
                </a:cubicBezTo>
                <a:cubicBezTo>
                  <a:pt x="25616" y="52387"/>
                  <a:pt x="25872" y="52643"/>
                  <a:pt x="25872" y="52959"/>
                </a:cubicBezTo>
                <a:cubicBezTo>
                  <a:pt x="25872" y="53275"/>
                  <a:pt x="25616" y="53530"/>
                  <a:pt x="25301" y="53530"/>
                </a:cubicBezTo>
                <a:cubicBezTo>
                  <a:pt x="1964" y="51149"/>
                  <a:pt x="-2227" y="19907"/>
                  <a:pt x="917" y="19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3" name="Google Shape;913;p18"/>
          <p:cNvSpPr/>
          <p:nvPr/>
        </p:nvSpPr>
        <p:spPr>
          <a:xfrm>
            <a:off x="1483880" y="1747172"/>
            <a:ext cx="34600" cy="49868"/>
          </a:xfrm>
          <a:custGeom>
            <a:avLst/>
            <a:gdLst/>
            <a:ahLst/>
            <a:cxnLst/>
            <a:rect l="l" t="t" r="r" b="b"/>
            <a:pathLst>
              <a:path w="46134" h="66491" extrusionOk="0">
                <a:moveTo>
                  <a:pt x="18264" y="158"/>
                </a:moveTo>
                <a:cubicBezTo>
                  <a:pt x="51316" y="-3652"/>
                  <a:pt x="56364" y="62832"/>
                  <a:pt x="25884" y="66356"/>
                </a:cubicBezTo>
                <a:cubicBezTo>
                  <a:pt x="-4596" y="69881"/>
                  <a:pt x="-9454" y="3396"/>
                  <a:pt x="18264" y="15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4" name="Google Shape;914;p18"/>
          <p:cNvSpPr/>
          <p:nvPr/>
        </p:nvSpPr>
        <p:spPr>
          <a:xfrm>
            <a:off x="1505864" y="1745120"/>
            <a:ext cx="28717" cy="23356"/>
          </a:xfrm>
          <a:custGeom>
            <a:avLst/>
            <a:gdLst/>
            <a:ahLst/>
            <a:cxnLst/>
            <a:rect l="l" t="t" r="r" b="b"/>
            <a:pathLst>
              <a:path w="38290" h="31141" extrusionOk="0">
                <a:moveTo>
                  <a:pt x="3144" y="6226"/>
                </a:moveTo>
                <a:cubicBezTo>
                  <a:pt x="8669" y="9369"/>
                  <a:pt x="14384" y="15275"/>
                  <a:pt x="20670" y="15275"/>
                </a:cubicBezTo>
                <a:cubicBezTo>
                  <a:pt x="26957" y="15275"/>
                  <a:pt x="32767" y="7560"/>
                  <a:pt x="36958" y="321"/>
                </a:cubicBezTo>
                <a:cubicBezTo>
                  <a:pt x="36958" y="-441"/>
                  <a:pt x="37910" y="321"/>
                  <a:pt x="38006" y="892"/>
                </a:cubicBezTo>
                <a:cubicBezTo>
                  <a:pt x="39339" y="13560"/>
                  <a:pt x="36196" y="27181"/>
                  <a:pt x="24194" y="30515"/>
                </a:cubicBezTo>
                <a:cubicBezTo>
                  <a:pt x="12193" y="33849"/>
                  <a:pt x="4192" y="23371"/>
                  <a:pt x="192" y="10989"/>
                </a:cubicBezTo>
                <a:cubicBezTo>
                  <a:pt x="-570" y="8703"/>
                  <a:pt x="1049" y="4988"/>
                  <a:pt x="3144" y="62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5" name="Google Shape;915;p18"/>
          <p:cNvSpPr/>
          <p:nvPr/>
        </p:nvSpPr>
        <p:spPr>
          <a:xfrm>
            <a:off x="1403611" y="1909495"/>
            <a:ext cx="31945" cy="14785"/>
          </a:xfrm>
          <a:custGeom>
            <a:avLst/>
            <a:gdLst/>
            <a:ahLst/>
            <a:cxnLst/>
            <a:rect l="l" t="t" r="r" b="b"/>
            <a:pathLst>
              <a:path w="42593" h="19714" extrusionOk="0">
                <a:moveTo>
                  <a:pt x="2035" y="325"/>
                </a:moveTo>
                <a:cubicBezTo>
                  <a:pt x="6988" y="5182"/>
                  <a:pt x="11560" y="11755"/>
                  <a:pt x="19371" y="12421"/>
                </a:cubicBezTo>
                <a:cubicBezTo>
                  <a:pt x="27055" y="12257"/>
                  <a:pt x="34618" y="10472"/>
                  <a:pt x="41564" y="7183"/>
                </a:cubicBezTo>
                <a:cubicBezTo>
                  <a:pt x="41958" y="7035"/>
                  <a:pt x="42397" y="7234"/>
                  <a:pt x="42545" y="7628"/>
                </a:cubicBezTo>
                <a:cubicBezTo>
                  <a:pt x="42619" y="7824"/>
                  <a:pt x="42609" y="8042"/>
                  <a:pt x="42517" y="8230"/>
                </a:cubicBezTo>
                <a:cubicBezTo>
                  <a:pt x="36515" y="16506"/>
                  <a:pt x="26456" y="20822"/>
                  <a:pt x="16323" y="19470"/>
                </a:cubicBezTo>
                <a:cubicBezTo>
                  <a:pt x="7704" y="17274"/>
                  <a:pt x="1268" y="10085"/>
                  <a:pt x="35" y="1277"/>
                </a:cubicBezTo>
                <a:cubicBezTo>
                  <a:pt x="-251" y="39"/>
                  <a:pt x="1274" y="-342"/>
                  <a:pt x="2035" y="32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6" name="Google Shape;916;p18"/>
          <p:cNvSpPr/>
          <p:nvPr/>
        </p:nvSpPr>
        <p:spPr>
          <a:xfrm>
            <a:off x="1419518" y="1695337"/>
            <a:ext cx="79525" cy="187379"/>
          </a:xfrm>
          <a:custGeom>
            <a:avLst/>
            <a:gdLst/>
            <a:ahLst/>
            <a:cxnLst/>
            <a:rect l="l" t="t" r="r" b="b"/>
            <a:pathLst>
              <a:path w="106033" h="249839" extrusionOk="0">
                <a:moveTo>
                  <a:pt x="70933" y="200048"/>
                </a:moveTo>
                <a:cubicBezTo>
                  <a:pt x="70933" y="200048"/>
                  <a:pt x="77029" y="230528"/>
                  <a:pt x="77887" y="245006"/>
                </a:cubicBezTo>
                <a:cubicBezTo>
                  <a:pt x="77887" y="246435"/>
                  <a:pt x="74458" y="247292"/>
                  <a:pt x="69505" y="247864"/>
                </a:cubicBezTo>
                <a:cubicBezTo>
                  <a:pt x="69505" y="247864"/>
                  <a:pt x="69505" y="247864"/>
                  <a:pt x="68933" y="247864"/>
                </a:cubicBezTo>
                <a:cubicBezTo>
                  <a:pt x="43821" y="254005"/>
                  <a:pt x="17383" y="245584"/>
                  <a:pt x="448" y="226052"/>
                </a:cubicBezTo>
                <a:cubicBezTo>
                  <a:pt x="-130" y="225499"/>
                  <a:pt x="-152" y="224582"/>
                  <a:pt x="401" y="224004"/>
                </a:cubicBezTo>
                <a:cubicBezTo>
                  <a:pt x="953" y="223425"/>
                  <a:pt x="1870" y="223404"/>
                  <a:pt x="2448" y="223956"/>
                </a:cubicBezTo>
                <a:cubicBezTo>
                  <a:pt x="21733" y="235466"/>
                  <a:pt x="44205" y="240474"/>
                  <a:pt x="66552" y="238244"/>
                </a:cubicBezTo>
                <a:cubicBezTo>
                  <a:pt x="67314" y="234148"/>
                  <a:pt x="54455" y="186332"/>
                  <a:pt x="57027" y="186047"/>
                </a:cubicBezTo>
                <a:cubicBezTo>
                  <a:pt x="68337" y="186384"/>
                  <a:pt x="79550" y="188242"/>
                  <a:pt x="90364" y="191571"/>
                </a:cubicBezTo>
                <a:cubicBezTo>
                  <a:pt x="79601" y="127658"/>
                  <a:pt x="58741" y="65936"/>
                  <a:pt x="48931" y="2119"/>
                </a:cubicBezTo>
                <a:cubicBezTo>
                  <a:pt x="48865" y="1016"/>
                  <a:pt x="49706" y="69"/>
                  <a:pt x="50809" y="4"/>
                </a:cubicBezTo>
                <a:cubicBezTo>
                  <a:pt x="51554" y="-41"/>
                  <a:pt x="52263" y="334"/>
                  <a:pt x="52645" y="976"/>
                </a:cubicBezTo>
                <a:cubicBezTo>
                  <a:pt x="79220" y="64031"/>
                  <a:pt x="93222" y="137374"/>
                  <a:pt x="105985" y="203096"/>
                </a:cubicBezTo>
                <a:cubicBezTo>
                  <a:pt x="107414" y="211288"/>
                  <a:pt x="76934" y="202144"/>
                  <a:pt x="70933" y="20004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7" name="Google Shape;917;p18"/>
          <p:cNvSpPr/>
          <p:nvPr/>
        </p:nvSpPr>
        <p:spPr>
          <a:xfrm>
            <a:off x="1416378" y="1862803"/>
            <a:ext cx="54125" cy="39587"/>
          </a:xfrm>
          <a:custGeom>
            <a:avLst/>
            <a:gdLst/>
            <a:ahLst/>
            <a:cxnLst/>
            <a:rect l="l" t="t" r="r" b="b"/>
            <a:pathLst>
              <a:path w="72166" h="52782" extrusionOk="0">
                <a:moveTo>
                  <a:pt x="72167" y="18383"/>
                </a:moveTo>
                <a:cubicBezTo>
                  <a:pt x="64559" y="30905"/>
                  <a:pt x="53868" y="41268"/>
                  <a:pt x="41116" y="48482"/>
                </a:cubicBezTo>
                <a:cubicBezTo>
                  <a:pt x="34031" y="52168"/>
                  <a:pt x="25968" y="53534"/>
                  <a:pt x="18065" y="52388"/>
                </a:cubicBezTo>
                <a:cubicBezTo>
                  <a:pt x="825" y="49816"/>
                  <a:pt x="-985" y="34481"/>
                  <a:pt x="348" y="21050"/>
                </a:cubicBezTo>
                <a:cubicBezTo>
                  <a:pt x="1299" y="13849"/>
                  <a:pt x="3089" y="6785"/>
                  <a:pt x="5682" y="0"/>
                </a:cubicBezTo>
                <a:cubicBezTo>
                  <a:pt x="25300" y="13097"/>
                  <a:pt x="48608" y="19541"/>
                  <a:pt x="72167" y="1838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8" name="Google Shape;918;p18"/>
          <p:cNvSpPr/>
          <p:nvPr/>
        </p:nvSpPr>
        <p:spPr>
          <a:xfrm>
            <a:off x="1416378" y="1878592"/>
            <a:ext cx="30836" cy="23798"/>
          </a:xfrm>
          <a:custGeom>
            <a:avLst/>
            <a:gdLst/>
            <a:ahLst/>
            <a:cxnLst/>
            <a:rect l="l" t="t" r="r" b="b"/>
            <a:pathLst>
              <a:path w="41115" h="31731" extrusionOk="0">
                <a:moveTo>
                  <a:pt x="41115" y="27432"/>
                </a:moveTo>
                <a:cubicBezTo>
                  <a:pt x="34031" y="31117"/>
                  <a:pt x="25968" y="32483"/>
                  <a:pt x="18065" y="31337"/>
                </a:cubicBezTo>
                <a:cubicBezTo>
                  <a:pt x="825" y="28766"/>
                  <a:pt x="-985" y="13430"/>
                  <a:pt x="348" y="0"/>
                </a:cubicBezTo>
                <a:cubicBezTo>
                  <a:pt x="18541" y="286"/>
                  <a:pt x="37687" y="9811"/>
                  <a:pt x="41115" y="27432"/>
                </a:cubicBez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9" name="Google Shape;919;p18"/>
          <p:cNvSpPr/>
          <p:nvPr/>
        </p:nvSpPr>
        <p:spPr>
          <a:xfrm>
            <a:off x="1140702" y="1483336"/>
            <a:ext cx="409454" cy="360916"/>
          </a:xfrm>
          <a:custGeom>
            <a:avLst/>
            <a:gdLst/>
            <a:ahLst/>
            <a:cxnLst/>
            <a:rect l="l" t="t" r="r" b="b"/>
            <a:pathLst>
              <a:path w="545938" h="481221" extrusionOk="0">
                <a:moveTo>
                  <a:pt x="374298" y="68569"/>
                </a:moveTo>
                <a:cubicBezTo>
                  <a:pt x="374298" y="68569"/>
                  <a:pt x="385919" y="115146"/>
                  <a:pt x="369631" y="148388"/>
                </a:cubicBezTo>
                <a:cubicBezTo>
                  <a:pt x="336103" y="216873"/>
                  <a:pt x="253712" y="197728"/>
                  <a:pt x="225137" y="224588"/>
                </a:cubicBezTo>
                <a:cubicBezTo>
                  <a:pt x="198467" y="249829"/>
                  <a:pt x="207039" y="302788"/>
                  <a:pt x="182846" y="328125"/>
                </a:cubicBezTo>
                <a:cubicBezTo>
                  <a:pt x="149223" y="362986"/>
                  <a:pt x="104265" y="348794"/>
                  <a:pt x="98550" y="372511"/>
                </a:cubicBezTo>
                <a:cubicBezTo>
                  <a:pt x="92835" y="396229"/>
                  <a:pt x="76166" y="471857"/>
                  <a:pt x="45876" y="481096"/>
                </a:cubicBezTo>
                <a:cubicBezTo>
                  <a:pt x="15587" y="490336"/>
                  <a:pt x="-117192" y="-15632"/>
                  <a:pt x="277239" y="5323"/>
                </a:cubicBezTo>
                <a:cubicBezTo>
                  <a:pt x="277239" y="5323"/>
                  <a:pt x="331626" y="-16204"/>
                  <a:pt x="415161" y="27325"/>
                </a:cubicBezTo>
                <a:cubicBezTo>
                  <a:pt x="507363" y="74950"/>
                  <a:pt x="545939" y="229160"/>
                  <a:pt x="545939" y="229160"/>
                </a:cubicBezTo>
                <a:cubicBezTo>
                  <a:pt x="545939" y="229160"/>
                  <a:pt x="544034" y="227065"/>
                  <a:pt x="530604" y="214873"/>
                </a:cubicBezTo>
                <a:cubicBezTo>
                  <a:pt x="511554" y="197823"/>
                  <a:pt x="504600" y="182107"/>
                  <a:pt x="490789" y="170962"/>
                </a:cubicBezTo>
                <a:cubicBezTo>
                  <a:pt x="469072" y="153532"/>
                  <a:pt x="456975" y="159913"/>
                  <a:pt x="434306" y="142387"/>
                </a:cubicBezTo>
                <a:cubicBezTo>
                  <a:pt x="399921" y="116956"/>
                  <a:pt x="374298" y="68569"/>
                  <a:pt x="374298" y="6856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0" name="Google Shape;920;p18"/>
          <p:cNvSpPr/>
          <p:nvPr/>
        </p:nvSpPr>
        <p:spPr>
          <a:xfrm>
            <a:off x="1207542" y="1518261"/>
            <a:ext cx="222543" cy="226614"/>
          </a:xfrm>
          <a:custGeom>
            <a:avLst/>
            <a:gdLst/>
            <a:ahLst/>
            <a:cxnLst/>
            <a:rect l="l" t="t" r="r" b="b"/>
            <a:pathLst>
              <a:path w="296724" h="302152" extrusionOk="0">
                <a:moveTo>
                  <a:pt x="279463" y="0"/>
                </a:moveTo>
                <a:cubicBezTo>
                  <a:pt x="285351" y="19814"/>
                  <a:pt x="288962" y="40234"/>
                  <a:pt x="290227" y="60865"/>
                </a:cubicBezTo>
                <a:cubicBezTo>
                  <a:pt x="292598" y="80913"/>
                  <a:pt x="289471" y="101228"/>
                  <a:pt x="281178" y="119634"/>
                </a:cubicBezTo>
                <a:cubicBezTo>
                  <a:pt x="270664" y="136409"/>
                  <a:pt x="254417" y="148796"/>
                  <a:pt x="235458" y="154496"/>
                </a:cubicBezTo>
                <a:cubicBezTo>
                  <a:pt x="216408" y="161258"/>
                  <a:pt x="195929" y="162973"/>
                  <a:pt x="175641" y="170783"/>
                </a:cubicBezTo>
                <a:cubicBezTo>
                  <a:pt x="165107" y="174777"/>
                  <a:pt x="155878" y="181600"/>
                  <a:pt x="148971" y="190500"/>
                </a:cubicBezTo>
                <a:cubicBezTo>
                  <a:pt x="142985" y="199692"/>
                  <a:pt x="138904" y="209992"/>
                  <a:pt x="136970" y="220790"/>
                </a:cubicBezTo>
                <a:cubicBezTo>
                  <a:pt x="132588" y="241078"/>
                  <a:pt x="128111" y="261080"/>
                  <a:pt x="114490" y="275463"/>
                </a:cubicBezTo>
                <a:cubicBezTo>
                  <a:pt x="100808" y="290124"/>
                  <a:pt x="81373" y="298031"/>
                  <a:pt x="61341" y="297085"/>
                </a:cubicBezTo>
                <a:cubicBezTo>
                  <a:pt x="41434" y="297085"/>
                  <a:pt x="19526" y="290989"/>
                  <a:pt x="0" y="299561"/>
                </a:cubicBezTo>
                <a:cubicBezTo>
                  <a:pt x="20193" y="292608"/>
                  <a:pt x="40386" y="300038"/>
                  <a:pt x="61055" y="301847"/>
                </a:cubicBezTo>
                <a:cubicBezTo>
                  <a:pt x="82807" y="303828"/>
                  <a:pt x="104321" y="296087"/>
                  <a:pt x="119824" y="280702"/>
                </a:cubicBezTo>
                <a:cubicBezTo>
                  <a:pt x="136207" y="265271"/>
                  <a:pt x="140875" y="242602"/>
                  <a:pt x="145542" y="222885"/>
                </a:cubicBezTo>
                <a:cubicBezTo>
                  <a:pt x="147368" y="213307"/>
                  <a:pt x="151058" y="204181"/>
                  <a:pt x="156400" y="196025"/>
                </a:cubicBezTo>
                <a:cubicBezTo>
                  <a:pt x="162421" y="188687"/>
                  <a:pt x="170323" y="183123"/>
                  <a:pt x="179260" y="179927"/>
                </a:cubicBezTo>
                <a:cubicBezTo>
                  <a:pt x="197453" y="172402"/>
                  <a:pt x="218408" y="170402"/>
                  <a:pt x="238411" y="162877"/>
                </a:cubicBezTo>
                <a:cubicBezTo>
                  <a:pt x="248625" y="159297"/>
                  <a:pt x="258254" y="154225"/>
                  <a:pt x="266986" y="147828"/>
                </a:cubicBezTo>
                <a:cubicBezTo>
                  <a:pt x="275991" y="141493"/>
                  <a:pt x="283235" y="132971"/>
                  <a:pt x="288036" y="123063"/>
                </a:cubicBezTo>
                <a:cubicBezTo>
                  <a:pt x="296130" y="103225"/>
                  <a:pt x="298634" y="81549"/>
                  <a:pt x="295275" y="60388"/>
                </a:cubicBezTo>
                <a:cubicBezTo>
                  <a:pt x="292283" y="39730"/>
                  <a:pt x="286979" y="19474"/>
                  <a:pt x="27946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1" name="Google Shape;921;p18"/>
          <p:cNvSpPr/>
          <p:nvPr/>
        </p:nvSpPr>
        <p:spPr>
          <a:xfrm>
            <a:off x="1422641" y="1531906"/>
            <a:ext cx="110728" cy="122444"/>
          </a:xfrm>
          <a:custGeom>
            <a:avLst/>
            <a:gdLst/>
            <a:ahLst/>
            <a:cxnLst/>
            <a:rect l="l" t="t" r="r" b="b"/>
            <a:pathLst>
              <a:path w="147637" h="163258" extrusionOk="0">
                <a:moveTo>
                  <a:pt x="0" y="0"/>
                </a:moveTo>
                <a:cubicBezTo>
                  <a:pt x="3649" y="19040"/>
                  <a:pt x="9865" y="37496"/>
                  <a:pt x="18479" y="54864"/>
                </a:cubicBezTo>
                <a:cubicBezTo>
                  <a:pt x="26792" y="73164"/>
                  <a:pt x="40394" y="88557"/>
                  <a:pt x="57531" y="99060"/>
                </a:cubicBezTo>
                <a:cubicBezTo>
                  <a:pt x="66228" y="103626"/>
                  <a:pt x="75352" y="107327"/>
                  <a:pt x="84773" y="110109"/>
                </a:cubicBezTo>
                <a:cubicBezTo>
                  <a:pt x="93043" y="112898"/>
                  <a:pt x="100368" y="117947"/>
                  <a:pt x="105918" y="124682"/>
                </a:cubicBezTo>
                <a:cubicBezTo>
                  <a:pt x="110683" y="133133"/>
                  <a:pt x="116335" y="141051"/>
                  <a:pt x="122777" y="148304"/>
                </a:cubicBezTo>
                <a:cubicBezTo>
                  <a:pt x="129804" y="155134"/>
                  <a:pt x="138311" y="160252"/>
                  <a:pt x="147638" y="163259"/>
                </a:cubicBezTo>
                <a:cubicBezTo>
                  <a:pt x="139409" y="158680"/>
                  <a:pt x="132185" y="152493"/>
                  <a:pt x="126397" y="145066"/>
                </a:cubicBezTo>
                <a:cubicBezTo>
                  <a:pt x="120791" y="137411"/>
                  <a:pt x="115972" y="129209"/>
                  <a:pt x="112014" y="120587"/>
                </a:cubicBezTo>
                <a:cubicBezTo>
                  <a:pt x="106184" y="111861"/>
                  <a:pt x="97752" y="105195"/>
                  <a:pt x="87916" y="101537"/>
                </a:cubicBezTo>
                <a:cubicBezTo>
                  <a:pt x="79144" y="98807"/>
                  <a:pt x="70633" y="95300"/>
                  <a:pt x="62484" y="91059"/>
                </a:cubicBezTo>
                <a:cubicBezTo>
                  <a:pt x="46921" y="81241"/>
                  <a:pt x="34132" y="67599"/>
                  <a:pt x="25337" y="51435"/>
                </a:cubicBezTo>
                <a:cubicBezTo>
                  <a:pt x="15741" y="34881"/>
                  <a:pt x="7277" y="17697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2" name="Google Shape;922;p18"/>
          <p:cNvSpPr/>
          <p:nvPr/>
        </p:nvSpPr>
        <p:spPr>
          <a:xfrm>
            <a:off x="1125965" y="1762900"/>
            <a:ext cx="107079" cy="140672"/>
          </a:xfrm>
          <a:custGeom>
            <a:avLst/>
            <a:gdLst/>
            <a:ahLst/>
            <a:cxnLst/>
            <a:rect l="l" t="t" r="r" b="b"/>
            <a:pathLst>
              <a:path w="142772" h="187562" extrusionOk="0">
                <a:moveTo>
                  <a:pt x="125532" y="74340"/>
                </a:moveTo>
                <a:cubicBezTo>
                  <a:pt x="125532" y="74340"/>
                  <a:pt x="58857" y="-19958"/>
                  <a:pt x="16090" y="3855"/>
                </a:cubicBezTo>
                <a:cubicBezTo>
                  <a:pt x="-26677" y="27667"/>
                  <a:pt x="23805" y="164542"/>
                  <a:pt x="74288" y="183115"/>
                </a:cubicBezTo>
                <a:cubicBezTo>
                  <a:pt x="100140" y="194632"/>
                  <a:pt x="130434" y="183011"/>
                  <a:pt x="141951" y="157159"/>
                </a:cubicBezTo>
                <a:cubicBezTo>
                  <a:pt x="142238" y="156514"/>
                  <a:pt x="142512" y="155863"/>
                  <a:pt x="142773" y="15520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3" name="Google Shape;923;p18"/>
          <p:cNvSpPr/>
          <p:nvPr/>
        </p:nvSpPr>
        <p:spPr>
          <a:xfrm>
            <a:off x="1149090" y="1794938"/>
            <a:ext cx="63225" cy="87672"/>
          </a:xfrm>
          <a:custGeom>
            <a:avLst/>
            <a:gdLst/>
            <a:ahLst/>
            <a:cxnLst/>
            <a:rect l="l" t="t" r="r" b="b"/>
            <a:pathLst>
              <a:path w="84300" h="116896" extrusionOk="0">
                <a:moveTo>
                  <a:pt x="497" y="0"/>
                </a:moveTo>
                <a:cubicBezTo>
                  <a:pt x="103" y="147"/>
                  <a:pt x="-99" y="585"/>
                  <a:pt x="48" y="980"/>
                </a:cubicBezTo>
                <a:cubicBezTo>
                  <a:pt x="125" y="1188"/>
                  <a:pt x="289" y="1352"/>
                  <a:pt x="497" y="1429"/>
                </a:cubicBezTo>
                <a:cubicBezTo>
                  <a:pt x="35835" y="15526"/>
                  <a:pt x="54599" y="48197"/>
                  <a:pt x="67839" y="82106"/>
                </a:cubicBezTo>
                <a:cubicBezTo>
                  <a:pt x="57266" y="69056"/>
                  <a:pt x="42883" y="62008"/>
                  <a:pt x="25453" y="74581"/>
                </a:cubicBezTo>
                <a:cubicBezTo>
                  <a:pt x="24595" y="75248"/>
                  <a:pt x="25453" y="76676"/>
                  <a:pt x="26405" y="76486"/>
                </a:cubicBezTo>
                <a:cubicBezTo>
                  <a:pt x="39104" y="72317"/>
                  <a:pt x="53049" y="76635"/>
                  <a:pt x="61171" y="87249"/>
                </a:cubicBezTo>
                <a:cubicBezTo>
                  <a:pt x="67752" y="95952"/>
                  <a:pt x="73373" y="105341"/>
                  <a:pt x="77935" y="115253"/>
                </a:cubicBezTo>
                <a:cubicBezTo>
                  <a:pt x="79650" y="118396"/>
                  <a:pt x="85365" y="116681"/>
                  <a:pt x="84127" y="113062"/>
                </a:cubicBezTo>
                <a:lnTo>
                  <a:pt x="84127" y="112300"/>
                </a:lnTo>
                <a:cubicBezTo>
                  <a:pt x="84508" y="67151"/>
                  <a:pt x="49075" y="4286"/>
                  <a:pt x="49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4" name="Google Shape;924;p18"/>
          <p:cNvSpPr/>
          <p:nvPr/>
        </p:nvSpPr>
        <p:spPr>
          <a:xfrm>
            <a:off x="1480603" y="2645333"/>
            <a:ext cx="379261" cy="548247"/>
          </a:xfrm>
          <a:custGeom>
            <a:avLst/>
            <a:gdLst/>
            <a:ahLst/>
            <a:cxnLst/>
            <a:rect l="l" t="t" r="r" b="b"/>
            <a:pathLst>
              <a:path w="505681" h="730996" extrusionOk="0">
                <a:moveTo>
                  <a:pt x="491929" y="60765"/>
                </a:moveTo>
                <a:cubicBezTo>
                  <a:pt x="524505" y="117915"/>
                  <a:pt x="499073" y="423191"/>
                  <a:pt x="417063" y="668269"/>
                </a:cubicBezTo>
                <a:cubicBezTo>
                  <a:pt x="397251" y="727229"/>
                  <a:pt x="-5561" y="760948"/>
                  <a:pt x="58" y="694559"/>
                </a:cubicBezTo>
                <a:cubicBezTo>
                  <a:pt x="7488" y="606357"/>
                  <a:pt x="117597" y="105628"/>
                  <a:pt x="130551" y="84959"/>
                </a:cubicBezTo>
                <a:cubicBezTo>
                  <a:pt x="212561" y="-42200"/>
                  <a:pt x="453829" y="-6196"/>
                  <a:pt x="491929" y="60765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5" name="Google Shape;925;p18"/>
          <p:cNvSpPr/>
          <p:nvPr/>
        </p:nvSpPr>
        <p:spPr>
          <a:xfrm>
            <a:off x="1393710" y="3046952"/>
            <a:ext cx="415752" cy="445699"/>
          </a:xfrm>
          <a:custGeom>
            <a:avLst/>
            <a:gdLst/>
            <a:ahLst/>
            <a:cxnLst/>
            <a:rect l="l" t="t" r="r" b="b"/>
            <a:pathLst>
              <a:path w="554336" h="594265" extrusionOk="0">
                <a:moveTo>
                  <a:pt x="51717" y="550736"/>
                </a:moveTo>
                <a:cubicBezTo>
                  <a:pt x="89055" y="574262"/>
                  <a:pt x="123822" y="544735"/>
                  <a:pt x="123822" y="544735"/>
                </a:cubicBezTo>
                <a:cubicBezTo>
                  <a:pt x="133418" y="564489"/>
                  <a:pt x="149627" y="580260"/>
                  <a:pt x="169637" y="589312"/>
                </a:cubicBezTo>
                <a:cubicBezTo>
                  <a:pt x="205642" y="603600"/>
                  <a:pt x="243837" y="553403"/>
                  <a:pt x="243837" y="553403"/>
                </a:cubicBezTo>
                <a:cubicBezTo>
                  <a:pt x="258074" y="571818"/>
                  <a:pt x="277523" y="585524"/>
                  <a:pt x="299653" y="592741"/>
                </a:cubicBezTo>
                <a:cubicBezTo>
                  <a:pt x="335563" y="603028"/>
                  <a:pt x="381283" y="557879"/>
                  <a:pt x="381283" y="557879"/>
                </a:cubicBezTo>
                <a:cubicBezTo>
                  <a:pt x="403701" y="567569"/>
                  <a:pt x="428860" y="568854"/>
                  <a:pt x="452149" y="561499"/>
                </a:cubicBezTo>
                <a:cubicBezTo>
                  <a:pt x="513680" y="539496"/>
                  <a:pt x="534826" y="442055"/>
                  <a:pt x="548923" y="380524"/>
                </a:cubicBezTo>
                <a:cubicBezTo>
                  <a:pt x="563020" y="318992"/>
                  <a:pt x="545113" y="130112"/>
                  <a:pt x="545303" y="93917"/>
                </a:cubicBezTo>
                <a:lnTo>
                  <a:pt x="149349" y="0"/>
                </a:lnTo>
                <a:cubicBezTo>
                  <a:pt x="149349" y="0"/>
                  <a:pt x="7712" y="258890"/>
                  <a:pt x="1045" y="333946"/>
                </a:cubicBezTo>
                <a:cubicBezTo>
                  <a:pt x="-4194" y="397193"/>
                  <a:pt x="9903" y="524351"/>
                  <a:pt x="51717" y="55073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6" name="Google Shape;926;p18"/>
          <p:cNvSpPr/>
          <p:nvPr/>
        </p:nvSpPr>
        <p:spPr>
          <a:xfrm>
            <a:off x="1481880" y="3300062"/>
            <a:ext cx="9842" cy="155321"/>
          </a:xfrm>
          <a:custGeom>
            <a:avLst/>
            <a:gdLst/>
            <a:ahLst/>
            <a:cxnLst/>
            <a:rect l="l" t="t" r="r" b="b"/>
            <a:pathLst>
              <a:path w="13122" h="207094" extrusionOk="0">
                <a:moveTo>
                  <a:pt x="4452" y="205921"/>
                </a:moveTo>
                <a:cubicBezTo>
                  <a:pt x="-6025" y="137341"/>
                  <a:pt x="4452" y="69428"/>
                  <a:pt x="10739" y="1039"/>
                </a:cubicBezTo>
                <a:cubicBezTo>
                  <a:pt x="10739" y="-485"/>
                  <a:pt x="13215" y="-200"/>
                  <a:pt x="13120" y="1039"/>
                </a:cubicBezTo>
                <a:cubicBezTo>
                  <a:pt x="5881" y="68952"/>
                  <a:pt x="12263" y="137437"/>
                  <a:pt x="7786" y="205540"/>
                </a:cubicBezTo>
                <a:cubicBezTo>
                  <a:pt x="7698" y="206483"/>
                  <a:pt x="6862" y="207175"/>
                  <a:pt x="5919" y="207087"/>
                </a:cubicBezTo>
                <a:cubicBezTo>
                  <a:pt x="5242" y="207023"/>
                  <a:pt x="4667" y="206566"/>
                  <a:pt x="4453" y="20592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7" name="Google Shape;927;p18"/>
          <p:cNvSpPr/>
          <p:nvPr/>
        </p:nvSpPr>
        <p:spPr>
          <a:xfrm>
            <a:off x="1574521" y="3314735"/>
            <a:ext cx="25872" cy="148632"/>
          </a:xfrm>
          <a:custGeom>
            <a:avLst/>
            <a:gdLst/>
            <a:ahLst/>
            <a:cxnLst/>
            <a:rect l="l" t="t" r="r" b="b"/>
            <a:pathLst>
              <a:path w="34496" h="198176" extrusionOk="0">
                <a:moveTo>
                  <a:pt x="280" y="196359"/>
                </a:moveTo>
                <a:cubicBezTo>
                  <a:pt x="-605" y="180552"/>
                  <a:pt x="612" y="164697"/>
                  <a:pt x="3899" y="149210"/>
                </a:cubicBezTo>
                <a:cubicBezTo>
                  <a:pt x="6312" y="132637"/>
                  <a:pt x="8979" y="116127"/>
                  <a:pt x="11900" y="99680"/>
                </a:cubicBezTo>
                <a:cubicBezTo>
                  <a:pt x="17806" y="66597"/>
                  <a:pt x="24537" y="33704"/>
                  <a:pt x="32093" y="1001"/>
                </a:cubicBezTo>
                <a:cubicBezTo>
                  <a:pt x="32093" y="-427"/>
                  <a:pt x="34760" y="-237"/>
                  <a:pt x="34475" y="1001"/>
                </a:cubicBezTo>
                <a:cubicBezTo>
                  <a:pt x="28664" y="33958"/>
                  <a:pt x="23330" y="66914"/>
                  <a:pt x="18854" y="100062"/>
                </a:cubicBezTo>
                <a:cubicBezTo>
                  <a:pt x="16663" y="116635"/>
                  <a:pt x="14567" y="133304"/>
                  <a:pt x="12567" y="149877"/>
                </a:cubicBezTo>
                <a:cubicBezTo>
                  <a:pt x="11726" y="165672"/>
                  <a:pt x="9138" y="181325"/>
                  <a:pt x="4852" y="196550"/>
                </a:cubicBezTo>
                <a:cubicBezTo>
                  <a:pt x="4435" y="197797"/>
                  <a:pt x="3086" y="198470"/>
                  <a:pt x="1839" y="198054"/>
                </a:cubicBezTo>
                <a:cubicBezTo>
                  <a:pt x="1063" y="197794"/>
                  <a:pt x="474" y="197154"/>
                  <a:pt x="280" y="19635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8" name="Google Shape;928;p18"/>
          <p:cNvSpPr/>
          <p:nvPr/>
        </p:nvSpPr>
        <p:spPr>
          <a:xfrm>
            <a:off x="1679740" y="3330326"/>
            <a:ext cx="24515" cy="134632"/>
          </a:xfrm>
          <a:custGeom>
            <a:avLst/>
            <a:gdLst/>
            <a:ahLst/>
            <a:cxnLst/>
            <a:rect l="l" t="t" r="r" b="b"/>
            <a:pathLst>
              <a:path w="32686" h="179509" extrusionOk="0">
                <a:moveTo>
                  <a:pt x="101" y="178619"/>
                </a:moveTo>
                <a:cubicBezTo>
                  <a:pt x="-472" y="164310"/>
                  <a:pt x="1396" y="150009"/>
                  <a:pt x="5625" y="136328"/>
                </a:cubicBezTo>
                <a:cubicBezTo>
                  <a:pt x="8578" y="121373"/>
                  <a:pt x="11531" y="106324"/>
                  <a:pt x="14388" y="91370"/>
                </a:cubicBezTo>
                <a:cubicBezTo>
                  <a:pt x="20008" y="61271"/>
                  <a:pt x="25628" y="31267"/>
                  <a:pt x="30295" y="1073"/>
                </a:cubicBezTo>
                <a:cubicBezTo>
                  <a:pt x="30295" y="-451"/>
                  <a:pt x="32867" y="-261"/>
                  <a:pt x="32676" y="1073"/>
                </a:cubicBezTo>
                <a:cubicBezTo>
                  <a:pt x="28104" y="31838"/>
                  <a:pt x="24009" y="62604"/>
                  <a:pt x="19151" y="93275"/>
                </a:cubicBezTo>
                <a:cubicBezTo>
                  <a:pt x="16865" y="108324"/>
                  <a:pt x="14388" y="123469"/>
                  <a:pt x="11817" y="138423"/>
                </a:cubicBezTo>
                <a:cubicBezTo>
                  <a:pt x="10913" y="152517"/>
                  <a:pt x="7459" y="166329"/>
                  <a:pt x="1625" y="179190"/>
                </a:cubicBezTo>
                <a:cubicBezTo>
                  <a:pt x="1328" y="179559"/>
                  <a:pt x="788" y="179617"/>
                  <a:pt x="419" y="179320"/>
                </a:cubicBezTo>
                <a:cubicBezTo>
                  <a:pt x="208" y="179150"/>
                  <a:pt x="90" y="178890"/>
                  <a:pt x="101" y="1786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9" name="Google Shape;929;p18"/>
          <p:cNvSpPr/>
          <p:nvPr/>
        </p:nvSpPr>
        <p:spPr>
          <a:xfrm>
            <a:off x="1390928" y="3046595"/>
            <a:ext cx="139868" cy="444419"/>
          </a:xfrm>
          <a:custGeom>
            <a:avLst/>
            <a:gdLst/>
            <a:ahLst/>
            <a:cxnLst/>
            <a:rect l="l" t="t" r="r" b="b"/>
            <a:pathLst>
              <a:path w="186491" h="592559" extrusionOk="0">
                <a:moveTo>
                  <a:pt x="153059" y="190"/>
                </a:moveTo>
                <a:cubicBezTo>
                  <a:pt x="127278" y="49911"/>
                  <a:pt x="102322" y="100076"/>
                  <a:pt x="78192" y="150686"/>
                </a:cubicBezTo>
                <a:cubicBezTo>
                  <a:pt x="45045" y="226886"/>
                  <a:pt x="-103" y="302133"/>
                  <a:pt x="7136" y="387668"/>
                </a:cubicBezTo>
                <a:cubicBezTo>
                  <a:pt x="10279" y="435293"/>
                  <a:pt x="19137" y="534448"/>
                  <a:pt x="68286" y="555688"/>
                </a:cubicBezTo>
                <a:cubicBezTo>
                  <a:pt x="88573" y="560360"/>
                  <a:pt x="109888" y="556318"/>
                  <a:pt x="127056" y="544544"/>
                </a:cubicBezTo>
                <a:lnTo>
                  <a:pt x="127818" y="543973"/>
                </a:lnTo>
                <a:lnTo>
                  <a:pt x="128294" y="544830"/>
                </a:lnTo>
                <a:cubicBezTo>
                  <a:pt x="140295" y="566452"/>
                  <a:pt x="158679" y="593788"/>
                  <a:pt x="186492" y="592455"/>
                </a:cubicBezTo>
                <a:cubicBezTo>
                  <a:pt x="158488" y="594455"/>
                  <a:pt x="139438" y="567214"/>
                  <a:pt x="126865" y="545592"/>
                </a:cubicBezTo>
                <a:lnTo>
                  <a:pt x="128103" y="545592"/>
                </a:lnTo>
                <a:cubicBezTo>
                  <a:pt x="116698" y="554301"/>
                  <a:pt x="102986" y="559468"/>
                  <a:pt x="88670" y="560451"/>
                </a:cubicBezTo>
                <a:cubicBezTo>
                  <a:pt x="40188" y="567214"/>
                  <a:pt x="21995" y="508635"/>
                  <a:pt x="12470" y="471583"/>
                </a:cubicBezTo>
                <a:cubicBezTo>
                  <a:pt x="1040" y="416814"/>
                  <a:pt x="-6580" y="358045"/>
                  <a:pt x="8088" y="303371"/>
                </a:cubicBezTo>
                <a:cubicBezTo>
                  <a:pt x="43331" y="196501"/>
                  <a:pt x="98766" y="97727"/>
                  <a:pt x="15344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0" name="Google Shape;930;p18"/>
          <p:cNvSpPr/>
          <p:nvPr/>
        </p:nvSpPr>
        <p:spPr>
          <a:xfrm>
            <a:off x="1474076" y="2630636"/>
            <a:ext cx="408401" cy="501613"/>
          </a:xfrm>
          <a:custGeom>
            <a:avLst/>
            <a:gdLst/>
            <a:ahLst/>
            <a:cxnLst/>
            <a:rect l="l" t="t" r="r" b="b"/>
            <a:pathLst>
              <a:path w="544535" h="668817" extrusionOk="0">
                <a:moveTo>
                  <a:pt x="485775" y="668817"/>
                </a:moveTo>
                <a:lnTo>
                  <a:pt x="0" y="605571"/>
                </a:lnTo>
                <a:cubicBezTo>
                  <a:pt x="0" y="605571"/>
                  <a:pt x="9525" y="560137"/>
                  <a:pt x="23050" y="496129"/>
                </a:cubicBezTo>
                <a:cubicBezTo>
                  <a:pt x="28861" y="469173"/>
                  <a:pt x="286" y="438979"/>
                  <a:pt x="7620" y="407356"/>
                </a:cubicBezTo>
                <a:cubicBezTo>
                  <a:pt x="37719" y="277054"/>
                  <a:pt x="112395" y="124559"/>
                  <a:pt x="139446" y="91126"/>
                </a:cubicBezTo>
                <a:cubicBezTo>
                  <a:pt x="188309" y="30356"/>
                  <a:pt x="423863" y="-63750"/>
                  <a:pt x="503777" y="62551"/>
                </a:cubicBezTo>
                <a:cubicBezTo>
                  <a:pt x="530543" y="104747"/>
                  <a:pt x="555403" y="295913"/>
                  <a:pt x="539591" y="453076"/>
                </a:cubicBezTo>
                <a:cubicBezTo>
                  <a:pt x="536638" y="482604"/>
                  <a:pt x="498824" y="535277"/>
                  <a:pt x="495967" y="560423"/>
                </a:cubicBezTo>
                <a:cubicBezTo>
                  <a:pt x="488061" y="628812"/>
                  <a:pt x="485775" y="668817"/>
                  <a:pt x="485775" y="66881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1" name="Google Shape;931;p18"/>
          <p:cNvSpPr/>
          <p:nvPr/>
        </p:nvSpPr>
        <p:spPr>
          <a:xfrm>
            <a:off x="1476719" y="2640330"/>
            <a:ext cx="405122" cy="491918"/>
          </a:xfrm>
          <a:custGeom>
            <a:avLst/>
            <a:gdLst/>
            <a:ahLst/>
            <a:cxnLst/>
            <a:rect l="l" t="t" r="r" b="b"/>
            <a:pathLst>
              <a:path w="540162" h="655891" extrusionOk="0">
                <a:moveTo>
                  <a:pt x="280416" y="0"/>
                </a:moveTo>
                <a:lnTo>
                  <a:pt x="440531" y="0"/>
                </a:lnTo>
                <a:cubicBezTo>
                  <a:pt x="449068" y="3529"/>
                  <a:pt x="457183" y="8002"/>
                  <a:pt x="464725" y="13335"/>
                </a:cubicBezTo>
                <a:lnTo>
                  <a:pt x="240887" y="13335"/>
                </a:lnTo>
                <a:cubicBezTo>
                  <a:pt x="253555" y="8191"/>
                  <a:pt x="266795" y="3810"/>
                  <a:pt x="280416" y="0"/>
                </a:cubicBezTo>
                <a:close/>
                <a:moveTo>
                  <a:pt x="117538" y="106299"/>
                </a:moveTo>
                <a:lnTo>
                  <a:pt x="519208" y="106299"/>
                </a:lnTo>
                <a:cubicBezTo>
                  <a:pt x="518192" y="101727"/>
                  <a:pt x="517144" y="97346"/>
                  <a:pt x="516065" y="93154"/>
                </a:cubicBezTo>
                <a:lnTo>
                  <a:pt x="125635" y="93154"/>
                </a:lnTo>
                <a:cubicBezTo>
                  <a:pt x="122873" y="97060"/>
                  <a:pt x="120301" y="101441"/>
                  <a:pt x="117538" y="106299"/>
                </a:cubicBezTo>
                <a:close/>
                <a:moveTo>
                  <a:pt x="71342" y="199454"/>
                </a:moveTo>
                <a:lnTo>
                  <a:pt x="533686" y="199454"/>
                </a:lnTo>
                <a:cubicBezTo>
                  <a:pt x="533209" y="194977"/>
                  <a:pt x="532733" y="190690"/>
                  <a:pt x="532257" y="186404"/>
                </a:cubicBezTo>
                <a:lnTo>
                  <a:pt x="77153" y="186404"/>
                </a:lnTo>
                <a:cubicBezTo>
                  <a:pt x="75248" y="190690"/>
                  <a:pt x="73247" y="194977"/>
                  <a:pt x="71342" y="199454"/>
                </a:cubicBezTo>
                <a:close/>
                <a:moveTo>
                  <a:pt x="34195" y="292703"/>
                </a:moveTo>
                <a:lnTo>
                  <a:pt x="540163" y="292703"/>
                </a:lnTo>
                <a:cubicBezTo>
                  <a:pt x="540163" y="288322"/>
                  <a:pt x="540163" y="283940"/>
                  <a:pt x="539687" y="279559"/>
                </a:cubicBezTo>
                <a:lnTo>
                  <a:pt x="38862" y="279559"/>
                </a:lnTo>
                <a:cubicBezTo>
                  <a:pt x="37338" y="283845"/>
                  <a:pt x="35719" y="288226"/>
                  <a:pt x="34195" y="292703"/>
                </a:cubicBezTo>
                <a:close/>
                <a:moveTo>
                  <a:pt x="5620" y="385858"/>
                </a:moveTo>
                <a:lnTo>
                  <a:pt x="539020" y="385858"/>
                </a:lnTo>
                <a:cubicBezTo>
                  <a:pt x="539020" y="381476"/>
                  <a:pt x="539020" y="377190"/>
                  <a:pt x="539020" y="372808"/>
                </a:cubicBezTo>
                <a:lnTo>
                  <a:pt x="9334" y="372808"/>
                </a:lnTo>
                <a:cubicBezTo>
                  <a:pt x="8096" y="377190"/>
                  <a:pt x="6953" y="381571"/>
                  <a:pt x="6001" y="385858"/>
                </a:cubicBezTo>
                <a:close/>
                <a:moveTo>
                  <a:pt x="19526" y="479107"/>
                </a:moveTo>
                <a:lnTo>
                  <a:pt x="521875" y="479107"/>
                </a:lnTo>
                <a:cubicBezTo>
                  <a:pt x="523970" y="474631"/>
                  <a:pt x="526066" y="470249"/>
                  <a:pt x="527876" y="465963"/>
                </a:cubicBezTo>
                <a:lnTo>
                  <a:pt x="19050" y="465963"/>
                </a:lnTo>
                <a:cubicBezTo>
                  <a:pt x="20040" y="470270"/>
                  <a:pt x="20329" y="474708"/>
                  <a:pt x="19907" y="479107"/>
                </a:cubicBezTo>
                <a:close/>
                <a:moveTo>
                  <a:pt x="0" y="572262"/>
                </a:moveTo>
                <a:lnTo>
                  <a:pt x="489299" y="572262"/>
                </a:lnTo>
                <a:cubicBezTo>
                  <a:pt x="489299" y="568071"/>
                  <a:pt x="490157" y="563689"/>
                  <a:pt x="490633" y="559213"/>
                </a:cubicBezTo>
                <a:lnTo>
                  <a:pt x="3143" y="559213"/>
                </a:lnTo>
                <a:cubicBezTo>
                  <a:pt x="1810" y="563975"/>
                  <a:pt x="1238" y="568357"/>
                  <a:pt x="381" y="572262"/>
                </a:cubicBezTo>
                <a:close/>
                <a:moveTo>
                  <a:pt x="454914" y="652367"/>
                </a:moveTo>
                <a:lnTo>
                  <a:pt x="481965" y="655891"/>
                </a:lnTo>
                <a:cubicBezTo>
                  <a:pt x="481965" y="655891"/>
                  <a:pt x="481965" y="654748"/>
                  <a:pt x="481965" y="652367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2" name="Google Shape;932;p18"/>
          <p:cNvSpPr/>
          <p:nvPr/>
        </p:nvSpPr>
        <p:spPr>
          <a:xfrm>
            <a:off x="1509338" y="3002725"/>
            <a:ext cx="308644" cy="36799"/>
          </a:xfrm>
          <a:custGeom>
            <a:avLst/>
            <a:gdLst/>
            <a:ahLst/>
            <a:cxnLst/>
            <a:rect l="l" t="t" r="r" b="b"/>
            <a:pathLst>
              <a:path w="411525" h="49065" extrusionOk="0">
                <a:moveTo>
                  <a:pt x="410088" y="49063"/>
                </a:moveTo>
                <a:cubicBezTo>
                  <a:pt x="341413" y="44110"/>
                  <a:pt x="62521" y="14011"/>
                  <a:pt x="3180" y="3343"/>
                </a:cubicBezTo>
                <a:cubicBezTo>
                  <a:pt x="-916" y="2676"/>
                  <a:pt x="-1202" y="-181"/>
                  <a:pt x="3180" y="9"/>
                </a:cubicBezTo>
                <a:cubicBezTo>
                  <a:pt x="209682" y="9534"/>
                  <a:pt x="343699" y="38109"/>
                  <a:pt x="410374" y="46301"/>
                </a:cubicBezTo>
                <a:cubicBezTo>
                  <a:pt x="412088" y="46491"/>
                  <a:pt x="411802" y="49158"/>
                  <a:pt x="410088" y="490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3" name="Google Shape;933;p18"/>
          <p:cNvSpPr/>
          <p:nvPr/>
        </p:nvSpPr>
        <p:spPr>
          <a:xfrm>
            <a:off x="1479719" y="2642116"/>
            <a:ext cx="195238" cy="294037"/>
          </a:xfrm>
          <a:custGeom>
            <a:avLst/>
            <a:gdLst/>
            <a:ahLst/>
            <a:cxnLst/>
            <a:rect l="l" t="t" r="r" b="b"/>
            <a:pathLst>
              <a:path w="260318" h="392049" extrusionOk="0">
                <a:moveTo>
                  <a:pt x="260223" y="0"/>
                </a:moveTo>
                <a:cubicBezTo>
                  <a:pt x="213170" y="29432"/>
                  <a:pt x="162401" y="55436"/>
                  <a:pt x="126873" y="98107"/>
                </a:cubicBezTo>
                <a:cubicBezTo>
                  <a:pt x="86296" y="174307"/>
                  <a:pt x="53435" y="254794"/>
                  <a:pt x="19621" y="334042"/>
                </a:cubicBezTo>
                <a:cubicBezTo>
                  <a:pt x="11466" y="352793"/>
                  <a:pt x="4902" y="372197"/>
                  <a:pt x="0" y="392049"/>
                </a:cubicBezTo>
                <a:cubicBezTo>
                  <a:pt x="902" y="371298"/>
                  <a:pt x="4455" y="350748"/>
                  <a:pt x="10573" y="330898"/>
                </a:cubicBezTo>
                <a:cubicBezTo>
                  <a:pt x="34470" y="245917"/>
                  <a:pt x="69035" y="164305"/>
                  <a:pt x="113443" y="88011"/>
                </a:cubicBezTo>
                <a:cubicBezTo>
                  <a:pt x="152019" y="44767"/>
                  <a:pt x="208026" y="21336"/>
                  <a:pt x="26031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4" name="Google Shape;934;p18"/>
          <p:cNvSpPr/>
          <p:nvPr/>
        </p:nvSpPr>
        <p:spPr>
          <a:xfrm>
            <a:off x="954731" y="2105728"/>
            <a:ext cx="386843" cy="1072772"/>
          </a:xfrm>
          <a:custGeom>
            <a:avLst/>
            <a:gdLst/>
            <a:ahLst/>
            <a:cxnLst/>
            <a:rect l="l" t="t" r="r" b="b"/>
            <a:pathLst>
              <a:path w="515791" h="1430363" extrusionOk="0">
                <a:moveTo>
                  <a:pt x="169442" y="114156"/>
                </a:moveTo>
                <a:cubicBezTo>
                  <a:pt x="115625" y="287130"/>
                  <a:pt x="10850" y="676131"/>
                  <a:pt x="659" y="790431"/>
                </a:cubicBezTo>
                <a:cubicBezTo>
                  <a:pt x="-8866" y="897683"/>
                  <a:pt x="88098" y="1323831"/>
                  <a:pt x="87050" y="1389363"/>
                </a:cubicBezTo>
                <a:cubicBezTo>
                  <a:pt x="85622" y="1472135"/>
                  <a:pt x="523962" y="1413080"/>
                  <a:pt x="515675" y="1356788"/>
                </a:cubicBezTo>
                <a:cubicBezTo>
                  <a:pt x="509960" y="1316878"/>
                  <a:pt x="351274" y="800813"/>
                  <a:pt x="343273" y="756046"/>
                </a:cubicBezTo>
                <a:cubicBezTo>
                  <a:pt x="327080" y="665463"/>
                  <a:pt x="329747" y="297131"/>
                  <a:pt x="314126" y="116823"/>
                </a:cubicBezTo>
                <a:cubicBezTo>
                  <a:pt x="297743" y="-69676"/>
                  <a:pt x="206208" y="-4144"/>
                  <a:pt x="169442" y="11415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5" name="Google Shape;935;p18"/>
          <p:cNvSpPr/>
          <p:nvPr/>
        </p:nvSpPr>
        <p:spPr>
          <a:xfrm>
            <a:off x="1001513" y="3078027"/>
            <a:ext cx="424275" cy="452388"/>
          </a:xfrm>
          <a:custGeom>
            <a:avLst/>
            <a:gdLst/>
            <a:ahLst/>
            <a:cxnLst/>
            <a:rect l="l" t="t" r="r" b="b"/>
            <a:pathLst>
              <a:path w="565700" h="603184" extrusionOk="0">
                <a:moveTo>
                  <a:pt x="496923" y="571310"/>
                </a:moveTo>
                <a:cubicBezTo>
                  <a:pt x="456918" y="592360"/>
                  <a:pt x="423581" y="559498"/>
                  <a:pt x="423581" y="559498"/>
                </a:cubicBezTo>
                <a:cubicBezTo>
                  <a:pt x="412206" y="578955"/>
                  <a:pt x="394380" y="593816"/>
                  <a:pt x="373194" y="601504"/>
                </a:cubicBezTo>
                <a:cubicBezTo>
                  <a:pt x="335094" y="613315"/>
                  <a:pt x="300137" y="559022"/>
                  <a:pt x="300137" y="559022"/>
                </a:cubicBezTo>
                <a:cubicBezTo>
                  <a:pt x="284123" y="576735"/>
                  <a:pt x="263147" y="589216"/>
                  <a:pt x="239939" y="594836"/>
                </a:cubicBezTo>
                <a:cubicBezTo>
                  <a:pt x="202506" y="602456"/>
                  <a:pt x="159262" y="552736"/>
                  <a:pt x="159262" y="552736"/>
                </a:cubicBezTo>
                <a:cubicBezTo>
                  <a:pt x="135568" y="560849"/>
                  <a:pt x="109752" y="560207"/>
                  <a:pt x="86491" y="550926"/>
                </a:cubicBezTo>
                <a:cubicBezTo>
                  <a:pt x="25341" y="523589"/>
                  <a:pt x="11244" y="422243"/>
                  <a:pt x="1719" y="357854"/>
                </a:cubicBezTo>
                <a:cubicBezTo>
                  <a:pt x="-7806" y="293465"/>
                  <a:pt x="25245" y="102108"/>
                  <a:pt x="27912" y="64961"/>
                </a:cubicBezTo>
                <a:lnTo>
                  <a:pt x="440250" y="0"/>
                </a:lnTo>
                <a:cubicBezTo>
                  <a:pt x="440250" y="0"/>
                  <a:pt x="565218" y="276225"/>
                  <a:pt x="565694" y="353568"/>
                </a:cubicBezTo>
                <a:cubicBezTo>
                  <a:pt x="566170" y="418624"/>
                  <a:pt x="541786" y="547592"/>
                  <a:pt x="496923" y="571310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6" name="Google Shape;936;p18"/>
          <p:cNvSpPr/>
          <p:nvPr/>
        </p:nvSpPr>
        <p:spPr>
          <a:xfrm>
            <a:off x="1317830" y="3338529"/>
            <a:ext cx="11209" cy="159348"/>
          </a:xfrm>
          <a:custGeom>
            <a:avLst/>
            <a:gdLst/>
            <a:ahLst/>
            <a:cxnLst/>
            <a:rect l="l" t="t" r="r" b="b"/>
            <a:pathLst>
              <a:path w="14945" h="212464" extrusionOk="0">
                <a:moveTo>
                  <a:pt x="3540" y="210925"/>
                </a:moveTo>
                <a:cubicBezTo>
                  <a:pt x="19638" y="141583"/>
                  <a:pt x="14399" y="71288"/>
                  <a:pt x="13065" y="898"/>
                </a:cubicBezTo>
                <a:cubicBezTo>
                  <a:pt x="12878" y="241"/>
                  <a:pt x="12192" y="-140"/>
                  <a:pt x="11535" y="48"/>
                </a:cubicBezTo>
                <a:cubicBezTo>
                  <a:pt x="11123" y="165"/>
                  <a:pt x="10802" y="487"/>
                  <a:pt x="10684" y="898"/>
                </a:cubicBezTo>
                <a:cubicBezTo>
                  <a:pt x="12684" y="71003"/>
                  <a:pt x="1159" y="140535"/>
                  <a:pt x="16" y="210448"/>
                </a:cubicBezTo>
                <a:cubicBezTo>
                  <a:pt x="-115" y="211422"/>
                  <a:pt x="567" y="212317"/>
                  <a:pt x="1540" y="212449"/>
                </a:cubicBezTo>
                <a:cubicBezTo>
                  <a:pt x="2513" y="212580"/>
                  <a:pt x="3409" y="211898"/>
                  <a:pt x="3541" y="21092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7" name="Google Shape;937;p18"/>
          <p:cNvSpPr/>
          <p:nvPr/>
        </p:nvSpPr>
        <p:spPr>
          <a:xfrm>
            <a:off x="1213821" y="3344846"/>
            <a:ext cx="15928" cy="153975"/>
          </a:xfrm>
          <a:custGeom>
            <a:avLst/>
            <a:gdLst/>
            <a:ahLst/>
            <a:cxnLst/>
            <a:rect l="l" t="t" r="r" b="b"/>
            <a:pathLst>
              <a:path w="21238" h="205300" extrusionOk="0">
                <a:moveTo>
                  <a:pt x="19631" y="203454"/>
                </a:moveTo>
                <a:cubicBezTo>
                  <a:pt x="21775" y="187332"/>
                  <a:pt x="21775" y="170998"/>
                  <a:pt x="19631" y="154876"/>
                </a:cubicBezTo>
                <a:cubicBezTo>
                  <a:pt x="18488" y="137731"/>
                  <a:pt x="17060" y="120682"/>
                  <a:pt x="15345" y="103537"/>
                </a:cubicBezTo>
                <a:cubicBezTo>
                  <a:pt x="11916" y="69374"/>
                  <a:pt x="7630" y="35243"/>
                  <a:pt x="2486" y="1143"/>
                </a:cubicBezTo>
                <a:cubicBezTo>
                  <a:pt x="2486" y="-381"/>
                  <a:pt x="-181" y="-381"/>
                  <a:pt x="10" y="1143"/>
                </a:cubicBezTo>
                <a:cubicBezTo>
                  <a:pt x="3344" y="35338"/>
                  <a:pt x="6201" y="69532"/>
                  <a:pt x="8201" y="103727"/>
                </a:cubicBezTo>
                <a:cubicBezTo>
                  <a:pt x="9154" y="120872"/>
                  <a:pt x="9916" y="138017"/>
                  <a:pt x="10678" y="155162"/>
                </a:cubicBezTo>
                <a:cubicBezTo>
                  <a:pt x="10301" y="171396"/>
                  <a:pt x="11707" y="187622"/>
                  <a:pt x="14869" y="203549"/>
                </a:cubicBezTo>
                <a:cubicBezTo>
                  <a:pt x="15270" y="204857"/>
                  <a:pt x="16655" y="205592"/>
                  <a:pt x="17963" y="205191"/>
                </a:cubicBezTo>
                <a:cubicBezTo>
                  <a:pt x="18782" y="204940"/>
                  <a:pt x="19413" y="204283"/>
                  <a:pt x="19631" y="2034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8" name="Google Shape;938;p18"/>
          <p:cNvSpPr/>
          <p:nvPr/>
        </p:nvSpPr>
        <p:spPr>
          <a:xfrm>
            <a:off x="1106165" y="3352633"/>
            <a:ext cx="15690" cy="139589"/>
          </a:xfrm>
          <a:custGeom>
            <a:avLst/>
            <a:gdLst/>
            <a:ahLst/>
            <a:cxnLst/>
            <a:rect l="l" t="t" r="r" b="b"/>
            <a:pathLst>
              <a:path w="20920" h="186118" extrusionOk="0">
                <a:moveTo>
                  <a:pt x="19632" y="185166"/>
                </a:moveTo>
                <a:cubicBezTo>
                  <a:pt x="22965" y="171545"/>
                  <a:pt x="18965" y="155162"/>
                  <a:pt x="17346" y="141446"/>
                </a:cubicBezTo>
                <a:cubicBezTo>
                  <a:pt x="15441" y="125921"/>
                  <a:pt x="13631" y="110300"/>
                  <a:pt x="11916" y="94774"/>
                </a:cubicBezTo>
                <a:cubicBezTo>
                  <a:pt x="8487" y="63532"/>
                  <a:pt x="5058" y="32385"/>
                  <a:pt x="2391" y="1143"/>
                </a:cubicBezTo>
                <a:cubicBezTo>
                  <a:pt x="2391" y="-381"/>
                  <a:pt x="-180" y="-381"/>
                  <a:pt x="10" y="1143"/>
                </a:cubicBezTo>
                <a:cubicBezTo>
                  <a:pt x="2201" y="32861"/>
                  <a:pt x="4011" y="64675"/>
                  <a:pt x="6487" y="96393"/>
                </a:cubicBezTo>
                <a:cubicBezTo>
                  <a:pt x="7725" y="111919"/>
                  <a:pt x="9059" y="127540"/>
                  <a:pt x="10488" y="143161"/>
                </a:cubicBezTo>
                <a:cubicBezTo>
                  <a:pt x="10381" y="157482"/>
                  <a:pt x="12832" y="171707"/>
                  <a:pt x="17727" y="185166"/>
                </a:cubicBezTo>
                <a:cubicBezTo>
                  <a:pt x="17727" y="185692"/>
                  <a:pt x="18153" y="186119"/>
                  <a:pt x="18679" y="186119"/>
                </a:cubicBezTo>
                <a:cubicBezTo>
                  <a:pt x="19205" y="186119"/>
                  <a:pt x="19632" y="185692"/>
                  <a:pt x="19632" y="1851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9" name="Google Shape;939;p18"/>
          <p:cNvSpPr/>
          <p:nvPr/>
        </p:nvSpPr>
        <p:spPr>
          <a:xfrm>
            <a:off x="1271264" y="3078027"/>
            <a:ext cx="157144" cy="452701"/>
          </a:xfrm>
          <a:custGeom>
            <a:avLst/>
            <a:gdLst/>
            <a:ahLst/>
            <a:cxnLst/>
            <a:rect l="l" t="t" r="r" b="b"/>
            <a:pathLst>
              <a:path w="209525" h="603601" extrusionOk="0">
                <a:moveTo>
                  <a:pt x="80581" y="0"/>
                </a:moveTo>
                <a:cubicBezTo>
                  <a:pt x="128778" y="104299"/>
                  <a:pt x="177737" y="209550"/>
                  <a:pt x="205359" y="321755"/>
                </a:cubicBezTo>
                <a:cubicBezTo>
                  <a:pt x="216408" y="378905"/>
                  <a:pt x="203740" y="438341"/>
                  <a:pt x="187738" y="493205"/>
                </a:cubicBezTo>
                <a:cubicBezTo>
                  <a:pt x="174593" y="530352"/>
                  <a:pt x="151543" y="588455"/>
                  <a:pt x="102584" y="578072"/>
                </a:cubicBezTo>
                <a:cubicBezTo>
                  <a:pt x="88003" y="575985"/>
                  <a:pt x="74357" y="569659"/>
                  <a:pt x="63341" y="559880"/>
                </a:cubicBezTo>
                <a:lnTo>
                  <a:pt x="64579" y="559880"/>
                </a:lnTo>
                <a:cubicBezTo>
                  <a:pt x="50006" y="580930"/>
                  <a:pt x="28480" y="607505"/>
                  <a:pt x="0" y="603123"/>
                </a:cubicBezTo>
                <a:cubicBezTo>
                  <a:pt x="28575" y="606743"/>
                  <a:pt x="49721" y="579596"/>
                  <a:pt x="63722" y="558260"/>
                </a:cubicBezTo>
                <a:cubicBezTo>
                  <a:pt x="74835" y="567703"/>
                  <a:pt x="88553" y="573548"/>
                  <a:pt x="103061" y="575025"/>
                </a:cubicBezTo>
                <a:cubicBezTo>
                  <a:pt x="150209" y="583787"/>
                  <a:pt x="169735" y="527399"/>
                  <a:pt x="181927" y="491585"/>
                </a:cubicBezTo>
                <a:cubicBezTo>
                  <a:pt x="197263" y="437674"/>
                  <a:pt x="208979" y="378714"/>
                  <a:pt x="198501" y="323183"/>
                </a:cubicBezTo>
                <a:cubicBezTo>
                  <a:pt x="171545" y="211931"/>
                  <a:pt x="123920" y="105823"/>
                  <a:pt x="805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0" name="Google Shape;940;p18"/>
          <p:cNvSpPr/>
          <p:nvPr/>
        </p:nvSpPr>
        <p:spPr>
          <a:xfrm>
            <a:off x="924920" y="2082092"/>
            <a:ext cx="460287" cy="1085375"/>
          </a:xfrm>
          <a:custGeom>
            <a:avLst/>
            <a:gdLst/>
            <a:ahLst/>
            <a:cxnLst/>
            <a:rect l="l" t="t" r="r" b="b"/>
            <a:pathLst>
              <a:path w="613716" h="1447167" extrusionOk="0">
                <a:moveTo>
                  <a:pt x="118417" y="1447168"/>
                </a:moveTo>
                <a:lnTo>
                  <a:pt x="613717" y="1372872"/>
                </a:lnTo>
                <a:cubicBezTo>
                  <a:pt x="613717" y="1372872"/>
                  <a:pt x="596286" y="1321819"/>
                  <a:pt x="571521" y="1248476"/>
                </a:cubicBezTo>
                <a:cubicBezTo>
                  <a:pt x="563234" y="1223902"/>
                  <a:pt x="580093" y="1193326"/>
                  <a:pt x="570568" y="1164846"/>
                </a:cubicBezTo>
                <a:cubicBezTo>
                  <a:pt x="512085" y="990920"/>
                  <a:pt x="398356" y="732507"/>
                  <a:pt x="391594" y="699550"/>
                </a:cubicBezTo>
                <a:cubicBezTo>
                  <a:pt x="380449" y="645067"/>
                  <a:pt x="384640" y="317788"/>
                  <a:pt x="389498" y="200535"/>
                </a:cubicBezTo>
                <a:cubicBezTo>
                  <a:pt x="402643" y="-113790"/>
                  <a:pt x="259958" y="510"/>
                  <a:pt x="199570" y="144814"/>
                </a:cubicBezTo>
                <a:cubicBezTo>
                  <a:pt x="160136" y="239016"/>
                  <a:pt x="20119" y="668689"/>
                  <a:pt x="8308" y="809373"/>
                </a:cubicBezTo>
                <a:cubicBezTo>
                  <a:pt x="-6456" y="985300"/>
                  <a:pt x="-2075" y="1113602"/>
                  <a:pt x="25738" y="1242761"/>
                </a:cubicBezTo>
                <a:cubicBezTo>
                  <a:pt x="32025" y="1272288"/>
                  <a:pt x="81936" y="1309436"/>
                  <a:pt x="87746" y="1333344"/>
                </a:cubicBezTo>
                <a:cubicBezTo>
                  <a:pt x="104891" y="1404114"/>
                  <a:pt x="118417" y="1447168"/>
                  <a:pt x="118417" y="144716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1" name="Google Shape;941;p18"/>
          <p:cNvSpPr/>
          <p:nvPr/>
        </p:nvSpPr>
        <p:spPr>
          <a:xfrm>
            <a:off x="924920" y="2082092"/>
            <a:ext cx="460287" cy="1085375"/>
          </a:xfrm>
          <a:custGeom>
            <a:avLst/>
            <a:gdLst/>
            <a:ahLst/>
            <a:cxnLst/>
            <a:rect l="l" t="t" r="r" b="b"/>
            <a:pathLst>
              <a:path w="613716" h="1447167" extrusionOk="0">
                <a:moveTo>
                  <a:pt x="118417" y="1447168"/>
                </a:moveTo>
                <a:lnTo>
                  <a:pt x="613717" y="1372872"/>
                </a:lnTo>
                <a:cubicBezTo>
                  <a:pt x="613717" y="1372872"/>
                  <a:pt x="596286" y="1321819"/>
                  <a:pt x="571521" y="1248476"/>
                </a:cubicBezTo>
                <a:cubicBezTo>
                  <a:pt x="563234" y="1223902"/>
                  <a:pt x="580093" y="1193326"/>
                  <a:pt x="570568" y="1164846"/>
                </a:cubicBezTo>
                <a:cubicBezTo>
                  <a:pt x="512085" y="990920"/>
                  <a:pt x="398356" y="732507"/>
                  <a:pt x="391594" y="699550"/>
                </a:cubicBezTo>
                <a:cubicBezTo>
                  <a:pt x="380449" y="645067"/>
                  <a:pt x="384640" y="317788"/>
                  <a:pt x="389498" y="200535"/>
                </a:cubicBezTo>
                <a:cubicBezTo>
                  <a:pt x="402643" y="-113790"/>
                  <a:pt x="259958" y="510"/>
                  <a:pt x="199570" y="144814"/>
                </a:cubicBezTo>
                <a:cubicBezTo>
                  <a:pt x="160136" y="239016"/>
                  <a:pt x="20119" y="668689"/>
                  <a:pt x="8308" y="809373"/>
                </a:cubicBezTo>
                <a:cubicBezTo>
                  <a:pt x="-6456" y="985300"/>
                  <a:pt x="-2075" y="1113602"/>
                  <a:pt x="25738" y="1242761"/>
                </a:cubicBezTo>
                <a:cubicBezTo>
                  <a:pt x="32025" y="1272288"/>
                  <a:pt x="81936" y="1309436"/>
                  <a:pt x="87746" y="1333344"/>
                </a:cubicBezTo>
                <a:cubicBezTo>
                  <a:pt x="104891" y="1404114"/>
                  <a:pt x="118417" y="1447168"/>
                  <a:pt x="118417" y="144716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2" name="Google Shape;942;p18"/>
          <p:cNvSpPr/>
          <p:nvPr/>
        </p:nvSpPr>
        <p:spPr>
          <a:xfrm>
            <a:off x="1146677" y="2081999"/>
            <a:ext cx="46077" cy="8906"/>
          </a:xfrm>
          <a:custGeom>
            <a:avLst/>
            <a:gdLst/>
            <a:ahLst/>
            <a:cxnLst/>
            <a:rect l="l" t="t" r="r" b="b"/>
            <a:pathLst>
              <a:path w="61436" h="11874" extrusionOk="0">
                <a:moveTo>
                  <a:pt x="0" y="11874"/>
                </a:moveTo>
                <a:lnTo>
                  <a:pt x="61436" y="11874"/>
                </a:lnTo>
                <a:cubicBezTo>
                  <a:pt x="44482" y="-5080"/>
                  <a:pt x="22765" y="-2794"/>
                  <a:pt x="0" y="11874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3" name="Google Shape;943;p18"/>
          <p:cNvSpPr/>
          <p:nvPr/>
        </p:nvSpPr>
        <p:spPr>
          <a:xfrm>
            <a:off x="1088884" y="2150983"/>
            <a:ext cx="126944" cy="9787"/>
          </a:xfrm>
          <a:custGeom>
            <a:avLst/>
            <a:gdLst/>
            <a:ahLst/>
            <a:cxnLst/>
            <a:rect l="l" t="t" r="r" b="b"/>
            <a:pathLst>
              <a:path w="169259" h="13049" extrusionOk="0">
                <a:moveTo>
                  <a:pt x="0" y="13049"/>
                </a:moveTo>
                <a:lnTo>
                  <a:pt x="169259" y="13049"/>
                </a:lnTo>
                <a:cubicBezTo>
                  <a:pt x="169259" y="8477"/>
                  <a:pt x="168307" y="4191"/>
                  <a:pt x="167735" y="0"/>
                </a:cubicBezTo>
                <a:lnTo>
                  <a:pt x="7430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4" name="Google Shape;944;p18"/>
          <p:cNvSpPr/>
          <p:nvPr/>
        </p:nvSpPr>
        <p:spPr>
          <a:xfrm>
            <a:off x="1059309" y="2220920"/>
            <a:ext cx="158162" cy="9787"/>
          </a:xfrm>
          <a:custGeom>
            <a:avLst/>
            <a:gdLst/>
            <a:ahLst/>
            <a:cxnLst/>
            <a:rect l="l" t="t" r="r" b="b"/>
            <a:pathLst>
              <a:path w="210883" h="13049" extrusionOk="0">
                <a:moveTo>
                  <a:pt x="0" y="13049"/>
                </a:moveTo>
                <a:lnTo>
                  <a:pt x="210407" y="13049"/>
                </a:lnTo>
                <a:cubicBezTo>
                  <a:pt x="210407" y="8572"/>
                  <a:pt x="210407" y="4286"/>
                  <a:pt x="210884" y="0"/>
                </a:cubicBezTo>
                <a:lnTo>
                  <a:pt x="4763" y="0"/>
                </a:lnTo>
                <a:cubicBezTo>
                  <a:pt x="3239" y="4191"/>
                  <a:pt x="1619" y="8477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5" name="Google Shape;945;p18"/>
          <p:cNvSpPr/>
          <p:nvPr/>
        </p:nvSpPr>
        <p:spPr>
          <a:xfrm>
            <a:off x="1035163" y="2290786"/>
            <a:ext cx="179808" cy="9858"/>
          </a:xfrm>
          <a:custGeom>
            <a:avLst/>
            <a:gdLst/>
            <a:ahLst/>
            <a:cxnLst/>
            <a:rect l="l" t="t" r="r" b="b"/>
            <a:pathLst>
              <a:path w="239744" h="13144" extrusionOk="0">
                <a:moveTo>
                  <a:pt x="0" y="13145"/>
                </a:moveTo>
                <a:lnTo>
                  <a:pt x="239744" y="13145"/>
                </a:lnTo>
                <a:lnTo>
                  <a:pt x="239744" y="0"/>
                </a:lnTo>
                <a:lnTo>
                  <a:pt x="4381" y="0"/>
                </a:lnTo>
                <a:cubicBezTo>
                  <a:pt x="2953" y="4286"/>
                  <a:pt x="1524" y="8668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6" name="Google Shape;946;p18"/>
          <p:cNvSpPr/>
          <p:nvPr/>
        </p:nvSpPr>
        <p:spPr>
          <a:xfrm>
            <a:off x="1012517" y="2360723"/>
            <a:ext cx="201239" cy="9787"/>
          </a:xfrm>
          <a:custGeom>
            <a:avLst/>
            <a:gdLst/>
            <a:ahLst/>
            <a:cxnLst/>
            <a:rect l="l" t="t" r="r" b="b"/>
            <a:pathLst>
              <a:path w="268319" h="13049" extrusionOk="0">
                <a:moveTo>
                  <a:pt x="0" y="13049"/>
                </a:moveTo>
                <a:lnTo>
                  <a:pt x="268319" y="13049"/>
                </a:lnTo>
                <a:cubicBezTo>
                  <a:pt x="268319" y="8668"/>
                  <a:pt x="268319" y="4381"/>
                  <a:pt x="268319" y="0"/>
                </a:cubicBezTo>
                <a:lnTo>
                  <a:pt x="4096" y="0"/>
                </a:lnTo>
                <a:cubicBezTo>
                  <a:pt x="2762" y="4286"/>
                  <a:pt x="1619" y="8668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7" name="Google Shape;947;p18"/>
          <p:cNvSpPr/>
          <p:nvPr/>
        </p:nvSpPr>
        <p:spPr>
          <a:xfrm>
            <a:off x="991015" y="2430590"/>
            <a:ext cx="222314" cy="9858"/>
          </a:xfrm>
          <a:custGeom>
            <a:avLst/>
            <a:gdLst/>
            <a:ahLst/>
            <a:cxnLst/>
            <a:rect l="l" t="t" r="r" b="b"/>
            <a:pathLst>
              <a:path w="296418" h="13144" extrusionOk="0">
                <a:moveTo>
                  <a:pt x="0" y="13144"/>
                </a:moveTo>
                <a:lnTo>
                  <a:pt x="296418" y="13144"/>
                </a:lnTo>
                <a:cubicBezTo>
                  <a:pt x="296418" y="8763"/>
                  <a:pt x="296418" y="4381"/>
                  <a:pt x="296418" y="0"/>
                </a:cubicBezTo>
                <a:lnTo>
                  <a:pt x="3905" y="0"/>
                </a:lnTo>
                <a:cubicBezTo>
                  <a:pt x="2572" y="4381"/>
                  <a:pt x="1715" y="8763"/>
                  <a:pt x="0" y="13144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8" name="Google Shape;948;p18"/>
          <p:cNvSpPr/>
          <p:nvPr/>
        </p:nvSpPr>
        <p:spPr>
          <a:xfrm>
            <a:off x="970870" y="2500526"/>
            <a:ext cx="242888" cy="9787"/>
          </a:xfrm>
          <a:custGeom>
            <a:avLst/>
            <a:gdLst/>
            <a:ahLst/>
            <a:cxnLst/>
            <a:rect l="l" t="t" r="r" b="b"/>
            <a:pathLst>
              <a:path w="323850" h="13049" extrusionOk="0">
                <a:moveTo>
                  <a:pt x="0" y="13049"/>
                </a:moveTo>
                <a:lnTo>
                  <a:pt x="323850" y="13049"/>
                </a:lnTo>
                <a:cubicBezTo>
                  <a:pt x="323850" y="8763"/>
                  <a:pt x="323850" y="4382"/>
                  <a:pt x="323850" y="0"/>
                </a:cubicBezTo>
                <a:lnTo>
                  <a:pt x="3524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9" name="Google Shape;949;p18"/>
          <p:cNvSpPr/>
          <p:nvPr/>
        </p:nvSpPr>
        <p:spPr>
          <a:xfrm>
            <a:off x="952153" y="2570393"/>
            <a:ext cx="263604" cy="9858"/>
          </a:xfrm>
          <a:custGeom>
            <a:avLst/>
            <a:gdLst/>
            <a:ahLst/>
            <a:cxnLst/>
            <a:rect l="l" t="t" r="r" b="b"/>
            <a:pathLst>
              <a:path w="351472" h="13144" extrusionOk="0">
                <a:moveTo>
                  <a:pt x="0" y="13145"/>
                </a:moveTo>
                <a:lnTo>
                  <a:pt x="351473" y="13145"/>
                </a:lnTo>
                <a:cubicBezTo>
                  <a:pt x="351473" y="9049"/>
                  <a:pt x="350996" y="4667"/>
                  <a:pt x="350711" y="0"/>
                </a:cubicBezTo>
                <a:lnTo>
                  <a:pt x="3334" y="0"/>
                </a:lnTo>
                <a:cubicBezTo>
                  <a:pt x="2191" y="4382"/>
                  <a:pt x="1143" y="8858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0" name="Google Shape;950;p18"/>
          <p:cNvSpPr/>
          <p:nvPr/>
        </p:nvSpPr>
        <p:spPr>
          <a:xfrm>
            <a:off x="936722" y="2640544"/>
            <a:ext cx="297465" cy="9787"/>
          </a:xfrm>
          <a:custGeom>
            <a:avLst/>
            <a:gdLst/>
            <a:ahLst/>
            <a:cxnLst/>
            <a:rect l="l" t="t" r="r" b="b"/>
            <a:pathLst>
              <a:path w="396620" h="13049" extrusionOk="0">
                <a:moveTo>
                  <a:pt x="0" y="13049"/>
                </a:moveTo>
                <a:lnTo>
                  <a:pt x="396621" y="13049"/>
                </a:lnTo>
                <a:lnTo>
                  <a:pt x="391478" y="0"/>
                </a:lnTo>
                <a:lnTo>
                  <a:pt x="2477" y="0"/>
                </a:lnTo>
                <a:cubicBezTo>
                  <a:pt x="1619" y="4191"/>
                  <a:pt x="762" y="8572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1" name="Google Shape;951;p18"/>
          <p:cNvSpPr/>
          <p:nvPr/>
        </p:nvSpPr>
        <p:spPr>
          <a:xfrm>
            <a:off x="928721" y="2710196"/>
            <a:ext cx="333684" cy="9858"/>
          </a:xfrm>
          <a:custGeom>
            <a:avLst/>
            <a:gdLst/>
            <a:ahLst/>
            <a:cxnLst/>
            <a:rect l="l" t="t" r="r" b="b"/>
            <a:pathLst>
              <a:path w="444912" h="13144" extrusionOk="0">
                <a:moveTo>
                  <a:pt x="0" y="13145"/>
                </a:moveTo>
                <a:lnTo>
                  <a:pt x="444913" y="13145"/>
                </a:lnTo>
                <a:lnTo>
                  <a:pt x="439579" y="0"/>
                </a:lnTo>
                <a:lnTo>
                  <a:pt x="1429" y="0"/>
                </a:lnTo>
                <a:cubicBezTo>
                  <a:pt x="572" y="4381"/>
                  <a:pt x="286" y="8763"/>
                  <a:pt x="0" y="1314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2" name="Google Shape;952;p18"/>
          <p:cNvSpPr/>
          <p:nvPr/>
        </p:nvSpPr>
        <p:spPr>
          <a:xfrm>
            <a:off x="925363" y="2780133"/>
            <a:ext cx="365189" cy="9787"/>
          </a:xfrm>
          <a:custGeom>
            <a:avLst/>
            <a:gdLst/>
            <a:ahLst/>
            <a:cxnLst/>
            <a:rect l="l" t="t" r="r" b="b"/>
            <a:pathLst>
              <a:path w="486918" h="13049" extrusionOk="0">
                <a:moveTo>
                  <a:pt x="0" y="13049"/>
                </a:moveTo>
                <a:lnTo>
                  <a:pt x="486918" y="13049"/>
                </a:lnTo>
                <a:cubicBezTo>
                  <a:pt x="485108" y="8667"/>
                  <a:pt x="483394" y="4286"/>
                  <a:pt x="481679" y="0"/>
                </a:cubicBezTo>
                <a:lnTo>
                  <a:pt x="286" y="0"/>
                </a:lnTo>
                <a:cubicBezTo>
                  <a:pt x="191" y="4381"/>
                  <a:pt x="0" y="8763"/>
                  <a:pt x="0" y="13049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3" name="Google Shape;953;p18"/>
          <p:cNvSpPr/>
          <p:nvPr/>
        </p:nvSpPr>
        <p:spPr>
          <a:xfrm>
            <a:off x="925221" y="2850356"/>
            <a:ext cx="392477" cy="9858"/>
          </a:xfrm>
          <a:custGeom>
            <a:avLst/>
            <a:gdLst/>
            <a:ahLst/>
            <a:cxnLst/>
            <a:rect l="l" t="t" r="r" b="b"/>
            <a:pathLst>
              <a:path w="523303" h="13144" extrusionOk="0">
                <a:moveTo>
                  <a:pt x="0" y="0"/>
                </a:moveTo>
                <a:cubicBezTo>
                  <a:pt x="0" y="4381"/>
                  <a:pt x="0" y="8763"/>
                  <a:pt x="0" y="13145"/>
                </a:cubicBezTo>
                <a:lnTo>
                  <a:pt x="523304" y="13145"/>
                </a:lnTo>
                <a:lnTo>
                  <a:pt x="518160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4" name="Google Shape;954;p18"/>
          <p:cNvSpPr/>
          <p:nvPr/>
        </p:nvSpPr>
        <p:spPr>
          <a:xfrm>
            <a:off x="929435" y="2919936"/>
            <a:ext cx="414338" cy="9787"/>
          </a:xfrm>
          <a:custGeom>
            <a:avLst/>
            <a:gdLst/>
            <a:ahLst/>
            <a:cxnLst/>
            <a:rect l="l" t="t" r="r" b="b"/>
            <a:pathLst>
              <a:path w="552450" h="13049" extrusionOk="0">
                <a:moveTo>
                  <a:pt x="0" y="0"/>
                </a:moveTo>
                <a:cubicBezTo>
                  <a:pt x="0" y="4382"/>
                  <a:pt x="857" y="8763"/>
                  <a:pt x="1333" y="13049"/>
                </a:cubicBezTo>
                <a:lnTo>
                  <a:pt x="552450" y="13049"/>
                </a:lnTo>
                <a:cubicBezTo>
                  <a:pt x="550926" y="8763"/>
                  <a:pt x="549402" y="4382"/>
                  <a:pt x="54778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5" name="Google Shape;955;p18"/>
          <p:cNvSpPr/>
          <p:nvPr/>
        </p:nvSpPr>
        <p:spPr>
          <a:xfrm>
            <a:off x="939294" y="2989802"/>
            <a:ext cx="413980" cy="9858"/>
          </a:xfrm>
          <a:custGeom>
            <a:avLst/>
            <a:gdLst/>
            <a:ahLst/>
            <a:cxnLst/>
            <a:rect l="l" t="t" r="r" b="b"/>
            <a:pathLst>
              <a:path w="551973" h="13144" extrusionOk="0">
                <a:moveTo>
                  <a:pt x="0" y="0"/>
                </a:moveTo>
                <a:cubicBezTo>
                  <a:pt x="857" y="4382"/>
                  <a:pt x="1619" y="8763"/>
                  <a:pt x="2572" y="13145"/>
                </a:cubicBezTo>
                <a:lnTo>
                  <a:pt x="550355" y="13145"/>
                </a:lnTo>
                <a:cubicBezTo>
                  <a:pt x="550355" y="8858"/>
                  <a:pt x="551307" y="4477"/>
                  <a:pt x="551974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6" name="Google Shape;956;p18"/>
          <p:cNvSpPr/>
          <p:nvPr/>
        </p:nvSpPr>
        <p:spPr>
          <a:xfrm>
            <a:off x="976299" y="3059739"/>
            <a:ext cx="394620" cy="9787"/>
          </a:xfrm>
          <a:custGeom>
            <a:avLst/>
            <a:gdLst/>
            <a:ahLst/>
            <a:cxnLst/>
            <a:rect l="l" t="t" r="r" b="b"/>
            <a:pathLst>
              <a:path w="526160" h="13049" extrusionOk="0">
                <a:moveTo>
                  <a:pt x="0" y="0"/>
                </a:moveTo>
                <a:cubicBezTo>
                  <a:pt x="3810" y="4477"/>
                  <a:pt x="7334" y="8858"/>
                  <a:pt x="10382" y="13049"/>
                </a:cubicBezTo>
                <a:lnTo>
                  <a:pt x="526161" y="13049"/>
                </a:lnTo>
                <a:cubicBezTo>
                  <a:pt x="524637" y="8954"/>
                  <a:pt x="523208" y="4572"/>
                  <a:pt x="521684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7" name="Google Shape;957;p18"/>
          <p:cNvSpPr/>
          <p:nvPr/>
        </p:nvSpPr>
        <p:spPr>
          <a:xfrm>
            <a:off x="1002874" y="3129605"/>
            <a:ext cx="263176" cy="9858"/>
          </a:xfrm>
          <a:custGeom>
            <a:avLst/>
            <a:gdLst/>
            <a:ahLst/>
            <a:cxnLst/>
            <a:rect l="l" t="t" r="r" b="b"/>
            <a:pathLst>
              <a:path w="350901" h="13144" extrusionOk="0">
                <a:moveTo>
                  <a:pt x="0" y="0"/>
                </a:moveTo>
                <a:cubicBezTo>
                  <a:pt x="1333" y="4667"/>
                  <a:pt x="2476" y="9525"/>
                  <a:pt x="3619" y="13145"/>
                </a:cubicBezTo>
                <a:lnTo>
                  <a:pt x="263271" y="13145"/>
                </a:lnTo>
                <a:lnTo>
                  <a:pt x="35090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8" name="Google Shape;958;p18"/>
          <p:cNvSpPr/>
          <p:nvPr/>
        </p:nvSpPr>
        <p:spPr>
          <a:xfrm>
            <a:off x="1018297" y="3023076"/>
            <a:ext cx="311223" cy="50594"/>
          </a:xfrm>
          <a:custGeom>
            <a:avLst/>
            <a:gdLst/>
            <a:ahLst/>
            <a:cxnLst/>
            <a:rect l="l" t="t" r="r" b="b"/>
            <a:pathLst>
              <a:path w="414964" h="67458" extrusionOk="0">
                <a:moveTo>
                  <a:pt x="413774" y="2784"/>
                </a:moveTo>
                <a:cubicBezTo>
                  <a:pt x="345385" y="16404"/>
                  <a:pt x="64588" y="61839"/>
                  <a:pt x="3628" y="67459"/>
                </a:cubicBezTo>
                <a:cubicBezTo>
                  <a:pt x="-563" y="67459"/>
                  <a:pt x="-1516" y="65172"/>
                  <a:pt x="2866" y="64220"/>
                </a:cubicBezTo>
                <a:cubicBezTo>
                  <a:pt x="207463" y="18119"/>
                  <a:pt x="345766" y="9927"/>
                  <a:pt x="413488" y="21"/>
                </a:cubicBezTo>
                <a:cubicBezTo>
                  <a:pt x="415203" y="-264"/>
                  <a:pt x="415584" y="2403"/>
                  <a:pt x="413774" y="278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9" name="Google Shape;959;p18"/>
          <p:cNvSpPr/>
          <p:nvPr/>
        </p:nvSpPr>
        <p:spPr>
          <a:xfrm>
            <a:off x="1209460" y="2268712"/>
            <a:ext cx="110452" cy="596932"/>
          </a:xfrm>
          <a:custGeom>
            <a:avLst/>
            <a:gdLst/>
            <a:ahLst/>
            <a:cxnLst/>
            <a:rect l="l" t="t" r="r" b="b"/>
            <a:pathLst>
              <a:path w="147270" h="795909" extrusionOk="0">
                <a:moveTo>
                  <a:pt x="147271" y="795623"/>
                </a:moveTo>
                <a:cubicBezTo>
                  <a:pt x="96026" y="684085"/>
                  <a:pt x="42020" y="573786"/>
                  <a:pt x="2872" y="457200"/>
                </a:cubicBezTo>
                <a:cubicBezTo>
                  <a:pt x="-1891" y="373380"/>
                  <a:pt x="491" y="289179"/>
                  <a:pt x="1443" y="205359"/>
                </a:cubicBezTo>
                <a:cubicBezTo>
                  <a:pt x="2586" y="136906"/>
                  <a:pt x="5126" y="68453"/>
                  <a:pt x="9063" y="0"/>
                </a:cubicBezTo>
                <a:cubicBezTo>
                  <a:pt x="15826" y="118396"/>
                  <a:pt x="17731" y="290322"/>
                  <a:pt x="19826" y="410623"/>
                </a:cubicBezTo>
                <a:cubicBezTo>
                  <a:pt x="19826" y="419195"/>
                  <a:pt x="19826" y="440341"/>
                  <a:pt x="20874" y="448723"/>
                </a:cubicBezTo>
                <a:cubicBezTo>
                  <a:pt x="20903" y="452446"/>
                  <a:pt x="21513" y="456142"/>
                  <a:pt x="22684" y="459676"/>
                </a:cubicBezTo>
                <a:cubicBezTo>
                  <a:pt x="60784" y="569785"/>
                  <a:pt x="109742" y="685514"/>
                  <a:pt x="147271" y="7959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0" name="Google Shape;960;p18"/>
          <p:cNvSpPr/>
          <p:nvPr/>
        </p:nvSpPr>
        <p:spPr>
          <a:xfrm>
            <a:off x="1218721" y="2305431"/>
            <a:ext cx="10922" cy="66293"/>
          </a:xfrm>
          <a:custGeom>
            <a:avLst/>
            <a:gdLst/>
            <a:ahLst/>
            <a:cxnLst/>
            <a:rect l="l" t="t" r="r" b="b"/>
            <a:pathLst>
              <a:path w="14563" h="88391" extrusionOk="0">
                <a:moveTo>
                  <a:pt x="13289" y="0"/>
                </a:moveTo>
                <a:cubicBezTo>
                  <a:pt x="17043" y="30120"/>
                  <a:pt x="12464" y="60694"/>
                  <a:pt x="49" y="88392"/>
                </a:cubicBezTo>
                <a:cubicBezTo>
                  <a:pt x="-524" y="58550"/>
                  <a:pt x="3952" y="28826"/>
                  <a:pt x="13289" y="47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1" name="Google Shape;961;p18"/>
          <p:cNvSpPr/>
          <p:nvPr/>
        </p:nvSpPr>
        <p:spPr>
          <a:xfrm>
            <a:off x="669975" y="4054855"/>
            <a:ext cx="4516564" cy="6589"/>
          </a:xfrm>
          <a:custGeom>
            <a:avLst/>
            <a:gdLst/>
            <a:ahLst/>
            <a:cxnLst/>
            <a:rect l="l" t="t" r="r" b="b"/>
            <a:pathLst>
              <a:path w="6022085" h="8786" extrusionOk="0">
                <a:moveTo>
                  <a:pt x="0" y="4394"/>
                </a:moveTo>
                <a:cubicBezTo>
                  <a:pt x="1929098" y="-1417"/>
                  <a:pt x="4092988" y="-1512"/>
                  <a:pt x="6022086" y="4394"/>
                </a:cubicBezTo>
                <a:cubicBezTo>
                  <a:pt x="4092988" y="10299"/>
                  <a:pt x="1929098" y="10204"/>
                  <a:pt x="0" y="439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9"/>
          <p:cNvSpPr txBox="1"/>
          <p:nvPr/>
        </p:nvSpPr>
        <p:spPr>
          <a:xfrm>
            <a:off x="791765" y="3951179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67" name="Google Shape;967;p19"/>
          <p:cNvSpPr txBox="1"/>
          <p:nvPr/>
        </p:nvSpPr>
        <p:spPr>
          <a:xfrm>
            <a:off x="791765" y="3697263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Three</a:t>
            </a:r>
            <a:endParaRPr sz="1100"/>
          </a:p>
        </p:txBody>
      </p:sp>
      <p:sp>
        <p:nvSpPr>
          <p:cNvPr id="968" name="Google Shape;968;p19"/>
          <p:cNvSpPr/>
          <p:nvPr/>
        </p:nvSpPr>
        <p:spPr>
          <a:xfrm>
            <a:off x="2722995" y="3697263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9" name="Google Shape;969;p19"/>
          <p:cNvSpPr/>
          <p:nvPr/>
        </p:nvSpPr>
        <p:spPr>
          <a:xfrm>
            <a:off x="2822812" y="3797080"/>
            <a:ext cx="238323" cy="238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0" name="Google Shape;970;p19"/>
          <p:cNvSpPr txBox="1"/>
          <p:nvPr/>
        </p:nvSpPr>
        <p:spPr>
          <a:xfrm>
            <a:off x="791765" y="3057136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71" name="Google Shape;971;p19"/>
          <p:cNvSpPr txBox="1"/>
          <p:nvPr/>
        </p:nvSpPr>
        <p:spPr>
          <a:xfrm>
            <a:off x="791765" y="2803220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Two</a:t>
            </a:r>
            <a:endParaRPr sz="1100"/>
          </a:p>
        </p:txBody>
      </p:sp>
      <p:sp>
        <p:nvSpPr>
          <p:cNvPr id="972" name="Google Shape;972;p19"/>
          <p:cNvSpPr/>
          <p:nvPr/>
        </p:nvSpPr>
        <p:spPr>
          <a:xfrm>
            <a:off x="2722995" y="2803220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3" name="Google Shape;973;p19"/>
          <p:cNvSpPr/>
          <p:nvPr/>
        </p:nvSpPr>
        <p:spPr>
          <a:xfrm>
            <a:off x="2822812" y="2903037"/>
            <a:ext cx="238323" cy="238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4" name="Google Shape;974;p19"/>
          <p:cNvSpPr txBox="1"/>
          <p:nvPr/>
        </p:nvSpPr>
        <p:spPr>
          <a:xfrm>
            <a:off x="791765" y="2163093"/>
            <a:ext cx="183955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75" name="Google Shape;975;p19"/>
          <p:cNvSpPr txBox="1"/>
          <p:nvPr/>
        </p:nvSpPr>
        <p:spPr>
          <a:xfrm>
            <a:off x="791765" y="1909178"/>
            <a:ext cx="183955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One</a:t>
            </a:r>
            <a:endParaRPr sz="1100"/>
          </a:p>
        </p:txBody>
      </p:sp>
      <p:sp>
        <p:nvSpPr>
          <p:cNvPr id="976" name="Google Shape;976;p19"/>
          <p:cNvSpPr/>
          <p:nvPr/>
        </p:nvSpPr>
        <p:spPr>
          <a:xfrm>
            <a:off x="2722995" y="1909178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7" name="Google Shape;977;p19"/>
          <p:cNvSpPr/>
          <p:nvPr/>
        </p:nvSpPr>
        <p:spPr>
          <a:xfrm>
            <a:off x="2822812" y="2008994"/>
            <a:ext cx="238323" cy="238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8" name="Google Shape;978;p19"/>
          <p:cNvSpPr txBox="1"/>
          <p:nvPr/>
        </p:nvSpPr>
        <p:spPr>
          <a:xfrm>
            <a:off x="6512677" y="3951179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79" name="Google Shape;979;p19"/>
          <p:cNvSpPr txBox="1"/>
          <p:nvPr/>
        </p:nvSpPr>
        <p:spPr>
          <a:xfrm>
            <a:off x="6512677" y="3697263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Six</a:t>
            </a:r>
            <a:endParaRPr sz="1100"/>
          </a:p>
        </p:txBody>
      </p:sp>
      <p:sp>
        <p:nvSpPr>
          <p:cNvPr id="980" name="Google Shape;980;p19"/>
          <p:cNvSpPr/>
          <p:nvPr/>
        </p:nvSpPr>
        <p:spPr>
          <a:xfrm>
            <a:off x="5983049" y="3697263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1" name="Google Shape;981;p19"/>
          <p:cNvSpPr/>
          <p:nvPr/>
        </p:nvSpPr>
        <p:spPr>
          <a:xfrm>
            <a:off x="6082866" y="3797080"/>
            <a:ext cx="238323" cy="2383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2" name="Google Shape;982;p19"/>
          <p:cNvSpPr txBox="1"/>
          <p:nvPr/>
        </p:nvSpPr>
        <p:spPr>
          <a:xfrm>
            <a:off x="6512677" y="3057136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83" name="Google Shape;983;p19"/>
          <p:cNvSpPr txBox="1"/>
          <p:nvPr/>
        </p:nvSpPr>
        <p:spPr>
          <a:xfrm>
            <a:off x="6512677" y="2803220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Five</a:t>
            </a:r>
            <a:endParaRPr sz="1100"/>
          </a:p>
        </p:txBody>
      </p:sp>
      <p:sp>
        <p:nvSpPr>
          <p:cNvPr id="984" name="Google Shape;984;p19"/>
          <p:cNvSpPr/>
          <p:nvPr/>
        </p:nvSpPr>
        <p:spPr>
          <a:xfrm>
            <a:off x="5983049" y="2803220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5" name="Google Shape;985;p19"/>
          <p:cNvSpPr/>
          <p:nvPr/>
        </p:nvSpPr>
        <p:spPr>
          <a:xfrm>
            <a:off x="6082866" y="2903037"/>
            <a:ext cx="238323" cy="2383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6" name="Google Shape;986;p19"/>
          <p:cNvSpPr txBox="1"/>
          <p:nvPr/>
        </p:nvSpPr>
        <p:spPr>
          <a:xfrm>
            <a:off x="6512678" y="2163093"/>
            <a:ext cx="183955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987" name="Google Shape;987;p19"/>
          <p:cNvSpPr txBox="1"/>
          <p:nvPr/>
        </p:nvSpPr>
        <p:spPr>
          <a:xfrm>
            <a:off x="6512678" y="1909178"/>
            <a:ext cx="183955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Four</a:t>
            </a:r>
            <a:endParaRPr sz="1100"/>
          </a:p>
        </p:txBody>
      </p:sp>
      <p:sp>
        <p:nvSpPr>
          <p:cNvPr id="988" name="Google Shape;988;p19"/>
          <p:cNvSpPr/>
          <p:nvPr/>
        </p:nvSpPr>
        <p:spPr>
          <a:xfrm>
            <a:off x="5983049" y="1909178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9" name="Google Shape;989;p19"/>
          <p:cNvSpPr/>
          <p:nvPr/>
        </p:nvSpPr>
        <p:spPr>
          <a:xfrm>
            <a:off x="6082866" y="2008994"/>
            <a:ext cx="238323" cy="23832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0" name="Google Shape;990;p19"/>
          <p:cNvSpPr txBox="1"/>
          <p:nvPr/>
        </p:nvSpPr>
        <p:spPr>
          <a:xfrm>
            <a:off x="602458" y="562705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sp>
        <p:nvSpPr>
          <p:cNvPr id="991" name="Google Shape;991;p19"/>
          <p:cNvSpPr/>
          <p:nvPr/>
        </p:nvSpPr>
        <p:spPr>
          <a:xfrm>
            <a:off x="3029093" y="4233912"/>
            <a:ext cx="3085742" cy="7144"/>
          </a:xfrm>
          <a:custGeom>
            <a:avLst/>
            <a:gdLst/>
            <a:ahLst/>
            <a:cxnLst/>
            <a:rect l="l" t="t" r="r" b="b"/>
            <a:pathLst>
              <a:path w="4114323" h="9525" extrusionOk="0">
                <a:moveTo>
                  <a:pt x="4114324" y="4763"/>
                </a:moveTo>
                <a:lnTo>
                  <a:pt x="3600069" y="7144"/>
                </a:lnTo>
                <a:lnTo>
                  <a:pt x="3085814" y="7906"/>
                </a:lnTo>
                <a:lnTo>
                  <a:pt x="2057210" y="9525"/>
                </a:lnTo>
                <a:lnTo>
                  <a:pt x="1028605" y="8001"/>
                </a:lnTo>
                <a:lnTo>
                  <a:pt x="514350" y="7144"/>
                </a:lnTo>
                <a:lnTo>
                  <a:pt x="0" y="4763"/>
                </a:lnTo>
                <a:lnTo>
                  <a:pt x="514350" y="2477"/>
                </a:lnTo>
                <a:lnTo>
                  <a:pt x="1028605" y="1619"/>
                </a:lnTo>
                <a:lnTo>
                  <a:pt x="2057210" y="0"/>
                </a:lnTo>
                <a:lnTo>
                  <a:pt x="3085814" y="1619"/>
                </a:lnTo>
                <a:lnTo>
                  <a:pt x="3600069" y="2477"/>
                </a:lnTo>
                <a:lnTo>
                  <a:pt x="4114324" y="476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2" name="Google Shape;992;p19"/>
          <p:cNvSpPr/>
          <p:nvPr/>
        </p:nvSpPr>
        <p:spPr>
          <a:xfrm>
            <a:off x="5768139" y="2022850"/>
            <a:ext cx="12449" cy="130302"/>
          </a:xfrm>
          <a:custGeom>
            <a:avLst/>
            <a:gdLst/>
            <a:ahLst/>
            <a:cxnLst/>
            <a:rect l="l" t="t" r="r" b="b"/>
            <a:pathLst>
              <a:path w="16599" h="173736" extrusionOk="0">
                <a:moveTo>
                  <a:pt x="204" y="173736"/>
                </a:moveTo>
                <a:cubicBezTo>
                  <a:pt x="-499" y="144580"/>
                  <a:pt x="615" y="115409"/>
                  <a:pt x="3538" y="86392"/>
                </a:cubicBezTo>
                <a:cubicBezTo>
                  <a:pt x="6068" y="57360"/>
                  <a:pt x="10363" y="28510"/>
                  <a:pt x="16397" y="0"/>
                </a:cubicBezTo>
                <a:cubicBezTo>
                  <a:pt x="17097" y="29156"/>
                  <a:pt x="15983" y="58327"/>
                  <a:pt x="13063" y="87344"/>
                </a:cubicBezTo>
                <a:cubicBezTo>
                  <a:pt x="10532" y="116376"/>
                  <a:pt x="6238" y="145226"/>
                  <a:pt x="204" y="17373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3" name="Google Shape;993;p19"/>
          <p:cNvSpPr/>
          <p:nvPr/>
        </p:nvSpPr>
        <p:spPr>
          <a:xfrm>
            <a:off x="5675138" y="2041709"/>
            <a:ext cx="54578" cy="118943"/>
          </a:xfrm>
          <a:custGeom>
            <a:avLst/>
            <a:gdLst/>
            <a:ahLst/>
            <a:cxnLst/>
            <a:rect l="l" t="t" r="r" b="b"/>
            <a:pathLst>
              <a:path w="72771" h="158591" extrusionOk="0">
                <a:moveTo>
                  <a:pt x="72771" y="158591"/>
                </a:moveTo>
                <a:cubicBezTo>
                  <a:pt x="57644" y="133667"/>
                  <a:pt x="44061" y="107837"/>
                  <a:pt x="32099" y="81248"/>
                </a:cubicBezTo>
                <a:cubicBezTo>
                  <a:pt x="19707" y="54865"/>
                  <a:pt x="8986" y="27729"/>
                  <a:pt x="0" y="0"/>
                </a:cubicBezTo>
                <a:cubicBezTo>
                  <a:pt x="29997" y="50037"/>
                  <a:pt x="54400" y="103220"/>
                  <a:pt x="72771" y="15859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4" name="Google Shape;994;p19"/>
          <p:cNvSpPr/>
          <p:nvPr/>
        </p:nvSpPr>
        <p:spPr>
          <a:xfrm>
            <a:off x="5593342" y="2110718"/>
            <a:ext cx="106799" cy="75724"/>
          </a:xfrm>
          <a:custGeom>
            <a:avLst/>
            <a:gdLst/>
            <a:ahLst/>
            <a:cxnLst/>
            <a:rect l="l" t="t" r="r" b="b"/>
            <a:pathLst>
              <a:path w="142398" h="100965" extrusionOk="0">
                <a:moveTo>
                  <a:pt x="142399" y="100965"/>
                </a:moveTo>
                <a:cubicBezTo>
                  <a:pt x="116841" y="86949"/>
                  <a:pt x="92158" y="71394"/>
                  <a:pt x="68485" y="54388"/>
                </a:cubicBezTo>
                <a:cubicBezTo>
                  <a:pt x="44537" y="37715"/>
                  <a:pt x="21663" y="19550"/>
                  <a:pt x="0" y="0"/>
                </a:cubicBezTo>
                <a:cubicBezTo>
                  <a:pt x="50993" y="28382"/>
                  <a:pt x="98741" y="62237"/>
                  <a:pt x="142399" y="10096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5" name="Google Shape;995;p19"/>
          <p:cNvSpPr/>
          <p:nvPr/>
        </p:nvSpPr>
        <p:spPr>
          <a:xfrm>
            <a:off x="5557052" y="2211220"/>
            <a:ext cx="130301" cy="12380"/>
          </a:xfrm>
          <a:custGeom>
            <a:avLst/>
            <a:gdLst/>
            <a:ahLst/>
            <a:cxnLst/>
            <a:rect l="l" t="t" r="r" b="b"/>
            <a:pathLst>
              <a:path w="173735" h="16507" extrusionOk="0">
                <a:moveTo>
                  <a:pt x="173736" y="16396"/>
                </a:moveTo>
                <a:cubicBezTo>
                  <a:pt x="115406" y="17369"/>
                  <a:pt x="57145" y="11939"/>
                  <a:pt x="0" y="204"/>
                </a:cubicBezTo>
                <a:cubicBezTo>
                  <a:pt x="29124" y="-499"/>
                  <a:pt x="58264" y="615"/>
                  <a:pt x="87249" y="3538"/>
                </a:cubicBezTo>
                <a:cubicBezTo>
                  <a:pt x="116312" y="6068"/>
                  <a:pt x="145194" y="10362"/>
                  <a:pt x="173736" y="1639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6" name="Google Shape;996;p19"/>
          <p:cNvSpPr/>
          <p:nvPr/>
        </p:nvSpPr>
        <p:spPr>
          <a:xfrm>
            <a:off x="5825870" y="2271167"/>
            <a:ext cx="107156" cy="75724"/>
          </a:xfrm>
          <a:custGeom>
            <a:avLst/>
            <a:gdLst/>
            <a:ahLst/>
            <a:cxnLst/>
            <a:rect l="l" t="t" r="r" b="b"/>
            <a:pathLst>
              <a:path w="142875" h="100965" extrusionOk="0">
                <a:moveTo>
                  <a:pt x="0" y="0"/>
                </a:moveTo>
                <a:cubicBezTo>
                  <a:pt x="51143" y="28378"/>
                  <a:pt x="99049" y="62232"/>
                  <a:pt x="142875" y="100965"/>
                </a:cubicBezTo>
                <a:cubicBezTo>
                  <a:pt x="117277" y="87018"/>
                  <a:pt x="92589" y="71461"/>
                  <a:pt x="68961" y="54388"/>
                </a:cubicBezTo>
                <a:cubicBezTo>
                  <a:pt x="44885" y="37684"/>
                  <a:pt x="21855" y="1952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7" name="Google Shape;997;p19"/>
          <p:cNvSpPr/>
          <p:nvPr/>
        </p:nvSpPr>
        <p:spPr>
          <a:xfrm>
            <a:off x="5838658" y="2234009"/>
            <a:ext cx="130373" cy="12379"/>
          </a:xfrm>
          <a:custGeom>
            <a:avLst/>
            <a:gdLst/>
            <a:ahLst/>
            <a:cxnLst/>
            <a:rect l="l" t="t" r="r" b="b"/>
            <a:pathLst>
              <a:path w="173831" h="16506" extrusionOk="0">
                <a:moveTo>
                  <a:pt x="0" y="110"/>
                </a:moveTo>
                <a:cubicBezTo>
                  <a:pt x="58361" y="-857"/>
                  <a:pt x="116653" y="4573"/>
                  <a:pt x="173831" y="16302"/>
                </a:cubicBezTo>
                <a:cubicBezTo>
                  <a:pt x="144675" y="17006"/>
                  <a:pt x="115504" y="15893"/>
                  <a:pt x="86487" y="12968"/>
                </a:cubicBezTo>
                <a:cubicBezTo>
                  <a:pt x="57424" y="10438"/>
                  <a:pt x="28542" y="6144"/>
                  <a:pt x="0" y="11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8" name="Google Shape;998;p19"/>
          <p:cNvSpPr/>
          <p:nvPr/>
        </p:nvSpPr>
        <p:spPr>
          <a:xfrm>
            <a:off x="5831157" y="2140937"/>
            <a:ext cx="118943" cy="54578"/>
          </a:xfrm>
          <a:custGeom>
            <a:avLst/>
            <a:gdLst/>
            <a:ahLst/>
            <a:cxnLst/>
            <a:rect l="l" t="t" r="r" b="b"/>
            <a:pathLst>
              <a:path w="158591" h="72770" extrusionOk="0">
                <a:moveTo>
                  <a:pt x="0" y="72771"/>
                </a:moveTo>
                <a:cubicBezTo>
                  <a:pt x="24925" y="57644"/>
                  <a:pt x="50754" y="44061"/>
                  <a:pt x="77343" y="32099"/>
                </a:cubicBezTo>
                <a:cubicBezTo>
                  <a:pt x="103726" y="19707"/>
                  <a:pt x="130862" y="8986"/>
                  <a:pt x="158591" y="0"/>
                </a:cubicBezTo>
                <a:cubicBezTo>
                  <a:pt x="133690" y="15138"/>
                  <a:pt x="107893" y="28752"/>
                  <a:pt x="81344" y="40767"/>
                </a:cubicBezTo>
                <a:cubicBezTo>
                  <a:pt x="54919" y="53111"/>
                  <a:pt x="27752" y="63800"/>
                  <a:pt x="0" y="7277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9" name="Google Shape;999;p19"/>
          <p:cNvSpPr/>
          <p:nvPr/>
        </p:nvSpPr>
        <p:spPr>
          <a:xfrm>
            <a:off x="5805368" y="2058998"/>
            <a:ext cx="75724" cy="107156"/>
          </a:xfrm>
          <a:custGeom>
            <a:avLst/>
            <a:gdLst/>
            <a:ahLst/>
            <a:cxnLst/>
            <a:rect l="l" t="t" r="r" b="b"/>
            <a:pathLst>
              <a:path w="100965" h="142875" extrusionOk="0">
                <a:moveTo>
                  <a:pt x="0" y="142399"/>
                </a:moveTo>
                <a:cubicBezTo>
                  <a:pt x="14013" y="116819"/>
                  <a:pt x="29601" y="92133"/>
                  <a:pt x="46672" y="68485"/>
                </a:cubicBezTo>
                <a:cubicBezTo>
                  <a:pt x="63282" y="44515"/>
                  <a:pt x="81417" y="21640"/>
                  <a:pt x="100965" y="0"/>
                </a:cubicBezTo>
                <a:cubicBezTo>
                  <a:pt x="72612" y="51159"/>
                  <a:pt x="38757" y="99068"/>
                  <a:pt x="0" y="1428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0" name="Google Shape;1000;p19"/>
          <p:cNvSpPr/>
          <p:nvPr/>
        </p:nvSpPr>
        <p:spPr>
          <a:xfrm>
            <a:off x="3230846" y="2693544"/>
            <a:ext cx="1108496" cy="1117814"/>
          </a:xfrm>
          <a:custGeom>
            <a:avLst/>
            <a:gdLst/>
            <a:ahLst/>
            <a:cxnLst/>
            <a:rect l="l" t="t" r="r" b="b"/>
            <a:pathLst>
              <a:path w="1477995" h="1490419" extrusionOk="0">
                <a:moveTo>
                  <a:pt x="1264329" y="1446986"/>
                </a:moveTo>
                <a:cubicBezTo>
                  <a:pt x="1253757" y="1460416"/>
                  <a:pt x="364407" y="1500326"/>
                  <a:pt x="322116" y="1488134"/>
                </a:cubicBezTo>
                <a:cubicBezTo>
                  <a:pt x="320061" y="1487532"/>
                  <a:pt x="318080" y="1486701"/>
                  <a:pt x="316211" y="1485657"/>
                </a:cubicBezTo>
                <a:cubicBezTo>
                  <a:pt x="263823" y="1461083"/>
                  <a:pt x="39033" y="1291348"/>
                  <a:pt x="3219" y="1219815"/>
                </a:cubicBezTo>
                <a:cubicBezTo>
                  <a:pt x="-25356" y="1162665"/>
                  <a:pt x="144094" y="849864"/>
                  <a:pt x="203244" y="796238"/>
                </a:cubicBezTo>
                <a:cubicBezTo>
                  <a:pt x="242583" y="760710"/>
                  <a:pt x="315544" y="746708"/>
                  <a:pt x="315544" y="746708"/>
                </a:cubicBezTo>
                <a:cubicBezTo>
                  <a:pt x="315544" y="746708"/>
                  <a:pt x="521475" y="152348"/>
                  <a:pt x="648443" y="27951"/>
                </a:cubicBezTo>
                <a:cubicBezTo>
                  <a:pt x="680352" y="-3291"/>
                  <a:pt x="1231849" y="-15483"/>
                  <a:pt x="1330338" y="29475"/>
                </a:cubicBezTo>
                <a:cubicBezTo>
                  <a:pt x="1372533" y="48525"/>
                  <a:pt x="1475118" y="153300"/>
                  <a:pt x="1477975" y="172350"/>
                </a:cubicBezTo>
                <a:lnTo>
                  <a:pt x="1477975" y="172350"/>
                </a:lnTo>
                <a:cubicBezTo>
                  <a:pt x="1480356" y="199878"/>
                  <a:pt x="1274712" y="1433365"/>
                  <a:pt x="1264329" y="1446986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1" name="Google Shape;1001;p19"/>
          <p:cNvSpPr/>
          <p:nvPr/>
        </p:nvSpPr>
        <p:spPr>
          <a:xfrm>
            <a:off x="3472577" y="2816115"/>
            <a:ext cx="871343" cy="995244"/>
          </a:xfrm>
          <a:custGeom>
            <a:avLst/>
            <a:gdLst/>
            <a:ahLst/>
            <a:cxnLst/>
            <a:rect l="l" t="t" r="r" b="b"/>
            <a:pathLst>
              <a:path w="1161790" h="1326992" extrusionOk="0">
                <a:moveTo>
                  <a:pt x="948119" y="1283558"/>
                </a:moveTo>
                <a:cubicBezTo>
                  <a:pt x="937546" y="1296989"/>
                  <a:pt x="48292" y="1336898"/>
                  <a:pt x="5906" y="1324706"/>
                </a:cubicBezTo>
                <a:cubicBezTo>
                  <a:pt x="3862" y="1324073"/>
                  <a:pt x="1884" y="1323244"/>
                  <a:pt x="0" y="1322229"/>
                </a:cubicBezTo>
                <a:cubicBezTo>
                  <a:pt x="85725" y="1091820"/>
                  <a:pt x="485775" y="10732"/>
                  <a:pt x="497205" y="3779"/>
                </a:cubicBezTo>
                <a:cubicBezTo>
                  <a:pt x="508635" y="-3174"/>
                  <a:pt x="1035558" y="-31"/>
                  <a:pt x="1161764" y="9113"/>
                </a:cubicBezTo>
                <a:cubicBezTo>
                  <a:pt x="1164431" y="36450"/>
                  <a:pt x="958786" y="1269937"/>
                  <a:pt x="948119" y="128355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2" name="Google Shape;1002;p19"/>
          <p:cNvSpPr/>
          <p:nvPr/>
        </p:nvSpPr>
        <p:spPr>
          <a:xfrm>
            <a:off x="3932165" y="2621204"/>
            <a:ext cx="200428" cy="133267"/>
          </a:xfrm>
          <a:custGeom>
            <a:avLst/>
            <a:gdLst/>
            <a:ahLst/>
            <a:cxnLst/>
            <a:rect l="l" t="t" r="r" b="b"/>
            <a:pathLst>
              <a:path w="267237" h="177690" extrusionOk="0">
                <a:moveTo>
                  <a:pt x="8723" y="168220"/>
                </a:moveTo>
                <a:cubicBezTo>
                  <a:pt x="-136" y="159838"/>
                  <a:pt x="-6041" y="39061"/>
                  <a:pt x="10342" y="14962"/>
                </a:cubicBezTo>
                <a:cubicBezTo>
                  <a:pt x="28630" y="-11993"/>
                  <a:pt x="240085" y="1342"/>
                  <a:pt x="252563" y="24487"/>
                </a:cubicBezTo>
                <a:cubicBezTo>
                  <a:pt x="265040" y="47633"/>
                  <a:pt x="271041" y="168220"/>
                  <a:pt x="264659" y="172601"/>
                </a:cubicBezTo>
                <a:cubicBezTo>
                  <a:pt x="258278" y="176983"/>
                  <a:pt x="223035" y="181078"/>
                  <a:pt x="218273" y="173363"/>
                </a:cubicBezTo>
                <a:cubicBezTo>
                  <a:pt x="213510" y="165648"/>
                  <a:pt x="213796" y="65826"/>
                  <a:pt x="210081" y="60492"/>
                </a:cubicBezTo>
                <a:cubicBezTo>
                  <a:pt x="206366" y="55158"/>
                  <a:pt x="58253" y="45633"/>
                  <a:pt x="53109" y="53253"/>
                </a:cubicBezTo>
                <a:cubicBezTo>
                  <a:pt x="47966" y="60873"/>
                  <a:pt x="60443" y="161838"/>
                  <a:pt x="54538" y="166219"/>
                </a:cubicBezTo>
                <a:cubicBezTo>
                  <a:pt x="48632" y="170601"/>
                  <a:pt x="17390" y="176411"/>
                  <a:pt x="8723" y="16822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3" name="Google Shape;1003;p19"/>
          <p:cNvSpPr/>
          <p:nvPr/>
        </p:nvSpPr>
        <p:spPr>
          <a:xfrm rot="1506600">
            <a:off x="3546455" y="3144537"/>
            <a:ext cx="54078" cy="62221"/>
          </a:xfrm>
          <a:custGeom>
            <a:avLst/>
            <a:gdLst/>
            <a:ahLst/>
            <a:cxnLst/>
            <a:rect l="l" t="t" r="r" b="b"/>
            <a:pathLst>
              <a:path w="72104" h="82962" extrusionOk="0">
                <a:moveTo>
                  <a:pt x="0" y="0"/>
                </a:moveTo>
                <a:lnTo>
                  <a:pt x="72104" y="0"/>
                </a:lnTo>
                <a:lnTo>
                  <a:pt x="72104" y="82963"/>
                </a:lnTo>
                <a:lnTo>
                  <a:pt x="0" y="82963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4" name="Google Shape;1004;p19"/>
          <p:cNvSpPr/>
          <p:nvPr/>
        </p:nvSpPr>
        <p:spPr>
          <a:xfrm rot="1506600">
            <a:off x="3509758" y="3182219"/>
            <a:ext cx="88153" cy="71009"/>
          </a:xfrm>
          <a:custGeom>
            <a:avLst/>
            <a:gdLst/>
            <a:ahLst/>
            <a:cxnLst/>
            <a:rect l="l" t="t" r="r" b="b"/>
            <a:pathLst>
              <a:path w="117538" h="94678" extrusionOk="0">
                <a:moveTo>
                  <a:pt x="0" y="0"/>
                </a:moveTo>
                <a:lnTo>
                  <a:pt x="117538" y="0"/>
                </a:lnTo>
                <a:lnTo>
                  <a:pt x="117538" y="94679"/>
                </a:lnTo>
                <a:lnTo>
                  <a:pt x="0" y="94679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5" name="Google Shape;1005;p19"/>
          <p:cNvSpPr/>
          <p:nvPr/>
        </p:nvSpPr>
        <p:spPr>
          <a:xfrm>
            <a:off x="3268551" y="3215858"/>
            <a:ext cx="340546" cy="452411"/>
          </a:xfrm>
          <a:custGeom>
            <a:avLst/>
            <a:gdLst/>
            <a:ahLst/>
            <a:cxnLst/>
            <a:rect l="l" t="t" r="r" b="b"/>
            <a:pathLst>
              <a:path w="454061" h="603215" extrusionOk="0">
                <a:moveTo>
                  <a:pt x="436912" y="210785"/>
                </a:moveTo>
                <a:lnTo>
                  <a:pt x="252984" y="603216"/>
                </a:lnTo>
                <a:lnTo>
                  <a:pt x="0" y="484534"/>
                </a:lnTo>
                <a:lnTo>
                  <a:pt x="183832" y="92199"/>
                </a:lnTo>
                <a:cubicBezTo>
                  <a:pt x="220313" y="14570"/>
                  <a:pt x="297180" y="-22101"/>
                  <a:pt x="374332" y="13904"/>
                </a:cubicBezTo>
                <a:cubicBezTo>
                  <a:pt x="451485" y="49908"/>
                  <a:pt x="473297" y="133443"/>
                  <a:pt x="436912" y="2107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6" name="Google Shape;1006;p19"/>
          <p:cNvSpPr/>
          <p:nvPr/>
        </p:nvSpPr>
        <p:spPr>
          <a:xfrm>
            <a:off x="3268551" y="3215858"/>
            <a:ext cx="340546" cy="452411"/>
          </a:xfrm>
          <a:custGeom>
            <a:avLst/>
            <a:gdLst/>
            <a:ahLst/>
            <a:cxnLst/>
            <a:rect l="l" t="t" r="r" b="b"/>
            <a:pathLst>
              <a:path w="454061" h="603215" extrusionOk="0">
                <a:moveTo>
                  <a:pt x="436912" y="210785"/>
                </a:moveTo>
                <a:lnTo>
                  <a:pt x="252984" y="603216"/>
                </a:lnTo>
                <a:lnTo>
                  <a:pt x="0" y="484534"/>
                </a:lnTo>
                <a:lnTo>
                  <a:pt x="183832" y="92199"/>
                </a:lnTo>
                <a:cubicBezTo>
                  <a:pt x="220313" y="14570"/>
                  <a:pt x="297180" y="-22101"/>
                  <a:pt x="374332" y="13904"/>
                </a:cubicBezTo>
                <a:cubicBezTo>
                  <a:pt x="451485" y="49908"/>
                  <a:pt x="473297" y="133443"/>
                  <a:pt x="436912" y="210785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7" name="Google Shape;1007;p19"/>
          <p:cNvSpPr/>
          <p:nvPr/>
        </p:nvSpPr>
        <p:spPr>
          <a:xfrm>
            <a:off x="3513405" y="3231717"/>
            <a:ext cx="16426" cy="16426"/>
          </a:xfrm>
          <a:custGeom>
            <a:avLst/>
            <a:gdLst/>
            <a:ahLst/>
            <a:cxnLst/>
            <a:rect l="l" t="t" r="r" b="b"/>
            <a:pathLst>
              <a:path w="21901" h="21902" extrusionOk="0">
                <a:moveTo>
                  <a:pt x="20809" y="15714"/>
                </a:moveTo>
                <a:cubicBezTo>
                  <a:pt x="18179" y="21158"/>
                  <a:pt x="11633" y="23440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158" y="3723"/>
                  <a:pt x="23440" y="10269"/>
                  <a:pt x="20809" y="157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8" name="Google Shape;1008;p19"/>
          <p:cNvSpPr/>
          <p:nvPr/>
        </p:nvSpPr>
        <p:spPr>
          <a:xfrm>
            <a:off x="3576723" y="3342538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9" name="Google Shape;1009;p19"/>
          <p:cNvSpPr/>
          <p:nvPr/>
        </p:nvSpPr>
        <p:spPr>
          <a:xfrm>
            <a:off x="3489327" y="3310545"/>
            <a:ext cx="16264" cy="16332"/>
          </a:xfrm>
          <a:custGeom>
            <a:avLst/>
            <a:gdLst/>
            <a:ahLst/>
            <a:cxnLst/>
            <a:rect l="l" t="t" r="r" b="b"/>
            <a:pathLst>
              <a:path w="21686" h="21776" extrusionOk="0">
                <a:moveTo>
                  <a:pt x="20624" y="15575"/>
                </a:moveTo>
                <a:cubicBezTo>
                  <a:pt x="18050" y="20992"/>
                  <a:pt x="11573" y="23297"/>
                  <a:pt x="6156" y="20724"/>
                </a:cubicBezTo>
                <a:cubicBezTo>
                  <a:pt x="6153" y="20722"/>
                  <a:pt x="6149" y="20720"/>
                  <a:pt x="6146" y="20719"/>
                </a:cubicBezTo>
                <a:cubicBezTo>
                  <a:pt x="727" y="18088"/>
                  <a:pt x="-1533" y="11564"/>
                  <a:pt x="1097" y="6146"/>
                </a:cubicBezTo>
                <a:cubicBezTo>
                  <a:pt x="3728" y="727"/>
                  <a:pt x="10252" y="-1533"/>
                  <a:pt x="15671" y="1097"/>
                </a:cubicBezTo>
                <a:cubicBezTo>
                  <a:pt x="20977" y="3779"/>
                  <a:pt x="23176" y="10205"/>
                  <a:pt x="20624" y="155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0" name="Google Shape;1010;p19"/>
          <p:cNvSpPr/>
          <p:nvPr/>
        </p:nvSpPr>
        <p:spPr>
          <a:xfrm>
            <a:off x="3463477" y="3384725"/>
            <a:ext cx="16292" cy="16315"/>
          </a:xfrm>
          <a:custGeom>
            <a:avLst/>
            <a:gdLst/>
            <a:ahLst/>
            <a:cxnLst/>
            <a:rect l="l" t="t" r="r" b="b"/>
            <a:pathLst>
              <a:path w="21722" h="21754" extrusionOk="0">
                <a:moveTo>
                  <a:pt x="20706" y="15443"/>
                </a:moveTo>
                <a:cubicBezTo>
                  <a:pt x="18246" y="20854"/>
                  <a:pt x="11865" y="23247"/>
                  <a:pt x="6453" y="20787"/>
                </a:cubicBezTo>
                <a:cubicBezTo>
                  <a:pt x="6378" y="20753"/>
                  <a:pt x="6302" y="20718"/>
                  <a:pt x="6228" y="20681"/>
                </a:cubicBezTo>
                <a:cubicBezTo>
                  <a:pt x="804" y="18122"/>
                  <a:pt x="-1518" y="11651"/>
                  <a:pt x="1041" y="6228"/>
                </a:cubicBezTo>
                <a:cubicBezTo>
                  <a:pt x="3600" y="804"/>
                  <a:pt x="10071" y="-1518"/>
                  <a:pt x="15494" y="1041"/>
                </a:cubicBezTo>
                <a:cubicBezTo>
                  <a:pt x="20898" y="3590"/>
                  <a:pt x="23227" y="10026"/>
                  <a:pt x="20706" y="15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1" name="Google Shape;1011;p19"/>
          <p:cNvSpPr/>
          <p:nvPr/>
        </p:nvSpPr>
        <p:spPr>
          <a:xfrm>
            <a:off x="3352524" y="3422702"/>
            <a:ext cx="16308" cy="16344"/>
          </a:xfrm>
          <a:custGeom>
            <a:avLst/>
            <a:gdLst/>
            <a:ahLst/>
            <a:cxnLst/>
            <a:rect l="l" t="t" r="r" b="b"/>
            <a:pathLst>
              <a:path w="21744" h="21792" extrusionOk="0">
                <a:moveTo>
                  <a:pt x="20624" y="15480"/>
                </a:moveTo>
                <a:cubicBezTo>
                  <a:pt x="18164" y="20892"/>
                  <a:pt x="11783" y="23285"/>
                  <a:pt x="6371" y="20825"/>
                </a:cubicBezTo>
                <a:cubicBezTo>
                  <a:pt x="6296" y="20790"/>
                  <a:pt x="6220" y="20755"/>
                  <a:pt x="6146" y="20719"/>
                </a:cubicBezTo>
                <a:cubicBezTo>
                  <a:pt x="727" y="18088"/>
                  <a:pt x="-1533" y="11564"/>
                  <a:pt x="1097" y="6146"/>
                </a:cubicBezTo>
                <a:cubicBezTo>
                  <a:pt x="3728" y="727"/>
                  <a:pt x="10252" y="-1533"/>
                  <a:pt x="15671" y="1097"/>
                </a:cubicBezTo>
                <a:cubicBezTo>
                  <a:pt x="20987" y="3636"/>
                  <a:pt x="23240" y="10004"/>
                  <a:pt x="20701" y="15321"/>
                </a:cubicBezTo>
                <a:cubicBezTo>
                  <a:pt x="20676" y="15374"/>
                  <a:pt x="20650" y="15427"/>
                  <a:pt x="20624" y="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2" name="Google Shape;1012;p19"/>
          <p:cNvSpPr/>
          <p:nvPr/>
        </p:nvSpPr>
        <p:spPr>
          <a:xfrm>
            <a:off x="3375817" y="3353375"/>
            <a:ext cx="16426" cy="16426"/>
          </a:xfrm>
          <a:custGeom>
            <a:avLst/>
            <a:gdLst/>
            <a:ahLst/>
            <a:cxnLst/>
            <a:rect l="l" t="t" r="r" b="b"/>
            <a:pathLst>
              <a:path w="21901" h="21902" extrusionOk="0">
                <a:moveTo>
                  <a:pt x="20809" y="15714"/>
                </a:moveTo>
                <a:cubicBezTo>
                  <a:pt x="18179" y="21158"/>
                  <a:pt x="11633" y="23440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158" y="3723"/>
                  <a:pt x="23440" y="10269"/>
                  <a:pt x="20809" y="157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3" name="Google Shape;1013;p19"/>
          <p:cNvSpPr/>
          <p:nvPr/>
        </p:nvSpPr>
        <p:spPr>
          <a:xfrm>
            <a:off x="3410321" y="3284582"/>
            <a:ext cx="16426" cy="16426"/>
          </a:xfrm>
          <a:custGeom>
            <a:avLst/>
            <a:gdLst/>
            <a:ahLst/>
            <a:cxnLst/>
            <a:rect l="l" t="t" r="r" b="b"/>
            <a:pathLst>
              <a:path w="21901" h="21902" extrusionOk="0">
                <a:moveTo>
                  <a:pt x="20809" y="15714"/>
                </a:moveTo>
                <a:cubicBezTo>
                  <a:pt x="18179" y="21158"/>
                  <a:pt x="11633" y="23440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158" y="3723"/>
                  <a:pt x="23440" y="10269"/>
                  <a:pt x="20809" y="157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4" name="Google Shape;1014;p19"/>
          <p:cNvSpPr/>
          <p:nvPr/>
        </p:nvSpPr>
        <p:spPr>
          <a:xfrm>
            <a:off x="3462396" y="3257229"/>
            <a:ext cx="16292" cy="16291"/>
          </a:xfrm>
          <a:custGeom>
            <a:avLst/>
            <a:gdLst/>
            <a:ahLst/>
            <a:cxnLst/>
            <a:rect l="l" t="t" r="r" b="b"/>
            <a:pathLst>
              <a:path w="21722" h="21721" extrusionOk="0">
                <a:moveTo>
                  <a:pt x="20718" y="15416"/>
                </a:moveTo>
                <a:cubicBezTo>
                  <a:pt x="18202" y="20860"/>
                  <a:pt x="11750" y="23233"/>
                  <a:pt x="6306" y="20718"/>
                </a:cubicBezTo>
                <a:cubicBezTo>
                  <a:pt x="862" y="18202"/>
                  <a:pt x="-1511" y="11749"/>
                  <a:pt x="1004" y="6306"/>
                </a:cubicBezTo>
                <a:cubicBezTo>
                  <a:pt x="3520" y="862"/>
                  <a:pt x="9973" y="-1511"/>
                  <a:pt x="15416" y="1004"/>
                </a:cubicBezTo>
                <a:cubicBezTo>
                  <a:pt x="15437" y="1014"/>
                  <a:pt x="15458" y="1024"/>
                  <a:pt x="15479" y="1034"/>
                </a:cubicBezTo>
                <a:cubicBezTo>
                  <a:pt x="20882" y="3573"/>
                  <a:pt x="23222" y="9997"/>
                  <a:pt x="20718" y="154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5" name="Google Shape;1015;p19"/>
          <p:cNvSpPr/>
          <p:nvPr/>
        </p:nvSpPr>
        <p:spPr>
          <a:xfrm>
            <a:off x="3435491" y="3333966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6" name="Google Shape;1016;p19"/>
          <p:cNvSpPr/>
          <p:nvPr/>
        </p:nvSpPr>
        <p:spPr>
          <a:xfrm>
            <a:off x="3545219" y="3288103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7" name="Google Shape;1017;p19"/>
          <p:cNvSpPr/>
          <p:nvPr/>
        </p:nvSpPr>
        <p:spPr>
          <a:xfrm>
            <a:off x="3520645" y="3364112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8" name="Google Shape;1018;p19"/>
          <p:cNvSpPr/>
          <p:nvPr/>
        </p:nvSpPr>
        <p:spPr>
          <a:xfrm>
            <a:off x="3407202" y="3404332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9" name="Google Shape;1019;p19"/>
          <p:cNvSpPr/>
          <p:nvPr/>
        </p:nvSpPr>
        <p:spPr>
          <a:xfrm>
            <a:off x="3459494" y="3500344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0" name="Google Shape;1020;p19"/>
          <p:cNvSpPr/>
          <p:nvPr/>
        </p:nvSpPr>
        <p:spPr>
          <a:xfrm>
            <a:off x="3432277" y="3555422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1" name="Google Shape;1021;p19"/>
          <p:cNvSpPr/>
          <p:nvPr/>
        </p:nvSpPr>
        <p:spPr>
          <a:xfrm>
            <a:off x="3383609" y="3466450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706" y="15443"/>
                </a:moveTo>
                <a:cubicBezTo>
                  <a:pt x="18175" y="20880"/>
                  <a:pt x="11716" y="23236"/>
                  <a:pt x="6279" y="20706"/>
                </a:cubicBezTo>
                <a:cubicBezTo>
                  <a:pt x="6262" y="20698"/>
                  <a:pt x="6245" y="20689"/>
                  <a:pt x="6228" y="20681"/>
                </a:cubicBezTo>
                <a:cubicBezTo>
                  <a:pt x="804" y="18122"/>
                  <a:pt x="-1518" y="11651"/>
                  <a:pt x="1041" y="6228"/>
                </a:cubicBezTo>
                <a:cubicBezTo>
                  <a:pt x="3600" y="804"/>
                  <a:pt x="10071" y="-1518"/>
                  <a:pt x="15494" y="1041"/>
                </a:cubicBezTo>
                <a:cubicBezTo>
                  <a:pt x="20898" y="3590"/>
                  <a:pt x="23227" y="10026"/>
                  <a:pt x="20706" y="15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2" name="Google Shape;1022;p19"/>
          <p:cNvSpPr/>
          <p:nvPr/>
        </p:nvSpPr>
        <p:spPr>
          <a:xfrm>
            <a:off x="3306879" y="3536041"/>
            <a:ext cx="16426" cy="16426"/>
          </a:xfrm>
          <a:custGeom>
            <a:avLst/>
            <a:gdLst/>
            <a:ahLst/>
            <a:cxnLst/>
            <a:rect l="l" t="t" r="r" b="b"/>
            <a:pathLst>
              <a:path w="21901" h="21902" extrusionOk="0">
                <a:moveTo>
                  <a:pt x="20809" y="15714"/>
                </a:moveTo>
                <a:cubicBezTo>
                  <a:pt x="18179" y="21158"/>
                  <a:pt x="11633" y="23440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158" y="3723"/>
                  <a:pt x="23440" y="10269"/>
                  <a:pt x="20809" y="157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3" name="Google Shape;1023;p19"/>
          <p:cNvSpPr/>
          <p:nvPr/>
        </p:nvSpPr>
        <p:spPr>
          <a:xfrm>
            <a:off x="3437491" y="3451052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4" name="Google Shape;1024;p19"/>
          <p:cNvSpPr/>
          <p:nvPr/>
        </p:nvSpPr>
        <p:spPr>
          <a:xfrm>
            <a:off x="3410274" y="3511488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5" name="Google Shape;1025;p19"/>
          <p:cNvSpPr/>
          <p:nvPr/>
        </p:nvSpPr>
        <p:spPr>
          <a:xfrm>
            <a:off x="3382199" y="3571424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6" name="Google Shape;1026;p19"/>
          <p:cNvSpPr/>
          <p:nvPr/>
        </p:nvSpPr>
        <p:spPr>
          <a:xfrm>
            <a:off x="3406856" y="3616730"/>
            <a:ext cx="16297" cy="16364"/>
          </a:xfrm>
          <a:custGeom>
            <a:avLst/>
            <a:gdLst/>
            <a:ahLst/>
            <a:cxnLst/>
            <a:rect l="l" t="t" r="r" b="b"/>
            <a:pathLst>
              <a:path w="21729" h="21819" extrusionOk="0">
                <a:moveTo>
                  <a:pt x="20666" y="15571"/>
                </a:moveTo>
                <a:cubicBezTo>
                  <a:pt x="18089" y="20986"/>
                  <a:pt x="11635" y="23322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020" y="3774"/>
                  <a:pt x="23219" y="10200"/>
                  <a:pt x="20666" y="155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7" name="Google Shape;1027;p19"/>
          <p:cNvSpPr/>
          <p:nvPr/>
        </p:nvSpPr>
        <p:spPr>
          <a:xfrm>
            <a:off x="3332383" y="3479249"/>
            <a:ext cx="16426" cy="16426"/>
          </a:xfrm>
          <a:custGeom>
            <a:avLst/>
            <a:gdLst/>
            <a:ahLst/>
            <a:cxnLst/>
            <a:rect l="l" t="t" r="r" b="b"/>
            <a:pathLst>
              <a:path w="21901" h="21902" extrusionOk="0">
                <a:moveTo>
                  <a:pt x="20809" y="15714"/>
                </a:moveTo>
                <a:cubicBezTo>
                  <a:pt x="18179" y="21158"/>
                  <a:pt x="11633" y="23440"/>
                  <a:pt x="6188" y="20809"/>
                </a:cubicBezTo>
                <a:cubicBezTo>
                  <a:pt x="744" y="18179"/>
                  <a:pt x="-1538" y="11633"/>
                  <a:pt x="1093" y="6189"/>
                </a:cubicBezTo>
                <a:cubicBezTo>
                  <a:pt x="3723" y="744"/>
                  <a:pt x="10269" y="-1538"/>
                  <a:pt x="15713" y="1093"/>
                </a:cubicBezTo>
                <a:cubicBezTo>
                  <a:pt x="21158" y="3723"/>
                  <a:pt x="23440" y="10269"/>
                  <a:pt x="20809" y="157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8" name="Google Shape;1028;p19"/>
          <p:cNvSpPr/>
          <p:nvPr/>
        </p:nvSpPr>
        <p:spPr>
          <a:xfrm>
            <a:off x="3356981" y="3523346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9" name="Google Shape;1029;p19"/>
          <p:cNvSpPr/>
          <p:nvPr/>
        </p:nvSpPr>
        <p:spPr>
          <a:xfrm>
            <a:off x="3454993" y="3605571"/>
            <a:ext cx="16268" cy="16292"/>
          </a:xfrm>
          <a:custGeom>
            <a:avLst/>
            <a:gdLst/>
            <a:ahLst/>
            <a:cxnLst/>
            <a:rect l="l" t="t" r="r" b="b"/>
            <a:pathLst>
              <a:path w="21690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58" y="3594"/>
                  <a:pt x="23193" y="10048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0" name="Google Shape;1030;p19"/>
          <p:cNvSpPr/>
          <p:nvPr/>
        </p:nvSpPr>
        <p:spPr>
          <a:xfrm>
            <a:off x="3331407" y="3582140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1" name="Google Shape;1031;p19"/>
          <p:cNvSpPr/>
          <p:nvPr/>
        </p:nvSpPr>
        <p:spPr>
          <a:xfrm>
            <a:off x="3511358" y="3488199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2" name="Google Shape;1032;p19"/>
          <p:cNvSpPr/>
          <p:nvPr/>
        </p:nvSpPr>
        <p:spPr>
          <a:xfrm>
            <a:off x="3484212" y="3546206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3" name="Google Shape;1033;p19"/>
          <p:cNvSpPr/>
          <p:nvPr/>
        </p:nvSpPr>
        <p:spPr>
          <a:xfrm>
            <a:off x="3489427" y="3440479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4" name="Google Shape;1034;p19"/>
          <p:cNvSpPr/>
          <p:nvPr/>
        </p:nvSpPr>
        <p:spPr>
          <a:xfrm>
            <a:off x="3546719" y="3422405"/>
            <a:ext cx="16292" cy="16292"/>
          </a:xfrm>
          <a:custGeom>
            <a:avLst/>
            <a:gdLst/>
            <a:ahLst/>
            <a:cxnLst/>
            <a:rect l="l" t="t" r="r" b="b"/>
            <a:pathLst>
              <a:path w="21722" h="21722" extrusionOk="0">
                <a:moveTo>
                  <a:pt x="20681" y="15495"/>
                </a:moveTo>
                <a:cubicBezTo>
                  <a:pt x="18122" y="20918"/>
                  <a:pt x="11651" y="23240"/>
                  <a:pt x="6228" y="20681"/>
                </a:cubicBezTo>
                <a:cubicBezTo>
                  <a:pt x="804" y="18123"/>
                  <a:pt x="-1518" y="11651"/>
                  <a:pt x="1041" y="6228"/>
                </a:cubicBezTo>
                <a:cubicBezTo>
                  <a:pt x="3590" y="824"/>
                  <a:pt x="10026" y="-1504"/>
                  <a:pt x="15443" y="1016"/>
                </a:cubicBezTo>
                <a:cubicBezTo>
                  <a:pt x="20880" y="3547"/>
                  <a:pt x="23236" y="10006"/>
                  <a:pt x="20706" y="15443"/>
                </a:cubicBezTo>
                <a:cubicBezTo>
                  <a:pt x="20698" y="15460"/>
                  <a:pt x="20690" y="15477"/>
                  <a:pt x="20681" y="15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5" name="Google Shape;1035;p19"/>
          <p:cNvSpPr/>
          <p:nvPr/>
        </p:nvSpPr>
        <p:spPr>
          <a:xfrm>
            <a:off x="3246194" y="3330228"/>
            <a:ext cx="330466" cy="416196"/>
          </a:xfrm>
          <a:custGeom>
            <a:avLst/>
            <a:gdLst/>
            <a:ahLst/>
            <a:cxnLst/>
            <a:rect l="l" t="t" r="r" b="b"/>
            <a:pathLst>
              <a:path w="440622" h="554928" extrusionOk="0">
                <a:moveTo>
                  <a:pt x="187" y="337661"/>
                </a:moveTo>
                <a:cubicBezTo>
                  <a:pt x="21523" y="442436"/>
                  <a:pt x="254314" y="555403"/>
                  <a:pt x="270221" y="554927"/>
                </a:cubicBezTo>
                <a:cubicBezTo>
                  <a:pt x="286127" y="554450"/>
                  <a:pt x="440623" y="172021"/>
                  <a:pt x="440623" y="172021"/>
                </a:cubicBezTo>
                <a:cubicBezTo>
                  <a:pt x="440623" y="172021"/>
                  <a:pt x="252314" y="110109"/>
                  <a:pt x="167541" y="0"/>
                </a:cubicBezTo>
                <a:cubicBezTo>
                  <a:pt x="167541" y="0"/>
                  <a:pt x="-6481" y="304800"/>
                  <a:pt x="187" y="33766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6" name="Google Shape;1036;p19"/>
          <p:cNvSpPr/>
          <p:nvPr/>
        </p:nvSpPr>
        <p:spPr>
          <a:xfrm>
            <a:off x="3788259" y="3753495"/>
            <a:ext cx="805815" cy="481131"/>
          </a:xfrm>
          <a:custGeom>
            <a:avLst/>
            <a:gdLst/>
            <a:ahLst/>
            <a:cxnLst/>
            <a:rect l="l" t="t" r="r" b="b"/>
            <a:pathLst>
              <a:path w="1074420" h="641508" extrusionOk="0">
                <a:moveTo>
                  <a:pt x="1074420" y="641509"/>
                </a:moveTo>
                <a:lnTo>
                  <a:pt x="173450" y="641509"/>
                </a:lnTo>
                <a:cubicBezTo>
                  <a:pt x="118586" y="431959"/>
                  <a:pt x="68199" y="247079"/>
                  <a:pt x="36100" y="130302"/>
                </a:cubicBezTo>
                <a:cubicBezTo>
                  <a:pt x="15907" y="56864"/>
                  <a:pt x="2953" y="10287"/>
                  <a:pt x="476" y="1524"/>
                </a:cubicBezTo>
                <a:cubicBezTo>
                  <a:pt x="343" y="1008"/>
                  <a:pt x="184" y="500"/>
                  <a:pt x="0" y="0"/>
                </a:cubicBezTo>
                <a:lnTo>
                  <a:pt x="936974" y="0"/>
                </a:lnTo>
                <a:lnTo>
                  <a:pt x="965549" y="131350"/>
                </a:lnTo>
                <a:cubicBezTo>
                  <a:pt x="976884" y="184499"/>
                  <a:pt x="991267" y="251555"/>
                  <a:pt x="1007840" y="328231"/>
                </a:cubicBezTo>
                <a:cubicBezTo>
                  <a:pt x="1009174" y="334899"/>
                  <a:pt x="1010698" y="341662"/>
                  <a:pt x="1012127" y="348710"/>
                </a:cubicBezTo>
                <a:cubicBezTo>
                  <a:pt x="1030986" y="436531"/>
                  <a:pt x="1052227" y="536067"/>
                  <a:pt x="1074420" y="64150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7" name="Google Shape;1037;p19"/>
          <p:cNvSpPr/>
          <p:nvPr/>
        </p:nvSpPr>
        <p:spPr>
          <a:xfrm>
            <a:off x="3904066" y="3837945"/>
            <a:ext cx="116722" cy="396681"/>
          </a:xfrm>
          <a:custGeom>
            <a:avLst/>
            <a:gdLst/>
            <a:ahLst/>
            <a:cxnLst/>
            <a:rect l="l" t="t" r="r" b="b"/>
            <a:pathLst>
              <a:path w="155629" h="528908" extrusionOk="0">
                <a:moveTo>
                  <a:pt x="155629" y="528909"/>
                </a:moveTo>
                <a:lnTo>
                  <a:pt x="138675" y="528909"/>
                </a:lnTo>
                <a:cubicBezTo>
                  <a:pt x="92574" y="359046"/>
                  <a:pt x="47584" y="188866"/>
                  <a:pt x="3705" y="18369"/>
                </a:cubicBezTo>
                <a:lnTo>
                  <a:pt x="86" y="3986"/>
                </a:lnTo>
                <a:cubicBezTo>
                  <a:pt x="-771" y="80"/>
                  <a:pt x="5039" y="-1729"/>
                  <a:pt x="6182" y="2176"/>
                </a:cubicBezTo>
                <a:cubicBezTo>
                  <a:pt x="7801" y="7605"/>
                  <a:pt x="9421" y="12939"/>
                  <a:pt x="10944" y="18369"/>
                </a:cubicBezTo>
                <a:cubicBezTo>
                  <a:pt x="60665" y="188104"/>
                  <a:pt x="108480" y="358411"/>
                  <a:pt x="155629" y="5289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8" name="Google Shape;1038;p19"/>
          <p:cNvSpPr/>
          <p:nvPr/>
        </p:nvSpPr>
        <p:spPr>
          <a:xfrm>
            <a:off x="3527420" y="3754495"/>
            <a:ext cx="908849" cy="479988"/>
          </a:xfrm>
          <a:custGeom>
            <a:avLst/>
            <a:gdLst/>
            <a:ahLst/>
            <a:cxnLst/>
            <a:rect l="l" t="t" r="r" b="b"/>
            <a:pathLst>
              <a:path w="1211798" h="639984" extrusionOk="0">
                <a:moveTo>
                  <a:pt x="1211798" y="190"/>
                </a:moveTo>
                <a:cubicBezTo>
                  <a:pt x="1204451" y="44717"/>
                  <a:pt x="1193753" y="88625"/>
                  <a:pt x="1179794" y="131540"/>
                </a:cubicBezTo>
                <a:cubicBezTo>
                  <a:pt x="1169317" y="165640"/>
                  <a:pt x="1156649" y="202501"/>
                  <a:pt x="1142361" y="240506"/>
                </a:cubicBezTo>
                <a:cubicBezTo>
                  <a:pt x="1139313" y="249174"/>
                  <a:pt x="1135884" y="257556"/>
                  <a:pt x="1132836" y="266128"/>
                </a:cubicBezTo>
                <a:cubicBezTo>
                  <a:pt x="1087402" y="381857"/>
                  <a:pt x="1028061" y="499776"/>
                  <a:pt x="966720" y="555784"/>
                </a:cubicBezTo>
                <a:lnTo>
                  <a:pt x="966244" y="555784"/>
                </a:lnTo>
                <a:cubicBezTo>
                  <a:pt x="959052" y="562662"/>
                  <a:pt x="951204" y="568819"/>
                  <a:pt x="942812" y="574167"/>
                </a:cubicBezTo>
                <a:lnTo>
                  <a:pt x="890615" y="606457"/>
                </a:lnTo>
                <a:cubicBezTo>
                  <a:pt x="890672" y="606707"/>
                  <a:pt x="890672" y="606968"/>
                  <a:pt x="890615" y="607218"/>
                </a:cubicBezTo>
                <a:lnTo>
                  <a:pt x="890615" y="607219"/>
                </a:lnTo>
                <a:cubicBezTo>
                  <a:pt x="890615" y="610362"/>
                  <a:pt x="888234" y="621697"/>
                  <a:pt x="885281" y="639985"/>
                </a:cubicBezTo>
                <a:lnTo>
                  <a:pt x="5838" y="639985"/>
                </a:lnTo>
                <a:cubicBezTo>
                  <a:pt x="-16641" y="436340"/>
                  <a:pt x="30222" y="245840"/>
                  <a:pt x="71084" y="126397"/>
                </a:cubicBezTo>
                <a:cubicBezTo>
                  <a:pt x="85385" y="83217"/>
                  <a:pt x="102438" y="40998"/>
                  <a:pt x="12213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9" name="Google Shape;1039;p19"/>
          <p:cNvSpPr/>
          <p:nvPr/>
        </p:nvSpPr>
        <p:spPr>
          <a:xfrm>
            <a:off x="4109513" y="4128347"/>
            <a:ext cx="249713" cy="106279"/>
          </a:xfrm>
          <a:custGeom>
            <a:avLst/>
            <a:gdLst/>
            <a:ahLst/>
            <a:cxnLst/>
            <a:rect l="l" t="t" r="r" b="b"/>
            <a:pathLst>
              <a:path w="332951" h="141705" extrusionOk="0">
                <a:moveTo>
                  <a:pt x="330899" y="7689"/>
                </a:moveTo>
                <a:cubicBezTo>
                  <a:pt x="275636" y="38035"/>
                  <a:pt x="218714" y="65256"/>
                  <a:pt x="160401" y="89223"/>
                </a:cubicBezTo>
                <a:cubicBezTo>
                  <a:pt x="144875" y="95890"/>
                  <a:pt x="129350" y="102463"/>
                  <a:pt x="113538" y="108844"/>
                </a:cubicBezTo>
                <a:lnTo>
                  <a:pt x="113538" y="108844"/>
                </a:lnTo>
                <a:cubicBezTo>
                  <a:pt x="112586" y="108844"/>
                  <a:pt x="111633" y="109701"/>
                  <a:pt x="110681" y="109987"/>
                </a:cubicBezTo>
                <a:cubicBezTo>
                  <a:pt x="97092" y="115639"/>
                  <a:pt x="83471" y="121068"/>
                  <a:pt x="69818" y="126275"/>
                </a:cubicBezTo>
                <a:cubicBezTo>
                  <a:pt x="56483" y="131418"/>
                  <a:pt x="43244" y="136752"/>
                  <a:pt x="29718" y="141706"/>
                </a:cubicBezTo>
                <a:lnTo>
                  <a:pt x="0" y="141706"/>
                </a:lnTo>
                <a:cubicBezTo>
                  <a:pt x="20479" y="131418"/>
                  <a:pt x="41910" y="122656"/>
                  <a:pt x="62770" y="113131"/>
                </a:cubicBezTo>
                <a:cubicBezTo>
                  <a:pt x="91726" y="100431"/>
                  <a:pt x="120777" y="87730"/>
                  <a:pt x="149924" y="75031"/>
                </a:cubicBezTo>
                <a:cubicBezTo>
                  <a:pt x="163163" y="69316"/>
                  <a:pt x="176403" y="63505"/>
                  <a:pt x="189548" y="57600"/>
                </a:cubicBezTo>
                <a:lnTo>
                  <a:pt x="190024" y="57600"/>
                </a:lnTo>
                <a:cubicBezTo>
                  <a:pt x="235458" y="37407"/>
                  <a:pt x="280702" y="17214"/>
                  <a:pt x="327470" y="450"/>
                </a:cubicBezTo>
                <a:cubicBezTo>
                  <a:pt x="332137" y="-1836"/>
                  <a:pt x="335185" y="5212"/>
                  <a:pt x="330899" y="768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0" name="Google Shape;1040;p19"/>
          <p:cNvSpPr/>
          <p:nvPr/>
        </p:nvSpPr>
        <p:spPr>
          <a:xfrm>
            <a:off x="4186451" y="4209471"/>
            <a:ext cx="8572" cy="25155"/>
          </a:xfrm>
          <a:custGeom>
            <a:avLst/>
            <a:gdLst/>
            <a:ahLst/>
            <a:cxnLst/>
            <a:rect l="l" t="t" r="r" b="b"/>
            <a:pathLst>
              <a:path w="11429" h="33540" extrusionOk="0">
                <a:moveTo>
                  <a:pt x="11430" y="1346"/>
                </a:moveTo>
                <a:cubicBezTo>
                  <a:pt x="11430" y="8204"/>
                  <a:pt x="10858" y="19539"/>
                  <a:pt x="9525" y="33540"/>
                </a:cubicBezTo>
                <a:lnTo>
                  <a:pt x="0" y="33540"/>
                </a:lnTo>
                <a:cubicBezTo>
                  <a:pt x="3048" y="20396"/>
                  <a:pt x="5810" y="9632"/>
                  <a:pt x="8477" y="1822"/>
                </a:cubicBezTo>
                <a:cubicBezTo>
                  <a:pt x="8450" y="1537"/>
                  <a:pt x="8450" y="1250"/>
                  <a:pt x="8477" y="965"/>
                </a:cubicBezTo>
                <a:cubicBezTo>
                  <a:pt x="8954" y="-274"/>
                  <a:pt x="10668" y="-369"/>
                  <a:pt x="11049" y="965"/>
                </a:cubicBezTo>
                <a:lnTo>
                  <a:pt x="11049" y="965"/>
                </a:lnTo>
                <a:cubicBezTo>
                  <a:pt x="11049" y="965"/>
                  <a:pt x="11430" y="1060"/>
                  <a:pt x="11430" y="134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1" name="Google Shape;1041;p19"/>
          <p:cNvSpPr/>
          <p:nvPr/>
        </p:nvSpPr>
        <p:spPr>
          <a:xfrm>
            <a:off x="3593116" y="3792404"/>
            <a:ext cx="89975" cy="442222"/>
          </a:xfrm>
          <a:custGeom>
            <a:avLst/>
            <a:gdLst/>
            <a:ahLst/>
            <a:cxnLst/>
            <a:rect l="l" t="t" r="r" b="b"/>
            <a:pathLst>
              <a:path w="119966" h="589629" extrusionOk="0">
                <a:moveTo>
                  <a:pt x="119601" y="4413"/>
                </a:moveTo>
                <a:cubicBezTo>
                  <a:pt x="107695" y="28226"/>
                  <a:pt x="96932" y="52038"/>
                  <a:pt x="86931" y="76994"/>
                </a:cubicBezTo>
                <a:cubicBezTo>
                  <a:pt x="26271" y="226149"/>
                  <a:pt x="3369" y="387971"/>
                  <a:pt x="20256" y="548100"/>
                </a:cubicBezTo>
                <a:cubicBezTo>
                  <a:pt x="21875" y="562007"/>
                  <a:pt x="23875" y="575818"/>
                  <a:pt x="25971" y="589629"/>
                </a:cubicBezTo>
                <a:lnTo>
                  <a:pt x="10731" y="589629"/>
                </a:lnTo>
                <a:cubicBezTo>
                  <a:pt x="4715" y="549405"/>
                  <a:pt x="1216" y="508845"/>
                  <a:pt x="253" y="468186"/>
                </a:cubicBezTo>
                <a:cubicBezTo>
                  <a:pt x="-2892" y="333697"/>
                  <a:pt x="23306" y="200138"/>
                  <a:pt x="77025" y="76803"/>
                </a:cubicBezTo>
                <a:cubicBezTo>
                  <a:pt x="88264" y="51181"/>
                  <a:pt x="100742" y="26035"/>
                  <a:pt x="114363" y="1556"/>
                </a:cubicBezTo>
                <a:cubicBezTo>
                  <a:pt x="115152" y="109"/>
                  <a:pt x="116964" y="-424"/>
                  <a:pt x="118411" y="365"/>
                </a:cubicBezTo>
                <a:cubicBezTo>
                  <a:pt x="119857" y="1154"/>
                  <a:pt x="120390" y="2967"/>
                  <a:pt x="119601" y="44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2" name="Google Shape;1042;p19"/>
          <p:cNvSpPr/>
          <p:nvPr/>
        </p:nvSpPr>
        <p:spPr>
          <a:xfrm>
            <a:off x="4178333" y="3768854"/>
            <a:ext cx="117729" cy="434274"/>
          </a:xfrm>
          <a:custGeom>
            <a:avLst/>
            <a:gdLst/>
            <a:ahLst/>
            <a:cxnLst/>
            <a:rect l="l" t="t" r="r" b="b"/>
            <a:pathLst>
              <a:path w="156972" h="579032" extrusionOk="0">
                <a:moveTo>
                  <a:pt x="158" y="343662"/>
                </a:moveTo>
                <a:cubicBezTo>
                  <a:pt x="1015" y="309753"/>
                  <a:pt x="3396" y="275939"/>
                  <a:pt x="5111" y="242126"/>
                </a:cubicBezTo>
                <a:cubicBezTo>
                  <a:pt x="9016" y="162306"/>
                  <a:pt x="12159" y="82010"/>
                  <a:pt x="19589" y="2477"/>
                </a:cubicBezTo>
                <a:cubicBezTo>
                  <a:pt x="19589" y="1109"/>
                  <a:pt x="20697" y="0"/>
                  <a:pt x="22065" y="0"/>
                </a:cubicBezTo>
                <a:cubicBezTo>
                  <a:pt x="23433" y="0"/>
                  <a:pt x="24542" y="1109"/>
                  <a:pt x="24542" y="2477"/>
                </a:cubicBezTo>
                <a:cubicBezTo>
                  <a:pt x="25494" y="64199"/>
                  <a:pt x="23113" y="126302"/>
                  <a:pt x="21875" y="187928"/>
                </a:cubicBezTo>
                <a:cubicBezTo>
                  <a:pt x="21208" y="218789"/>
                  <a:pt x="20351" y="249746"/>
                  <a:pt x="19493" y="280606"/>
                </a:cubicBezTo>
                <a:cubicBezTo>
                  <a:pt x="17827" y="310074"/>
                  <a:pt x="17636" y="339607"/>
                  <a:pt x="18922" y="369094"/>
                </a:cubicBezTo>
                <a:cubicBezTo>
                  <a:pt x="20541" y="391382"/>
                  <a:pt x="25399" y="434626"/>
                  <a:pt x="54450" y="437293"/>
                </a:cubicBezTo>
                <a:cubicBezTo>
                  <a:pt x="81882" y="439864"/>
                  <a:pt x="103504" y="410337"/>
                  <a:pt x="110362" y="388715"/>
                </a:cubicBezTo>
                <a:cubicBezTo>
                  <a:pt x="127698" y="333661"/>
                  <a:pt x="133889" y="274415"/>
                  <a:pt x="139508" y="217265"/>
                </a:cubicBezTo>
                <a:cubicBezTo>
                  <a:pt x="142842" y="183452"/>
                  <a:pt x="146748" y="45815"/>
                  <a:pt x="144938" y="11335"/>
                </a:cubicBezTo>
                <a:cubicBezTo>
                  <a:pt x="144938" y="9144"/>
                  <a:pt x="148176" y="9239"/>
                  <a:pt x="148367" y="11335"/>
                </a:cubicBezTo>
                <a:cubicBezTo>
                  <a:pt x="150272" y="46196"/>
                  <a:pt x="155034" y="80867"/>
                  <a:pt x="156177" y="116110"/>
                </a:cubicBezTo>
                <a:cubicBezTo>
                  <a:pt x="157320" y="151352"/>
                  <a:pt x="157415" y="185833"/>
                  <a:pt x="155225" y="220885"/>
                </a:cubicBezTo>
                <a:cubicBezTo>
                  <a:pt x="153034" y="254222"/>
                  <a:pt x="150272" y="287560"/>
                  <a:pt x="145223" y="320802"/>
                </a:cubicBezTo>
                <a:cubicBezTo>
                  <a:pt x="141835" y="351021"/>
                  <a:pt x="134634" y="380689"/>
                  <a:pt x="123792" y="409099"/>
                </a:cubicBezTo>
                <a:cubicBezTo>
                  <a:pt x="113696" y="432530"/>
                  <a:pt x="96360" y="454057"/>
                  <a:pt x="70071" y="459200"/>
                </a:cubicBezTo>
                <a:cubicBezTo>
                  <a:pt x="66922" y="459735"/>
                  <a:pt x="63739" y="460053"/>
                  <a:pt x="60546" y="460153"/>
                </a:cubicBezTo>
                <a:cubicBezTo>
                  <a:pt x="60546" y="467296"/>
                  <a:pt x="59213" y="474536"/>
                  <a:pt x="58736" y="481584"/>
                </a:cubicBezTo>
                <a:cubicBezTo>
                  <a:pt x="57974" y="492824"/>
                  <a:pt x="56546" y="503872"/>
                  <a:pt x="55022" y="515017"/>
                </a:cubicBezTo>
                <a:cubicBezTo>
                  <a:pt x="53483" y="525949"/>
                  <a:pt x="51224" y="536768"/>
                  <a:pt x="48259" y="547402"/>
                </a:cubicBezTo>
                <a:cubicBezTo>
                  <a:pt x="45867" y="558160"/>
                  <a:pt x="42021" y="568542"/>
                  <a:pt x="36829" y="578263"/>
                </a:cubicBezTo>
                <a:cubicBezTo>
                  <a:pt x="36307" y="579053"/>
                  <a:pt x="35244" y="579271"/>
                  <a:pt x="34454" y="578749"/>
                </a:cubicBezTo>
                <a:cubicBezTo>
                  <a:pt x="33999" y="578449"/>
                  <a:pt x="33713" y="577950"/>
                  <a:pt x="33686" y="577405"/>
                </a:cubicBezTo>
                <a:cubicBezTo>
                  <a:pt x="33429" y="566704"/>
                  <a:pt x="34324" y="556007"/>
                  <a:pt x="36353" y="545497"/>
                </a:cubicBezTo>
                <a:cubicBezTo>
                  <a:pt x="37877" y="534638"/>
                  <a:pt x="39401" y="523589"/>
                  <a:pt x="41591" y="512921"/>
                </a:cubicBezTo>
                <a:cubicBezTo>
                  <a:pt x="43782" y="502253"/>
                  <a:pt x="45782" y="491680"/>
                  <a:pt x="47973" y="481108"/>
                </a:cubicBezTo>
                <a:cubicBezTo>
                  <a:pt x="49402" y="474059"/>
                  <a:pt x="50354" y="466725"/>
                  <a:pt x="51688" y="459581"/>
                </a:cubicBezTo>
                <a:cubicBezTo>
                  <a:pt x="34451" y="456548"/>
                  <a:pt x="19888" y="445062"/>
                  <a:pt x="12921" y="429006"/>
                </a:cubicBezTo>
                <a:cubicBezTo>
                  <a:pt x="443" y="402622"/>
                  <a:pt x="-509" y="371856"/>
                  <a:pt x="158" y="34366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3" name="Google Shape;1043;p19"/>
          <p:cNvSpPr/>
          <p:nvPr/>
        </p:nvSpPr>
        <p:spPr>
          <a:xfrm>
            <a:off x="4148508" y="2773819"/>
            <a:ext cx="1242107" cy="627281"/>
          </a:xfrm>
          <a:custGeom>
            <a:avLst/>
            <a:gdLst/>
            <a:ahLst/>
            <a:cxnLst/>
            <a:rect l="l" t="t" r="r" b="b"/>
            <a:pathLst>
              <a:path w="1656142" h="836375" extrusionOk="0">
                <a:moveTo>
                  <a:pt x="23731" y="138946"/>
                </a:moveTo>
                <a:cubicBezTo>
                  <a:pt x="137364" y="281345"/>
                  <a:pt x="582944" y="786646"/>
                  <a:pt x="830594" y="833795"/>
                </a:cubicBezTo>
                <a:cubicBezTo>
                  <a:pt x="997376" y="865704"/>
                  <a:pt x="1533158" y="593003"/>
                  <a:pt x="1650506" y="494229"/>
                </a:cubicBezTo>
                <a:cubicBezTo>
                  <a:pt x="1698131" y="453843"/>
                  <a:pt x="1430193" y="54078"/>
                  <a:pt x="1364756" y="70176"/>
                </a:cubicBezTo>
                <a:cubicBezTo>
                  <a:pt x="1293890" y="87606"/>
                  <a:pt x="908318" y="343924"/>
                  <a:pt x="858216" y="340971"/>
                </a:cubicBezTo>
                <a:cubicBezTo>
                  <a:pt x="808115" y="338019"/>
                  <a:pt x="413494" y="116181"/>
                  <a:pt x="174131" y="17979"/>
                </a:cubicBezTo>
                <a:cubicBezTo>
                  <a:pt x="30303" y="-41457"/>
                  <a:pt x="-40277" y="58841"/>
                  <a:pt x="23731" y="13894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4" name="Google Shape;1044;p19"/>
          <p:cNvSpPr/>
          <p:nvPr/>
        </p:nvSpPr>
        <p:spPr>
          <a:xfrm>
            <a:off x="5047845" y="2581060"/>
            <a:ext cx="696460" cy="634867"/>
          </a:xfrm>
          <a:custGeom>
            <a:avLst/>
            <a:gdLst/>
            <a:ahLst/>
            <a:cxnLst/>
            <a:rect l="l" t="t" r="r" b="b"/>
            <a:pathLst>
              <a:path w="928613" h="846490" extrusionOk="0">
                <a:moveTo>
                  <a:pt x="304229" y="846491"/>
                </a:moveTo>
                <a:cubicBezTo>
                  <a:pt x="407289" y="806771"/>
                  <a:pt x="719804" y="587601"/>
                  <a:pt x="771716" y="530642"/>
                </a:cubicBezTo>
                <a:cubicBezTo>
                  <a:pt x="823627" y="473682"/>
                  <a:pt x="961168" y="299279"/>
                  <a:pt x="921544" y="255083"/>
                </a:cubicBezTo>
                <a:cubicBezTo>
                  <a:pt x="881920" y="210887"/>
                  <a:pt x="837724" y="258798"/>
                  <a:pt x="837724" y="258798"/>
                </a:cubicBezTo>
                <a:cubicBezTo>
                  <a:pt x="837724" y="258798"/>
                  <a:pt x="889826" y="168787"/>
                  <a:pt x="840296" y="134973"/>
                </a:cubicBezTo>
                <a:cubicBezTo>
                  <a:pt x="800767" y="108017"/>
                  <a:pt x="734759" y="172121"/>
                  <a:pt x="734759" y="172121"/>
                </a:cubicBezTo>
                <a:cubicBezTo>
                  <a:pt x="734759" y="172121"/>
                  <a:pt x="786670" y="70489"/>
                  <a:pt x="733235" y="43343"/>
                </a:cubicBezTo>
                <a:cubicBezTo>
                  <a:pt x="684562" y="18578"/>
                  <a:pt x="630936" y="105636"/>
                  <a:pt x="630936" y="105636"/>
                </a:cubicBezTo>
                <a:cubicBezTo>
                  <a:pt x="630936" y="105636"/>
                  <a:pt x="665702" y="16196"/>
                  <a:pt x="614267" y="1433"/>
                </a:cubicBezTo>
                <a:cubicBezTo>
                  <a:pt x="552355" y="-16474"/>
                  <a:pt x="492062" y="138307"/>
                  <a:pt x="430054" y="196886"/>
                </a:cubicBezTo>
                <a:cubicBezTo>
                  <a:pt x="415957" y="210125"/>
                  <a:pt x="0" y="414246"/>
                  <a:pt x="0" y="41424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5" name="Google Shape;1045;p19"/>
          <p:cNvSpPr/>
          <p:nvPr/>
        </p:nvSpPr>
        <p:spPr>
          <a:xfrm>
            <a:off x="5383010" y="2654506"/>
            <a:ext cx="140842" cy="175301"/>
          </a:xfrm>
          <a:custGeom>
            <a:avLst/>
            <a:gdLst/>
            <a:ahLst/>
            <a:cxnLst/>
            <a:rect l="l" t="t" r="r" b="b"/>
            <a:pathLst>
              <a:path w="187789" h="233734" extrusionOk="0">
                <a:moveTo>
                  <a:pt x="181764" y="3232"/>
                </a:moveTo>
                <a:cubicBezTo>
                  <a:pt x="124614" y="114579"/>
                  <a:pt x="97944" y="158965"/>
                  <a:pt x="789" y="230212"/>
                </a:cubicBezTo>
                <a:cubicBezTo>
                  <a:pt x="-1116" y="231546"/>
                  <a:pt x="789" y="234689"/>
                  <a:pt x="2694" y="233451"/>
                </a:cubicBezTo>
                <a:cubicBezTo>
                  <a:pt x="103850" y="172300"/>
                  <a:pt x="139473" y="121913"/>
                  <a:pt x="187098" y="4851"/>
                </a:cubicBezTo>
                <a:cubicBezTo>
                  <a:pt x="189670" y="-578"/>
                  <a:pt x="184431" y="-1912"/>
                  <a:pt x="181764" y="32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6" name="Google Shape;1046;p19"/>
          <p:cNvSpPr/>
          <p:nvPr/>
        </p:nvSpPr>
        <p:spPr>
          <a:xfrm>
            <a:off x="5450675" y="2707517"/>
            <a:ext cx="150868" cy="184203"/>
          </a:xfrm>
          <a:custGeom>
            <a:avLst/>
            <a:gdLst/>
            <a:ahLst/>
            <a:cxnLst/>
            <a:rect l="l" t="t" r="r" b="b"/>
            <a:pathLst>
              <a:path w="201157" h="245604" extrusionOk="0">
                <a:moveTo>
                  <a:pt x="196510" y="3512"/>
                </a:moveTo>
                <a:cubicBezTo>
                  <a:pt x="139836" y="117812"/>
                  <a:pt x="96497" y="160770"/>
                  <a:pt x="580" y="242780"/>
                </a:cubicBezTo>
                <a:cubicBezTo>
                  <a:pt x="-848" y="243923"/>
                  <a:pt x="580" y="246399"/>
                  <a:pt x="2486" y="245351"/>
                </a:cubicBezTo>
                <a:cubicBezTo>
                  <a:pt x="103355" y="172676"/>
                  <a:pt x="158981" y="125908"/>
                  <a:pt x="200605" y="4464"/>
                </a:cubicBezTo>
                <a:cubicBezTo>
                  <a:pt x="202511" y="-965"/>
                  <a:pt x="199081" y="-1632"/>
                  <a:pt x="196510" y="351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7" name="Google Shape;1047;p19"/>
          <p:cNvSpPr/>
          <p:nvPr/>
        </p:nvSpPr>
        <p:spPr>
          <a:xfrm>
            <a:off x="5514032" y="2775006"/>
            <a:ext cx="161862" cy="176330"/>
          </a:xfrm>
          <a:custGeom>
            <a:avLst/>
            <a:gdLst/>
            <a:ahLst/>
            <a:cxnLst/>
            <a:rect l="l" t="t" r="r" b="b"/>
            <a:pathLst>
              <a:path w="215816" h="235107" extrusionOk="0">
                <a:moveTo>
                  <a:pt x="211378" y="4299"/>
                </a:moveTo>
                <a:cubicBezTo>
                  <a:pt x="148513" y="110788"/>
                  <a:pt x="104603" y="163176"/>
                  <a:pt x="1161" y="230803"/>
                </a:cubicBezTo>
                <a:cubicBezTo>
                  <a:pt x="57" y="231434"/>
                  <a:pt x="-327" y="232842"/>
                  <a:pt x="304" y="233946"/>
                </a:cubicBezTo>
                <a:cubicBezTo>
                  <a:pt x="935" y="235051"/>
                  <a:pt x="2342" y="235435"/>
                  <a:pt x="3447" y="234804"/>
                </a:cubicBezTo>
                <a:cubicBezTo>
                  <a:pt x="115557" y="176034"/>
                  <a:pt x="170992" y="110979"/>
                  <a:pt x="214426" y="6204"/>
                </a:cubicBezTo>
                <a:cubicBezTo>
                  <a:pt x="217379" y="-559"/>
                  <a:pt x="215283" y="-2654"/>
                  <a:pt x="211378" y="429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" name="Google Shape;1048;p19"/>
          <p:cNvSpPr/>
          <p:nvPr/>
        </p:nvSpPr>
        <p:spPr>
          <a:xfrm>
            <a:off x="5164574" y="2221018"/>
            <a:ext cx="819245" cy="972693"/>
          </a:xfrm>
          <a:custGeom>
            <a:avLst/>
            <a:gdLst/>
            <a:ahLst/>
            <a:cxnLst/>
            <a:rect l="l" t="t" r="r" b="b"/>
            <a:pathLst>
              <a:path w="1092326" h="1296924" extrusionOk="0">
                <a:moveTo>
                  <a:pt x="1092327" y="1057370"/>
                </a:moveTo>
                <a:cubicBezTo>
                  <a:pt x="818864" y="1137190"/>
                  <a:pt x="549402" y="1217105"/>
                  <a:pt x="287464" y="1296924"/>
                </a:cubicBezTo>
                <a:cubicBezTo>
                  <a:pt x="130588" y="944499"/>
                  <a:pt x="107442" y="592074"/>
                  <a:pt x="0" y="239649"/>
                </a:cubicBezTo>
                <a:cubicBezTo>
                  <a:pt x="273844" y="159734"/>
                  <a:pt x="542925" y="79915"/>
                  <a:pt x="805910" y="0"/>
                </a:cubicBezTo>
                <a:cubicBezTo>
                  <a:pt x="962501" y="352330"/>
                  <a:pt x="985171" y="704850"/>
                  <a:pt x="1092327" y="10573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9" name="Google Shape;1049;p19"/>
          <p:cNvSpPr/>
          <p:nvPr/>
        </p:nvSpPr>
        <p:spPr>
          <a:xfrm>
            <a:off x="5160145" y="2217660"/>
            <a:ext cx="823674" cy="978836"/>
          </a:xfrm>
          <a:custGeom>
            <a:avLst/>
            <a:gdLst/>
            <a:ahLst/>
            <a:cxnLst/>
            <a:rect l="l" t="t" r="r" b="b"/>
            <a:pathLst>
              <a:path w="1098232" h="1305115" extrusionOk="0">
                <a:moveTo>
                  <a:pt x="1098233" y="1061847"/>
                </a:moveTo>
                <a:cubicBezTo>
                  <a:pt x="961898" y="1102360"/>
                  <a:pt x="826834" y="1142810"/>
                  <a:pt x="693039" y="1183196"/>
                </a:cubicBezTo>
                <a:cubicBezTo>
                  <a:pt x="559245" y="1223582"/>
                  <a:pt x="426434" y="1263936"/>
                  <a:pt x="294608" y="1304258"/>
                </a:cubicBezTo>
                <a:lnTo>
                  <a:pt x="291941" y="1305116"/>
                </a:lnTo>
                <a:lnTo>
                  <a:pt x="290608" y="1302258"/>
                </a:lnTo>
                <a:cubicBezTo>
                  <a:pt x="133064" y="949833"/>
                  <a:pt x="109633" y="597408"/>
                  <a:pt x="1334" y="244983"/>
                </a:cubicBezTo>
                <a:cubicBezTo>
                  <a:pt x="858" y="243459"/>
                  <a:pt x="476" y="241935"/>
                  <a:pt x="0" y="240411"/>
                </a:cubicBezTo>
                <a:lnTo>
                  <a:pt x="4477" y="239078"/>
                </a:lnTo>
                <a:cubicBezTo>
                  <a:pt x="278321" y="159639"/>
                  <a:pt x="547402" y="80200"/>
                  <a:pt x="810387" y="953"/>
                </a:cubicBezTo>
                <a:lnTo>
                  <a:pt x="813530" y="0"/>
                </a:lnTo>
                <a:lnTo>
                  <a:pt x="814959" y="3239"/>
                </a:lnTo>
                <a:cubicBezTo>
                  <a:pt x="893064" y="179927"/>
                  <a:pt x="937546" y="356616"/>
                  <a:pt x="975932" y="533305"/>
                </a:cubicBezTo>
                <a:cubicBezTo>
                  <a:pt x="1014317" y="709994"/>
                  <a:pt x="1045464" y="885730"/>
                  <a:pt x="1098233" y="1061847"/>
                </a:cubicBezTo>
                <a:close/>
                <a:moveTo>
                  <a:pt x="1098233" y="1061847"/>
                </a:moveTo>
                <a:cubicBezTo>
                  <a:pt x="1043845" y="885539"/>
                  <a:pt x="1010508" y="709422"/>
                  <a:pt x="971074" y="532829"/>
                </a:cubicBezTo>
                <a:cubicBezTo>
                  <a:pt x="931641" y="356235"/>
                  <a:pt x="887063" y="181070"/>
                  <a:pt x="809149" y="5239"/>
                </a:cubicBezTo>
                <a:lnTo>
                  <a:pt x="813626" y="7525"/>
                </a:lnTo>
                <a:cubicBezTo>
                  <a:pt x="551021" y="87821"/>
                  <a:pt x="281559" y="168212"/>
                  <a:pt x="7716" y="248507"/>
                </a:cubicBezTo>
                <a:lnTo>
                  <a:pt x="10859" y="242602"/>
                </a:lnTo>
                <a:cubicBezTo>
                  <a:pt x="117824" y="595027"/>
                  <a:pt x="140399" y="947928"/>
                  <a:pt x="296609" y="1300543"/>
                </a:cubicBezTo>
                <a:lnTo>
                  <a:pt x="292703" y="1298543"/>
                </a:lnTo>
                <a:cubicBezTo>
                  <a:pt x="423767" y="1259046"/>
                  <a:pt x="556451" y="1219549"/>
                  <a:pt x="690753" y="1180052"/>
                </a:cubicBezTo>
                <a:cubicBezTo>
                  <a:pt x="825056" y="1140555"/>
                  <a:pt x="960882" y="1101154"/>
                  <a:pt x="1098233" y="10618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0" name="Google Shape;1050;p19"/>
          <p:cNvSpPr/>
          <p:nvPr/>
        </p:nvSpPr>
        <p:spPr>
          <a:xfrm>
            <a:off x="5261657" y="2415828"/>
            <a:ext cx="351472" cy="120372"/>
          </a:xfrm>
          <a:custGeom>
            <a:avLst/>
            <a:gdLst/>
            <a:ahLst/>
            <a:cxnLst/>
            <a:rect l="l" t="t" r="r" b="b"/>
            <a:pathLst>
              <a:path w="468629" h="160496" extrusionOk="0">
                <a:moveTo>
                  <a:pt x="0" y="133350"/>
                </a:moveTo>
                <a:cubicBezTo>
                  <a:pt x="154496" y="88900"/>
                  <a:pt x="308070" y="44450"/>
                  <a:pt x="460724" y="0"/>
                </a:cubicBezTo>
                <a:cubicBezTo>
                  <a:pt x="463391" y="9049"/>
                  <a:pt x="466058" y="18097"/>
                  <a:pt x="468630" y="27146"/>
                </a:cubicBezTo>
                <a:cubicBezTo>
                  <a:pt x="315658" y="71596"/>
                  <a:pt x="161639" y="116046"/>
                  <a:pt x="6572" y="160496"/>
                </a:cubicBezTo>
                <a:cubicBezTo>
                  <a:pt x="4381" y="151829"/>
                  <a:pt x="2191" y="142875"/>
                  <a:pt x="0" y="13335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1" name="Google Shape;1051;p19"/>
          <p:cNvSpPr/>
          <p:nvPr/>
        </p:nvSpPr>
        <p:spPr>
          <a:xfrm>
            <a:off x="5273944" y="2467549"/>
            <a:ext cx="353115" cy="120372"/>
          </a:xfrm>
          <a:custGeom>
            <a:avLst/>
            <a:gdLst/>
            <a:ahLst/>
            <a:cxnLst/>
            <a:rect l="l" t="t" r="r" b="b"/>
            <a:pathLst>
              <a:path w="470820" h="160496" extrusionOk="0">
                <a:moveTo>
                  <a:pt x="0" y="133350"/>
                </a:moveTo>
                <a:cubicBezTo>
                  <a:pt x="155257" y="88900"/>
                  <a:pt x="309816" y="44450"/>
                  <a:pt x="463677" y="0"/>
                </a:cubicBezTo>
                <a:lnTo>
                  <a:pt x="470821" y="27146"/>
                </a:lnTo>
                <a:cubicBezTo>
                  <a:pt x="316770" y="71596"/>
                  <a:pt x="161893" y="116046"/>
                  <a:pt x="6191" y="160496"/>
                </a:cubicBezTo>
                <a:cubicBezTo>
                  <a:pt x="4191" y="151447"/>
                  <a:pt x="2096" y="142399"/>
                  <a:pt x="0" y="13335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2" name="Google Shape;1052;p19"/>
          <p:cNvSpPr/>
          <p:nvPr/>
        </p:nvSpPr>
        <p:spPr>
          <a:xfrm>
            <a:off x="5285518" y="2518984"/>
            <a:ext cx="354330" cy="120372"/>
          </a:xfrm>
          <a:custGeom>
            <a:avLst/>
            <a:gdLst/>
            <a:ahLst/>
            <a:cxnLst/>
            <a:rect l="l" t="t" r="r" b="b"/>
            <a:pathLst>
              <a:path w="472440" h="160496" extrusionOk="0">
                <a:moveTo>
                  <a:pt x="0" y="133350"/>
                </a:moveTo>
                <a:cubicBezTo>
                  <a:pt x="155829" y="88900"/>
                  <a:pt x="311118" y="44450"/>
                  <a:pt x="465868" y="0"/>
                </a:cubicBezTo>
                <a:cubicBezTo>
                  <a:pt x="468058" y="9525"/>
                  <a:pt x="470345" y="18097"/>
                  <a:pt x="472440" y="27146"/>
                </a:cubicBezTo>
                <a:cubicBezTo>
                  <a:pt x="317563" y="71596"/>
                  <a:pt x="161988" y="116046"/>
                  <a:pt x="5715" y="160496"/>
                </a:cubicBezTo>
                <a:cubicBezTo>
                  <a:pt x="4000" y="151447"/>
                  <a:pt x="2000" y="142399"/>
                  <a:pt x="0" y="13335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3" name="Google Shape;1053;p19"/>
          <p:cNvSpPr/>
          <p:nvPr/>
        </p:nvSpPr>
        <p:spPr>
          <a:xfrm>
            <a:off x="5296662" y="2523984"/>
            <a:ext cx="517707" cy="166735"/>
          </a:xfrm>
          <a:custGeom>
            <a:avLst/>
            <a:gdLst/>
            <a:ahLst/>
            <a:cxnLst/>
            <a:rect l="l" t="t" r="r" b="b"/>
            <a:pathLst>
              <a:path w="690276" h="222313" extrusionOk="0">
                <a:moveTo>
                  <a:pt x="0" y="195167"/>
                </a:moveTo>
                <a:cubicBezTo>
                  <a:pt x="228600" y="130143"/>
                  <a:pt x="456502" y="65087"/>
                  <a:pt x="683705" y="0"/>
                </a:cubicBezTo>
                <a:lnTo>
                  <a:pt x="690277" y="27242"/>
                </a:lnTo>
                <a:cubicBezTo>
                  <a:pt x="463201" y="92202"/>
                  <a:pt x="234505" y="157258"/>
                  <a:pt x="5810" y="222313"/>
                </a:cubicBezTo>
                <a:cubicBezTo>
                  <a:pt x="3810" y="213265"/>
                  <a:pt x="1905" y="204216"/>
                  <a:pt x="0" y="19516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4" name="Google Shape;1054;p19"/>
          <p:cNvSpPr/>
          <p:nvPr/>
        </p:nvSpPr>
        <p:spPr>
          <a:xfrm>
            <a:off x="5307806" y="2575419"/>
            <a:ext cx="518636" cy="166735"/>
          </a:xfrm>
          <a:custGeom>
            <a:avLst/>
            <a:gdLst/>
            <a:ahLst/>
            <a:cxnLst/>
            <a:rect l="l" t="t" r="r" b="b"/>
            <a:pathLst>
              <a:path w="691515" h="222313" extrusionOk="0">
                <a:moveTo>
                  <a:pt x="0" y="195167"/>
                </a:moveTo>
                <a:cubicBezTo>
                  <a:pt x="228600" y="130080"/>
                  <a:pt x="457041" y="65024"/>
                  <a:pt x="685324" y="0"/>
                </a:cubicBezTo>
                <a:cubicBezTo>
                  <a:pt x="687419" y="9049"/>
                  <a:pt x="689515" y="18098"/>
                  <a:pt x="691515" y="27146"/>
                </a:cubicBezTo>
                <a:cubicBezTo>
                  <a:pt x="463487" y="92234"/>
                  <a:pt x="234887" y="157290"/>
                  <a:pt x="5715" y="222313"/>
                </a:cubicBezTo>
                <a:cubicBezTo>
                  <a:pt x="3524" y="213265"/>
                  <a:pt x="1619" y="204216"/>
                  <a:pt x="0" y="19516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5" name="Google Shape;1055;p19"/>
          <p:cNvSpPr/>
          <p:nvPr/>
        </p:nvSpPr>
        <p:spPr>
          <a:xfrm>
            <a:off x="5318593" y="2626712"/>
            <a:ext cx="518779" cy="166663"/>
          </a:xfrm>
          <a:custGeom>
            <a:avLst/>
            <a:gdLst/>
            <a:ahLst/>
            <a:cxnLst/>
            <a:rect l="l" t="t" r="r" b="b"/>
            <a:pathLst>
              <a:path w="691705" h="222218" extrusionOk="0">
                <a:moveTo>
                  <a:pt x="0" y="195072"/>
                </a:moveTo>
                <a:lnTo>
                  <a:pt x="685800" y="0"/>
                </a:lnTo>
                <a:cubicBezTo>
                  <a:pt x="687800" y="9525"/>
                  <a:pt x="689800" y="18097"/>
                  <a:pt x="691705" y="27146"/>
                </a:cubicBezTo>
                <a:cubicBezTo>
                  <a:pt x="463105" y="92202"/>
                  <a:pt x="234505" y="157163"/>
                  <a:pt x="5905" y="222218"/>
                </a:cubicBezTo>
                <a:cubicBezTo>
                  <a:pt x="3905" y="213360"/>
                  <a:pt x="2000" y="204597"/>
                  <a:pt x="0" y="19507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6" name="Google Shape;1056;p19"/>
          <p:cNvSpPr/>
          <p:nvPr/>
        </p:nvSpPr>
        <p:spPr>
          <a:xfrm>
            <a:off x="5329952" y="2678218"/>
            <a:ext cx="518707" cy="166735"/>
          </a:xfrm>
          <a:custGeom>
            <a:avLst/>
            <a:gdLst/>
            <a:ahLst/>
            <a:cxnLst/>
            <a:rect l="l" t="t" r="r" b="b"/>
            <a:pathLst>
              <a:path w="691610" h="222313" extrusionOk="0">
                <a:moveTo>
                  <a:pt x="0" y="195167"/>
                </a:moveTo>
                <a:cubicBezTo>
                  <a:pt x="227902" y="130080"/>
                  <a:pt x="456502" y="65024"/>
                  <a:pt x="685800" y="0"/>
                </a:cubicBezTo>
                <a:cubicBezTo>
                  <a:pt x="687800" y="9525"/>
                  <a:pt x="689705" y="18098"/>
                  <a:pt x="691610" y="27146"/>
                </a:cubicBezTo>
                <a:cubicBezTo>
                  <a:pt x="463010" y="92170"/>
                  <a:pt x="234601" y="157226"/>
                  <a:pt x="6382" y="222314"/>
                </a:cubicBezTo>
                <a:cubicBezTo>
                  <a:pt x="4096" y="213265"/>
                  <a:pt x="2000" y="204216"/>
                  <a:pt x="0" y="19516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7" name="Google Shape;1057;p19"/>
          <p:cNvSpPr/>
          <p:nvPr/>
        </p:nvSpPr>
        <p:spPr>
          <a:xfrm>
            <a:off x="5341882" y="2729653"/>
            <a:ext cx="517564" cy="166663"/>
          </a:xfrm>
          <a:custGeom>
            <a:avLst/>
            <a:gdLst/>
            <a:ahLst/>
            <a:cxnLst/>
            <a:rect l="l" t="t" r="r" b="b"/>
            <a:pathLst>
              <a:path w="690086" h="222218" extrusionOk="0">
                <a:moveTo>
                  <a:pt x="0" y="195072"/>
                </a:moveTo>
                <a:cubicBezTo>
                  <a:pt x="226981" y="130016"/>
                  <a:pt x="455581" y="65056"/>
                  <a:pt x="684276" y="0"/>
                </a:cubicBezTo>
                <a:cubicBezTo>
                  <a:pt x="686276" y="9049"/>
                  <a:pt x="688181" y="18098"/>
                  <a:pt x="690086" y="27146"/>
                </a:cubicBezTo>
                <a:cubicBezTo>
                  <a:pt x="461486" y="92234"/>
                  <a:pt x="233680" y="157258"/>
                  <a:pt x="6668" y="222218"/>
                </a:cubicBezTo>
                <a:cubicBezTo>
                  <a:pt x="4382" y="213170"/>
                  <a:pt x="2191" y="204121"/>
                  <a:pt x="0" y="19507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8" name="Google Shape;1058;p19"/>
          <p:cNvSpPr/>
          <p:nvPr/>
        </p:nvSpPr>
        <p:spPr>
          <a:xfrm>
            <a:off x="5354741" y="2781016"/>
            <a:ext cx="515850" cy="166735"/>
          </a:xfrm>
          <a:custGeom>
            <a:avLst/>
            <a:gdLst/>
            <a:ahLst/>
            <a:cxnLst/>
            <a:rect l="l" t="t" r="r" b="b"/>
            <a:pathLst>
              <a:path w="687800" h="222313" extrusionOk="0">
                <a:moveTo>
                  <a:pt x="0" y="195167"/>
                </a:moveTo>
                <a:cubicBezTo>
                  <a:pt x="225742" y="130080"/>
                  <a:pt x="453041" y="65024"/>
                  <a:pt x="681895" y="0"/>
                </a:cubicBezTo>
                <a:cubicBezTo>
                  <a:pt x="683895" y="9049"/>
                  <a:pt x="685800" y="18098"/>
                  <a:pt x="687800" y="27146"/>
                </a:cubicBezTo>
                <a:cubicBezTo>
                  <a:pt x="459581" y="92234"/>
                  <a:pt x="232727" y="157290"/>
                  <a:pt x="7239" y="222314"/>
                </a:cubicBezTo>
                <a:cubicBezTo>
                  <a:pt x="4763" y="213265"/>
                  <a:pt x="2381" y="204216"/>
                  <a:pt x="0" y="19516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9" name="Google Shape;1059;p19"/>
          <p:cNvSpPr/>
          <p:nvPr/>
        </p:nvSpPr>
        <p:spPr>
          <a:xfrm>
            <a:off x="5368742" y="2832452"/>
            <a:ext cx="513564" cy="166735"/>
          </a:xfrm>
          <a:custGeom>
            <a:avLst/>
            <a:gdLst/>
            <a:ahLst/>
            <a:cxnLst/>
            <a:rect l="l" t="t" r="r" b="b"/>
            <a:pathLst>
              <a:path w="684752" h="222313" extrusionOk="0">
                <a:moveTo>
                  <a:pt x="0" y="195072"/>
                </a:moveTo>
                <a:cubicBezTo>
                  <a:pt x="224028" y="130111"/>
                  <a:pt x="450183" y="65087"/>
                  <a:pt x="678466" y="0"/>
                </a:cubicBezTo>
                <a:cubicBezTo>
                  <a:pt x="680561" y="9525"/>
                  <a:pt x="682562" y="18097"/>
                  <a:pt x="684752" y="27146"/>
                </a:cubicBezTo>
                <a:cubicBezTo>
                  <a:pt x="457295" y="92202"/>
                  <a:pt x="231172" y="157258"/>
                  <a:pt x="7906" y="222313"/>
                </a:cubicBezTo>
                <a:cubicBezTo>
                  <a:pt x="5239" y="213170"/>
                  <a:pt x="2572" y="204121"/>
                  <a:pt x="0" y="195072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0" name="Google Shape;1060;p19"/>
          <p:cNvSpPr/>
          <p:nvPr/>
        </p:nvSpPr>
        <p:spPr>
          <a:xfrm>
            <a:off x="5384101" y="2883814"/>
            <a:ext cx="510563" cy="166735"/>
          </a:xfrm>
          <a:custGeom>
            <a:avLst/>
            <a:gdLst/>
            <a:ahLst/>
            <a:cxnLst/>
            <a:rect l="l" t="t" r="r" b="b"/>
            <a:pathLst>
              <a:path w="680751" h="222313" extrusionOk="0">
                <a:moveTo>
                  <a:pt x="0" y="195167"/>
                </a:moveTo>
                <a:cubicBezTo>
                  <a:pt x="222250" y="130143"/>
                  <a:pt x="446945" y="65088"/>
                  <a:pt x="674084" y="0"/>
                </a:cubicBezTo>
                <a:cubicBezTo>
                  <a:pt x="676275" y="9525"/>
                  <a:pt x="678466" y="18098"/>
                  <a:pt x="680752" y="27146"/>
                </a:cubicBezTo>
                <a:cubicBezTo>
                  <a:pt x="454438" y="92234"/>
                  <a:pt x="230441" y="157290"/>
                  <a:pt x="8763" y="222314"/>
                </a:cubicBezTo>
                <a:cubicBezTo>
                  <a:pt x="5810" y="213265"/>
                  <a:pt x="3048" y="204692"/>
                  <a:pt x="0" y="195167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1" name="Google Shape;1061;p19"/>
          <p:cNvSpPr/>
          <p:nvPr/>
        </p:nvSpPr>
        <p:spPr>
          <a:xfrm>
            <a:off x="5401174" y="2935250"/>
            <a:ext cx="506920" cy="166735"/>
          </a:xfrm>
          <a:custGeom>
            <a:avLst/>
            <a:gdLst/>
            <a:ahLst/>
            <a:cxnLst/>
            <a:rect l="l" t="t" r="r" b="b"/>
            <a:pathLst>
              <a:path w="675893" h="222313" extrusionOk="0">
                <a:moveTo>
                  <a:pt x="0" y="195167"/>
                </a:moveTo>
                <a:cubicBezTo>
                  <a:pt x="219837" y="130143"/>
                  <a:pt x="442722" y="65087"/>
                  <a:pt x="668655" y="0"/>
                </a:cubicBezTo>
                <a:cubicBezTo>
                  <a:pt x="671036" y="9049"/>
                  <a:pt x="673417" y="18097"/>
                  <a:pt x="675894" y="27146"/>
                </a:cubicBezTo>
                <a:cubicBezTo>
                  <a:pt x="451104" y="92170"/>
                  <a:pt x="229044" y="157226"/>
                  <a:pt x="9715" y="222313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2" name="Google Shape;1062;p19"/>
          <p:cNvSpPr/>
          <p:nvPr/>
        </p:nvSpPr>
        <p:spPr>
          <a:xfrm>
            <a:off x="5636705" y="2355749"/>
            <a:ext cx="112799" cy="166520"/>
          </a:xfrm>
          <a:custGeom>
            <a:avLst/>
            <a:gdLst/>
            <a:ahLst/>
            <a:cxnLst/>
            <a:rect l="l" t="t" r="r" b="b"/>
            <a:pathLst>
              <a:path w="150399" h="222027" extrusionOk="0">
                <a:moveTo>
                  <a:pt x="39338" y="222028"/>
                </a:moveTo>
                <a:cubicBezTo>
                  <a:pt x="29146" y="148019"/>
                  <a:pt x="16669" y="74009"/>
                  <a:pt x="0" y="0"/>
                </a:cubicBezTo>
                <a:cubicBezTo>
                  <a:pt x="52102" y="53054"/>
                  <a:pt x="101917" y="106108"/>
                  <a:pt x="150400" y="159163"/>
                </a:cubicBezTo>
                <a:lnTo>
                  <a:pt x="136112" y="172212"/>
                </a:lnTo>
                <a:cubicBezTo>
                  <a:pt x="102203" y="134874"/>
                  <a:pt x="67628" y="97536"/>
                  <a:pt x="32004" y="60198"/>
                </a:cubicBezTo>
                <a:cubicBezTo>
                  <a:pt x="42386" y="113062"/>
                  <a:pt x="51054" y="165830"/>
                  <a:pt x="58198" y="218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3" name="Google Shape;1063;p19"/>
          <p:cNvSpPr/>
          <p:nvPr/>
        </p:nvSpPr>
        <p:spPr>
          <a:xfrm>
            <a:off x="5647706" y="2424900"/>
            <a:ext cx="84153" cy="68508"/>
          </a:xfrm>
          <a:custGeom>
            <a:avLst/>
            <a:gdLst/>
            <a:ahLst/>
            <a:cxnLst/>
            <a:rect l="l" t="t" r="r" b="b"/>
            <a:pathLst>
              <a:path w="112204" h="91344" extrusionOk="0">
                <a:moveTo>
                  <a:pt x="11049" y="91345"/>
                </a:moveTo>
                <a:lnTo>
                  <a:pt x="0" y="76200"/>
                </a:lnTo>
                <a:cubicBezTo>
                  <a:pt x="33909" y="50800"/>
                  <a:pt x="67501" y="25400"/>
                  <a:pt x="100775" y="0"/>
                </a:cubicBezTo>
                <a:lnTo>
                  <a:pt x="112204" y="15145"/>
                </a:lnTo>
                <a:cubicBezTo>
                  <a:pt x="78867" y="40672"/>
                  <a:pt x="45149" y="66072"/>
                  <a:pt x="11049" y="913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4" name="Google Shape;1064;p19"/>
          <p:cNvSpPr/>
          <p:nvPr/>
        </p:nvSpPr>
        <p:spPr>
          <a:xfrm>
            <a:off x="5567521" y="2320620"/>
            <a:ext cx="234015" cy="232308"/>
          </a:xfrm>
          <a:custGeom>
            <a:avLst/>
            <a:gdLst/>
            <a:ahLst/>
            <a:cxnLst/>
            <a:rect l="l" t="t" r="r" b="b"/>
            <a:pathLst>
              <a:path w="312020" h="309744" extrusionOk="0">
                <a:moveTo>
                  <a:pt x="88244" y="17787"/>
                </a:moveTo>
                <a:cubicBezTo>
                  <a:pt x="72574" y="29394"/>
                  <a:pt x="58680" y="43223"/>
                  <a:pt x="47001" y="58839"/>
                </a:cubicBezTo>
                <a:cubicBezTo>
                  <a:pt x="23981" y="90480"/>
                  <a:pt x="11939" y="128780"/>
                  <a:pt x="12711" y="167901"/>
                </a:cubicBezTo>
                <a:cubicBezTo>
                  <a:pt x="12873" y="186873"/>
                  <a:pt x="17027" y="205599"/>
                  <a:pt x="24903" y="222860"/>
                </a:cubicBezTo>
                <a:cubicBezTo>
                  <a:pt x="41327" y="256601"/>
                  <a:pt x="72331" y="280934"/>
                  <a:pt x="109009" y="288868"/>
                </a:cubicBezTo>
                <a:cubicBezTo>
                  <a:pt x="145394" y="296012"/>
                  <a:pt x="184351" y="282963"/>
                  <a:pt x="216927" y="261436"/>
                </a:cubicBezTo>
                <a:cubicBezTo>
                  <a:pt x="250280" y="241509"/>
                  <a:pt x="275566" y="210491"/>
                  <a:pt x="288364" y="173806"/>
                </a:cubicBezTo>
                <a:cubicBezTo>
                  <a:pt x="300545" y="137354"/>
                  <a:pt x="295424" y="97337"/>
                  <a:pt x="274458" y="65126"/>
                </a:cubicBezTo>
                <a:cubicBezTo>
                  <a:pt x="263055" y="49405"/>
                  <a:pt x="248322" y="36395"/>
                  <a:pt x="231310" y="27026"/>
                </a:cubicBezTo>
                <a:cubicBezTo>
                  <a:pt x="214315" y="17198"/>
                  <a:pt x="195413" y="11124"/>
                  <a:pt x="175874" y="9214"/>
                </a:cubicBezTo>
                <a:cubicBezTo>
                  <a:pt x="156466" y="7250"/>
                  <a:pt x="136870" y="9961"/>
                  <a:pt x="118724" y="17120"/>
                </a:cubicBezTo>
                <a:cubicBezTo>
                  <a:pt x="100714" y="24541"/>
                  <a:pt x="84120" y="35013"/>
                  <a:pt x="69671" y="48076"/>
                </a:cubicBezTo>
                <a:cubicBezTo>
                  <a:pt x="76354" y="40868"/>
                  <a:pt x="83548" y="34152"/>
                  <a:pt x="91197" y="27979"/>
                </a:cubicBezTo>
                <a:cubicBezTo>
                  <a:pt x="99158" y="22055"/>
                  <a:pt x="107675" y="16919"/>
                  <a:pt x="116629" y="12643"/>
                </a:cubicBezTo>
                <a:cubicBezTo>
                  <a:pt x="135029" y="3703"/>
                  <a:pt x="155333" y="-613"/>
                  <a:pt x="175779" y="70"/>
                </a:cubicBezTo>
                <a:cubicBezTo>
                  <a:pt x="219259" y="2200"/>
                  <a:pt x="259691" y="23040"/>
                  <a:pt x="286650" y="57220"/>
                </a:cubicBezTo>
                <a:cubicBezTo>
                  <a:pt x="299416" y="74677"/>
                  <a:pt x="307632" y="95038"/>
                  <a:pt x="310558" y="116466"/>
                </a:cubicBezTo>
                <a:cubicBezTo>
                  <a:pt x="313573" y="137618"/>
                  <a:pt x="311914" y="159174"/>
                  <a:pt x="305700" y="179617"/>
                </a:cubicBezTo>
                <a:cubicBezTo>
                  <a:pt x="291813" y="220679"/>
                  <a:pt x="263840" y="255500"/>
                  <a:pt x="226738" y="277915"/>
                </a:cubicBezTo>
                <a:cubicBezTo>
                  <a:pt x="208801" y="289739"/>
                  <a:pt x="189135" y="298704"/>
                  <a:pt x="168445" y="304489"/>
                </a:cubicBezTo>
                <a:cubicBezTo>
                  <a:pt x="147682" y="310391"/>
                  <a:pt x="125823" y="311337"/>
                  <a:pt x="104627" y="307251"/>
                </a:cubicBezTo>
                <a:cubicBezTo>
                  <a:pt x="83937" y="302889"/>
                  <a:pt x="64676" y="293390"/>
                  <a:pt x="48620" y="279629"/>
                </a:cubicBezTo>
                <a:cubicBezTo>
                  <a:pt x="32720" y="266107"/>
                  <a:pt x="19975" y="249266"/>
                  <a:pt x="11282" y="230290"/>
                </a:cubicBezTo>
                <a:cubicBezTo>
                  <a:pt x="-3988" y="190974"/>
                  <a:pt x="-3749" y="147325"/>
                  <a:pt x="11949" y="108179"/>
                </a:cubicBezTo>
                <a:cubicBezTo>
                  <a:pt x="26308" y="70217"/>
                  <a:pt x="53233" y="38317"/>
                  <a:pt x="88244" y="177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5" name="Google Shape;1065;p19"/>
          <p:cNvSpPr/>
          <p:nvPr/>
        </p:nvSpPr>
        <p:spPr>
          <a:xfrm>
            <a:off x="5686996" y="2345319"/>
            <a:ext cx="36504" cy="41933"/>
          </a:xfrm>
          <a:custGeom>
            <a:avLst/>
            <a:gdLst/>
            <a:ahLst/>
            <a:cxnLst/>
            <a:rect l="l" t="t" r="r" b="b"/>
            <a:pathLst>
              <a:path w="48672" h="55911" extrusionOk="0">
                <a:moveTo>
                  <a:pt x="33433" y="55912"/>
                </a:moveTo>
                <a:cubicBezTo>
                  <a:pt x="22511" y="40926"/>
                  <a:pt x="11367" y="25972"/>
                  <a:pt x="0" y="11049"/>
                </a:cubicBezTo>
                <a:lnTo>
                  <a:pt x="14954" y="0"/>
                </a:lnTo>
                <a:cubicBezTo>
                  <a:pt x="26384" y="14922"/>
                  <a:pt x="37624" y="29877"/>
                  <a:pt x="48673" y="448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6" name="Google Shape;1066;p19"/>
          <p:cNvSpPr/>
          <p:nvPr/>
        </p:nvSpPr>
        <p:spPr>
          <a:xfrm>
            <a:off x="5685067" y="2348891"/>
            <a:ext cx="40862" cy="34861"/>
          </a:xfrm>
          <a:custGeom>
            <a:avLst/>
            <a:gdLst/>
            <a:ahLst/>
            <a:cxnLst/>
            <a:rect l="l" t="t" r="r" b="b"/>
            <a:pathLst>
              <a:path w="54483" h="46481" extrusionOk="0">
                <a:moveTo>
                  <a:pt x="11335" y="46482"/>
                </a:moveTo>
                <a:lnTo>
                  <a:pt x="0" y="30861"/>
                </a:lnTo>
                <a:lnTo>
                  <a:pt x="42863" y="0"/>
                </a:lnTo>
                <a:cubicBezTo>
                  <a:pt x="46768" y="5239"/>
                  <a:pt x="50578" y="10477"/>
                  <a:pt x="54483" y="156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7" name="Google Shape;1067;p19"/>
          <p:cNvSpPr/>
          <p:nvPr/>
        </p:nvSpPr>
        <p:spPr>
          <a:xfrm>
            <a:off x="5047845" y="2616944"/>
            <a:ext cx="293686" cy="458113"/>
          </a:xfrm>
          <a:custGeom>
            <a:avLst/>
            <a:gdLst/>
            <a:ahLst/>
            <a:cxnLst/>
            <a:rect l="l" t="t" r="r" b="b"/>
            <a:pathLst>
              <a:path w="391581" h="610817" extrusionOk="0">
                <a:moveTo>
                  <a:pt x="0" y="366496"/>
                </a:moveTo>
                <a:cubicBezTo>
                  <a:pt x="0" y="366496"/>
                  <a:pt x="101251" y="262768"/>
                  <a:pt x="146780" y="211238"/>
                </a:cubicBezTo>
                <a:cubicBezTo>
                  <a:pt x="192310" y="159708"/>
                  <a:pt x="301085" y="-3837"/>
                  <a:pt x="360141" y="69"/>
                </a:cubicBezTo>
                <a:cubicBezTo>
                  <a:pt x="426816" y="4450"/>
                  <a:pt x="378619" y="176758"/>
                  <a:pt x="297942" y="269340"/>
                </a:cubicBezTo>
                <a:cubicBezTo>
                  <a:pt x="297942" y="269340"/>
                  <a:pt x="405099" y="440219"/>
                  <a:pt x="331851" y="532897"/>
                </a:cubicBezTo>
                <a:cubicBezTo>
                  <a:pt x="315944" y="552900"/>
                  <a:pt x="200501" y="616336"/>
                  <a:pt x="171831" y="61043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8" name="Google Shape;1068;p19"/>
          <p:cNvSpPr/>
          <p:nvPr/>
        </p:nvSpPr>
        <p:spPr>
          <a:xfrm>
            <a:off x="5264728" y="2818370"/>
            <a:ext cx="53086" cy="188428"/>
          </a:xfrm>
          <a:custGeom>
            <a:avLst/>
            <a:gdLst/>
            <a:ahLst/>
            <a:cxnLst/>
            <a:rect l="l" t="t" r="r" b="b"/>
            <a:pathLst>
              <a:path w="70782" h="251237" extrusionOk="0">
                <a:moveTo>
                  <a:pt x="3907" y="13154"/>
                </a:moveTo>
                <a:cubicBezTo>
                  <a:pt x="48007" y="78115"/>
                  <a:pt x="78678" y="177080"/>
                  <a:pt x="47055" y="248803"/>
                </a:cubicBezTo>
                <a:cubicBezTo>
                  <a:pt x="46710" y="249741"/>
                  <a:pt x="47191" y="250781"/>
                  <a:pt x="48129" y="251126"/>
                </a:cubicBezTo>
                <a:cubicBezTo>
                  <a:pt x="48877" y="251401"/>
                  <a:pt x="49718" y="251154"/>
                  <a:pt x="50198" y="250517"/>
                </a:cubicBezTo>
                <a:cubicBezTo>
                  <a:pt x="94489" y="178223"/>
                  <a:pt x="59723" y="63351"/>
                  <a:pt x="17242" y="7630"/>
                </a:cubicBezTo>
                <a:cubicBezTo>
                  <a:pt x="8955" y="-3324"/>
                  <a:pt x="-7523" y="-3324"/>
                  <a:pt x="3907" y="131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9" name="Google Shape;1069;p19"/>
          <p:cNvSpPr/>
          <p:nvPr/>
        </p:nvSpPr>
        <p:spPr>
          <a:xfrm>
            <a:off x="4138259" y="2768598"/>
            <a:ext cx="1137811" cy="645969"/>
          </a:xfrm>
          <a:custGeom>
            <a:avLst/>
            <a:gdLst/>
            <a:ahLst/>
            <a:cxnLst/>
            <a:rect l="l" t="t" r="r" b="b"/>
            <a:pathLst>
              <a:path w="1517081" h="861292" extrusionOk="0">
                <a:moveTo>
                  <a:pt x="1212781" y="164291"/>
                </a:moveTo>
                <a:lnTo>
                  <a:pt x="1517010" y="596440"/>
                </a:lnTo>
                <a:cubicBezTo>
                  <a:pt x="1518840" y="652636"/>
                  <a:pt x="1485521" y="704040"/>
                  <a:pt x="1433476" y="725313"/>
                </a:cubicBezTo>
                <a:cubicBezTo>
                  <a:pt x="1342702" y="765033"/>
                  <a:pt x="967227" y="900478"/>
                  <a:pt x="818541" y="850281"/>
                </a:cubicBezTo>
                <a:cubicBezTo>
                  <a:pt x="669856" y="800085"/>
                  <a:pt x="245708" y="434515"/>
                  <a:pt x="62733" y="191532"/>
                </a:cubicBezTo>
                <a:cubicBezTo>
                  <a:pt x="-120243" y="-51451"/>
                  <a:pt x="150172" y="-3159"/>
                  <a:pt x="201703" y="20082"/>
                </a:cubicBezTo>
                <a:cubicBezTo>
                  <a:pt x="253233" y="43323"/>
                  <a:pt x="858166" y="328406"/>
                  <a:pt x="879692" y="327930"/>
                </a:cubicBezTo>
                <a:cubicBezTo>
                  <a:pt x="901218" y="327454"/>
                  <a:pt x="1041617" y="220679"/>
                  <a:pt x="1108292" y="187532"/>
                </a:cubicBezTo>
                <a:cubicBezTo>
                  <a:pt x="1174967" y="154385"/>
                  <a:pt x="1212781" y="164291"/>
                  <a:pt x="1212781" y="1642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19"/>
          <p:cNvSpPr/>
          <p:nvPr/>
        </p:nvSpPr>
        <p:spPr>
          <a:xfrm>
            <a:off x="4163234" y="2880243"/>
            <a:ext cx="751665" cy="534314"/>
          </a:xfrm>
          <a:custGeom>
            <a:avLst/>
            <a:gdLst/>
            <a:ahLst/>
            <a:cxnLst/>
            <a:rect l="l" t="t" r="r" b="b"/>
            <a:pathLst>
              <a:path w="1002220" h="712419" extrusionOk="0">
                <a:moveTo>
                  <a:pt x="1002221" y="698087"/>
                </a:moveTo>
                <a:cubicBezTo>
                  <a:pt x="916496" y="713804"/>
                  <a:pt x="837152" y="718947"/>
                  <a:pt x="785431" y="701421"/>
                </a:cubicBezTo>
                <a:cubicBezTo>
                  <a:pt x="636651" y="651129"/>
                  <a:pt x="212503" y="285750"/>
                  <a:pt x="29528" y="42577"/>
                </a:cubicBezTo>
                <a:cubicBezTo>
                  <a:pt x="17907" y="27242"/>
                  <a:pt x="8192" y="12954"/>
                  <a:pt x="0" y="0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1" name="Google Shape;1071;p19"/>
          <p:cNvSpPr/>
          <p:nvPr/>
        </p:nvSpPr>
        <p:spPr>
          <a:xfrm>
            <a:off x="4972541" y="2951675"/>
            <a:ext cx="216947" cy="331708"/>
          </a:xfrm>
          <a:custGeom>
            <a:avLst/>
            <a:gdLst/>
            <a:ahLst/>
            <a:cxnLst/>
            <a:rect l="l" t="t" r="r" b="b"/>
            <a:pathLst>
              <a:path w="289263" h="442278" extrusionOk="0">
                <a:moveTo>
                  <a:pt x="286143" y="441587"/>
                </a:moveTo>
                <a:cubicBezTo>
                  <a:pt x="258235" y="407392"/>
                  <a:pt x="234994" y="369388"/>
                  <a:pt x="210706" y="332812"/>
                </a:cubicBezTo>
                <a:cubicBezTo>
                  <a:pt x="186417" y="296236"/>
                  <a:pt x="163081" y="260612"/>
                  <a:pt x="139554" y="224227"/>
                </a:cubicBezTo>
                <a:cubicBezTo>
                  <a:pt x="91929" y="150979"/>
                  <a:pt x="42684" y="78208"/>
                  <a:pt x="108" y="2199"/>
                </a:cubicBezTo>
                <a:cubicBezTo>
                  <a:pt x="-212" y="1364"/>
                  <a:pt x="205" y="428"/>
                  <a:pt x="1040" y="107"/>
                </a:cubicBezTo>
                <a:cubicBezTo>
                  <a:pt x="1642" y="-123"/>
                  <a:pt x="2323" y="25"/>
                  <a:pt x="2775" y="485"/>
                </a:cubicBezTo>
                <a:cubicBezTo>
                  <a:pt x="57734" y="69731"/>
                  <a:pt x="105645" y="144598"/>
                  <a:pt x="153841" y="218226"/>
                </a:cubicBezTo>
                <a:cubicBezTo>
                  <a:pt x="178035" y="255119"/>
                  <a:pt x="201689" y="292331"/>
                  <a:pt x="224803" y="329859"/>
                </a:cubicBezTo>
                <a:cubicBezTo>
                  <a:pt x="248273" y="365431"/>
                  <a:pt x="269738" y="402287"/>
                  <a:pt x="289096" y="440254"/>
                </a:cubicBezTo>
                <a:cubicBezTo>
                  <a:pt x="289954" y="442064"/>
                  <a:pt x="287287" y="443016"/>
                  <a:pt x="286143" y="4415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2" name="Google Shape;1072;p19"/>
          <p:cNvSpPr/>
          <p:nvPr/>
        </p:nvSpPr>
        <p:spPr>
          <a:xfrm>
            <a:off x="4906685" y="2930178"/>
            <a:ext cx="207311" cy="428625"/>
          </a:xfrm>
          <a:custGeom>
            <a:avLst/>
            <a:gdLst/>
            <a:ahLst/>
            <a:cxnLst/>
            <a:rect l="l" t="t" r="r" b="b"/>
            <a:pathLst>
              <a:path w="276415" h="571500" extrusionOk="0">
                <a:moveTo>
                  <a:pt x="276415" y="559784"/>
                </a:moveTo>
                <a:lnTo>
                  <a:pt x="242030" y="571500"/>
                </a:lnTo>
                <a:cubicBezTo>
                  <a:pt x="240230" y="558881"/>
                  <a:pt x="239370" y="546146"/>
                  <a:pt x="239459" y="533400"/>
                </a:cubicBezTo>
                <a:cubicBezTo>
                  <a:pt x="239458" y="509302"/>
                  <a:pt x="241363" y="485775"/>
                  <a:pt x="241078" y="462820"/>
                </a:cubicBezTo>
                <a:cubicBezTo>
                  <a:pt x="241158" y="439857"/>
                  <a:pt x="238924" y="416945"/>
                  <a:pt x="234410" y="394430"/>
                </a:cubicBezTo>
                <a:cubicBezTo>
                  <a:pt x="229808" y="372363"/>
                  <a:pt x="222078" y="351066"/>
                  <a:pt x="211455" y="331184"/>
                </a:cubicBezTo>
                <a:cubicBezTo>
                  <a:pt x="208883" y="326231"/>
                  <a:pt x="205930" y="321659"/>
                  <a:pt x="203168" y="316897"/>
                </a:cubicBezTo>
                <a:cubicBezTo>
                  <a:pt x="200406" y="312134"/>
                  <a:pt x="197263" y="308134"/>
                  <a:pt x="194120" y="303752"/>
                </a:cubicBezTo>
                <a:cubicBezTo>
                  <a:pt x="187357" y="295085"/>
                  <a:pt x="180308" y="286131"/>
                  <a:pt x="172974" y="277368"/>
                </a:cubicBezTo>
                <a:lnTo>
                  <a:pt x="129159" y="224123"/>
                </a:lnTo>
                <a:cubicBezTo>
                  <a:pt x="114300" y="206216"/>
                  <a:pt x="99631" y="188214"/>
                  <a:pt x="85154" y="169831"/>
                </a:cubicBezTo>
                <a:cubicBezTo>
                  <a:pt x="70675" y="151447"/>
                  <a:pt x="56579" y="132397"/>
                  <a:pt x="43529" y="112681"/>
                </a:cubicBezTo>
                <a:cubicBezTo>
                  <a:pt x="29984" y="92301"/>
                  <a:pt x="18285" y="70752"/>
                  <a:pt x="8572" y="48292"/>
                </a:cubicBezTo>
                <a:cubicBezTo>
                  <a:pt x="5233" y="40082"/>
                  <a:pt x="2371" y="31686"/>
                  <a:pt x="0" y="23146"/>
                </a:cubicBezTo>
                <a:cubicBezTo>
                  <a:pt x="12287" y="15050"/>
                  <a:pt x="24384" y="7239"/>
                  <a:pt x="35814" y="0"/>
                </a:cubicBezTo>
                <a:cubicBezTo>
                  <a:pt x="39585" y="10274"/>
                  <a:pt x="43942" y="20323"/>
                  <a:pt x="48863" y="30099"/>
                </a:cubicBezTo>
                <a:cubicBezTo>
                  <a:pt x="59378" y="49352"/>
                  <a:pt x="70986" y="67988"/>
                  <a:pt x="83629" y="85915"/>
                </a:cubicBezTo>
                <a:cubicBezTo>
                  <a:pt x="109156" y="123063"/>
                  <a:pt x="136017" y="160496"/>
                  <a:pt x="162973" y="198311"/>
                </a:cubicBezTo>
                <a:cubicBezTo>
                  <a:pt x="176403" y="217361"/>
                  <a:pt x="190214" y="236411"/>
                  <a:pt x="202787" y="256127"/>
                </a:cubicBezTo>
                <a:cubicBezTo>
                  <a:pt x="209074" y="266129"/>
                  <a:pt x="215360" y="276225"/>
                  <a:pt x="220980" y="287179"/>
                </a:cubicBezTo>
                <a:cubicBezTo>
                  <a:pt x="223742" y="292703"/>
                  <a:pt x="226504" y="298132"/>
                  <a:pt x="228981" y="304229"/>
                </a:cubicBezTo>
                <a:cubicBezTo>
                  <a:pt x="231457" y="310324"/>
                  <a:pt x="233267" y="315849"/>
                  <a:pt x="234982" y="321755"/>
                </a:cubicBezTo>
                <a:cubicBezTo>
                  <a:pt x="249079" y="368618"/>
                  <a:pt x="251174" y="415862"/>
                  <a:pt x="256604" y="462058"/>
                </a:cubicBezTo>
                <a:cubicBezTo>
                  <a:pt x="260281" y="495159"/>
                  <a:pt x="266911" y="527865"/>
                  <a:pt x="276415" y="5597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3" name="Google Shape;1073;p19"/>
          <p:cNvSpPr/>
          <p:nvPr/>
        </p:nvSpPr>
        <p:spPr>
          <a:xfrm>
            <a:off x="4836557" y="2984042"/>
            <a:ext cx="187284" cy="399692"/>
          </a:xfrm>
          <a:custGeom>
            <a:avLst/>
            <a:gdLst/>
            <a:ahLst/>
            <a:cxnLst/>
            <a:rect l="l" t="t" r="r" b="b"/>
            <a:pathLst>
              <a:path w="249712" h="532923" extrusionOk="0">
                <a:moveTo>
                  <a:pt x="249712" y="525208"/>
                </a:moveTo>
                <a:cubicBezTo>
                  <a:pt x="240187" y="527875"/>
                  <a:pt x="231234" y="530447"/>
                  <a:pt x="221804" y="532924"/>
                </a:cubicBezTo>
                <a:cubicBezTo>
                  <a:pt x="210374" y="493490"/>
                  <a:pt x="209707" y="454628"/>
                  <a:pt x="208850" y="416242"/>
                </a:cubicBezTo>
                <a:lnTo>
                  <a:pt x="208850" y="356806"/>
                </a:lnTo>
                <a:cubicBezTo>
                  <a:pt x="208850" y="347281"/>
                  <a:pt x="208850" y="337280"/>
                  <a:pt x="208088" y="327660"/>
                </a:cubicBezTo>
                <a:cubicBezTo>
                  <a:pt x="207881" y="318332"/>
                  <a:pt x="206957" y="309033"/>
                  <a:pt x="205326" y="299847"/>
                </a:cubicBezTo>
                <a:cubicBezTo>
                  <a:pt x="204989" y="297766"/>
                  <a:pt x="204446" y="295724"/>
                  <a:pt x="203707" y="293751"/>
                </a:cubicBezTo>
                <a:lnTo>
                  <a:pt x="201326" y="287274"/>
                </a:lnTo>
                <a:lnTo>
                  <a:pt x="198468" y="280988"/>
                </a:lnTo>
                <a:cubicBezTo>
                  <a:pt x="197420" y="278892"/>
                  <a:pt x="196182" y="276892"/>
                  <a:pt x="195134" y="274796"/>
                </a:cubicBezTo>
                <a:cubicBezTo>
                  <a:pt x="190297" y="266585"/>
                  <a:pt x="184545" y="258948"/>
                  <a:pt x="177989" y="252031"/>
                </a:cubicBezTo>
                <a:cubicBezTo>
                  <a:pt x="164298" y="238121"/>
                  <a:pt x="148752" y="226165"/>
                  <a:pt x="131793" y="216503"/>
                </a:cubicBezTo>
                <a:cubicBezTo>
                  <a:pt x="123316" y="211360"/>
                  <a:pt x="114553" y="206978"/>
                  <a:pt x="105694" y="202311"/>
                </a:cubicBezTo>
                <a:lnTo>
                  <a:pt x="78929" y="188690"/>
                </a:lnTo>
                <a:cubicBezTo>
                  <a:pt x="59772" y="179766"/>
                  <a:pt x="42480" y="167290"/>
                  <a:pt x="27970" y="151924"/>
                </a:cubicBezTo>
                <a:cubicBezTo>
                  <a:pt x="24376" y="147624"/>
                  <a:pt x="21187" y="143001"/>
                  <a:pt x="18445" y="138113"/>
                </a:cubicBezTo>
                <a:cubicBezTo>
                  <a:pt x="17017" y="135636"/>
                  <a:pt x="15778" y="132969"/>
                  <a:pt x="14540" y="130397"/>
                </a:cubicBezTo>
                <a:lnTo>
                  <a:pt x="11587" y="122777"/>
                </a:lnTo>
                <a:cubicBezTo>
                  <a:pt x="8157" y="112724"/>
                  <a:pt x="5576" y="102401"/>
                  <a:pt x="3872" y="91916"/>
                </a:cubicBezTo>
                <a:cubicBezTo>
                  <a:pt x="636" y="71640"/>
                  <a:pt x="-576" y="51092"/>
                  <a:pt x="253" y="30575"/>
                </a:cubicBezTo>
                <a:cubicBezTo>
                  <a:pt x="253" y="24574"/>
                  <a:pt x="824" y="18574"/>
                  <a:pt x="1301" y="12573"/>
                </a:cubicBezTo>
                <a:lnTo>
                  <a:pt x="20351" y="0"/>
                </a:lnTo>
                <a:cubicBezTo>
                  <a:pt x="20351" y="10192"/>
                  <a:pt x="20351" y="20288"/>
                  <a:pt x="21208" y="30385"/>
                </a:cubicBezTo>
                <a:cubicBezTo>
                  <a:pt x="21989" y="49566"/>
                  <a:pt x="24154" y="68665"/>
                  <a:pt x="27685" y="87535"/>
                </a:cubicBezTo>
                <a:cubicBezTo>
                  <a:pt x="29529" y="96589"/>
                  <a:pt x="32012" y="105501"/>
                  <a:pt x="35114" y="114205"/>
                </a:cubicBezTo>
                <a:lnTo>
                  <a:pt x="37591" y="120491"/>
                </a:lnTo>
                <a:cubicBezTo>
                  <a:pt x="38543" y="122301"/>
                  <a:pt x="39210" y="124206"/>
                  <a:pt x="40258" y="126111"/>
                </a:cubicBezTo>
                <a:cubicBezTo>
                  <a:pt x="42248" y="129858"/>
                  <a:pt x="44509" y="133455"/>
                  <a:pt x="47020" y="136874"/>
                </a:cubicBezTo>
                <a:cubicBezTo>
                  <a:pt x="58665" y="151538"/>
                  <a:pt x="72252" y="164548"/>
                  <a:pt x="87406" y="175546"/>
                </a:cubicBezTo>
                <a:cubicBezTo>
                  <a:pt x="102932" y="187452"/>
                  <a:pt x="119791" y="198215"/>
                  <a:pt x="136460" y="209169"/>
                </a:cubicBezTo>
                <a:cubicBezTo>
                  <a:pt x="153685" y="219650"/>
                  <a:pt x="170084" y="231432"/>
                  <a:pt x="185514" y="244412"/>
                </a:cubicBezTo>
                <a:cubicBezTo>
                  <a:pt x="193429" y="251155"/>
                  <a:pt x="200670" y="258651"/>
                  <a:pt x="207135" y="266795"/>
                </a:cubicBezTo>
                <a:cubicBezTo>
                  <a:pt x="210390" y="270975"/>
                  <a:pt x="213410" y="275332"/>
                  <a:pt x="216184" y="279845"/>
                </a:cubicBezTo>
                <a:lnTo>
                  <a:pt x="220090" y="286798"/>
                </a:lnTo>
                <a:cubicBezTo>
                  <a:pt x="221378" y="289354"/>
                  <a:pt x="222492" y="291996"/>
                  <a:pt x="223424" y="294703"/>
                </a:cubicBezTo>
                <a:cubicBezTo>
                  <a:pt x="226738" y="304740"/>
                  <a:pt x="229067" y="315076"/>
                  <a:pt x="230377" y="325564"/>
                </a:cubicBezTo>
                <a:cubicBezTo>
                  <a:pt x="231996" y="335661"/>
                  <a:pt x="232853" y="345757"/>
                  <a:pt x="233710" y="355759"/>
                </a:cubicBezTo>
                <a:cubicBezTo>
                  <a:pt x="235330" y="375761"/>
                  <a:pt x="236282" y="395573"/>
                  <a:pt x="237616" y="415195"/>
                </a:cubicBezTo>
                <a:cubicBezTo>
                  <a:pt x="238949" y="434816"/>
                  <a:pt x="240378" y="454438"/>
                  <a:pt x="242283" y="473678"/>
                </a:cubicBezTo>
                <a:cubicBezTo>
                  <a:pt x="243592" y="491003"/>
                  <a:pt x="246074" y="508219"/>
                  <a:pt x="249712" y="5252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4" name="Google Shape;1074;p19"/>
          <p:cNvSpPr/>
          <p:nvPr/>
        </p:nvSpPr>
        <p:spPr>
          <a:xfrm>
            <a:off x="3541357" y="2732794"/>
            <a:ext cx="994995" cy="1163661"/>
          </a:xfrm>
          <a:custGeom>
            <a:avLst/>
            <a:gdLst/>
            <a:ahLst/>
            <a:cxnLst/>
            <a:rect l="l" t="t" r="r" b="b"/>
            <a:pathLst>
              <a:path w="1326660" h="1551548" extrusionOk="0">
                <a:moveTo>
                  <a:pt x="6971" y="1551530"/>
                </a:moveTo>
                <a:cubicBezTo>
                  <a:pt x="7924" y="1552768"/>
                  <a:pt x="1307801" y="1491998"/>
                  <a:pt x="1316278" y="1483997"/>
                </a:cubicBezTo>
                <a:cubicBezTo>
                  <a:pt x="1320183" y="1480283"/>
                  <a:pt x="1337042" y="1406273"/>
                  <a:pt x="1317135" y="1303499"/>
                </a:cubicBezTo>
                <a:cubicBezTo>
                  <a:pt x="1257413" y="995365"/>
                  <a:pt x="1078439" y="365953"/>
                  <a:pt x="920609" y="99634"/>
                </a:cubicBezTo>
                <a:cubicBezTo>
                  <a:pt x="881176" y="32959"/>
                  <a:pt x="703439" y="-65054"/>
                  <a:pt x="574471" y="60867"/>
                </a:cubicBezTo>
                <a:cubicBezTo>
                  <a:pt x="313009" y="316137"/>
                  <a:pt x="107746" y="965742"/>
                  <a:pt x="26879" y="1322549"/>
                </a:cubicBezTo>
                <a:cubicBezTo>
                  <a:pt x="-12746" y="1496951"/>
                  <a:pt x="1637" y="1544100"/>
                  <a:pt x="6971" y="15515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5" name="Google Shape;1075;p19"/>
          <p:cNvSpPr/>
          <p:nvPr/>
        </p:nvSpPr>
        <p:spPr>
          <a:xfrm>
            <a:off x="3563302" y="3632765"/>
            <a:ext cx="961548" cy="130753"/>
          </a:xfrm>
          <a:custGeom>
            <a:avLst/>
            <a:gdLst/>
            <a:ahLst/>
            <a:cxnLst/>
            <a:rect l="l" t="t" r="r" b="b"/>
            <a:pathLst>
              <a:path w="1282064" h="174337" extrusionOk="0">
                <a:moveTo>
                  <a:pt x="1282065" y="74105"/>
                </a:moveTo>
                <a:cubicBezTo>
                  <a:pt x="1278160" y="74105"/>
                  <a:pt x="1274255" y="74105"/>
                  <a:pt x="1270444" y="74676"/>
                </a:cubicBezTo>
                <a:cubicBezTo>
                  <a:pt x="1233492" y="78210"/>
                  <a:pt x="1196786" y="83967"/>
                  <a:pt x="1160526" y="91916"/>
                </a:cubicBezTo>
                <a:cubicBezTo>
                  <a:pt x="1085755" y="107157"/>
                  <a:pt x="1009650" y="124301"/>
                  <a:pt x="932974" y="141351"/>
                </a:cubicBezTo>
                <a:cubicBezTo>
                  <a:pt x="894874" y="149828"/>
                  <a:pt x="856202" y="158782"/>
                  <a:pt x="816673" y="165259"/>
                </a:cubicBezTo>
                <a:cubicBezTo>
                  <a:pt x="796862" y="168402"/>
                  <a:pt x="776954" y="171545"/>
                  <a:pt x="756285" y="173069"/>
                </a:cubicBezTo>
                <a:cubicBezTo>
                  <a:pt x="745808" y="173736"/>
                  <a:pt x="735521" y="174498"/>
                  <a:pt x="724281" y="174308"/>
                </a:cubicBezTo>
                <a:cubicBezTo>
                  <a:pt x="713042" y="174117"/>
                  <a:pt x="703517" y="173260"/>
                  <a:pt x="693134" y="172022"/>
                </a:cubicBezTo>
                <a:cubicBezTo>
                  <a:pt x="610743" y="163164"/>
                  <a:pt x="535781" y="135255"/>
                  <a:pt x="460058" y="113252"/>
                </a:cubicBezTo>
                <a:cubicBezTo>
                  <a:pt x="384334" y="91250"/>
                  <a:pt x="306229" y="76200"/>
                  <a:pt x="236696" y="76486"/>
                </a:cubicBezTo>
                <a:cubicBezTo>
                  <a:pt x="219551" y="76486"/>
                  <a:pt x="201073" y="77915"/>
                  <a:pt x="182499" y="79629"/>
                </a:cubicBezTo>
                <a:cubicBezTo>
                  <a:pt x="163925" y="81344"/>
                  <a:pt x="145351" y="84106"/>
                  <a:pt x="126587" y="86868"/>
                </a:cubicBezTo>
                <a:cubicBezTo>
                  <a:pt x="89154" y="92869"/>
                  <a:pt x="51340" y="100394"/>
                  <a:pt x="13621" y="108585"/>
                </a:cubicBezTo>
                <a:lnTo>
                  <a:pt x="0" y="111633"/>
                </a:lnTo>
                <a:cubicBezTo>
                  <a:pt x="4572" y="91631"/>
                  <a:pt x="9525" y="70676"/>
                  <a:pt x="14954" y="49054"/>
                </a:cubicBezTo>
                <a:cubicBezTo>
                  <a:pt x="47647" y="38253"/>
                  <a:pt x="80907" y="29255"/>
                  <a:pt x="114586" y="22098"/>
                </a:cubicBezTo>
                <a:cubicBezTo>
                  <a:pt x="134398" y="17780"/>
                  <a:pt x="154527" y="14351"/>
                  <a:pt x="174974" y="11811"/>
                </a:cubicBezTo>
                <a:cubicBezTo>
                  <a:pt x="185261" y="10573"/>
                  <a:pt x="195548" y="9525"/>
                  <a:pt x="205930" y="8954"/>
                </a:cubicBezTo>
                <a:cubicBezTo>
                  <a:pt x="216714" y="8237"/>
                  <a:pt x="227532" y="8237"/>
                  <a:pt x="238315" y="8954"/>
                </a:cubicBezTo>
                <a:cubicBezTo>
                  <a:pt x="280400" y="11810"/>
                  <a:pt x="321631" y="22198"/>
                  <a:pt x="360045" y="39624"/>
                </a:cubicBezTo>
                <a:cubicBezTo>
                  <a:pt x="397573" y="55245"/>
                  <a:pt x="432625" y="73724"/>
                  <a:pt x="468821" y="88678"/>
                </a:cubicBezTo>
                <a:cubicBezTo>
                  <a:pt x="504567" y="103977"/>
                  <a:pt x="541780" y="115594"/>
                  <a:pt x="579882" y="123349"/>
                </a:cubicBezTo>
                <a:cubicBezTo>
                  <a:pt x="617346" y="130743"/>
                  <a:pt x="655672" y="132764"/>
                  <a:pt x="693706" y="129350"/>
                </a:cubicBezTo>
                <a:cubicBezTo>
                  <a:pt x="703231" y="128683"/>
                  <a:pt x="712756" y="127254"/>
                  <a:pt x="721423" y="126016"/>
                </a:cubicBezTo>
                <a:cubicBezTo>
                  <a:pt x="730091" y="124778"/>
                  <a:pt x="738854" y="122492"/>
                  <a:pt x="747808" y="120396"/>
                </a:cubicBezTo>
                <a:cubicBezTo>
                  <a:pt x="765905" y="115539"/>
                  <a:pt x="784384" y="110871"/>
                  <a:pt x="802767" y="104966"/>
                </a:cubicBezTo>
                <a:lnTo>
                  <a:pt x="914876" y="71724"/>
                </a:lnTo>
                <a:cubicBezTo>
                  <a:pt x="952405" y="60389"/>
                  <a:pt x="990314" y="49340"/>
                  <a:pt x="1028509" y="38958"/>
                </a:cubicBezTo>
                <a:cubicBezTo>
                  <a:pt x="1066705" y="28575"/>
                  <a:pt x="1105567" y="19336"/>
                  <a:pt x="1145286" y="12002"/>
                </a:cubicBezTo>
                <a:cubicBezTo>
                  <a:pt x="1185081" y="4453"/>
                  <a:pt x="1225465" y="437"/>
                  <a:pt x="1265968" y="0"/>
                </a:cubicBezTo>
                <a:cubicBezTo>
                  <a:pt x="1271873" y="25908"/>
                  <a:pt x="1277207" y="50768"/>
                  <a:pt x="1282065" y="741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6" name="Google Shape;1076;p19"/>
          <p:cNvSpPr/>
          <p:nvPr/>
        </p:nvSpPr>
        <p:spPr>
          <a:xfrm>
            <a:off x="3595664" y="3452743"/>
            <a:ext cx="886682" cy="163422"/>
          </a:xfrm>
          <a:custGeom>
            <a:avLst/>
            <a:gdLst/>
            <a:ahLst/>
            <a:cxnLst/>
            <a:rect l="l" t="t" r="r" b="b"/>
            <a:pathLst>
              <a:path w="1182242" h="217896" extrusionOk="0">
                <a:moveTo>
                  <a:pt x="1182243" y="72485"/>
                </a:moveTo>
                <a:cubicBezTo>
                  <a:pt x="1155776" y="63080"/>
                  <a:pt x="1128733" y="55380"/>
                  <a:pt x="1101281" y="49435"/>
                </a:cubicBezTo>
                <a:cubicBezTo>
                  <a:pt x="1085958" y="46259"/>
                  <a:pt x="1070422" y="44222"/>
                  <a:pt x="1054798" y="43339"/>
                </a:cubicBezTo>
                <a:lnTo>
                  <a:pt x="1043464" y="43339"/>
                </a:lnTo>
                <a:cubicBezTo>
                  <a:pt x="1039939" y="43339"/>
                  <a:pt x="1036510" y="43339"/>
                  <a:pt x="1032986" y="43815"/>
                </a:cubicBezTo>
                <a:cubicBezTo>
                  <a:pt x="1025809" y="44508"/>
                  <a:pt x="1018683" y="45654"/>
                  <a:pt x="1011650" y="47244"/>
                </a:cubicBezTo>
                <a:cubicBezTo>
                  <a:pt x="981137" y="55742"/>
                  <a:pt x="951915" y="68334"/>
                  <a:pt x="924782" y="84677"/>
                </a:cubicBezTo>
                <a:cubicBezTo>
                  <a:pt x="896207" y="101060"/>
                  <a:pt x="867632" y="120110"/>
                  <a:pt x="840010" y="139065"/>
                </a:cubicBezTo>
                <a:cubicBezTo>
                  <a:pt x="812275" y="158956"/>
                  <a:pt x="783078" y="176723"/>
                  <a:pt x="752666" y="192214"/>
                </a:cubicBezTo>
                <a:cubicBezTo>
                  <a:pt x="736939" y="200069"/>
                  <a:pt x="720517" y="206446"/>
                  <a:pt x="703612" y="211264"/>
                </a:cubicBezTo>
                <a:cubicBezTo>
                  <a:pt x="694957" y="213589"/>
                  <a:pt x="686181" y="215434"/>
                  <a:pt x="677323" y="216789"/>
                </a:cubicBezTo>
                <a:lnTo>
                  <a:pt x="663607" y="217646"/>
                </a:lnTo>
                <a:cubicBezTo>
                  <a:pt x="658755" y="217980"/>
                  <a:pt x="653886" y="217980"/>
                  <a:pt x="649034" y="217646"/>
                </a:cubicBezTo>
                <a:cubicBezTo>
                  <a:pt x="631204" y="216223"/>
                  <a:pt x="613559" y="213032"/>
                  <a:pt x="596360" y="208121"/>
                </a:cubicBezTo>
                <a:cubicBezTo>
                  <a:pt x="579596" y="203930"/>
                  <a:pt x="563309" y="198596"/>
                  <a:pt x="547211" y="193358"/>
                </a:cubicBezTo>
                <a:cubicBezTo>
                  <a:pt x="514921" y="182689"/>
                  <a:pt x="483394" y="171164"/>
                  <a:pt x="451961" y="160211"/>
                </a:cubicBezTo>
                <a:cubicBezTo>
                  <a:pt x="420529" y="149257"/>
                  <a:pt x="389001" y="138589"/>
                  <a:pt x="357759" y="128873"/>
                </a:cubicBezTo>
                <a:cubicBezTo>
                  <a:pt x="327393" y="118916"/>
                  <a:pt x="296316" y="111274"/>
                  <a:pt x="264795" y="106013"/>
                </a:cubicBezTo>
                <a:cubicBezTo>
                  <a:pt x="250070" y="103794"/>
                  <a:pt x="235120" y="103474"/>
                  <a:pt x="220313" y="105061"/>
                </a:cubicBezTo>
                <a:cubicBezTo>
                  <a:pt x="204725" y="106831"/>
                  <a:pt x="189286" y="109727"/>
                  <a:pt x="174117" y="113729"/>
                </a:cubicBezTo>
                <a:cubicBezTo>
                  <a:pt x="142557" y="122149"/>
                  <a:pt x="111569" y="132585"/>
                  <a:pt x="81344" y="144971"/>
                </a:cubicBezTo>
                <a:cubicBezTo>
                  <a:pt x="54102" y="156020"/>
                  <a:pt x="26987" y="167830"/>
                  <a:pt x="0" y="180404"/>
                </a:cubicBezTo>
                <a:cubicBezTo>
                  <a:pt x="2953" y="169450"/>
                  <a:pt x="6001" y="158401"/>
                  <a:pt x="9525" y="147161"/>
                </a:cubicBezTo>
                <a:cubicBezTo>
                  <a:pt x="28575" y="135541"/>
                  <a:pt x="47911" y="124555"/>
                  <a:pt x="67532" y="114205"/>
                </a:cubicBezTo>
                <a:cubicBezTo>
                  <a:pt x="98159" y="97970"/>
                  <a:pt x="130006" y="84149"/>
                  <a:pt x="162782" y="72866"/>
                </a:cubicBezTo>
                <a:cubicBezTo>
                  <a:pt x="179770" y="67234"/>
                  <a:pt x="197154" y="62872"/>
                  <a:pt x="214789" y="59817"/>
                </a:cubicBezTo>
                <a:cubicBezTo>
                  <a:pt x="233247" y="56603"/>
                  <a:pt x="252054" y="55898"/>
                  <a:pt x="270700" y="57722"/>
                </a:cubicBezTo>
                <a:cubicBezTo>
                  <a:pt x="343091" y="64961"/>
                  <a:pt x="406813" y="90488"/>
                  <a:pt x="469487" y="115538"/>
                </a:cubicBezTo>
                <a:lnTo>
                  <a:pt x="562451" y="153638"/>
                </a:lnTo>
                <a:cubicBezTo>
                  <a:pt x="577787" y="160020"/>
                  <a:pt x="593217" y="166021"/>
                  <a:pt x="608457" y="171831"/>
                </a:cubicBezTo>
                <a:cubicBezTo>
                  <a:pt x="623110" y="177601"/>
                  <a:pt x="638168" y="182281"/>
                  <a:pt x="653510" y="185833"/>
                </a:cubicBezTo>
                <a:cubicBezTo>
                  <a:pt x="657029" y="186574"/>
                  <a:pt x="660593" y="187083"/>
                  <a:pt x="664178" y="187357"/>
                </a:cubicBezTo>
                <a:lnTo>
                  <a:pt x="675799" y="187833"/>
                </a:lnTo>
                <a:lnTo>
                  <a:pt x="687514" y="187833"/>
                </a:lnTo>
                <a:cubicBezTo>
                  <a:pt x="691515" y="187833"/>
                  <a:pt x="695420" y="187071"/>
                  <a:pt x="699326" y="186690"/>
                </a:cubicBezTo>
                <a:cubicBezTo>
                  <a:pt x="715303" y="184590"/>
                  <a:pt x="730991" y="180691"/>
                  <a:pt x="746093" y="175070"/>
                </a:cubicBezTo>
                <a:cubicBezTo>
                  <a:pt x="776724" y="162808"/>
                  <a:pt x="805559" y="146468"/>
                  <a:pt x="831818" y="126492"/>
                </a:cubicBezTo>
                <a:cubicBezTo>
                  <a:pt x="845249" y="116967"/>
                  <a:pt x="858012" y="105823"/>
                  <a:pt x="871061" y="95250"/>
                </a:cubicBezTo>
                <a:lnTo>
                  <a:pt x="909923" y="62389"/>
                </a:lnTo>
                <a:cubicBezTo>
                  <a:pt x="936308" y="40862"/>
                  <a:pt x="964692" y="18955"/>
                  <a:pt x="1000887" y="7334"/>
                </a:cubicBezTo>
                <a:cubicBezTo>
                  <a:pt x="1009989" y="4311"/>
                  <a:pt x="1019370" y="2205"/>
                  <a:pt x="1028891" y="1048"/>
                </a:cubicBezTo>
                <a:cubicBezTo>
                  <a:pt x="1033748" y="381"/>
                  <a:pt x="1038416" y="286"/>
                  <a:pt x="1043559" y="0"/>
                </a:cubicBezTo>
                <a:lnTo>
                  <a:pt x="1057370" y="0"/>
                </a:lnTo>
                <a:cubicBezTo>
                  <a:pt x="1075294" y="1270"/>
                  <a:pt x="1093075" y="4074"/>
                  <a:pt x="1110520" y="8382"/>
                </a:cubicBezTo>
                <a:cubicBezTo>
                  <a:pt x="1131080" y="13274"/>
                  <a:pt x="1151262" y="19641"/>
                  <a:pt x="1170908" y="274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7" name="Google Shape;1077;p19"/>
          <p:cNvSpPr/>
          <p:nvPr/>
        </p:nvSpPr>
        <p:spPr>
          <a:xfrm>
            <a:off x="3336881" y="2776049"/>
            <a:ext cx="681103" cy="577682"/>
          </a:xfrm>
          <a:custGeom>
            <a:avLst/>
            <a:gdLst/>
            <a:ahLst/>
            <a:cxnLst/>
            <a:rect l="l" t="t" r="r" b="b"/>
            <a:pathLst>
              <a:path w="908138" h="770243" extrusionOk="0">
                <a:moveTo>
                  <a:pt x="710613" y="34056"/>
                </a:moveTo>
                <a:cubicBezTo>
                  <a:pt x="286274" y="213983"/>
                  <a:pt x="-43196" y="370669"/>
                  <a:pt x="4619" y="533737"/>
                </a:cubicBezTo>
                <a:cubicBezTo>
                  <a:pt x="23669" y="597745"/>
                  <a:pt x="134160" y="770434"/>
                  <a:pt x="276463" y="770243"/>
                </a:cubicBezTo>
                <a:cubicBezTo>
                  <a:pt x="388287" y="770243"/>
                  <a:pt x="587645" y="590792"/>
                  <a:pt x="814816" y="276943"/>
                </a:cubicBezTo>
                <a:cubicBezTo>
                  <a:pt x="932450" y="114542"/>
                  <a:pt x="978551" y="-79673"/>
                  <a:pt x="710613" y="340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8" name="Google Shape;1078;p19"/>
          <p:cNvSpPr/>
          <p:nvPr/>
        </p:nvSpPr>
        <p:spPr>
          <a:xfrm>
            <a:off x="3648008" y="2990546"/>
            <a:ext cx="314382" cy="320574"/>
          </a:xfrm>
          <a:custGeom>
            <a:avLst/>
            <a:gdLst/>
            <a:ahLst/>
            <a:cxnLst/>
            <a:rect l="l" t="t" r="r" b="b"/>
            <a:pathLst>
              <a:path w="419176" h="427432" extrusionOk="0">
                <a:moveTo>
                  <a:pt x="371024" y="77052"/>
                </a:moveTo>
                <a:cubicBezTo>
                  <a:pt x="352927" y="92006"/>
                  <a:pt x="334924" y="107341"/>
                  <a:pt x="317303" y="122962"/>
                </a:cubicBezTo>
                <a:lnTo>
                  <a:pt x="328638" y="109818"/>
                </a:lnTo>
                <a:cubicBezTo>
                  <a:pt x="359023" y="73813"/>
                  <a:pt x="389026" y="37523"/>
                  <a:pt x="419030" y="1232"/>
                </a:cubicBezTo>
                <a:cubicBezTo>
                  <a:pt x="419602" y="471"/>
                  <a:pt x="418363" y="-482"/>
                  <a:pt x="417696" y="280"/>
                </a:cubicBezTo>
                <a:cubicBezTo>
                  <a:pt x="360546" y="61049"/>
                  <a:pt x="303396" y="121248"/>
                  <a:pt x="245580" y="181827"/>
                </a:cubicBezTo>
                <a:cubicBezTo>
                  <a:pt x="187763" y="242406"/>
                  <a:pt x="36982" y="395853"/>
                  <a:pt x="311" y="425953"/>
                </a:cubicBezTo>
                <a:cubicBezTo>
                  <a:pt x="-451" y="426619"/>
                  <a:pt x="311" y="427857"/>
                  <a:pt x="1264" y="427286"/>
                </a:cubicBezTo>
                <a:cubicBezTo>
                  <a:pt x="34410" y="401378"/>
                  <a:pt x="127470" y="323463"/>
                  <a:pt x="157188" y="294412"/>
                </a:cubicBezTo>
                <a:cubicBezTo>
                  <a:pt x="202082" y="250470"/>
                  <a:pt x="245231" y="205131"/>
                  <a:pt x="286633" y="158395"/>
                </a:cubicBezTo>
                <a:cubicBezTo>
                  <a:pt x="316842" y="133494"/>
                  <a:pt x="345682" y="106976"/>
                  <a:pt x="373024" y="78957"/>
                </a:cubicBezTo>
                <a:cubicBezTo>
                  <a:pt x="374072" y="77909"/>
                  <a:pt x="372262" y="76004"/>
                  <a:pt x="371024" y="7705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9" name="Google Shape;1079;p19"/>
          <p:cNvSpPr/>
          <p:nvPr/>
        </p:nvSpPr>
        <p:spPr>
          <a:xfrm>
            <a:off x="3190611" y="2442832"/>
            <a:ext cx="421737" cy="841849"/>
          </a:xfrm>
          <a:custGeom>
            <a:avLst/>
            <a:gdLst/>
            <a:ahLst/>
            <a:cxnLst/>
            <a:rect l="l" t="t" r="r" b="b"/>
            <a:pathLst>
              <a:path w="562316" h="1122466" extrusionOk="0">
                <a:moveTo>
                  <a:pt x="351380" y="1115852"/>
                </a:moveTo>
                <a:cubicBezTo>
                  <a:pt x="165833" y="1039652"/>
                  <a:pt x="45627" y="476820"/>
                  <a:pt x="98" y="98011"/>
                </a:cubicBezTo>
                <a:cubicBezTo>
                  <a:pt x="-8570" y="25907"/>
                  <a:pt x="561406" y="-43531"/>
                  <a:pt x="562073" y="34098"/>
                </a:cubicBezTo>
                <a:cubicBezTo>
                  <a:pt x="564359" y="477201"/>
                  <a:pt x="554643" y="1199101"/>
                  <a:pt x="351380" y="111585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0" name="Google Shape;1080;p19"/>
          <p:cNvSpPr/>
          <p:nvPr/>
        </p:nvSpPr>
        <p:spPr>
          <a:xfrm>
            <a:off x="3136949" y="2072955"/>
            <a:ext cx="450569" cy="583176"/>
          </a:xfrm>
          <a:custGeom>
            <a:avLst/>
            <a:gdLst/>
            <a:ahLst/>
            <a:cxnLst/>
            <a:rect l="l" t="t" r="r" b="b"/>
            <a:pathLst>
              <a:path w="600759" h="777568" extrusionOk="0">
                <a:moveTo>
                  <a:pt x="20" y="295905"/>
                </a:moveTo>
                <a:cubicBezTo>
                  <a:pt x="3354" y="416778"/>
                  <a:pt x="106890" y="719387"/>
                  <a:pt x="154611" y="768822"/>
                </a:cubicBezTo>
                <a:cubicBezTo>
                  <a:pt x="202331" y="818256"/>
                  <a:pt x="564186" y="644997"/>
                  <a:pt x="584093" y="578322"/>
                </a:cubicBezTo>
                <a:cubicBezTo>
                  <a:pt x="604000" y="511647"/>
                  <a:pt x="621145" y="115216"/>
                  <a:pt x="541421" y="21109"/>
                </a:cubicBezTo>
                <a:cubicBezTo>
                  <a:pt x="461697" y="-72998"/>
                  <a:pt x="-3504" y="170747"/>
                  <a:pt x="20" y="295905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1" name="Google Shape;1081;p19"/>
          <p:cNvSpPr/>
          <p:nvPr/>
        </p:nvSpPr>
        <p:spPr>
          <a:xfrm>
            <a:off x="3135558" y="1937243"/>
            <a:ext cx="487546" cy="508929"/>
          </a:xfrm>
          <a:custGeom>
            <a:avLst/>
            <a:gdLst/>
            <a:ahLst/>
            <a:cxnLst/>
            <a:rect l="l" t="t" r="r" b="b"/>
            <a:pathLst>
              <a:path w="650062" h="678572" extrusionOk="0">
                <a:moveTo>
                  <a:pt x="636905" y="371413"/>
                </a:moveTo>
                <a:cubicBezTo>
                  <a:pt x="605282" y="427135"/>
                  <a:pt x="557752" y="357983"/>
                  <a:pt x="557752" y="357983"/>
                </a:cubicBezTo>
                <a:cubicBezTo>
                  <a:pt x="557752" y="357983"/>
                  <a:pt x="602234" y="473998"/>
                  <a:pt x="547465" y="518860"/>
                </a:cubicBezTo>
                <a:cubicBezTo>
                  <a:pt x="494506" y="561913"/>
                  <a:pt x="439928" y="476379"/>
                  <a:pt x="436023" y="470283"/>
                </a:cubicBezTo>
                <a:cubicBezTo>
                  <a:pt x="438309" y="476474"/>
                  <a:pt x="476409" y="584583"/>
                  <a:pt x="416973" y="623540"/>
                </a:cubicBezTo>
                <a:cubicBezTo>
                  <a:pt x="354870" y="664402"/>
                  <a:pt x="314865" y="569152"/>
                  <a:pt x="312198" y="562961"/>
                </a:cubicBezTo>
                <a:cubicBezTo>
                  <a:pt x="312198" y="569533"/>
                  <a:pt x="315722" y="655449"/>
                  <a:pt x="263525" y="675071"/>
                </a:cubicBezTo>
                <a:cubicBezTo>
                  <a:pt x="173895" y="708789"/>
                  <a:pt x="159798" y="489142"/>
                  <a:pt x="99505" y="440374"/>
                </a:cubicBezTo>
                <a:cubicBezTo>
                  <a:pt x="99505" y="440374"/>
                  <a:pt x="5302" y="484189"/>
                  <a:pt x="1969" y="486285"/>
                </a:cubicBezTo>
                <a:cubicBezTo>
                  <a:pt x="1969" y="486285"/>
                  <a:pt x="-15653" y="326646"/>
                  <a:pt x="54547" y="248922"/>
                </a:cubicBezTo>
                <a:cubicBezTo>
                  <a:pt x="75203" y="225276"/>
                  <a:pt x="109558" y="219246"/>
                  <a:pt x="137033" y="234444"/>
                </a:cubicBezTo>
                <a:cubicBezTo>
                  <a:pt x="137033" y="234444"/>
                  <a:pt x="123984" y="167769"/>
                  <a:pt x="169990" y="135289"/>
                </a:cubicBezTo>
                <a:cubicBezTo>
                  <a:pt x="193612" y="118620"/>
                  <a:pt x="241332" y="141766"/>
                  <a:pt x="241332" y="141766"/>
                </a:cubicBezTo>
                <a:cubicBezTo>
                  <a:pt x="241332" y="141766"/>
                  <a:pt x="233045" y="87949"/>
                  <a:pt x="275717" y="61565"/>
                </a:cubicBezTo>
                <a:cubicBezTo>
                  <a:pt x="309817" y="40420"/>
                  <a:pt x="351917" y="66899"/>
                  <a:pt x="351917" y="66899"/>
                </a:cubicBezTo>
                <a:cubicBezTo>
                  <a:pt x="351917" y="66899"/>
                  <a:pt x="367919" y="11559"/>
                  <a:pt x="409734" y="1177"/>
                </a:cubicBezTo>
                <a:cubicBezTo>
                  <a:pt x="494221" y="-20064"/>
                  <a:pt x="704437" y="251779"/>
                  <a:pt x="636905" y="37141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2" name="Google Shape;1082;p19"/>
          <p:cNvSpPr/>
          <p:nvPr/>
        </p:nvSpPr>
        <p:spPr>
          <a:xfrm>
            <a:off x="3405044" y="1988489"/>
            <a:ext cx="151139" cy="223267"/>
          </a:xfrm>
          <a:custGeom>
            <a:avLst/>
            <a:gdLst/>
            <a:ahLst/>
            <a:cxnLst/>
            <a:rect l="l" t="t" r="r" b="b"/>
            <a:pathLst>
              <a:path w="201519" h="297690" extrusionOk="0">
                <a:moveTo>
                  <a:pt x="127" y="1428"/>
                </a:moveTo>
                <a:cubicBezTo>
                  <a:pt x="-135" y="972"/>
                  <a:pt x="22" y="389"/>
                  <a:pt x="478" y="127"/>
                </a:cubicBezTo>
                <a:cubicBezTo>
                  <a:pt x="750" y="-30"/>
                  <a:pt x="1082" y="-42"/>
                  <a:pt x="1365" y="94"/>
                </a:cubicBezTo>
                <a:cubicBezTo>
                  <a:pt x="92329" y="72579"/>
                  <a:pt x="170053" y="180117"/>
                  <a:pt x="201390" y="292797"/>
                </a:cubicBezTo>
                <a:cubicBezTo>
                  <a:pt x="202438" y="296512"/>
                  <a:pt x="196818" y="299846"/>
                  <a:pt x="194913" y="295941"/>
                </a:cubicBezTo>
                <a:cubicBezTo>
                  <a:pt x="140430" y="185927"/>
                  <a:pt x="83280" y="92582"/>
                  <a:pt x="127" y="142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3" name="Google Shape;1083;p19"/>
          <p:cNvSpPr/>
          <p:nvPr/>
        </p:nvSpPr>
        <p:spPr>
          <a:xfrm>
            <a:off x="3315805" y="2040592"/>
            <a:ext cx="150414" cy="255098"/>
          </a:xfrm>
          <a:custGeom>
            <a:avLst/>
            <a:gdLst/>
            <a:ahLst/>
            <a:cxnLst/>
            <a:rect l="l" t="t" r="r" b="b"/>
            <a:pathLst>
              <a:path w="200552" h="340131" extrusionOk="0">
                <a:moveTo>
                  <a:pt x="241" y="1872"/>
                </a:moveTo>
                <a:cubicBezTo>
                  <a:pt x="-616" y="919"/>
                  <a:pt x="1003" y="-605"/>
                  <a:pt x="2146" y="252"/>
                </a:cubicBezTo>
                <a:cubicBezTo>
                  <a:pt x="95491" y="75500"/>
                  <a:pt x="179692" y="199039"/>
                  <a:pt x="200456" y="333627"/>
                </a:cubicBezTo>
                <a:cubicBezTo>
                  <a:pt x="201218" y="338199"/>
                  <a:pt x="197218" y="343152"/>
                  <a:pt x="195980" y="337818"/>
                </a:cubicBezTo>
                <a:cubicBezTo>
                  <a:pt x="175406" y="249236"/>
                  <a:pt x="75488" y="83596"/>
                  <a:pt x="241" y="18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4" name="Google Shape;1084;p19"/>
          <p:cNvSpPr/>
          <p:nvPr/>
        </p:nvSpPr>
        <p:spPr>
          <a:xfrm>
            <a:off x="3241041" y="2113444"/>
            <a:ext cx="130820" cy="254404"/>
          </a:xfrm>
          <a:custGeom>
            <a:avLst/>
            <a:gdLst/>
            <a:ahLst/>
            <a:cxnLst/>
            <a:rect l="l" t="t" r="r" b="b"/>
            <a:pathLst>
              <a:path w="174427" h="339205" extrusionOk="0">
                <a:moveTo>
                  <a:pt x="169649" y="337646"/>
                </a:moveTo>
                <a:cubicBezTo>
                  <a:pt x="144693" y="209726"/>
                  <a:pt x="81257" y="102665"/>
                  <a:pt x="294" y="2081"/>
                </a:cubicBezTo>
                <a:cubicBezTo>
                  <a:pt x="-754" y="747"/>
                  <a:pt x="1247" y="-586"/>
                  <a:pt x="2390" y="271"/>
                </a:cubicBezTo>
                <a:cubicBezTo>
                  <a:pt x="55444" y="38371"/>
                  <a:pt x="100307" y="108189"/>
                  <a:pt x="130691" y="165244"/>
                </a:cubicBezTo>
                <a:cubicBezTo>
                  <a:pt x="159930" y="217549"/>
                  <a:pt x="175001" y="276584"/>
                  <a:pt x="174411" y="336504"/>
                </a:cubicBezTo>
                <a:cubicBezTo>
                  <a:pt x="174411" y="339171"/>
                  <a:pt x="170125" y="340409"/>
                  <a:pt x="169649" y="33764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5" name="Google Shape;1085;p19"/>
          <p:cNvSpPr/>
          <p:nvPr/>
        </p:nvSpPr>
        <p:spPr>
          <a:xfrm>
            <a:off x="3210187" y="2205515"/>
            <a:ext cx="360540" cy="246950"/>
          </a:xfrm>
          <a:custGeom>
            <a:avLst/>
            <a:gdLst/>
            <a:ahLst/>
            <a:cxnLst/>
            <a:rect l="l" t="t" r="r" b="b"/>
            <a:pathLst>
              <a:path w="480720" h="329267" extrusionOk="0">
                <a:moveTo>
                  <a:pt x="458248" y="0"/>
                </a:moveTo>
                <a:cubicBezTo>
                  <a:pt x="464718" y="23016"/>
                  <a:pt x="469054" y="46579"/>
                  <a:pt x="471202" y="70390"/>
                </a:cubicBezTo>
                <a:cubicBezTo>
                  <a:pt x="474138" y="93472"/>
                  <a:pt x="470850" y="116919"/>
                  <a:pt x="461677" y="138303"/>
                </a:cubicBezTo>
                <a:cubicBezTo>
                  <a:pt x="457046" y="147916"/>
                  <a:pt x="448997" y="155455"/>
                  <a:pt x="439103" y="159449"/>
                </a:cubicBezTo>
                <a:cubicBezTo>
                  <a:pt x="429085" y="163368"/>
                  <a:pt x="418229" y="164647"/>
                  <a:pt x="407575" y="163163"/>
                </a:cubicBezTo>
                <a:cubicBezTo>
                  <a:pt x="386339" y="158496"/>
                  <a:pt x="368109" y="144979"/>
                  <a:pt x="357473" y="126016"/>
                </a:cubicBezTo>
                <a:lnTo>
                  <a:pt x="329851" y="81344"/>
                </a:lnTo>
                <a:lnTo>
                  <a:pt x="340328" y="132874"/>
                </a:lnTo>
                <a:cubicBezTo>
                  <a:pt x="345126" y="155729"/>
                  <a:pt x="346187" y="179211"/>
                  <a:pt x="343471" y="202406"/>
                </a:cubicBezTo>
                <a:cubicBezTo>
                  <a:pt x="340519" y="224980"/>
                  <a:pt x="331565" y="246698"/>
                  <a:pt x="314325" y="258128"/>
                </a:cubicBezTo>
                <a:cubicBezTo>
                  <a:pt x="297892" y="270743"/>
                  <a:pt x="274885" y="270187"/>
                  <a:pt x="259080" y="256794"/>
                </a:cubicBezTo>
                <a:cubicBezTo>
                  <a:pt x="242204" y="241873"/>
                  <a:pt x="229418" y="222890"/>
                  <a:pt x="221932" y="201644"/>
                </a:cubicBezTo>
                <a:lnTo>
                  <a:pt x="199168" y="143732"/>
                </a:lnTo>
                <a:lnTo>
                  <a:pt x="201644" y="205645"/>
                </a:lnTo>
                <a:cubicBezTo>
                  <a:pt x="202421" y="222876"/>
                  <a:pt x="200948" y="240134"/>
                  <a:pt x="197263" y="256984"/>
                </a:cubicBezTo>
                <a:cubicBezTo>
                  <a:pt x="194421" y="273085"/>
                  <a:pt x="186901" y="287993"/>
                  <a:pt x="175641" y="299847"/>
                </a:cubicBezTo>
                <a:cubicBezTo>
                  <a:pt x="164812" y="310260"/>
                  <a:pt x="149025" y="313654"/>
                  <a:pt x="134874" y="308610"/>
                </a:cubicBezTo>
                <a:cubicBezTo>
                  <a:pt x="120213" y="300760"/>
                  <a:pt x="108089" y="288900"/>
                  <a:pt x="99917" y="274415"/>
                </a:cubicBezTo>
                <a:cubicBezTo>
                  <a:pt x="81974" y="243289"/>
                  <a:pt x="66496" y="210804"/>
                  <a:pt x="53626" y="177260"/>
                </a:cubicBezTo>
                <a:cubicBezTo>
                  <a:pt x="46482" y="160496"/>
                  <a:pt x="39243" y="143732"/>
                  <a:pt x="31242" y="127254"/>
                </a:cubicBezTo>
                <a:cubicBezTo>
                  <a:pt x="24100" y="110269"/>
                  <a:pt x="13454" y="94981"/>
                  <a:pt x="0" y="82391"/>
                </a:cubicBezTo>
                <a:cubicBezTo>
                  <a:pt x="11802" y="96149"/>
                  <a:pt x="20827" y="112063"/>
                  <a:pt x="26575" y="129254"/>
                </a:cubicBezTo>
                <a:cubicBezTo>
                  <a:pt x="33242" y="146113"/>
                  <a:pt x="39148" y="163354"/>
                  <a:pt x="45053" y="180594"/>
                </a:cubicBezTo>
                <a:cubicBezTo>
                  <a:pt x="56056" y="215781"/>
                  <a:pt x="70376" y="249842"/>
                  <a:pt x="87820" y="282321"/>
                </a:cubicBezTo>
                <a:cubicBezTo>
                  <a:pt x="96988" y="300090"/>
                  <a:pt x="111117" y="314815"/>
                  <a:pt x="128492" y="324707"/>
                </a:cubicBezTo>
                <a:cubicBezTo>
                  <a:pt x="149009" y="333525"/>
                  <a:pt x="172801" y="329335"/>
                  <a:pt x="189071" y="314039"/>
                </a:cubicBezTo>
                <a:cubicBezTo>
                  <a:pt x="203640" y="299804"/>
                  <a:pt x="213596" y="281519"/>
                  <a:pt x="217646" y="261557"/>
                </a:cubicBezTo>
                <a:cubicBezTo>
                  <a:pt x="222028" y="242836"/>
                  <a:pt x="223949" y="223624"/>
                  <a:pt x="223361" y="204407"/>
                </a:cubicBezTo>
                <a:lnTo>
                  <a:pt x="203168" y="208407"/>
                </a:lnTo>
                <a:cubicBezTo>
                  <a:pt x="211624" y="233698"/>
                  <a:pt x="226568" y="256327"/>
                  <a:pt x="246507" y="274034"/>
                </a:cubicBezTo>
                <a:cubicBezTo>
                  <a:pt x="257821" y="283562"/>
                  <a:pt x="272102" y="288850"/>
                  <a:pt x="286893" y="288989"/>
                </a:cubicBezTo>
                <a:cubicBezTo>
                  <a:pt x="301406" y="288626"/>
                  <a:pt x="315475" y="283914"/>
                  <a:pt x="327279" y="275463"/>
                </a:cubicBezTo>
                <a:cubicBezTo>
                  <a:pt x="351377" y="258699"/>
                  <a:pt x="361283" y="230219"/>
                  <a:pt x="364141" y="204978"/>
                </a:cubicBezTo>
                <a:cubicBezTo>
                  <a:pt x="366806" y="179495"/>
                  <a:pt x="365229" y="153746"/>
                  <a:pt x="359473" y="128778"/>
                </a:cubicBezTo>
                <a:lnTo>
                  <a:pt x="342233" y="135731"/>
                </a:lnTo>
                <a:cubicBezTo>
                  <a:pt x="356349" y="158758"/>
                  <a:pt x="379915" y="174376"/>
                  <a:pt x="406622" y="178403"/>
                </a:cubicBezTo>
                <a:cubicBezTo>
                  <a:pt x="419896" y="179606"/>
                  <a:pt x="433254" y="177342"/>
                  <a:pt x="445389" y="171831"/>
                </a:cubicBezTo>
                <a:cubicBezTo>
                  <a:pt x="457775" y="165996"/>
                  <a:pt x="467599" y="155833"/>
                  <a:pt x="473012" y="143256"/>
                </a:cubicBezTo>
                <a:cubicBezTo>
                  <a:pt x="483489" y="118967"/>
                  <a:pt x="481298" y="93440"/>
                  <a:pt x="477965" y="69628"/>
                </a:cubicBezTo>
                <a:cubicBezTo>
                  <a:pt x="474020" y="45753"/>
                  <a:pt x="467407" y="22398"/>
                  <a:pt x="4582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6" name="Google Shape;1086;p19"/>
          <p:cNvSpPr/>
          <p:nvPr/>
        </p:nvSpPr>
        <p:spPr>
          <a:xfrm>
            <a:off x="3362680" y="2116847"/>
            <a:ext cx="323122" cy="408994"/>
          </a:xfrm>
          <a:custGeom>
            <a:avLst/>
            <a:gdLst/>
            <a:ahLst/>
            <a:cxnLst/>
            <a:rect l="l" t="t" r="r" b="b"/>
            <a:pathLst>
              <a:path w="430830" h="545326" extrusionOk="0">
                <a:moveTo>
                  <a:pt x="294357" y="545327"/>
                </a:moveTo>
                <a:cubicBezTo>
                  <a:pt x="294357" y="545327"/>
                  <a:pt x="588299" y="7164"/>
                  <a:pt x="313407" y="20"/>
                </a:cubicBezTo>
                <a:cubicBezTo>
                  <a:pt x="246732" y="-1694"/>
                  <a:pt x="-18158" y="105748"/>
                  <a:pt x="987" y="159374"/>
                </a:cubicBezTo>
                <a:cubicBezTo>
                  <a:pt x="25752" y="228716"/>
                  <a:pt x="143862" y="207475"/>
                  <a:pt x="216633" y="182329"/>
                </a:cubicBezTo>
                <a:cubicBezTo>
                  <a:pt x="216633" y="182329"/>
                  <a:pt x="129670" y="335491"/>
                  <a:pt x="218252" y="427883"/>
                </a:cubicBezTo>
                <a:cubicBezTo>
                  <a:pt x="251257" y="461518"/>
                  <a:pt x="277141" y="501461"/>
                  <a:pt x="294357" y="54532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7" name="Google Shape;1087;p19"/>
          <p:cNvSpPr/>
          <p:nvPr/>
        </p:nvSpPr>
        <p:spPr>
          <a:xfrm>
            <a:off x="3354983" y="2116494"/>
            <a:ext cx="257039" cy="304619"/>
          </a:xfrm>
          <a:custGeom>
            <a:avLst/>
            <a:gdLst/>
            <a:ahLst/>
            <a:cxnLst/>
            <a:rect l="l" t="t" r="r" b="b"/>
            <a:pathLst>
              <a:path w="342718" h="406159" extrusionOk="0">
                <a:moveTo>
                  <a:pt x="342719" y="204"/>
                </a:moveTo>
                <a:cubicBezTo>
                  <a:pt x="316540" y="-818"/>
                  <a:pt x="290353" y="2006"/>
                  <a:pt x="264995" y="8586"/>
                </a:cubicBezTo>
                <a:cubicBezTo>
                  <a:pt x="239454" y="14449"/>
                  <a:pt x="214344" y="22056"/>
                  <a:pt x="189843" y="31351"/>
                </a:cubicBezTo>
                <a:cubicBezTo>
                  <a:pt x="140388" y="49155"/>
                  <a:pt x="92582" y="71242"/>
                  <a:pt x="46967" y="97359"/>
                </a:cubicBezTo>
                <a:cubicBezTo>
                  <a:pt x="34911" y="104301"/>
                  <a:pt x="23882" y="112893"/>
                  <a:pt x="14201" y="122886"/>
                </a:cubicBezTo>
                <a:cubicBezTo>
                  <a:pt x="8685" y="128699"/>
                  <a:pt x="4522" y="135660"/>
                  <a:pt x="2009" y="143269"/>
                </a:cubicBezTo>
                <a:cubicBezTo>
                  <a:pt x="588" y="147470"/>
                  <a:pt x="-88" y="151886"/>
                  <a:pt x="9" y="156319"/>
                </a:cubicBezTo>
                <a:cubicBezTo>
                  <a:pt x="130" y="160671"/>
                  <a:pt x="934" y="164978"/>
                  <a:pt x="2390" y="169082"/>
                </a:cubicBezTo>
                <a:cubicBezTo>
                  <a:pt x="7844" y="183832"/>
                  <a:pt x="18337" y="196180"/>
                  <a:pt x="32013" y="203944"/>
                </a:cubicBezTo>
                <a:cubicBezTo>
                  <a:pt x="44741" y="210648"/>
                  <a:pt x="58534" y="215095"/>
                  <a:pt x="72780" y="217088"/>
                </a:cubicBezTo>
                <a:cubicBezTo>
                  <a:pt x="99773" y="220336"/>
                  <a:pt x="127121" y="218951"/>
                  <a:pt x="153647" y="212992"/>
                </a:cubicBezTo>
                <a:cubicBezTo>
                  <a:pt x="179541" y="207653"/>
                  <a:pt x="205009" y="200426"/>
                  <a:pt x="229847" y="191371"/>
                </a:cubicBezTo>
                <a:lnTo>
                  <a:pt x="219084" y="178131"/>
                </a:lnTo>
                <a:cubicBezTo>
                  <a:pt x="209814" y="195982"/>
                  <a:pt x="202256" y="214671"/>
                  <a:pt x="196510" y="233948"/>
                </a:cubicBezTo>
                <a:cubicBezTo>
                  <a:pt x="190618" y="252991"/>
                  <a:pt x="186693" y="272588"/>
                  <a:pt x="184794" y="292431"/>
                </a:cubicBezTo>
                <a:cubicBezTo>
                  <a:pt x="183132" y="312346"/>
                  <a:pt x="184351" y="332396"/>
                  <a:pt x="188414" y="351962"/>
                </a:cubicBezTo>
                <a:cubicBezTo>
                  <a:pt x="192497" y="371308"/>
                  <a:pt x="200223" y="389701"/>
                  <a:pt x="211178" y="406160"/>
                </a:cubicBezTo>
                <a:cubicBezTo>
                  <a:pt x="202641" y="388760"/>
                  <a:pt x="197071" y="370055"/>
                  <a:pt x="194700" y="350819"/>
                </a:cubicBezTo>
                <a:cubicBezTo>
                  <a:pt x="192626" y="331788"/>
                  <a:pt x="193138" y="312563"/>
                  <a:pt x="196224" y="293669"/>
                </a:cubicBezTo>
                <a:cubicBezTo>
                  <a:pt x="199118" y="274852"/>
                  <a:pt x="203905" y="256375"/>
                  <a:pt x="210512" y="238520"/>
                </a:cubicBezTo>
                <a:cubicBezTo>
                  <a:pt x="216986" y="220732"/>
                  <a:pt x="225085" y="203578"/>
                  <a:pt x="234705" y="187275"/>
                </a:cubicBezTo>
                <a:lnTo>
                  <a:pt x="246802" y="167368"/>
                </a:lnTo>
                <a:lnTo>
                  <a:pt x="223942" y="174131"/>
                </a:lnTo>
                <a:cubicBezTo>
                  <a:pt x="199705" y="181909"/>
                  <a:pt x="174981" y="188081"/>
                  <a:pt x="149933" y="192609"/>
                </a:cubicBezTo>
                <a:cubicBezTo>
                  <a:pt x="125582" y="197561"/>
                  <a:pt x="100592" y="198558"/>
                  <a:pt x="75924" y="195562"/>
                </a:cubicBezTo>
                <a:cubicBezTo>
                  <a:pt x="52778" y="192037"/>
                  <a:pt x="28965" y="181179"/>
                  <a:pt x="22488" y="162224"/>
                </a:cubicBezTo>
                <a:cubicBezTo>
                  <a:pt x="15249" y="146032"/>
                  <a:pt x="37252" y="127839"/>
                  <a:pt x="57731" y="114599"/>
                </a:cubicBezTo>
                <a:cubicBezTo>
                  <a:pt x="79270" y="100967"/>
                  <a:pt x="101527" y="88503"/>
                  <a:pt x="124406" y="77261"/>
                </a:cubicBezTo>
                <a:cubicBezTo>
                  <a:pt x="147361" y="65450"/>
                  <a:pt x="170507" y="54020"/>
                  <a:pt x="194129" y="43828"/>
                </a:cubicBezTo>
                <a:cubicBezTo>
                  <a:pt x="242325" y="24493"/>
                  <a:pt x="290807" y="4300"/>
                  <a:pt x="342719" y="20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8" name="Google Shape;1088;p19"/>
          <p:cNvSpPr/>
          <p:nvPr/>
        </p:nvSpPr>
        <p:spPr>
          <a:xfrm>
            <a:off x="3170373" y="2550488"/>
            <a:ext cx="481440" cy="783447"/>
          </a:xfrm>
          <a:custGeom>
            <a:avLst/>
            <a:gdLst/>
            <a:ahLst/>
            <a:cxnLst/>
            <a:rect l="l" t="t" r="r" b="b"/>
            <a:pathLst>
              <a:path w="641920" h="1044596" extrusionOk="0">
                <a:moveTo>
                  <a:pt x="611536" y="0"/>
                </a:moveTo>
                <a:lnTo>
                  <a:pt x="18795" y="129540"/>
                </a:lnTo>
                <a:cubicBezTo>
                  <a:pt x="18795" y="129540"/>
                  <a:pt x="-20258" y="241935"/>
                  <a:pt x="14223" y="358616"/>
                </a:cubicBezTo>
                <a:cubicBezTo>
                  <a:pt x="79660" y="579977"/>
                  <a:pt x="274827" y="1055180"/>
                  <a:pt x="432275" y="1044416"/>
                </a:cubicBezTo>
                <a:cubicBezTo>
                  <a:pt x="602773" y="1032510"/>
                  <a:pt x="644207" y="438531"/>
                  <a:pt x="641825" y="147638"/>
                </a:cubicBezTo>
                <a:cubicBezTo>
                  <a:pt x="640111" y="49054"/>
                  <a:pt x="611536" y="0"/>
                  <a:pt x="6115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9" name="Google Shape;1089;p19"/>
          <p:cNvSpPr/>
          <p:nvPr/>
        </p:nvSpPr>
        <p:spPr>
          <a:xfrm>
            <a:off x="3177397" y="2723866"/>
            <a:ext cx="473845" cy="115514"/>
          </a:xfrm>
          <a:custGeom>
            <a:avLst/>
            <a:gdLst/>
            <a:ahLst/>
            <a:cxnLst/>
            <a:rect l="l" t="t" r="r" b="b"/>
            <a:pathLst>
              <a:path w="631793" h="154019" extrusionOk="0">
                <a:moveTo>
                  <a:pt x="631793" y="0"/>
                </a:moveTo>
                <a:cubicBezTo>
                  <a:pt x="631793" y="12478"/>
                  <a:pt x="631793" y="25337"/>
                  <a:pt x="630936" y="38100"/>
                </a:cubicBezTo>
                <a:cubicBezTo>
                  <a:pt x="616649" y="45244"/>
                  <a:pt x="602361" y="52007"/>
                  <a:pt x="586931" y="57817"/>
                </a:cubicBezTo>
                <a:cubicBezTo>
                  <a:pt x="575786" y="62198"/>
                  <a:pt x="564356" y="66199"/>
                  <a:pt x="552736" y="69628"/>
                </a:cubicBezTo>
                <a:cubicBezTo>
                  <a:pt x="546830" y="71342"/>
                  <a:pt x="540925" y="73057"/>
                  <a:pt x="534924" y="74390"/>
                </a:cubicBezTo>
                <a:cubicBezTo>
                  <a:pt x="528645" y="75876"/>
                  <a:pt x="522284" y="76989"/>
                  <a:pt x="515874" y="77724"/>
                </a:cubicBezTo>
                <a:cubicBezTo>
                  <a:pt x="491038" y="80114"/>
                  <a:pt x="465975" y="78050"/>
                  <a:pt x="441865" y="71628"/>
                </a:cubicBezTo>
                <a:cubicBezTo>
                  <a:pt x="418529" y="66199"/>
                  <a:pt x="396240" y="58769"/>
                  <a:pt x="373666" y="53626"/>
                </a:cubicBezTo>
                <a:cubicBezTo>
                  <a:pt x="351379" y="48149"/>
                  <a:pt x="328592" y="44957"/>
                  <a:pt x="305657" y="44101"/>
                </a:cubicBezTo>
                <a:cubicBezTo>
                  <a:pt x="283189" y="43450"/>
                  <a:pt x="260741" y="45983"/>
                  <a:pt x="238982" y="51625"/>
                </a:cubicBezTo>
                <a:cubicBezTo>
                  <a:pt x="233648" y="52959"/>
                  <a:pt x="228219" y="54674"/>
                  <a:pt x="223171" y="56293"/>
                </a:cubicBezTo>
                <a:cubicBezTo>
                  <a:pt x="218123" y="57912"/>
                  <a:pt x="213646" y="60008"/>
                  <a:pt x="208312" y="62103"/>
                </a:cubicBezTo>
                <a:cubicBezTo>
                  <a:pt x="198311" y="66675"/>
                  <a:pt x="188023" y="71628"/>
                  <a:pt x="177737" y="76486"/>
                </a:cubicBezTo>
                <a:lnTo>
                  <a:pt x="115729" y="106775"/>
                </a:lnTo>
                <a:cubicBezTo>
                  <a:pt x="94964" y="116967"/>
                  <a:pt x="73914" y="127159"/>
                  <a:pt x="52673" y="136874"/>
                </a:cubicBezTo>
                <a:cubicBezTo>
                  <a:pt x="39815" y="142970"/>
                  <a:pt x="26670" y="148590"/>
                  <a:pt x="13335" y="154019"/>
                </a:cubicBezTo>
                <a:cubicBezTo>
                  <a:pt x="10382" y="144494"/>
                  <a:pt x="7620" y="135636"/>
                  <a:pt x="5048" y="126968"/>
                </a:cubicBezTo>
                <a:cubicBezTo>
                  <a:pt x="3048" y="120396"/>
                  <a:pt x="1333" y="113824"/>
                  <a:pt x="0" y="107252"/>
                </a:cubicBezTo>
                <a:cubicBezTo>
                  <a:pt x="32480" y="94488"/>
                  <a:pt x="65342" y="81153"/>
                  <a:pt x="98298" y="67723"/>
                </a:cubicBezTo>
                <a:cubicBezTo>
                  <a:pt x="119920" y="59150"/>
                  <a:pt x="141351" y="50102"/>
                  <a:pt x="163830" y="42482"/>
                </a:cubicBezTo>
                <a:cubicBezTo>
                  <a:pt x="175070" y="38767"/>
                  <a:pt x="186309" y="34957"/>
                  <a:pt x="198215" y="32099"/>
                </a:cubicBezTo>
                <a:cubicBezTo>
                  <a:pt x="204216" y="30671"/>
                  <a:pt x="210217" y="29242"/>
                  <a:pt x="217265" y="28289"/>
                </a:cubicBezTo>
                <a:cubicBezTo>
                  <a:pt x="224314" y="27337"/>
                  <a:pt x="229457" y="26861"/>
                  <a:pt x="235553" y="26575"/>
                </a:cubicBezTo>
                <a:cubicBezTo>
                  <a:pt x="284512" y="23717"/>
                  <a:pt x="330803" y="32671"/>
                  <a:pt x="377095" y="38100"/>
                </a:cubicBezTo>
                <a:cubicBezTo>
                  <a:pt x="421488" y="44304"/>
                  <a:pt x="466528" y="44304"/>
                  <a:pt x="510921" y="38100"/>
                </a:cubicBezTo>
                <a:cubicBezTo>
                  <a:pt x="520446" y="36386"/>
                  <a:pt x="531495" y="33814"/>
                  <a:pt x="542163" y="30956"/>
                </a:cubicBezTo>
                <a:cubicBezTo>
                  <a:pt x="552831" y="28099"/>
                  <a:pt x="563404" y="24765"/>
                  <a:pt x="574072" y="21431"/>
                </a:cubicBezTo>
                <a:cubicBezTo>
                  <a:pt x="592646" y="14954"/>
                  <a:pt x="612362" y="7715"/>
                  <a:pt x="63179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0" name="Google Shape;1090;p19"/>
          <p:cNvSpPr/>
          <p:nvPr/>
        </p:nvSpPr>
        <p:spPr>
          <a:xfrm>
            <a:off x="3219045" y="2801591"/>
            <a:ext cx="429767" cy="147089"/>
          </a:xfrm>
          <a:custGeom>
            <a:avLst/>
            <a:gdLst/>
            <a:ahLst/>
            <a:cxnLst/>
            <a:rect l="l" t="t" r="r" b="b"/>
            <a:pathLst>
              <a:path w="573023" h="196119" extrusionOk="0">
                <a:moveTo>
                  <a:pt x="573024" y="0"/>
                </a:moveTo>
                <a:cubicBezTo>
                  <a:pt x="573024" y="6858"/>
                  <a:pt x="572453" y="13716"/>
                  <a:pt x="572072" y="20669"/>
                </a:cubicBezTo>
                <a:cubicBezTo>
                  <a:pt x="564261" y="27242"/>
                  <a:pt x="556355" y="33623"/>
                  <a:pt x="548164" y="39719"/>
                </a:cubicBezTo>
                <a:cubicBezTo>
                  <a:pt x="531940" y="52098"/>
                  <a:pt x="514811" y="63242"/>
                  <a:pt x="496919" y="73057"/>
                </a:cubicBezTo>
                <a:cubicBezTo>
                  <a:pt x="487705" y="77948"/>
                  <a:pt x="478156" y="82181"/>
                  <a:pt x="468344" y="85725"/>
                </a:cubicBezTo>
                <a:cubicBezTo>
                  <a:pt x="457885" y="89346"/>
                  <a:pt x="446998" y="91588"/>
                  <a:pt x="435959" y="92392"/>
                </a:cubicBezTo>
                <a:cubicBezTo>
                  <a:pt x="393002" y="95155"/>
                  <a:pt x="353473" y="86487"/>
                  <a:pt x="314420" y="78010"/>
                </a:cubicBezTo>
                <a:lnTo>
                  <a:pt x="256508" y="64675"/>
                </a:lnTo>
                <a:cubicBezTo>
                  <a:pt x="246983" y="62484"/>
                  <a:pt x="237458" y="60484"/>
                  <a:pt x="227933" y="58579"/>
                </a:cubicBezTo>
                <a:cubicBezTo>
                  <a:pt x="218829" y="56648"/>
                  <a:pt x="209598" y="55375"/>
                  <a:pt x="200311" y="54769"/>
                </a:cubicBezTo>
                <a:cubicBezTo>
                  <a:pt x="198218" y="54625"/>
                  <a:pt x="196117" y="54625"/>
                  <a:pt x="194024" y="54769"/>
                </a:cubicBezTo>
                <a:lnTo>
                  <a:pt x="187166" y="55626"/>
                </a:lnTo>
                <a:lnTo>
                  <a:pt x="180308" y="56959"/>
                </a:lnTo>
                <a:cubicBezTo>
                  <a:pt x="178117" y="56959"/>
                  <a:pt x="175831" y="58198"/>
                  <a:pt x="173546" y="58769"/>
                </a:cubicBezTo>
                <a:cubicBezTo>
                  <a:pt x="164121" y="61700"/>
                  <a:pt x="155074" y="65728"/>
                  <a:pt x="146590" y="70771"/>
                </a:cubicBezTo>
                <a:cubicBezTo>
                  <a:pt x="129848" y="80831"/>
                  <a:pt x="114588" y="93173"/>
                  <a:pt x="101251" y="107442"/>
                </a:cubicBezTo>
                <a:cubicBezTo>
                  <a:pt x="94298" y="114491"/>
                  <a:pt x="87916" y="122015"/>
                  <a:pt x="81344" y="129445"/>
                </a:cubicBezTo>
                <a:lnTo>
                  <a:pt x="62294" y="152400"/>
                </a:lnTo>
                <a:cubicBezTo>
                  <a:pt x="49185" y="168973"/>
                  <a:pt x="33017" y="182877"/>
                  <a:pt x="14669" y="193358"/>
                </a:cubicBezTo>
                <a:cubicBezTo>
                  <a:pt x="12742" y="194431"/>
                  <a:pt x="10736" y="195354"/>
                  <a:pt x="8668" y="196120"/>
                </a:cubicBezTo>
                <a:cubicBezTo>
                  <a:pt x="5715" y="188404"/>
                  <a:pt x="2857" y="180784"/>
                  <a:pt x="0" y="173164"/>
                </a:cubicBezTo>
                <a:cubicBezTo>
                  <a:pt x="1429" y="172593"/>
                  <a:pt x="2953" y="172117"/>
                  <a:pt x="4381" y="171450"/>
                </a:cubicBezTo>
                <a:cubicBezTo>
                  <a:pt x="21326" y="163513"/>
                  <a:pt x="37122" y="153325"/>
                  <a:pt x="51340" y="141161"/>
                </a:cubicBezTo>
                <a:cubicBezTo>
                  <a:pt x="66580" y="128778"/>
                  <a:pt x="80963" y="114967"/>
                  <a:pt x="95440" y="101251"/>
                </a:cubicBezTo>
                <a:cubicBezTo>
                  <a:pt x="109684" y="86928"/>
                  <a:pt x="125000" y="73713"/>
                  <a:pt x="141256" y="61722"/>
                </a:cubicBezTo>
                <a:cubicBezTo>
                  <a:pt x="149631" y="55628"/>
                  <a:pt x="158560" y="50334"/>
                  <a:pt x="167926" y="45911"/>
                </a:cubicBezTo>
                <a:cubicBezTo>
                  <a:pt x="172784" y="43720"/>
                  <a:pt x="177451" y="41910"/>
                  <a:pt x="182785" y="40196"/>
                </a:cubicBezTo>
                <a:lnTo>
                  <a:pt x="190500" y="38005"/>
                </a:lnTo>
                <a:cubicBezTo>
                  <a:pt x="193167" y="37433"/>
                  <a:pt x="196310" y="36862"/>
                  <a:pt x="198977" y="36576"/>
                </a:cubicBezTo>
                <a:cubicBezTo>
                  <a:pt x="209494" y="35571"/>
                  <a:pt x="220083" y="35571"/>
                  <a:pt x="230600" y="36576"/>
                </a:cubicBezTo>
                <a:cubicBezTo>
                  <a:pt x="240792" y="37433"/>
                  <a:pt x="250793" y="38862"/>
                  <a:pt x="260699" y="40386"/>
                </a:cubicBezTo>
                <a:cubicBezTo>
                  <a:pt x="280511" y="43529"/>
                  <a:pt x="300038" y="47149"/>
                  <a:pt x="319469" y="50483"/>
                </a:cubicBezTo>
                <a:cubicBezTo>
                  <a:pt x="338900" y="53816"/>
                  <a:pt x="358235" y="56959"/>
                  <a:pt x="377381" y="59531"/>
                </a:cubicBezTo>
                <a:cubicBezTo>
                  <a:pt x="396041" y="62387"/>
                  <a:pt x="414891" y="63820"/>
                  <a:pt x="433769" y="63817"/>
                </a:cubicBezTo>
                <a:cubicBezTo>
                  <a:pt x="442594" y="63659"/>
                  <a:pt x="451364" y="62379"/>
                  <a:pt x="459867" y="60008"/>
                </a:cubicBezTo>
                <a:cubicBezTo>
                  <a:pt x="468754" y="57468"/>
                  <a:pt x="477445" y="54284"/>
                  <a:pt x="485870" y="50483"/>
                </a:cubicBezTo>
                <a:cubicBezTo>
                  <a:pt x="503468" y="42534"/>
                  <a:pt x="520523" y="33434"/>
                  <a:pt x="536924" y="23241"/>
                </a:cubicBezTo>
                <a:cubicBezTo>
                  <a:pt x="549116" y="16065"/>
                  <a:pt x="561150" y="8319"/>
                  <a:pt x="57302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1" name="Google Shape;1091;p19"/>
          <p:cNvSpPr/>
          <p:nvPr/>
        </p:nvSpPr>
        <p:spPr>
          <a:xfrm>
            <a:off x="3213330" y="2667502"/>
            <a:ext cx="411179" cy="97798"/>
          </a:xfrm>
          <a:custGeom>
            <a:avLst/>
            <a:gdLst/>
            <a:ahLst/>
            <a:cxnLst/>
            <a:rect l="l" t="t" r="r" b="b"/>
            <a:pathLst>
              <a:path w="548239" h="130397" extrusionOk="0">
                <a:moveTo>
                  <a:pt x="546926" y="3524"/>
                </a:moveTo>
                <a:cubicBezTo>
                  <a:pt x="253746" y="85820"/>
                  <a:pt x="42101" y="124016"/>
                  <a:pt x="857" y="130397"/>
                </a:cubicBezTo>
                <a:cubicBezTo>
                  <a:pt x="384" y="130397"/>
                  <a:pt x="0" y="130013"/>
                  <a:pt x="0" y="129540"/>
                </a:cubicBezTo>
                <a:cubicBezTo>
                  <a:pt x="0" y="129067"/>
                  <a:pt x="384" y="128683"/>
                  <a:pt x="857" y="128683"/>
                </a:cubicBezTo>
                <a:cubicBezTo>
                  <a:pt x="204597" y="66199"/>
                  <a:pt x="526923" y="1619"/>
                  <a:pt x="546735" y="0"/>
                </a:cubicBezTo>
                <a:cubicBezTo>
                  <a:pt x="547720" y="169"/>
                  <a:pt x="548382" y="1104"/>
                  <a:pt x="548213" y="2089"/>
                </a:cubicBezTo>
                <a:cubicBezTo>
                  <a:pt x="548096" y="2776"/>
                  <a:pt x="547595" y="3334"/>
                  <a:pt x="546925" y="352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2" name="Google Shape;1092;p19"/>
          <p:cNvSpPr/>
          <p:nvPr/>
        </p:nvSpPr>
        <p:spPr>
          <a:xfrm>
            <a:off x="3580923" y="2901675"/>
            <a:ext cx="64944" cy="319556"/>
          </a:xfrm>
          <a:custGeom>
            <a:avLst/>
            <a:gdLst/>
            <a:ahLst/>
            <a:cxnLst/>
            <a:rect l="l" t="t" r="r" b="b"/>
            <a:pathLst>
              <a:path w="86592" h="426075" extrusionOk="0">
                <a:moveTo>
                  <a:pt x="85662" y="43718"/>
                </a:moveTo>
                <a:cubicBezTo>
                  <a:pt x="78709" y="99249"/>
                  <a:pt x="62897" y="187355"/>
                  <a:pt x="50134" y="241838"/>
                </a:cubicBezTo>
                <a:cubicBezTo>
                  <a:pt x="49276" y="245267"/>
                  <a:pt x="48419" y="248696"/>
                  <a:pt x="47657" y="252125"/>
                </a:cubicBezTo>
                <a:cubicBezTo>
                  <a:pt x="51275" y="271666"/>
                  <a:pt x="53092" y="291498"/>
                  <a:pt x="53086" y="311371"/>
                </a:cubicBezTo>
                <a:cubicBezTo>
                  <a:pt x="53086" y="334612"/>
                  <a:pt x="51086" y="357567"/>
                  <a:pt x="48705" y="380617"/>
                </a:cubicBezTo>
                <a:cubicBezTo>
                  <a:pt x="48705" y="381570"/>
                  <a:pt x="47086" y="381475"/>
                  <a:pt x="47181" y="380617"/>
                </a:cubicBezTo>
                <a:cubicBezTo>
                  <a:pt x="48705" y="357680"/>
                  <a:pt x="48514" y="334661"/>
                  <a:pt x="46609" y="311751"/>
                </a:cubicBezTo>
                <a:cubicBezTo>
                  <a:pt x="45562" y="298131"/>
                  <a:pt x="44419" y="284415"/>
                  <a:pt x="43276" y="270699"/>
                </a:cubicBezTo>
                <a:cubicBezTo>
                  <a:pt x="30798" y="322705"/>
                  <a:pt x="17653" y="374712"/>
                  <a:pt x="1461" y="425671"/>
                </a:cubicBezTo>
                <a:cubicBezTo>
                  <a:pt x="1461" y="426623"/>
                  <a:pt x="-254" y="425671"/>
                  <a:pt x="32" y="425099"/>
                </a:cubicBezTo>
                <a:cubicBezTo>
                  <a:pt x="12224" y="369759"/>
                  <a:pt x="25273" y="314514"/>
                  <a:pt x="35465" y="258792"/>
                </a:cubicBezTo>
                <a:cubicBezTo>
                  <a:pt x="45657" y="203071"/>
                  <a:pt x="68993" y="72293"/>
                  <a:pt x="78709" y="16953"/>
                </a:cubicBezTo>
                <a:cubicBezTo>
                  <a:pt x="86424" y="-26958"/>
                  <a:pt x="87853" y="26287"/>
                  <a:pt x="85662" y="437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3" name="Google Shape;1093;p19"/>
          <p:cNvSpPr/>
          <p:nvPr/>
        </p:nvSpPr>
        <p:spPr>
          <a:xfrm>
            <a:off x="4049716" y="2491052"/>
            <a:ext cx="189099" cy="369545"/>
          </a:xfrm>
          <a:custGeom>
            <a:avLst/>
            <a:gdLst/>
            <a:ahLst/>
            <a:cxnLst/>
            <a:rect l="l" t="t" r="r" b="b"/>
            <a:pathLst>
              <a:path w="252132" h="492727" extrusionOk="0">
                <a:moveTo>
                  <a:pt x="1054" y="359855"/>
                </a:moveTo>
                <a:cubicBezTo>
                  <a:pt x="8007" y="380143"/>
                  <a:pt x="120307" y="505396"/>
                  <a:pt x="214795" y="491680"/>
                </a:cubicBezTo>
                <a:cubicBezTo>
                  <a:pt x="245656" y="487109"/>
                  <a:pt x="228415" y="318040"/>
                  <a:pt x="228415" y="318040"/>
                </a:cubicBezTo>
                <a:lnTo>
                  <a:pt x="230035" y="305276"/>
                </a:lnTo>
                <a:lnTo>
                  <a:pt x="252133" y="126397"/>
                </a:lnTo>
                <a:lnTo>
                  <a:pt x="2292" y="0"/>
                </a:lnTo>
                <a:cubicBezTo>
                  <a:pt x="2292" y="0"/>
                  <a:pt x="-1899" y="351187"/>
                  <a:pt x="1054" y="359855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4" name="Google Shape;1094;p19"/>
          <p:cNvSpPr/>
          <p:nvPr/>
        </p:nvSpPr>
        <p:spPr>
          <a:xfrm>
            <a:off x="4049720" y="2491052"/>
            <a:ext cx="188952" cy="288107"/>
          </a:xfrm>
          <a:custGeom>
            <a:avLst/>
            <a:gdLst/>
            <a:ahLst/>
            <a:cxnLst/>
            <a:rect l="l" t="t" r="r" b="b"/>
            <a:pathLst>
              <a:path w="251936" h="384143" extrusionOk="0">
                <a:moveTo>
                  <a:pt x="251936" y="126492"/>
                </a:moveTo>
                <a:lnTo>
                  <a:pt x="229648" y="305181"/>
                </a:lnTo>
                <a:lnTo>
                  <a:pt x="228124" y="318040"/>
                </a:lnTo>
                <a:cubicBezTo>
                  <a:pt x="228124" y="318040"/>
                  <a:pt x="231172" y="348710"/>
                  <a:pt x="232410" y="384143"/>
                </a:cubicBezTo>
                <a:cubicBezTo>
                  <a:pt x="101155" y="377571"/>
                  <a:pt x="32385" y="286131"/>
                  <a:pt x="0" y="221551"/>
                </a:cubicBezTo>
                <a:cubicBezTo>
                  <a:pt x="571" y="120110"/>
                  <a:pt x="2000" y="0"/>
                  <a:pt x="20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5" name="Google Shape;1095;p19"/>
          <p:cNvSpPr/>
          <p:nvPr/>
        </p:nvSpPr>
        <p:spPr>
          <a:xfrm>
            <a:off x="3915843" y="2062435"/>
            <a:ext cx="548429" cy="673263"/>
          </a:xfrm>
          <a:custGeom>
            <a:avLst/>
            <a:gdLst/>
            <a:ahLst/>
            <a:cxnLst/>
            <a:rect l="l" t="t" r="r" b="b"/>
            <a:pathLst>
              <a:path w="731239" h="897684" extrusionOk="0">
                <a:moveTo>
                  <a:pt x="709045" y="393086"/>
                </a:moveTo>
                <a:cubicBezTo>
                  <a:pt x="800295" y="768180"/>
                  <a:pt x="585887" y="865145"/>
                  <a:pt x="504925" y="884766"/>
                </a:cubicBezTo>
                <a:cubicBezTo>
                  <a:pt x="431487" y="902482"/>
                  <a:pt x="179170" y="953632"/>
                  <a:pt x="49725" y="589967"/>
                </a:cubicBezTo>
                <a:cubicBezTo>
                  <a:pt x="-79720" y="226303"/>
                  <a:pt x="65822" y="65330"/>
                  <a:pt x="231652" y="15800"/>
                </a:cubicBezTo>
                <a:cubicBezTo>
                  <a:pt x="397483" y="-33730"/>
                  <a:pt x="617701" y="17896"/>
                  <a:pt x="709045" y="39308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6" name="Google Shape;1096;p19"/>
          <p:cNvSpPr/>
          <p:nvPr/>
        </p:nvSpPr>
        <p:spPr>
          <a:xfrm>
            <a:off x="4323310" y="2337157"/>
            <a:ext cx="53779" cy="28183"/>
          </a:xfrm>
          <a:custGeom>
            <a:avLst/>
            <a:gdLst/>
            <a:ahLst/>
            <a:cxnLst/>
            <a:rect l="l" t="t" r="r" b="b"/>
            <a:pathLst>
              <a:path w="71705" h="37578" extrusionOk="0">
                <a:moveTo>
                  <a:pt x="58029" y="37553"/>
                </a:moveTo>
                <a:cubicBezTo>
                  <a:pt x="49126" y="37681"/>
                  <a:pt x="40224" y="37331"/>
                  <a:pt x="31359" y="36505"/>
                </a:cubicBezTo>
                <a:cubicBezTo>
                  <a:pt x="21936" y="37476"/>
                  <a:pt x="12457" y="35299"/>
                  <a:pt x="4403" y="30314"/>
                </a:cubicBezTo>
                <a:cubicBezTo>
                  <a:pt x="-190" y="26066"/>
                  <a:pt x="-1326" y="19248"/>
                  <a:pt x="1641" y="13740"/>
                </a:cubicBezTo>
                <a:cubicBezTo>
                  <a:pt x="8957" y="3794"/>
                  <a:pt x="21125" y="-1358"/>
                  <a:pt x="33359" y="310"/>
                </a:cubicBezTo>
                <a:cubicBezTo>
                  <a:pt x="45775" y="-26"/>
                  <a:pt x="57868" y="4288"/>
                  <a:pt x="67268" y="12407"/>
                </a:cubicBezTo>
                <a:cubicBezTo>
                  <a:pt x="73073" y="18057"/>
                  <a:pt x="73198" y="27344"/>
                  <a:pt x="67548" y="33149"/>
                </a:cubicBezTo>
                <a:cubicBezTo>
                  <a:pt x="65026" y="35740"/>
                  <a:pt x="61636" y="37308"/>
                  <a:pt x="58029" y="3755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7" name="Google Shape;1097;p19"/>
          <p:cNvSpPr/>
          <p:nvPr/>
        </p:nvSpPr>
        <p:spPr>
          <a:xfrm>
            <a:off x="4152841" y="2373145"/>
            <a:ext cx="51194" cy="35406"/>
          </a:xfrm>
          <a:custGeom>
            <a:avLst/>
            <a:gdLst/>
            <a:ahLst/>
            <a:cxnLst/>
            <a:rect l="l" t="t" r="r" b="b"/>
            <a:pathLst>
              <a:path w="68259" h="47208" extrusionOk="0">
                <a:moveTo>
                  <a:pt x="18430" y="46719"/>
                </a:moveTo>
                <a:cubicBezTo>
                  <a:pt x="26872" y="43964"/>
                  <a:pt x="35169" y="40785"/>
                  <a:pt x="43290" y="37194"/>
                </a:cubicBezTo>
                <a:cubicBezTo>
                  <a:pt x="52485" y="34982"/>
                  <a:pt x="60690" y="29791"/>
                  <a:pt x="66627" y="22430"/>
                </a:cubicBezTo>
                <a:cubicBezTo>
                  <a:pt x="69606" y="16907"/>
                  <a:pt x="68426" y="10064"/>
                  <a:pt x="63769" y="5857"/>
                </a:cubicBezTo>
                <a:cubicBezTo>
                  <a:pt x="53560" y="-1076"/>
                  <a:pt x="40390" y="-1915"/>
                  <a:pt x="29384" y="3666"/>
                </a:cubicBezTo>
                <a:cubicBezTo>
                  <a:pt x="17561" y="7489"/>
                  <a:pt x="7581" y="15568"/>
                  <a:pt x="1380" y="26336"/>
                </a:cubicBezTo>
                <a:cubicBezTo>
                  <a:pt x="-2046" y="33676"/>
                  <a:pt x="1127" y="42405"/>
                  <a:pt x="8467" y="45832"/>
                </a:cubicBezTo>
                <a:cubicBezTo>
                  <a:pt x="11582" y="47286"/>
                  <a:pt x="15108" y="47600"/>
                  <a:pt x="18430" y="467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8" name="Google Shape;1098;p19"/>
          <p:cNvSpPr/>
          <p:nvPr/>
        </p:nvSpPr>
        <p:spPr>
          <a:xfrm>
            <a:off x="4249520" y="2602115"/>
            <a:ext cx="41138" cy="17177"/>
          </a:xfrm>
          <a:custGeom>
            <a:avLst/>
            <a:gdLst/>
            <a:ahLst/>
            <a:cxnLst/>
            <a:rect l="l" t="t" r="r" b="b"/>
            <a:pathLst>
              <a:path w="54850" h="22903" extrusionOk="0">
                <a:moveTo>
                  <a:pt x="2490" y="506"/>
                </a:moveTo>
                <a:cubicBezTo>
                  <a:pt x="9443" y="5935"/>
                  <a:pt x="16587" y="13650"/>
                  <a:pt x="26112" y="13460"/>
                </a:cubicBezTo>
                <a:cubicBezTo>
                  <a:pt x="35825" y="12251"/>
                  <a:pt x="45172" y="9005"/>
                  <a:pt x="53544" y="3935"/>
                </a:cubicBezTo>
                <a:cubicBezTo>
                  <a:pt x="54032" y="3740"/>
                  <a:pt x="54587" y="3977"/>
                  <a:pt x="54782" y="4465"/>
                </a:cubicBezTo>
                <a:cubicBezTo>
                  <a:pt x="54873" y="4693"/>
                  <a:pt x="54873" y="4946"/>
                  <a:pt x="54782" y="5173"/>
                </a:cubicBezTo>
                <a:cubicBezTo>
                  <a:pt x="48304" y="16447"/>
                  <a:pt x="36157" y="23252"/>
                  <a:pt x="23159" y="22890"/>
                </a:cubicBezTo>
                <a:cubicBezTo>
                  <a:pt x="11944" y="21280"/>
                  <a:pt x="2826" y="13029"/>
                  <a:pt x="109" y="2030"/>
                </a:cubicBezTo>
                <a:cubicBezTo>
                  <a:pt x="-463" y="506"/>
                  <a:pt x="1347" y="-732"/>
                  <a:pt x="2490" y="50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9" name="Google Shape;1099;p19"/>
          <p:cNvSpPr/>
          <p:nvPr/>
        </p:nvSpPr>
        <p:spPr>
          <a:xfrm>
            <a:off x="4255817" y="2548987"/>
            <a:ext cx="66580" cy="46872"/>
          </a:xfrm>
          <a:custGeom>
            <a:avLst/>
            <a:gdLst/>
            <a:ahLst/>
            <a:cxnLst/>
            <a:rect l="l" t="t" r="r" b="b"/>
            <a:pathLst>
              <a:path w="88773" h="62496" extrusionOk="0">
                <a:moveTo>
                  <a:pt x="88774" y="8954"/>
                </a:moveTo>
                <a:cubicBezTo>
                  <a:pt x="81947" y="26140"/>
                  <a:pt x="70831" y="41291"/>
                  <a:pt x="56484" y="52959"/>
                </a:cubicBezTo>
                <a:cubicBezTo>
                  <a:pt x="48431" y="58953"/>
                  <a:pt x="38708" y="62283"/>
                  <a:pt x="28671" y="62484"/>
                </a:cubicBezTo>
                <a:cubicBezTo>
                  <a:pt x="6668" y="63055"/>
                  <a:pt x="763" y="44387"/>
                  <a:pt x="96" y="27242"/>
                </a:cubicBezTo>
                <a:cubicBezTo>
                  <a:pt x="-281" y="18106"/>
                  <a:pt x="455" y="8958"/>
                  <a:pt x="2286" y="0"/>
                </a:cubicBezTo>
                <a:cubicBezTo>
                  <a:pt x="29425" y="12126"/>
                  <a:pt x="59727" y="15263"/>
                  <a:pt x="88774" y="89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0" name="Google Shape;1100;p19"/>
          <p:cNvSpPr/>
          <p:nvPr/>
        </p:nvSpPr>
        <p:spPr>
          <a:xfrm>
            <a:off x="4294322" y="2573919"/>
            <a:ext cx="18216" cy="3812"/>
          </a:xfrm>
          <a:custGeom>
            <a:avLst/>
            <a:gdLst/>
            <a:ahLst/>
            <a:cxnLst/>
            <a:rect l="l" t="t" r="r" b="b"/>
            <a:pathLst>
              <a:path w="24288" h="5083" extrusionOk="0">
                <a:moveTo>
                  <a:pt x="24289" y="0"/>
                </a:moveTo>
                <a:cubicBezTo>
                  <a:pt x="23241" y="1429"/>
                  <a:pt x="22098" y="3048"/>
                  <a:pt x="20860" y="4477"/>
                </a:cubicBezTo>
                <a:cubicBezTo>
                  <a:pt x="13930" y="5286"/>
                  <a:pt x="6930" y="5286"/>
                  <a:pt x="0" y="4477"/>
                </a:cubicBezTo>
                <a:cubicBezTo>
                  <a:pt x="8287" y="2953"/>
                  <a:pt x="16383" y="1524"/>
                  <a:pt x="24289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1" name="Google Shape;1101;p19"/>
          <p:cNvSpPr/>
          <p:nvPr/>
        </p:nvSpPr>
        <p:spPr>
          <a:xfrm>
            <a:off x="4255889" y="2567489"/>
            <a:ext cx="21860" cy="8431"/>
          </a:xfrm>
          <a:custGeom>
            <a:avLst/>
            <a:gdLst/>
            <a:ahLst/>
            <a:cxnLst/>
            <a:rect l="l" t="t" r="r" b="b"/>
            <a:pathLst>
              <a:path w="29146" h="11242" extrusionOk="0">
                <a:moveTo>
                  <a:pt x="29146" y="11240"/>
                </a:moveTo>
                <a:cubicBezTo>
                  <a:pt x="23796" y="11287"/>
                  <a:pt x="18457" y="10712"/>
                  <a:pt x="13240" y="9525"/>
                </a:cubicBezTo>
                <a:cubicBezTo>
                  <a:pt x="8689" y="8349"/>
                  <a:pt x="4257" y="6755"/>
                  <a:pt x="0" y="4763"/>
                </a:cubicBezTo>
                <a:cubicBezTo>
                  <a:pt x="0" y="4191"/>
                  <a:pt x="0" y="3429"/>
                  <a:pt x="0" y="2858"/>
                </a:cubicBezTo>
                <a:cubicBezTo>
                  <a:pt x="0" y="2286"/>
                  <a:pt x="0" y="953"/>
                  <a:pt x="0" y="0"/>
                </a:cubicBezTo>
                <a:cubicBezTo>
                  <a:pt x="9469" y="4356"/>
                  <a:pt x="19204" y="8110"/>
                  <a:pt x="29146" y="11239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2" name="Google Shape;1102;p19"/>
          <p:cNvSpPr/>
          <p:nvPr/>
        </p:nvSpPr>
        <p:spPr>
          <a:xfrm>
            <a:off x="4256103" y="2401806"/>
            <a:ext cx="98320" cy="166280"/>
          </a:xfrm>
          <a:custGeom>
            <a:avLst/>
            <a:gdLst/>
            <a:ahLst/>
            <a:cxnLst/>
            <a:rect l="l" t="t" r="r" b="b"/>
            <a:pathLst>
              <a:path w="131093" h="221707" extrusionOk="0">
                <a:moveTo>
                  <a:pt x="86582" y="155855"/>
                </a:moveTo>
                <a:cubicBezTo>
                  <a:pt x="86582" y="155855"/>
                  <a:pt x="98298" y="193955"/>
                  <a:pt x="101346" y="211957"/>
                </a:cubicBezTo>
                <a:cubicBezTo>
                  <a:pt x="101346" y="213672"/>
                  <a:pt x="97346" y="215196"/>
                  <a:pt x="91250" y="216529"/>
                </a:cubicBezTo>
                <a:cubicBezTo>
                  <a:pt x="91250" y="216529"/>
                  <a:pt x="90773" y="216529"/>
                  <a:pt x="90488" y="216529"/>
                </a:cubicBezTo>
                <a:cubicBezTo>
                  <a:pt x="59494" y="227650"/>
                  <a:pt x="24885" y="220559"/>
                  <a:pt x="762" y="198146"/>
                </a:cubicBezTo>
                <a:cubicBezTo>
                  <a:pt x="-80" y="197515"/>
                  <a:pt x="-250" y="196321"/>
                  <a:pt x="381" y="195479"/>
                </a:cubicBezTo>
                <a:cubicBezTo>
                  <a:pt x="1012" y="194637"/>
                  <a:pt x="2206" y="194467"/>
                  <a:pt x="3048" y="195098"/>
                </a:cubicBezTo>
                <a:cubicBezTo>
                  <a:pt x="29009" y="207175"/>
                  <a:pt x="58183" y="210516"/>
                  <a:pt x="86201" y="204623"/>
                </a:cubicBezTo>
                <a:cubicBezTo>
                  <a:pt x="86201" y="199384"/>
                  <a:pt x="63722" y="139853"/>
                  <a:pt x="66675" y="139853"/>
                </a:cubicBezTo>
                <a:cubicBezTo>
                  <a:pt x="79153" y="139853"/>
                  <a:pt x="101441" y="141663"/>
                  <a:pt x="109728" y="142329"/>
                </a:cubicBezTo>
                <a:cubicBezTo>
                  <a:pt x="102584" y="117565"/>
                  <a:pt x="78962" y="48318"/>
                  <a:pt x="66104" y="3169"/>
                </a:cubicBezTo>
                <a:cubicBezTo>
                  <a:pt x="65342" y="407"/>
                  <a:pt x="69628" y="-1308"/>
                  <a:pt x="70676" y="1264"/>
                </a:cubicBezTo>
                <a:cubicBezTo>
                  <a:pt x="94181" y="51053"/>
                  <a:pt x="114354" y="102346"/>
                  <a:pt x="131064" y="154807"/>
                </a:cubicBezTo>
                <a:cubicBezTo>
                  <a:pt x="132302" y="159189"/>
                  <a:pt x="94393" y="157665"/>
                  <a:pt x="86582" y="15585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3" name="Google Shape;1103;p19"/>
          <p:cNvSpPr/>
          <p:nvPr/>
        </p:nvSpPr>
        <p:spPr>
          <a:xfrm>
            <a:off x="4182294" y="2438063"/>
            <a:ext cx="42193" cy="48272"/>
          </a:xfrm>
          <a:custGeom>
            <a:avLst/>
            <a:gdLst/>
            <a:ahLst/>
            <a:cxnLst/>
            <a:rect l="l" t="t" r="r" b="b"/>
            <a:pathLst>
              <a:path w="56257" h="64363" extrusionOk="0">
                <a:moveTo>
                  <a:pt x="18" y="30360"/>
                </a:moveTo>
                <a:cubicBezTo>
                  <a:pt x="142" y="23619"/>
                  <a:pt x="2084" y="17038"/>
                  <a:pt x="5638" y="11310"/>
                </a:cubicBezTo>
                <a:cubicBezTo>
                  <a:pt x="9882" y="5265"/>
                  <a:pt x="16428" y="1234"/>
                  <a:pt x="23735" y="165"/>
                </a:cubicBezTo>
                <a:cubicBezTo>
                  <a:pt x="31248" y="-722"/>
                  <a:pt x="38737" y="1998"/>
                  <a:pt x="43928" y="7500"/>
                </a:cubicBezTo>
                <a:cubicBezTo>
                  <a:pt x="48353" y="12315"/>
                  <a:pt x="51612" y="18083"/>
                  <a:pt x="53453" y="24359"/>
                </a:cubicBezTo>
                <a:cubicBezTo>
                  <a:pt x="54444" y="28120"/>
                  <a:pt x="55207" y="31936"/>
                  <a:pt x="55739" y="35789"/>
                </a:cubicBezTo>
                <a:cubicBezTo>
                  <a:pt x="56866" y="43814"/>
                  <a:pt x="56149" y="51990"/>
                  <a:pt x="53644" y="59697"/>
                </a:cubicBezTo>
                <a:cubicBezTo>
                  <a:pt x="53209" y="53847"/>
                  <a:pt x="52123" y="48065"/>
                  <a:pt x="50406" y="42456"/>
                </a:cubicBezTo>
                <a:cubicBezTo>
                  <a:pt x="48943" y="37414"/>
                  <a:pt x="47128" y="32481"/>
                  <a:pt x="44976" y="27693"/>
                </a:cubicBezTo>
                <a:cubicBezTo>
                  <a:pt x="40309" y="18168"/>
                  <a:pt x="33261" y="10262"/>
                  <a:pt x="25164" y="11786"/>
                </a:cubicBezTo>
                <a:cubicBezTo>
                  <a:pt x="17068" y="13310"/>
                  <a:pt x="11258" y="20549"/>
                  <a:pt x="9162" y="30836"/>
                </a:cubicBezTo>
                <a:cubicBezTo>
                  <a:pt x="7385" y="41918"/>
                  <a:pt x="6684" y="53146"/>
                  <a:pt x="7067" y="64364"/>
                </a:cubicBezTo>
                <a:cubicBezTo>
                  <a:pt x="2173" y="53709"/>
                  <a:pt x="-237" y="42082"/>
                  <a:pt x="18" y="3036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4" name="Google Shape;1104;p19"/>
          <p:cNvSpPr/>
          <p:nvPr/>
        </p:nvSpPr>
        <p:spPr>
          <a:xfrm>
            <a:off x="4338060" y="2408305"/>
            <a:ext cx="44168" cy="50242"/>
          </a:xfrm>
          <a:custGeom>
            <a:avLst/>
            <a:gdLst/>
            <a:ahLst/>
            <a:cxnLst/>
            <a:rect l="l" t="t" r="r" b="b"/>
            <a:pathLst>
              <a:path w="58891" h="66990" extrusionOk="0">
                <a:moveTo>
                  <a:pt x="51792" y="19556"/>
                </a:moveTo>
                <a:cubicBezTo>
                  <a:pt x="49157" y="13454"/>
                  <a:pt x="44909" y="8185"/>
                  <a:pt x="39505" y="4316"/>
                </a:cubicBezTo>
                <a:cubicBezTo>
                  <a:pt x="33314" y="278"/>
                  <a:pt x="25721" y="-999"/>
                  <a:pt x="18550" y="792"/>
                </a:cubicBezTo>
                <a:cubicBezTo>
                  <a:pt x="11251" y="2764"/>
                  <a:pt x="5338" y="8111"/>
                  <a:pt x="2643" y="15174"/>
                </a:cubicBezTo>
                <a:cubicBezTo>
                  <a:pt x="344" y="21244"/>
                  <a:pt x="-473" y="27775"/>
                  <a:pt x="262" y="34224"/>
                </a:cubicBezTo>
                <a:cubicBezTo>
                  <a:pt x="699" y="38085"/>
                  <a:pt x="1432" y="41906"/>
                  <a:pt x="2452" y="45654"/>
                </a:cubicBezTo>
                <a:cubicBezTo>
                  <a:pt x="4344" y="53540"/>
                  <a:pt x="8100" y="60857"/>
                  <a:pt x="13406" y="66990"/>
                </a:cubicBezTo>
                <a:cubicBezTo>
                  <a:pt x="11550" y="61437"/>
                  <a:pt x="10367" y="55681"/>
                  <a:pt x="9882" y="49845"/>
                </a:cubicBezTo>
                <a:cubicBezTo>
                  <a:pt x="9456" y="44584"/>
                  <a:pt x="9456" y="39296"/>
                  <a:pt x="9882" y="34034"/>
                </a:cubicBezTo>
                <a:cubicBezTo>
                  <a:pt x="10453" y="23271"/>
                  <a:pt x="14073" y="13555"/>
                  <a:pt x="22169" y="11936"/>
                </a:cubicBezTo>
                <a:cubicBezTo>
                  <a:pt x="30265" y="10317"/>
                  <a:pt x="38361" y="14698"/>
                  <a:pt x="44267" y="23842"/>
                </a:cubicBezTo>
                <a:cubicBezTo>
                  <a:pt x="50086" y="33447"/>
                  <a:pt x="54966" y="43591"/>
                  <a:pt x="58840" y="54132"/>
                </a:cubicBezTo>
                <a:cubicBezTo>
                  <a:pt x="59283" y="42209"/>
                  <a:pt x="56866" y="30354"/>
                  <a:pt x="51792" y="1955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5" name="Google Shape;1105;p19"/>
          <p:cNvSpPr/>
          <p:nvPr/>
        </p:nvSpPr>
        <p:spPr>
          <a:xfrm>
            <a:off x="3823979" y="2010492"/>
            <a:ext cx="636298" cy="519641"/>
          </a:xfrm>
          <a:custGeom>
            <a:avLst/>
            <a:gdLst/>
            <a:ahLst/>
            <a:cxnLst/>
            <a:rect l="l" t="t" r="r" b="b"/>
            <a:pathLst>
              <a:path w="848397" h="692855" extrusionOk="0">
                <a:moveTo>
                  <a:pt x="135063" y="692847"/>
                </a:moveTo>
                <a:cubicBezTo>
                  <a:pt x="249839" y="694086"/>
                  <a:pt x="301465" y="554259"/>
                  <a:pt x="268413" y="446245"/>
                </a:cubicBezTo>
                <a:cubicBezTo>
                  <a:pt x="268413" y="446245"/>
                  <a:pt x="574737" y="468533"/>
                  <a:pt x="574832" y="223741"/>
                </a:cubicBezTo>
                <a:cubicBezTo>
                  <a:pt x="622148" y="288150"/>
                  <a:pt x="698437" y="324759"/>
                  <a:pt x="778286" y="321372"/>
                </a:cubicBezTo>
                <a:lnTo>
                  <a:pt x="817624" y="409288"/>
                </a:lnTo>
                <a:cubicBezTo>
                  <a:pt x="848295" y="398429"/>
                  <a:pt x="876203" y="307942"/>
                  <a:pt x="795812" y="242886"/>
                </a:cubicBezTo>
                <a:cubicBezTo>
                  <a:pt x="795812" y="242886"/>
                  <a:pt x="783429" y="121633"/>
                  <a:pt x="689418" y="53910"/>
                </a:cubicBezTo>
                <a:cubicBezTo>
                  <a:pt x="637436" y="14026"/>
                  <a:pt x="566887" y="8358"/>
                  <a:pt x="509205" y="39432"/>
                </a:cubicBezTo>
                <a:cubicBezTo>
                  <a:pt x="454034" y="4290"/>
                  <a:pt x="387354" y="-8008"/>
                  <a:pt x="323277" y="5142"/>
                </a:cubicBezTo>
                <a:cubicBezTo>
                  <a:pt x="212596" y="26097"/>
                  <a:pt x="172496" y="130872"/>
                  <a:pt x="172496" y="130872"/>
                </a:cubicBezTo>
                <a:cubicBezTo>
                  <a:pt x="172496" y="130872"/>
                  <a:pt x="23620" y="168972"/>
                  <a:pt x="4380" y="276986"/>
                </a:cubicBezTo>
                <a:cubicBezTo>
                  <a:pt x="-8178" y="339294"/>
                  <a:pt x="6559" y="403997"/>
                  <a:pt x="44861" y="454722"/>
                </a:cubicBezTo>
                <a:cubicBezTo>
                  <a:pt x="44861" y="454722"/>
                  <a:pt x="9619" y="499013"/>
                  <a:pt x="34193" y="589120"/>
                </a:cubicBezTo>
                <a:cubicBezTo>
                  <a:pt x="49623" y="646556"/>
                  <a:pt x="100678" y="692847"/>
                  <a:pt x="135063" y="6928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6" name="Google Shape;1106;p19"/>
          <p:cNvSpPr/>
          <p:nvPr/>
        </p:nvSpPr>
        <p:spPr>
          <a:xfrm>
            <a:off x="4025146" y="2162510"/>
            <a:ext cx="232515" cy="191390"/>
          </a:xfrm>
          <a:custGeom>
            <a:avLst/>
            <a:gdLst/>
            <a:ahLst/>
            <a:cxnLst/>
            <a:rect l="l" t="t" r="r" b="b"/>
            <a:pathLst>
              <a:path w="310020" h="255187" extrusionOk="0">
                <a:moveTo>
                  <a:pt x="298418" y="0"/>
                </a:moveTo>
                <a:cubicBezTo>
                  <a:pt x="301900" y="19642"/>
                  <a:pt x="303304" y="39595"/>
                  <a:pt x="302609" y="59531"/>
                </a:cubicBezTo>
                <a:cubicBezTo>
                  <a:pt x="302475" y="79202"/>
                  <a:pt x="299916" y="98780"/>
                  <a:pt x="294989" y="117824"/>
                </a:cubicBezTo>
                <a:cubicBezTo>
                  <a:pt x="285599" y="155513"/>
                  <a:pt x="262332" y="188271"/>
                  <a:pt x="229838" y="209550"/>
                </a:cubicBezTo>
                <a:cubicBezTo>
                  <a:pt x="198311" y="232505"/>
                  <a:pt x="157925" y="238125"/>
                  <a:pt x="119444" y="244221"/>
                </a:cubicBezTo>
                <a:cubicBezTo>
                  <a:pt x="99727" y="244793"/>
                  <a:pt x="79915" y="246793"/>
                  <a:pt x="60008" y="246221"/>
                </a:cubicBezTo>
                <a:cubicBezTo>
                  <a:pt x="40100" y="245650"/>
                  <a:pt x="20193" y="244126"/>
                  <a:pt x="0" y="243745"/>
                </a:cubicBezTo>
                <a:cubicBezTo>
                  <a:pt x="19717" y="247269"/>
                  <a:pt x="39624" y="250031"/>
                  <a:pt x="59627" y="253270"/>
                </a:cubicBezTo>
                <a:cubicBezTo>
                  <a:pt x="79629" y="256508"/>
                  <a:pt x="99917" y="254508"/>
                  <a:pt x="120301" y="255175"/>
                </a:cubicBezTo>
                <a:cubicBezTo>
                  <a:pt x="160306" y="251174"/>
                  <a:pt x="202406" y="245650"/>
                  <a:pt x="237554" y="221361"/>
                </a:cubicBezTo>
                <a:cubicBezTo>
                  <a:pt x="272543" y="197884"/>
                  <a:pt x="296954" y="161644"/>
                  <a:pt x="305562" y="120396"/>
                </a:cubicBezTo>
                <a:cubicBezTo>
                  <a:pt x="313358" y="80303"/>
                  <a:pt x="310900" y="38890"/>
                  <a:pt x="29841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7" name="Google Shape;1107;p19"/>
          <p:cNvSpPr/>
          <p:nvPr/>
        </p:nvSpPr>
        <p:spPr>
          <a:xfrm>
            <a:off x="3801714" y="2108646"/>
            <a:ext cx="151636" cy="242888"/>
          </a:xfrm>
          <a:custGeom>
            <a:avLst/>
            <a:gdLst/>
            <a:ahLst/>
            <a:cxnLst/>
            <a:rect l="l" t="t" r="r" b="b"/>
            <a:pathLst>
              <a:path w="202182" h="323850" extrusionOk="0">
                <a:moveTo>
                  <a:pt x="202182" y="0"/>
                </a:moveTo>
                <a:cubicBezTo>
                  <a:pt x="163581" y="2585"/>
                  <a:pt x="125931" y="13125"/>
                  <a:pt x="91597" y="30956"/>
                </a:cubicBezTo>
                <a:cubicBezTo>
                  <a:pt x="55766" y="48619"/>
                  <a:pt x="27327" y="78374"/>
                  <a:pt x="11301" y="114967"/>
                </a:cubicBezTo>
                <a:cubicBezTo>
                  <a:pt x="4578" y="133594"/>
                  <a:pt x="880" y="153178"/>
                  <a:pt x="348" y="172974"/>
                </a:cubicBezTo>
                <a:cubicBezTo>
                  <a:pt x="-902" y="192622"/>
                  <a:pt x="1224" y="212338"/>
                  <a:pt x="6634" y="231267"/>
                </a:cubicBezTo>
                <a:cubicBezTo>
                  <a:pt x="16811" y="269577"/>
                  <a:pt x="41063" y="302638"/>
                  <a:pt x="74548" y="323850"/>
                </a:cubicBezTo>
                <a:cubicBezTo>
                  <a:pt x="45687" y="299483"/>
                  <a:pt x="25612" y="266325"/>
                  <a:pt x="17398" y="229457"/>
                </a:cubicBezTo>
                <a:cubicBezTo>
                  <a:pt x="9357" y="193348"/>
                  <a:pt x="11870" y="155688"/>
                  <a:pt x="24636" y="120968"/>
                </a:cubicBezTo>
                <a:cubicBezTo>
                  <a:pt x="31229" y="104080"/>
                  <a:pt x="40920" y="88574"/>
                  <a:pt x="53211" y="75248"/>
                </a:cubicBezTo>
                <a:cubicBezTo>
                  <a:pt x="66259" y="62129"/>
                  <a:pt x="80880" y="50675"/>
                  <a:pt x="96741" y="41148"/>
                </a:cubicBezTo>
                <a:cubicBezTo>
                  <a:pt x="129485" y="21931"/>
                  <a:pt x="165077" y="8042"/>
                  <a:pt x="20218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8" name="Google Shape;1108;p19"/>
          <p:cNvSpPr/>
          <p:nvPr/>
        </p:nvSpPr>
        <p:spPr>
          <a:xfrm>
            <a:off x="4206168" y="2013239"/>
            <a:ext cx="212240" cy="124624"/>
          </a:xfrm>
          <a:custGeom>
            <a:avLst/>
            <a:gdLst/>
            <a:ahLst/>
            <a:cxnLst/>
            <a:rect l="l" t="t" r="r" b="b"/>
            <a:pathLst>
              <a:path w="282987" h="166166" extrusionOk="0">
                <a:moveTo>
                  <a:pt x="0" y="36150"/>
                </a:moveTo>
                <a:cubicBezTo>
                  <a:pt x="28048" y="24005"/>
                  <a:pt x="57855" y="16416"/>
                  <a:pt x="88297" y="13671"/>
                </a:cubicBezTo>
                <a:cubicBezTo>
                  <a:pt x="117966" y="10786"/>
                  <a:pt x="147879" y="15575"/>
                  <a:pt x="175165" y="27578"/>
                </a:cubicBezTo>
                <a:cubicBezTo>
                  <a:pt x="201850" y="40706"/>
                  <a:pt x="224785" y="60365"/>
                  <a:pt x="241840" y="84728"/>
                </a:cubicBezTo>
                <a:cubicBezTo>
                  <a:pt x="259444" y="109728"/>
                  <a:pt x="273306" y="137163"/>
                  <a:pt x="282988" y="166166"/>
                </a:cubicBezTo>
                <a:cubicBezTo>
                  <a:pt x="278416" y="135108"/>
                  <a:pt x="267454" y="105335"/>
                  <a:pt x="250793" y="78727"/>
                </a:cubicBezTo>
                <a:cubicBezTo>
                  <a:pt x="217736" y="21196"/>
                  <a:pt x="152059" y="-9316"/>
                  <a:pt x="86773" y="2527"/>
                </a:cubicBezTo>
                <a:cubicBezTo>
                  <a:pt x="55756" y="7324"/>
                  <a:pt x="26151" y="18796"/>
                  <a:pt x="0" y="3615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9" name="Google Shape;1109;p19"/>
          <p:cNvSpPr/>
          <p:nvPr/>
        </p:nvSpPr>
        <p:spPr>
          <a:xfrm>
            <a:off x="4251317" y="2168369"/>
            <a:ext cx="121444" cy="92975"/>
          </a:xfrm>
          <a:custGeom>
            <a:avLst/>
            <a:gdLst/>
            <a:ahLst/>
            <a:cxnLst/>
            <a:rect l="l" t="t" r="r" b="b"/>
            <a:pathLst>
              <a:path w="161925" h="123967" extrusionOk="0">
                <a:moveTo>
                  <a:pt x="161925" y="123920"/>
                </a:moveTo>
                <a:cubicBezTo>
                  <a:pt x="127944" y="114573"/>
                  <a:pt x="95754" y="99637"/>
                  <a:pt x="66675" y="79724"/>
                </a:cubicBezTo>
                <a:cubicBezTo>
                  <a:pt x="52466" y="69795"/>
                  <a:pt x="39652" y="58006"/>
                  <a:pt x="28575" y="44672"/>
                </a:cubicBezTo>
                <a:cubicBezTo>
                  <a:pt x="17386" y="30914"/>
                  <a:pt x="7799" y="15927"/>
                  <a:pt x="0" y="0"/>
                </a:cubicBezTo>
                <a:cubicBezTo>
                  <a:pt x="2647" y="18179"/>
                  <a:pt x="9141" y="35584"/>
                  <a:pt x="19050" y="51054"/>
                </a:cubicBezTo>
                <a:cubicBezTo>
                  <a:pt x="28983" y="66801"/>
                  <a:pt x="41931" y="80429"/>
                  <a:pt x="57150" y="91154"/>
                </a:cubicBezTo>
                <a:cubicBezTo>
                  <a:pt x="72240" y="101860"/>
                  <a:pt x="88923" y="110121"/>
                  <a:pt x="106585" y="115634"/>
                </a:cubicBezTo>
                <a:cubicBezTo>
                  <a:pt x="124415" y="121571"/>
                  <a:pt x="143138" y="124375"/>
                  <a:pt x="161925" y="12392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0" name="Google Shape;1110;p19"/>
          <p:cNvSpPr/>
          <p:nvPr/>
        </p:nvSpPr>
        <p:spPr>
          <a:xfrm>
            <a:off x="4083404" y="2365784"/>
            <a:ext cx="202287" cy="202317"/>
          </a:xfrm>
          <a:custGeom>
            <a:avLst/>
            <a:gdLst/>
            <a:ahLst/>
            <a:cxnLst/>
            <a:rect l="l" t="t" r="r" b="b"/>
            <a:pathLst>
              <a:path w="269716" h="269756" extrusionOk="0">
                <a:moveTo>
                  <a:pt x="144350" y="269418"/>
                </a:moveTo>
                <a:cubicBezTo>
                  <a:pt x="70045" y="274648"/>
                  <a:pt x="5569" y="218652"/>
                  <a:pt x="339" y="144347"/>
                </a:cubicBezTo>
                <a:cubicBezTo>
                  <a:pt x="-4892" y="70042"/>
                  <a:pt x="51104" y="5566"/>
                  <a:pt x="125409" y="336"/>
                </a:cubicBezTo>
                <a:cubicBezTo>
                  <a:pt x="186943" y="-3996"/>
                  <a:pt x="243573" y="33971"/>
                  <a:pt x="262936" y="92539"/>
                </a:cubicBezTo>
                <a:lnTo>
                  <a:pt x="262936" y="92539"/>
                </a:lnTo>
                <a:cubicBezTo>
                  <a:pt x="286154" y="163254"/>
                  <a:pt x="247830" y="239432"/>
                  <a:pt x="177211" y="262941"/>
                </a:cubicBezTo>
                <a:cubicBezTo>
                  <a:pt x="166560" y="266421"/>
                  <a:pt x="155526" y="268596"/>
                  <a:pt x="144350" y="269418"/>
                </a:cubicBezTo>
                <a:close/>
                <a:moveTo>
                  <a:pt x="126729" y="18339"/>
                </a:moveTo>
                <a:cubicBezTo>
                  <a:pt x="117011" y="19042"/>
                  <a:pt x="107415" y="20930"/>
                  <a:pt x="98154" y="23959"/>
                </a:cubicBezTo>
                <a:cubicBezTo>
                  <a:pt x="36918" y="44198"/>
                  <a:pt x="3683" y="110246"/>
                  <a:pt x="23922" y="171482"/>
                </a:cubicBezTo>
                <a:cubicBezTo>
                  <a:pt x="44161" y="232718"/>
                  <a:pt x="110210" y="265953"/>
                  <a:pt x="171446" y="245714"/>
                </a:cubicBezTo>
                <a:cubicBezTo>
                  <a:pt x="232682" y="225475"/>
                  <a:pt x="265916" y="159426"/>
                  <a:pt x="245677" y="98190"/>
                </a:cubicBezTo>
                <a:cubicBezTo>
                  <a:pt x="228931" y="47521"/>
                  <a:pt x="179966" y="14651"/>
                  <a:pt x="126729" y="183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1" name="Google Shape;1111;p19"/>
          <p:cNvSpPr/>
          <p:nvPr/>
        </p:nvSpPr>
        <p:spPr>
          <a:xfrm>
            <a:off x="4321991" y="2323435"/>
            <a:ext cx="152789" cy="200831"/>
          </a:xfrm>
          <a:custGeom>
            <a:avLst/>
            <a:gdLst/>
            <a:ahLst/>
            <a:cxnLst/>
            <a:rect l="l" t="t" r="r" b="b"/>
            <a:pathLst>
              <a:path w="203719" h="267775" extrusionOk="0">
                <a:moveTo>
                  <a:pt x="118271" y="267589"/>
                </a:moveTo>
                <a:cubicBezTo>
                  <a:pt x="66741" y="271209"/>
                  <a:pt x="16449" y="221774"/>
                  <a:pt x="3305" y="152622"/>
                </a:cubicBezTo>
                <a:cubicBezTo>
                  <a:pt x="-3453" y="119687"/>
                  <a:pt x="209" y="85465"/>
                  <a:pt x="13782" y="54705"/>
                </a:cubicBezTo>
                <a:cubicBezTo>
                  <a:pt x="29979" y="11227"/>
                  <a:pt x="78356" y="-10889"/>
                  <a:pt x="121835" y="5308"/>
                </a:cubicBezTo>
                <a:cubicBezTo>
                  <a:pt x="134615" y="10069"/>
                  <a:pt x="146043" y="17869"/>
                  <a:pt x="155133" y="28035"/>
                </a:cubicBezTo>
                <a:cubicBezTo>
                  <a:pt x="179001" y="51673"/>
                  <a:pt x="194886" y="82177"/>
                  <a:pt x="200568" y="115284"/>
                </a:cubicBezTo>
                <a:cubicBezTo>
                  <a:pt x="214379" y="188341"/>
                  <a:pt x="181517" y="256159"/>
                  <a:pt x="127034" y="266446"/>
                </a:cubicBezTo>
                <a:cubicBezTo>
                  <a:pt x="124141" y="267014"/>
                  <a:pt x="121214" y="267396"/>
                  <a:pt x="118271" y="267589"/>
                </a:cubicBezTo>
                <a:close/>
                <a:moveTo>
                  <a:pt x="87029" y="18415"/>
                </a:moveTo>
                <a:cubicBezTo>
                  <a:pt x="84743" y="18415"/>
                  <a:pt x="82553" y="18415"/>
                  <a:pt x="80267" y="19272"/>
                </a:cubicBezTo>
                <a:cubicBezTo>
                  <a:pt x="57510" y="24691"/>
                  <a:pt x="38797" y="40812"/>
                  <a:pt x="30070" y="62516"/>
                </a:cubicBezTo>
                <a:cubicBezTo>
                  <a:pt x="18060" y="89818"/>
                  <a:pt x="14896" y="120193"/>
                  <a:pt x="21021" y="149384"/>
                </a:cubicBezTo>
                <a:cubicBezTo>
                  <a:pt x="33023" y="212630"/>
                  <a:pt x="78933" y="257302"/>
                  <a:pt x="123701" y="248825"/>
                </a:cubicBezTo>
                <a:cubicBezTo>
                  <a:pt x="168468" y="240348"/>
                  <a:pt x="194852" y="182150"/>
                  <a:pt x="182851" y="118809"/>
                </a:cubicBezTo>
                <a:cubicBezTo>
                  <a:pt x="177918" y="89380"/>
                  <a:pt x="163896" y="62234"/>
                  <a:pt x="142750" y="41180"/>
                </a:cubicBezTo>
                <a:cubicBezTo>
                  <a:pt x="128227" y="26061"/>
                  <a:pt x="107985" y="17791"/>
                  <a:pt x="87029" y="184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2" name="Google Shape;1112;p19"/>
          <p:cNvSpPr/>
          <p:nvPr/>
        </p:nvSpPr>
        <p:spPr>
          <a:xfrm>
            <a:off x="4271534" y="2417843"/>
            <a:ext cx="62007" cy="29273"/>
          </a:xfrm>
          <a:custGeom>
            <a:avLst/>
            <a:gdLst/>
            <a:ahLst/>
            <a:cxnLst/>
            <a:rect l="l" t="t" r="r" b="b"/>
            <a:pathLst>
              <a:path w="82676" h="39031" extrusionOk="0">
                <a:moveTo>
                  <a:pt x="11811" y="39032"/>
                </a:moveTo>
                <a:lnTo>
                  <a:pt x="0" y="29507"/>
                </a:lnTo>
                <a:cubicBezTo>
                  <a:pt x="14288" y="12076"/>
                  <a:pt x="49816" y="-14404"/>
                  <a:pt x="82677" y="9599"/>
                </a:cubicBezTo>
                <a:lnTo>
                  <a:pt x="73152" y="21791"/>
                </a:lnTo>
                <a:cubicBezTo>
                  <a:pt x="44291" y="170"/>
                  <a:pt x="13145" y="37508"/>
                  <a:pt x="11811" y="39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3" name="Google Shape;1113;p19"/>
          <p:cNvSpPr/>
          <p:nvPr/>
        </p:nvSpPr>
        <p:spPr>
          <a:xfrm>
            <a:off x="3869269" y="2460118"/>
            <a:ext cx="222813" cy="85153"/>
          </a:xfrm>
          <a:custGeom>
            <a:avLst/>
            <a:gdLst/>
            <a:ahLst/>
            <a:cxnLst/>
            <a:rect l="l" t="t" r="r" b="b"/>
            <a:pathLst>
              <a:path w="297084" h="113537" extrusionOk="0">
                <a:moveTo>
                  <a:pt x="14573" y="113538"/>
                </a:moveTo>
                <a:lnTo>
                  <a:pt x="0" y="109157"/>
                </a:lnTo>
                <a:cubicBezTo>
                  <a:pt x="2096" y="102394"/>
                  <a:pt x="20764" y="42482"/>
                  <a:pt x="53054" y="30766"/>
                </a:cubicBezTo>
                <a:cubicBezTo>
                  <a:pt x="83344" y="19907"/>
                  <a:pt x="286988" y="857"/>
                  <a:pt x="295656" y="0"/>
                </a:cubicBezTo>
                <a:lnTo>
                  <a:pt x="297085" y="15145"/>
                </a:lnTo>
                <a:cubicBezTo>
                  <a:pt x="238696" y="20574"/>
                  <a:pt x="81629" y="36576"/>
                  <a:pt x="58293" y="45053"/>
                </a:cubicBezTo>
                <a:cubicBezTo>
                  <a:pt x="36957" y="52864"/>
                  <a:pt x="19526" y="97155"/>
                  <a:pt x="14573" y="113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4" name="Google Shape;1114;p19"/>
          <p:cNvSpPr/>
          <p:nvPr/>
        </p:nvSpPr>
        <p:spPr>
          <a:xfrm>
            <a:off x="3888877" y="2460420"/>
            <a:ext cx="151556" cy="169209"/>
          </a:xfrm>
          <a:custGeom>
            <a:avLst/>
            <a:gdLst/>
            <a:ahLst/>
            <a:cxnLst/>
            <a:rect l="l" t="t" r="r" b="b"/>
            <a:pathLst>
              <a:path w="202075" h="225612" extrusionOk="0">
                <a:moveTo>
                  <a:pt x="165308" y="76561"/>
                </a:moveTo>
                <a:cubicBezTo>
                  <a:pt x="165308" y="76561"/>
                  <a:pt x="63772" y="-29738"/>
                  <a:pt x="14337" y="8171"/>
                </a:cubicBezTo>
                <a:cubicBezTo>
                  <a:pt x="-35098" y="46081"/>
                  <a:pt x="53866" y="209244"/>
                  <a:pt x="120922" y="223150"/>
                </a:cubicBezTo>
                <a:cubicBezTo>
                  <a:pt x="155606" y="232924"/>
                  <a:pt x="191645" y="212730"/>
                  <a:pt x="201419" y="178046"/>
                </a:cubicBezTo>
                <a:cubicBezTo>
                  <a:pt x="201654" y="177210"/>
                  <a:pt x="201873" y="176370"/>
                  <a:pt x="202075" y="175525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5" name="Google Shape;1115;p19"/>
          <p:cNvSpPr/>
          <p:nvPr/>
        </p:nvSpPr>
        <p:spPr>
          <a:xfrm>
            <a:off x="3919141" y="2501027"/>
            <a:ext cx="95464" cy="99371"/>
          </a:xfrm>
          <a:custGeom>
            <a:avLst/>
            <a:gdLst/>
            <a:ahLst/>
            <a:cxnLst/>
            <a:rect l="l" t="t" r="r" b="b"/>
            <a:pathLst>
              <a:path w="127286" h="132495" extrusionOk="0">
                <a:moveTo>
                  <a:pt x="655" y="130"/>
                </a:moveTo>
                <a:cubicBezTo>
                  <a:pt x="156" y="294"/>
                  <a:pt x="-116" y="833"/>
                  <a:pt x="48" y="1332"/>
                </a:cubicBezTo>
                <a:cubicBezTo>
                  <a:pt x="142" y="1620"/>
                  <a:pt x="368" y="1845"/>
                  <a:pt x="655" y="1940"/>
                </a:cubicBezTo>
                <a:cubicBezTo>
                  <a:pt x="48280" y="13084"/>
                  <a:pt x="77617" y="50803"/>
                  <a:pt x="100573" y="91094"/>
                </a:cubicBezTo>
                <a:cubicBezTo>
                  <a:pt x="84856" y="76616"/>
                  <a:pt x="65425" y="70329"/>
                  <a:pt x="45804" y="89475"/>
                </a:cubicBezTo>
                <a:cubicBezTo>
                  <a:pt x="44756" y="90522"/>
                  <a:pt x="45804" y="92142"/>
                  <a:pt x="47423" y="91665"/>
                </a:cubicBezTo>
                <a:cubicBezTo>
                  <a:pt x="62672" y="84140"/>
                  <a:pt x="81004" y="86998"/>
                  <a:pt x="93238" y="98809"/>
                </a:cubicBezTo>
                <a:cubicBezTo>
                  <a:pt x="103124" y="108573"/>
                  <a:pt x="111937" y="119366"/>
                  <a:pt x="119527" y="131004"/>
                </a:cubicBezTo>
                <a:cubicBezTo>
                  <a:pt x="122194" y="134623"/>
                  <a:pt x="129052" y="131003"/>
                  <a:pt x="126862" y="127098"/>
                </a:cubicBezTo>
                <a:lnTo>
                  <a:pt x="126290" y="126051"/>
                </a:lnTo>
                <a:cubicBezTo>
                  <a:pt x="118670" y="69186"/>
                  <a:pt x="62473" y="-3490"/>
                  <a:pt x="655" y="13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6" name="Google Shape;1116;p19"/>
          <p:cNvSpPr/>
          <p:nvPr/>
        </p:nvSpPr>
        <p:spPr>
          <a:xfrm>
            <a:off x="3520776" y="2735573"/>
            <a:ext cx="588816" cy="1073242"/>
          </a:xfrm>
          <a:custGeom>
            <a:avLst/>
            <a:gdLst/>
            <a:ahLst/>
            <a:cxnLst/>
            <a:rect l="l" t="t" r="r" b="b"/>
            <a:pathLst>
              <a:path w="785088" h="1430989" extrusionOk="0">
                <a:moveTo>
                  <a:pt x="550287" y="59448"/>
                </a:moveTo>
                <a:cubicBezTo>
                  <a:pt x="534666" y="40398"/>
                  <a:pt x="635155" y="-16752"/>
                  <a:pt x="661254" y="4774"/>
                </a:cubicBezTo>
                <a:cubicBezTo>
                  <a:pt x="687352" y="26301"/>
                  <a:pt x="819464" y="361390"/>
                  <a:pt x="776601" y="724959"/>
                </a:cubicBezTo>
                <a:cubicBezTo>
                  <a:pt x="733739" y="1088529"/>
                  <a:pt x="30032" y="1480292"/>
                  <a:pt x="3838" y="1425904"/>
                </a:cubicBezTo>
                <a:cubicBezTo>
                  <a:pt x="-7020" y="1403044"/>
                  <a:pt x="6886" y="1339322"/>
                  <a:pt x="24031" y="1318939"/>
                </a:cubicBezTo>
                <a:cubicBezTo>
                  <a:pt x="48129" y="1290364"/>
                  <a:pt x="556288" y="974895"/>
                  <a:pt x="606485" y="749439"/>
                </a:cubicBezTo>
                <a:cubicBezTo>
                  <a:pt x="651062" y="548938"/>
                  <a:pt x="589911" y="108978"/>
                  <a:pt x="550287" y="5944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7" name="Google Shape;1117;p19"/>
          <p:cNvSpPr/>
          <p:nvPr/>
        </p:nvSpPr>
        <p:spPr>
          <a:xfrm>
            <a:off x="4228562" y="2760145"/>
            <a:ext cx="247639" cy="723601"/>
          </a:xfrm>
          <a:custGeom>
            <a:avLst/>
            <a:gdLst/>
            <a:ahLst/>
            <a:cxnLst/>
            <a:rect l="l" t="t" r="r" b="b"/>
            <a:pathLst>
              <a:path w="330185" h="964802" extrusionOk="0">
                <a:moveTo>
                  <a:pt x="2717" y="19066"/>
                </a:moveTo>
                <a:cubicBezTo>
                  <a:pt x="-18429" y="-21034"/>
                  <a:pt x="90442" y="11255"/>
                  <a:pt x="102348" y="32877"/>
                </a:cubicBezTo>
                <a:cubicBezTo>
                  <a:pt x="114254" y="54499"/>
                  <a:pt x="259796" y="401876"/>
                  <a:pt x="284942" y="628952"/>
                </a:cubicBezTo>
                <a:cubicBezTo>
                  <a:pt x="294467" y="719915"/>
                  <a:pt x="330186" y="964803"/>
                  <a:pt x="330186" y="964803"/>
                </a:cubicBezTo>
                <a:cubicBezTo>
                  <a:pt x="330186" y="964803"/>
                  <a:pt x="223887" y="636286"/>
                  <a:pt x="136257" y="361204"/>
                </a:cubicBezTo>
                <a:cubicBezTo>
                  <a:pt x="99010" y="244453"/>
                  <a:pt x="54407" y="130179"/>
                  <a:pt x="2716" y="19066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8" name="Google Shape;1118;p19"/>
          <p:cNvSpPr/>
          <p:nvPr/>
        </p:nvSpPr>
        <p:spPr>
          <a:xfrm>
            <a:off x="5775793" y="3231215"/>
            <a:ext cx="341185" cy="618791"/>
          </a:xfrm>
          <a:custGeom>
            <a:avLst/>
            <a:gdLst/>
            <a:ahLst/>
            <a:cxnLst/>
            <a:rect l="l" t="t" r="r" b="b"/>
            <a:pathLst>
              <a:path w="454913" h="825055" extrusionOk="0">
                <a:moveTo>
                  <a:pt x="0" y="825055"/>
                </a:moveTo>
                <a:cubicBezTo>
                  <a:pt x="0" y="825055"/>
                  <a:pt x="111442" y="423005"/>
                  <a:pt x="200025" y="286512"/>
                </a:cubicBezTo>
                <a:cubicBezTo>
                  <a:pt x="288607" y="150019"/>
                  <a:pt x="454914" y="0"/>
                  <a:pt x="454914" y="0"/>
                </a:cubicBezTo>
                <a:cubicBezTo>
                  <a:pt x="454914" y="0"/>
                  <a:pt x="451390" y="619792"/>
                  <a:pt x="0" y="8250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9" name="Google Shape;1119;p19"/>
          <p:cNvSpPr/>
          <p:nvPr/>
        </p:nvSpPr>
        <p:spPr>
          <a:xfrm>
            <a:off x="5781086" y="3353529"/>
            <a:ext cx="271014" cy="496792"/>
          </a:xfrm>
          <a:custGeom>
            <a:avLst/>
            <a:gdLst/>
            <a:ahLst/>
            <a:cxnLst/>
            <a:rect l="l" t="t" r="r" b="b"/>
            <a:pathLst>
              <a:path w="361352" h="662389" extrusionOk="0">
                <a:moveTo>
                  <a:pt x="943" y="654731"/>
                </a:moveTo>
                <a:cubicBezTo>
                  <a:pt x="38443" y="591921"/>
                  <a:pt x="72313" y="527013"/>
                  <a:pt x="102384" y="460326"/>
                </a:cubicBezTo>
                <a:cubicBezTo>
                  <a:pt x="115169" y="388480"/>
                  <a:pt x="133675" y="317769"/>
                  <a:pt x="157725" y="248871"/>
                </a:cubicBezTo>
                <a:cubicBezTo>
                  <a:pt x="158201" y="247633"/>
                  <a:pt x="160011" y="248299"/>
                  <a:pt x="159725" y="249633"/>
                </a:cubicBezTo>
                <a:cubicBezTo>
                  <a:pt x="144961" y="313070"/>
                  <a:pt x="127721" y="376030"/>
                  <a:pt x="112100" y="439371"/>
                </a:cubicBezTo>
                <a:cubicBezTo>
                  <a:pt x="157058" y="341549"/>
                  <a:pt x="199825" y="242489"/>
                  <a:pt x="253356" y="150002"/>
                </a:cubicBezTo>
                <a:cubicBezTo>
                  <a:pt x="265716" y="105304"/>
                  <a:pt x="283065" y="62138"/>
                  <a:pt x="305076" y="21319"/>
                </a:cubicBezTo>
                <a:cubicBezTo>
                  <a:pt x="305648" y="20176"/>
                  <a:pt x="307553" y="20747"/>
                  <a:pt x="306982" y="21986"/>
                </a:cubicBezTo>
                <a:cubicBezTo>
                  <a:pt x="293424" y="53437"/>
                  <a:pt x="281813" y="85692"/>
                  <a:pt x="272215" y="118569"/>
                </a:cubicBezTo>
                <a:cubicBezTo>
                  <a:pt x="297459" y="77295"/>
                  <a:pt x="325764" y="37974"/>
                  <a:pt x="356893" y="935"/>
                </a:cubicBezTo>
                <a:cubicBezTo>
                  <a:pt x="358893" y="-1351"/>
                  <a:pt x="362798" y="935"/>
                  <a:pt x="360798" y="3697"/>
                </a:cubicBezTo>
                <a:cubicBezTo>
                  <a:pt x="289170" y="95614"/>
                  <a:pt x="239735" y="200103"/>
                  <a:pt x="192682" y="305926"/>
                </a:cubicBezTo>
                <a:cubicBezTo>
                  <a:pt x="243319" y="250702"/>
                  <a:pt x="290041" y="192013"/>
                  <a:pt x="332509" y="130285"/>
                </a:cubicBezTo>
                <a:cubicBezTo>
                  <a:pt x="332509" y="129713"/>
                  <a:pt x="333842" y="130285"/>
                  <a:pt x="333461" y="130952"/>
                </a:cubicBezTo>
                <a:cubicBezTo>
                  <a:pt x="289212" y="200162"/>
                  <a:pt x="239118" y="265456"/>
                  <a:pt x="183728" y="326119"/>
                </a:cubicBezTo>
                <a:cubicBezTo>
                  <a:pt x="149438" y="403652"/>
                  <a:pt x="115719" y="481472"/>
                  <a:pt x="74857" y="555290"/>
                </a:cubicBezTo>
                <a:cubicBezTo>
                  <a:pt x="156582" y="485853"/>
                  <a:pt x="219447" y="396032"/>
                  <a:pt x="281645" y="309355"/>
                </a:cubicBezTo>
                <a:cubicBezTo>
                  <a:pt x="282224" y="308513"/>
                  <a:pt x="283375" y="308300"/>
                  <a:pt x="284217" y="308879"/>
                </a:cubicBezTo>
                <a:cubicBezTo>
                  <a:pt x="285059" y="309457"/>
                  <a:pt x="285272" y="310609"/>
                  <a:pt x="284693" y="311450"/>
                </a:cubicBezTo>
                <a:cubicBezTo>
                  <a:pt x="222400" y="406700"/>
                  <a:pt x="158010" y="496140"/>
                  <a:pt x="68475" y="566530"/>
                </a:cubicBezTo>
                <a:cubicBezTo>
                  <a:pt x="50336" y="598946"/>
                  <a:pt x="30365" y="630302"/>
                  <a:pt x="8658" y="660446"/>
                </a:cubicBezTo>
                <a:cubicBezTo>
                  <a:pt x="7080" y="662576"/>
                  <a:pt x="4074" y="663024"/>
                  <a:pt x="1944" y="661446"/>
                </a:cubicBezTo>
                <a:cubicBezTo>
                  <a:pt x="-187" y="659868"/>
                  <a:pt x="-635" y="656862"/>
                  <a:pt x="943" y="65473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0" name="Google Shape;1120;p19"/>
          <p:cNvSpPr/>
          <p:nvPr/>
        </p:nvSpPr>
        <p:spPr>
          <a:xfrm>
            <a:off x="5656169" y="2964039"/>
            <a:ext cx="208168" cy="913114"/>
          </a:xfrm>
          <a:custGeom>
            <a:avLst/>
            <a:gdLst/>
            <a:ahLst/>
            <a:cxnLst/>
            <a:rect l="l" t="t" r="r" b="b"/>
            <a:pathLst>
              <a:path w="277558" h="1217485" extrusionOk="0">
                <a:moveTo>
                  <a:pt x="124923" y="1217485"/>
                </a:moveTo>
                <a:cubicBezTo>
                  <a:pt x="124923" y="1217485"/>
                  <a:pt x="324948" y="846773"/>
                  <a:pt x="267036" y="487394"/>
                </a:cubicBezTo>
                <a:cubicBezTo>
                  <a:pt x="209124" y="128016"/>
                  <a:pt x="146545" y="0"/>
                  <a:pt x="146545" y="0"/>
                </a:cubicBezTo>
                <a:cubicBezTo>
                  <a:pt x="146545" y="0"/>
                  <a:pt x="-168256" y="559022"/>
                  <a:pt x="124923" y="12174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1" name="Google Shape;1121;p19"/>
          <p:cNvSpPr/>
          <p:nvPr/>
        </p:nvSpPr>
        <p:spPr>
          <a:xfrm>
            <a:off x="5686711" y="3096270"/>
            <a:ext cx="132516" cy="780025"/>
          </a:xfrm>
          <a:custGeom>
            <a:avLst/>
            <a:gdLst/>
            <a:ahLst/>
            <a:cxnLst/>
            <a:rect l="l" t="t" r="r" b="b"/>
            <a:pathLst>
              <a:path w="176688" h="1040034" extrusionOk="0">
                <a:moveTo>
                  <a:pt x="2000" y="458438"/>
                </a:moveTo>
                <a:cubicBezTo>
                  <a:pt x="18960" y="560271"/>
                  <a:pt x="44841" y="660415"/>
                  <a:pt x="79343" y="757714"/>
                </a:cubicBezTo>
                <a:cubicBezTo>
                  <a:pt x="79915" y="625793"/>
                  <a:pt x="82391" y="493966"/>
                  <a:pt x="85915" y="362045"/>
                </a:cubicBezTo>
                <a:cubicBezTo>
                  <a:pt x="63294" y="282012"/>
                  <a:pt x="50500" y="199522"/>
                  <a:pt x="47815" y="116396"/>
                </a:cubicBezTo>
                <a:cubicBezTo>
                  <a:pt x="47815" y="114014"/>
                  <a:pt x="51340" y="114110"/>
                  <a:pt x="51530" y="116396"/>
                </a:cubicBezTo>
                <a:cubicBezTo>
                  <a:pt x="57869" y="187638"/>
                  <a:pt x="69619" y="258295"/>
                  <a:pt x="86678" y="327755"/>
                </a:cubicBezTo>
                <a:cubicBezTo>
                  <a:pt x="89725" y="218980"/>
                  <a:pt x="93218" y="110204"/>
                  <a:pt x="97155" y="1429"/>
                </a:cubicBezTo>
                <a:cubicBezTo>
                  <a:pt x="97155" y="639"/>
                  <a:pt x="97795" y="0"/>
                  <a:pt x="98584" y="0"/>
                </a:cubicBezTo>
                <a:cubicBezTo>
                  <a:pt x="99373" y="0"/>
                  <a:pt x="100012" y="640"/>
                  <a:pt x="100012" y="1429"/>
                </a:cubicBezTo>
                <a:cubicBezTo>
                  <a:pt x="100013" y="171355"/>
                  <a:pt x="100013" y="341281"/>
                  <a:pt x="98870" y="511302"/>
                </a:cubicBezTo>
                <a:cubicBezTo>
                  <a:pt x="123302" y="445586"/>
                  <a:pt x="142600" y="378073"/>
                  <a:pt x="156591" y="309372"/>
                </a:cubicBezTo>
                <a:cubicBezTo>
                  <a:pt x="156728" y="309030"/>
                  <a:pt x="157116" y="308863"/>
                  <a:pt x="157458" y="309000"/>
                </a:cubicBezTo>
                <a:cubicBezTo>
                  <a:pt x="157627" y="309068"/>
                  <a:pt x="157761" y="309202"/>
                  <a:pt x="157829" y="309372"/>
                </a:cubicBezTo>
                <a:cubicBezTo>
                  <a:pt x="151733" y="388715"/>
                  <a:pt x="127730" y="465487"/>
                  <a:pt x="98679" y="539115"/>
                </a:cubicBezTo>
                <a:cubicBezTo>
                  <a:pt x="97917" y="647795"/>
                  <a:pt x="96774" y="756380"/>
                  <a:pt x="94297" y="865061"/>
                </a:cubicBezTo>
                <a:cubicBezTo>
                  <a:pt x="128206" y="749522"/>
                  <a:pt x="164401" y="637699"/>
                  <a:pt x="174212" y="515588"/>
                </a:cubicBezTo>
                <a:cubicBezTo>
                  <a:pt x="174212" y="514904"/>
                  <a:pt x="174766" y="514350"/>
                  <a:pt x="175450" y="514350"/>
                </a:cubicBezTo>
                <a:cubicBezTo>
                  <a:pt x="176134" y="514350"/>
                  <a:pt x="176689" y="514904"/>
                  <a:pt x="176689" y="515588"/>
                </a:cubicBezTo>
                <a:cubicBezTo>
                  <a:pt x="174117" y="650177"/>
                  <a:pt x="139541" y="786765"/>
                  <a:pt x="95440" y="913352"/>
                </a:cubicBezTo>
                <a:cubicBezTo>
                  <a:pt x="94951" y="914601"/>
                  <a:pt x="94167" y="915712"/>
                  <a:pt x="93154" y="916591"/>
                </a:cubicBezTo>
                <a:cubicBezTo>
                  <a:pt x="92202" y="956215"/>
                  <a:pt x="91059" y="995902"/>
                  <a:pt x="89725" y="1035653"/>
                </a:cubicBezTo>
                <a:cubicBezTo>
                  <a:pt x="89725" y="1038073"/>
                  <a:pt x="87764" y="1040035"/>
                  <a:pt x="85344" y="1040035"/>
                </a:cubicBezTo>
                <a:cubicBezTo>
                  <a:pt x="82924" y="1040035"/>
                  <a:pt x="80963" y="1038073"/>
                  <a:pt x="80963" y="1035653"/>
                </a:cubicBezTo>
                <a:cubicBezTo>
                  <a:pt x="79311" y="954437"/>
                  <a:pt x="78645" y="873220"/>
                  <a:pt x="78962" y="792004"/>
                </a:cubicBezTo>
                <a:cubicBezTo>
                  <a:pt x="34004" y="687229"/>
                  <a:pt x="10001" y="571119"/>
                  <a:pt x="0" y="458629"/>
                </a:cubicBezTo>
                <a:cubicBezTo>
                  <a:pt x="190" y="457581"/>
                  <a:pt x="1905" y="457390"/>
                  <a:pt x="2000" y="45843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2" name="Google Shape;1122;p19"/>
          <p:cNvSpPr/>
          <p:nvPr/>
        </p:nvSpPr>
        <p:spPr>
          <a:xfrm>
            <a:off x="5695201" y="3395852"/>
            <a:ext cx="13798" cy="75348"/>
          </a:xfrm>
          <a:custGeom>
            <a:avLst/>
            <a:gdLst/>
            <a:ahLst/>
            <a:cxnLst/>
            <a:rect l="l" t="t" r="r" b="b"/>
            <a:pathLst>
              <a:path w="18397" h="100464" extrusionOk="0">
                <a:moveTo>
                  <a:pt x="4396" y="1654"/>
                </a:moveTo>
                <a:cubicBezTo>
                  <a:pt x="11437" y="33910"/>
                  <a:pt x="16117" y="66635"/>
                  <a:pt x="18397" y="99571"/>
                </a:cubicBezTo>
                <a:cubicBezTo>
                  <a:pt x="18397" y="100715"/>
                  <a:pt x="16778" y="100810"/>
                  <a:pt x="16492" y="99572"/>
                </a:cubicBezTo>
                <a:cubicBezTo>
                  <a:pt x="8706" y="67457"/>
                  <a:pt x="3199" y="34832"/>
                  <a:pt x="14" y="1940"/>
                </a:cubicBezTo>
                <a:cubicBezTo>
                  <a:pt x="-272" y="-346"/>
                  <a:pt x="3920" y="-822"/>
                  <a:pt x="4396" y="16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3" name="Google Shape;1123;p19"/>
          <p:cNvSpPr/>
          <p:nvPr/>
        </p:nvSpPr>
        <p:spPr>
          <a:xfrm>
            <a:off x="5778265" y="3193313"/>
            <a:ext cx="9601" cy="51946"/>
          </a:xfrm>
          <a:custGeom>
            <a:avLst/>
            <a:gdLst/>
            <a:ahLst/>
            <a:cxnLst/>
            <a:rect l="l" t="t" r="r" b="b"/>
            <a:pathLst>
              <a:path w="12802" h="69261" extrusionOk="0">
                <a:moveTo>
                  <a:pt x="10897" y="721"/>
                </a:moveTo>
                <a:cubicBezTo>
                  <a:pt x="10897" y="-422"/>
                  <a:pt x="12802" y="-41"/>
                  <a:pt x="12802" y="721"/>
                </a:cubicBezTo>
                <a:cubicBezTo>
                  <a:pt x="12550" y="23589"/>
                  <a:pt x="9153" y="46313"/>
                  <a:pt x="2706" y="68254"/>
                </a:cubicBezTo>
                <a:cubicBezTo>
                  <a:pt x="2229" y="70063"/>
                  <a:pt x="-342" y="69206"/>
                  <a:pt x="38" y="67492"/>
                </a:cubicBezTo>
                <a:cubicBezTo>
                  <a:pt x="4325" y="45489"/>
                  <a:pt x="6992" y="23105"/>
                  <a:pt x="10897" y="72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4" name="Google Shape;1124;p19"/>
          <p:cNvSpPr/>
          <p:nvPr/>
        </p:nvSpPr>
        <p:spPr>
          <a:xfrm>
            <a:off x="5398246" y="3246217"/>
            <a:ext cx="296993" cy="652224"/>
          </a:xfrm>
          <a:custGeom>
            <a:avLst/>
            <a:gdLst/>
            <a:ahLst/>
            <a:cxnLst/>
            <a:rect l="l" t="t" r="r" b="b"/>
            <a:pathLst>
              <a:path w="395991" h="869632" extrusionOk="0">
                <a:moveTo>
                  <a:pt x="395859" y="869633"/>
                </a:moveTo>
                <a:cubicBezTo>
                  <a:pt x="395859" y="869633"/>
                  <a:pt x="403955" y="482632"/>
                  <a:pt x="293561" y="290322"/>
                </a:cubicBezTo>
                <a:cubicBezTo>
                  <a:pt x="183166" y="98012"/>
                  <a:pt x="0" y="0"/>
                  <a:pt x="0" y="0"/>
                </a:cubicBezTo>
                <a:cubicBezTo>
                  <a:pt x="0" y="0"/>
                  <a:pt x="73819" y="682085"/>
                  <a:pt x="395859" y="869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5" name="Google Shape;1125;p19"/>
          <p:cNvSpPr/>
          <p:nvPr/>
        </p:nvSpPr>
        <p:spPr>
          <a:xfrm>
            <a:off x="5478098" y="3350525"/>
            <a:ext cx="197324" cy="509110"/>
          </a:xfrm>
          <a:custGeom>
            <a:avLst/>
            <a:gdLst/>
            <a:ahLst/>
            <a:cxnLst/>
            <a:rect l="l" t="t" r="r" b="b"/>
            <a:pathLst>
              <a:path w="263099" h="678813" extrusionOk="0">
                <a:moveTo>
                  <a:pt x="88126" y="399657"/>
                </a:moveTo>
                <a:cubicBezTo>
                  <a:pt x="134512" y="466808"/>
                  <a:pt x="180709" y="531578"/>
                  <a:pt x="237573" y="590157"/>
                </a:cubicBezTo>
                <a:cubicBezTo>
                  <a:pt x="215475" y="511036"/>
                  <a:pt x="190075" y="433248"/>
                  <a:pt x="161373" y="356794"/>
                </a:cubicBezTo>
                <a:cubicBezTo>
                  <a:pt x="99460" y="302216"/>
                  <a:pt x="38119" y="245638"/>
                  <a:pt x="115" y="170962"/>
                </a:cubicBezTo>
                <a:cubicBezTo>
                  <a:pt x="-457" y="169819"/>
                  <a:pt x="1258" y="168771"/>
                  <a:pt x="1925" y="169914"/>
                </a:cubicBezTo>
                <a:cubicBezTo>
                  <a:pt x="42787" y="236017"/>
                  <a:pt x="97175" y="288976"/>
                  <a:pt x="154801" y="339840"/>
                </a:cubicBezTo>
                <a:cubicBezTo>
                  <a:pt x="110534" y="224624"/>
                  <a:pt x="59225" y="112239"/>
                  <a:pt x="1162" y="3322"/>
                </a:cubicBezTo>
                <a:cubicBezTo>
                  <a:pt x="696" y="2036"/>
                  <a:pt x="1360" y="615"/>
                  <a:pt x="2645" y="149"/>
                </a:cubicBezTo>
                <a:cubicBezTo>
                  <a:pt x="3605" y="-200"/>
                  <a:pt x="4681" y="77"/>
                  <a:pt x="5353" y="845"/>
                </a:cubicBezTo>
                <a:cubicBezTo>
                  <a:pt x="40661" y="57952"/>
                  <a:pt x="72839" y="116936"/>
                  <a:pt x="101746" y="177534"/>
                </a:cubicBezTo>
                <a:cubicBezTo>
                  <a:pt x="91364" y="136100"/>
                  <a:pt x="82696" y="93809"/>
                  <a:pt x="72505" y="52756"/>
                </a:cubicBezTo>
                <a:cubicBezTo>
                  <a:pt x="72373" y="52283"/>
                  <a:pt x="72650" y="51792"/>
                  <a:pt x="73124" y="51661"/>
                </a:cubicBezTo>
                <a:cubicBezTo>
                  <a:pt x="73597" y="51530"/>
                  <a:pt x="74088" y="51807"/>
                  <a:pt x="74219" y="52280"/>
                </a:cubicBezTo>
                <a:cubicBezTo>
                  <a:pt x="93841" y="104001"/>
                  <a:pt x="113272" y="161151"/>
                  <a:pt x="119558" y="216396"/>
                </a:cubicBezTo>
                <a:cubicBezTo>
                  <a:pt x="158228" y="302237"/>
                  <a:pt x="190728" y="390726"/>
                  <a:pt x="216809" y="481191"/>
                </a:cubicBezTo>
                <a:cubicBezTo>
                  <a:pt x="213951" y="423183"/>
                  <a:pt x="210332" y="365462"/>
                  <a:pt x="204426" y="307550"/>
                </a:cubicBezTo>
                <a:cubicBezTo>
                  <a:pt x="204426" y="306502"/>
                  <a:pt x="206141" y="306216"/>
                  <a:pt x="206331" y="307550"/>
                </a:cubicBezTo>
                <a:cubicBezTo>
                  <a:pt x="218587" y="371763"/>
                  <a:pt x="224173" y="437070"/>
                  <a:pt x="223000" y="502431"/>
                </a:cubicBezTo>
                <a:cubicBezTo>
                  <a:pt x="238907" y="560058"/>
                  <a:pt x="252337" y="618446"/>
                  <a:pt x="263100" y="677215"/>
                </a:cubicBezTo>
                <a:cubicBezTo>
                  <a:pt x="263100" y="678834"/>
                  <a:pt x="261100" y="679501"/>
                  <a:pt x="260719" y="677882"/>
                </a:cubicBezTo>
                <a:cubicBezTo>
                  <a:pt x="254718" y="653212"/>
                  <a:pt x="248146" y="628828"/>
                  <a:pt x="241669" y="604444"/>
                </a:cubicBezTo>
                <a:cubicBezTo>
                  <a:pt x="241669" y="604444"/>
                  <a:pt x="240811" y="604444"/>
                  <a:pt x="240430" y="604444"/>
                </a:cubicBezTo>
                <a:cubicBezTo>
                  <a:pt x="181185" y="544723"/>
                  <a:pt x="124987" y="476809"/>
                  <a:pt x="88030" y="400705"/>
                </a:cubicBezTo>
                <a:cubicBezTo>
                  <a:pt x="87268" y="399562"/>
                  <a:pt x="87840" y="399276"/>
                  <a:pt x="88126" y="3996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6" name="Google Shape;1126;p19"/>
          <p:cNvSpPr/>
          <p:nvPr/>
        </p:nvSpPr>
        <p:spPr>
          <a:xfrm>
            <a:off x="5446777" y="3413840"/>
            <a:ext cx="51910" cy="59847"/>
          </a:xfrm>
          <a:custGeom>
            <a:avLst/>
            <a:gdLst/>
            <a:ahLst/>
            <a:cxnLst/>
            <a:rect l="l" t="t" r="r" b="b"/>
            <a:pathLst>
              <a:path w="69213" h="79796" extrusionOk="0">
                <a:moveTo>
                  <a:pt x="1967" y="341"/>
                </a:moveTo>
                <a:cubicBezTo>
                  <a:pt x="14254" y="13676"/>
                  <a:pt x="25493" y="27773"/>
                  <a:pt x="37400" y="41489"/>
                </a:cubicBezTo>
                <a:cubicBezTo>
                  <a:pt x="48944" y="53102"/>
                  <a:pt x="59580" y="65585"/>
                  <a:pt x="69213" y="78827"/>
                </a:cubicBezTo>
                <a:cubicBezTo>
                  <a:pt x="69213" y="79398"/>
                  <a:pt x="69213" y="80065"/>
                  <a:pt x="68356" y="79684"/>
                </a:cubicBezTo>
                <a:cubicBezTo>
                  <a:pt x="54455" y="69339"/>
                  <a:pt x="42078" y="57091"/>
                  <a:pt x="31590" y="43299"/>
                </a:cubicBezTo>
                <a:cubicBezTo>
                  <a:pt x="19967" y="30326"/>
                  <a:pt x="9453" y="16403"/>
                  <a:pt x="157" y="1674"/>
                </a:cubicBezTo>
                <a:cubicBezTo>
                  <a:pt x="-510" y="626"/>
                  <a:pt x="1109" y="-612"/>
                  <a:pt x="1967" y="34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7" name="Google Shape;1127;p19"/>
          <p:cNvSpPr/>
          <p:nvPr/>
        </p:nvSpPr>
        <p:spPr>
          <a:xfrm>
            <a:off x="5583055" y="3863009"/>
            <a:ext cx="358187" cy="374475"/>
          </a:xfrm>
          <a:custGeom>
            <a:avLst/>
            <a:gdLst/>
            <a:ahLst/>
            <a:cxnLst/>
            <a:rect l="l" t="t" r="r" b="b"/>
            <a:pathLst>
              <a:path w="477583" h="499300" extrusionOk="0">
                <a:moveTo>
                  <a:pt x="477488" y="0"/>
                </a:moveTo>
                <a:lnTo>
                  <a:pt x="463582" y="123825"/>
                </a:lnTo>
                <a:lnTo>
                  <a:pt x="421577" y="499301"/>
                </a:lnTo>
                <a:lnTo>
                  <a:pt x="55817" y="499301"/>
                </a:lnTo>
                <a:lnTo>
                  <a:pt x="14002" y="124016"/>
                </a:lnTo>
                <a:lnTo>
                  <a:pt x="0" y="191"/>
                </a:lnTo>
                <a:lnTo>
                  <a:pt x="477584" y="19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8" name="Google Shape;1128;p19"/>
          <p:cNvSpPr/>
          <p:nvPr/>
        </p:nvSpPr>
        <p:spPr>
          <a:xfrm>
            <a:off x="5583055" y="3863009"/>
            <a:ext cx="358187" cy="92869"/>
          </a:xfrm>
          <a:custGeom>
            <a:avLst/>
            <a:gdLst/>
            <a:ahLst/>
            <a:cxnLst/>
            <a:rect l="l" t="t" r="r" b="b"/>
            <a:pathLst>
              <a:path w="477583" h="123825" extrusionOk="0">
                <a:moveTo>
                  <a:pt x="477488" y="0"/>
                </a:moveTo>
                <a:lnTo>
                  <a:pt x="463582" y="123825"/>
                </a:lnTo>
                <a:lnTo>
                  <a:pt x="14002" y="123825"/>
                </a:lnTo>
                <a:lnTo>
                  <a:pt x="0" y="0"/>
                </a:lnTo>
                <a:lnTo>
                  <a:pt x="477584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9" name="Google Shape;1129;p19"/>
          <p:cNvSpPr/>
          <p:nvPr/>
        </p:nvSpPr>
        <p:spPr>
          <a:xfrm rot="10800000">
            <a:off x="5558623" y="3795500"/>
            <a:ext cx="406907" cy="105370"/>
          </a:xfrm>
          <a:custGeom>
            <a:avLst/>
            <a:gdLst/>
            <a:ahLst/>
            <a:cxnLst/>
            <a:rect l="l" t="t" r="r" b="b"/>
            <a:pathLst>
              <a:path w="542543" h="140493" extrusionOk="0">
                <a:moveTo>
                  <a:pt x="0" y="0"/>
                </a:moveTo>
                <a:lnTo>
                  <a:pt x="542544" y="0"/>
                </a:lnTo>
                <a:lnTo>
                  <a:pt x="542544" y="140494"/>
                </a:lnTo>
                <a:lnTo>
                  <a:pt x="0" y="140494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0" name="Google Shape;1130;p19"/>
          <p:cNvSpPr/>
          <p:nvPr/>
        </p:nvSpPr>
        <p:spPr>
          <a:xfrm>
            <a:off x="4748807" y="4140401"/>
            <a:ext cx="820817" cy="97155"/>
          </a:xfrm>
          <a:custGeom>
            <a:avLst/>
            <a:gdLst/>
            <a:ahLst/>
            <a:cxnLst/>
            <a:rect l="l" t="t" r="r" b="b"/>
            <a:pathLst>
              <a:path w="1094422" h="129540" extrusionOk="0">
                <a:moveTo>
                  <a:pt x="0" y="0"/>
                </a:moveTo>
                <a:lnTo>
                  <a:pt x="1094423" y="0"/>
                </a:lnTo>
                <a:lnTo>
                  <a:pt x="1094423" y="129540"/>
                </a:lnTo>
                <a:lnTo>
                  <a:pt x="0" y="12954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1" name="Google Shape;1131;p19"/>
          <p:cNvSpPr/>
          <p:nvPr/>
        </p:nvSpPr>
        <p:spPr>
          <a:xfrm>
            <a:off x="4909828" y="4140401"/>
            <a:ext cx="33433" cy="97155"/>
          </a:xfrm>
          <a:custGeom>
            <a:avLst/>
            <a:gdLst/>
            <a:ahLst/>
            <a:cxnLst/>
            <a:rect l="l" t="t" r="r" b="b"/>
            <a:pathLst>
              <a:path w="44577" h="129540" extrusionOk="0">
                <a:moveTo>
                  <a:pt x="0" y="0"/>
                </a:moveTo>
                <a:lnTo>
                  <a:pt x="44577" y="0"/>
                </a:lnTo>
                <a:lnTo>
                  <a:pt x="44577" y="129540"/>
                </a:lnTo>
                <a:lnTo>
                  <a:pt x="0" y="12954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2" name="Google Shape;1132;p19"/>
          <p:cNvSpPr/>
          <p:nvPr/>
        </p:nvSpPr>
        <p:spPr>
          <a:xfrm>
            <a:off x="5392817" y="4140401"/>
            <a:ext cx="80224" cy="97155"/>
          </a:xfrm>
          <a:custGeom>
            <a:avLst/>
            <a:gdLst/>
            <a:ahLst/>
            <a:cxnLst/>
            <a:rect l="l" t="t" r="r" b="b"/>
            <a:pathLst>
              <a:path w="106965" h="129540" extrusionOk="0">
                <a:moveTo>
                  <a:pt x="0" y="0"/>
                </a:moveTo>
                <a:lnTo>
                  <a:pt x="106966" y="0"/>
                </a:lnTo>
                <a:lnTo>
                  <a:pt x="106966" y="129540"/>
                </a:lnTo>
                <a:lnTo>
                  <a:pt x="0" y="12954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3" name="Google Shape;1133;p19"/>
          <p:cNvSpPr/>
          <p:nvPr/>
        </p:nvSpPr>
        <p:spPr>
          <a:xfrm>
            <a:off x="4672155" y="3856365"/>
            <a:ext cx="838390" cy="128373"/>
          </a:xfrm>
          <a:custGeom>
            <a:avLst/>
            <a:gdLst/>
            <a:ahLst/>
            <a:cxnLst/>
            <a:rect l="l" t="t" r="r" b="b"/>
            <a:pathLst>
              <a:path w="1117854" h="171164" extrusionOk="0">
                <a:moveTo>
                  <a:pt x="0" y="0"/>
                </a:moveTo>
                <a:lnTo>
                  <a:pt x="1117854" y="0"/>
                </a:lnTo>
                <a:lnTo>
                  <a:pt x="1117854" y="171164"/>
                </a:lnTo>
                <a:lnTo>
                  <a:pt x="0" y="171164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4" name="Google Shape;1134;p19"/>
          <p:cNvSpPr/>
          <p:nvPr/>
        </p:nvSpPr>
        <p:spPr>
          <a:xfrm>
            <a:off x="5160859" y="3898013"/>
            <a:ext cx="201382" cy="45076"/>
          </a:xfrm>
          <a:custGeom>
            <a:avLst/>
            <a:gdLst/>
            <a:ahLst/>
            <a:cxnLst/>
            <a:rect l="l" t="t" r="r" b="b"/>
            <a:pathLst>
              <a:path w="268509" h="60102" extrusionOk="0">
                <a:moveTo>
                  <a:pt x="0" y="0"/>
                </a:moveTo>
                <a:lnTo>
                  <a:pt x="268510" y="0"/>
                </a:lnTo>
                <a:lnTo>
                  <a:pt x="268510" y="60103"/>
                </a:lnTo>
                <a:lnTo>
                  <a:pt x="0" y="60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5" name="Google Shape;1135;p19"/>
          <p:cNvSpPr/>
          <p:nvPr/>
        </p:nvSpPr>
        <p:spPr>
          <a:xfrm>
            <a:off x="5409944" y="3895571"/>
            <a:ext cx="53294" cy="53306"/>
          </a:xfrm>
          <a:custGeom>
            <a:avLst/>
            <a:gdLst/>
            <a:ahLst/>
            <a:cxnLst/>
            <a:rect l="l" t="t" r="r" b="b"/>
            <a:pathLst>
              <a:path w="71059" h="71074" extrusionOk="0">
                <a:moveTo>
                  <a:pt x="70984" y="33259"/>
                </a:moveTo>
                <a:cubicBezTo>
                  <a:pt x="72247" y="52840"/>
                  <a:pt x="57397" y="69737"/>
                  <a:pt x="37816" y="71000"/>
                </a:cubicBezTo>
                <a:cubicBezTo>
                  <a:pt x="18235" y="72262"/>
                  <a:pt x="1338" y="57412"/>
                  <a:pt x="75" y="37831"/>
                </a:cubicBezTo>
                <a:cubicBezTo>
                  <a:pt x="-1188" y="18250"/>
                  <a:pt x="13662" y="1353"/>
                  <a:pt x="33243" y="90"/>
                </a:cubicBezTo>
                <a:cubicBezTo>
                  <a:pt x="34012" y="41"/>
                  <a:pt x="34781" y="16"/>
                  <a:pt x="35551" y="17"/>
                </a:cubicBezTo>
                <a:cubicBezTo>
                  <a:pt x="54509" y="-571"/>
                  <a:pt x="70363" y="14302"/>
                  <a:pt x="70984" y="332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6" name="Google Shape;1136;p19"/>
          <p:cNvSpPr/>
          <p:nvPr/>
        </p:nvSpPr>
        <p:spPr>
          <a:xfrm>
            <a:off x="4631722" y="3742779"/>
            <a:ext cx="423553" cy="113300"/>
          </a:xfrm>
          <a:custGeom>
            <a:avLst/>
            <a:gdLst/>
            <a:ahLst/>
            <a:cxnLst/>
            <a:rect l="l" t="t" r="r" b="b"/>
            <a:pathLst>
              <a:path w="564737" h="151066" extrusionOk="0">
                <a:moveTo>
                  <a:pt x="0" y="0"/>
                </a:moveTo>
                <a:lnTo>
                  <a:pt x="564737" y="0"/>
                </a:lnTo>
                <a:lnTo>
                  <a:pt x="564737" y="151066"/>
                </a:lnTo>
                <a:lnTo>
                  <a:pt x="0" y="151066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7" name="Google Shape;1137;p19"/>
          <p:cNvSpPr/>
          <p:nvPr/>
        </p:nvSpPr>
        <p:spPr>
          <a:xfrm>
            <a:off x="5055274" y="3742779"/>
            <a:ext cx="391478" cy="113300"/>
          </a:xfrm>
          <a:custGeom>
            <a:avLst/>
            <a:gdLst/>
            <a:ahLst/>
            <a:cxnLst/>
            <a:rect l="l" t="t" r="r" b="b"/>
            <a:pathLst>
              <a:path w="521970" h="151066" extrusionOk="0">
                <a:moveTo>
                  <a:pt x="0" y="0"/>
                </a:moveTo>
                <a:lnTo>
                  <a:pt x="521970" y="0"/>
                </a:lnTo>
                <a:lnTo>
                  <a:pt x="521970" y="151066"/>
                </a:lnTo>
                <a:lnTo>
                  <a:pt x="0" y="151066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8" name="Google Shape;1138;p19"/>
          <p:cNvSpPr/>
          <p:nvPr/>
        </p:nvSpPr>
        <p:spPr>
          <a:xfrm>
            <a:off x="4631722" y="3754567"/>
            <a:ext cx="423553" cy="89797"/>
          </a:xfrm>
          <a:custGeom>
            <a:avLst/>
            <a:gdLst/>
            <a:ahLst/>
            <a:cxnLst/>
            <a:rect l="l" t="t" r="r" b="b"/>
            <a:pathLst>
              <a:path w="564737" h="119729" extrusionOk="0">
                <a:moveTo>
                  <a:pt x="0" y="0"/>
                </a:moveTo>
                <a:lnTo>
                  <a:pt x="564737" y="0"/>
                </a:lnTo>
                <a:lnTo>
                  <a:pt x="564737" y="119729"/>
                </a:lnTo>
                <a:lnTo>
                  <a:pt x="0" y="1197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9" name="Google Shape;1139;p19"/>
          <p:cNvSpPr/>
          <p:nvPr/>
        </p:nvSpPr>
        <p:spPr>
          <a:xfrm>
            <a:off x="4668583" y="3771426"/>
            <a:ext cx="386691" cy="3428"/>
          </a:xfrm>
          <a:custGeom>
            <a:avLst/>
            <a:gdLst/>
            <a:ahLst/>
            <a:cxnLst/>
            <a:rect l="l" t="t" r="r" b="b"/>
            <a:pathLst>
              <a:path w="515588" h="4571" extrusionOk="0">
                <a:moveTo>
                  <a:pt x="0" y="2286"/>
                </a:moveTo>
                <a:cubicBezTo>
                  <a:pt x="59182" y="1524"/>
                  <a:pt x="118364" y="952"/>
                  <a:pt x="177546" y="571"/>
                </a:cubicBezTo>
                <a:lnTo>
                  <a:pt x="257842" y="0"/>
                </a:lnTo>
                <a:lnTo>
                  <a:pt x="435293" y="571"/>
                </a:lnTo>
                <a:cubicBezTo>
                  <a:pt x="494443" y="571"/>
                  <a:pt x="456438" y="1429"/>
                  <a:pt x="515588" y="2286"/>
                </a:cubicBezTo>
                <a:cubicBezTo>
                  <a:pt x="456438" y="3143"/>
                  <a:pt x="494443" y="3715"/>
                  <a:pt x="435293" y="4096"/>
                </a:cubicBezTo>
                <a:lnTo>
                  <a:pt x="257842" y="4572"/>
                </a:lnTo>
                <a:lnTo>
                  <a:pt x="177546" y="4096"/>
                </a:lnTo>
                <a:cubicBezTo>
                  <a:pt x="118364" y="3588"/>
                  <a:pt x="59182" y="2984"/>
                  <a:pt x="0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0" name="Google Shape;1140;p19"/>
          <p:cNvSpPr/>
          <p:nvPr/>
        </p:nvSpPr>
        <p:spPr>
          <a:xfrm>
            <a:off x="4668583" y="3788928"/>
            <a:ext cx="386691" cy="3429"/>
          </a:xfrm>
          <a:custGeom>
            <a:avLst/>
            <a:gdLst/>
            <a:ahLst/>
            <a:cxnLst/>
            <a:rect l="l" t="t" r="r" b="b"/>
            <a:pathLst>
              <a:path w="515588" h="4572" extrusionOk="0">
                <a:moveTo>
                  <a:pt x="0" y="2286"/>
                </a:moveTo>
                <a:cubicBezTo>
                  <a:pt x="59182" y="1461"/>
                  <a:pt x="118364" y="889"/>
                  <a:pt x="177546" y="571"/>
                </a:cubicBezTo>
                <a:lnTo>
                  <a:pt x="257842" y="0"/>
                </a:lnTo>
                <a:lnTo>
                  <a:pt x="435293" y="476"/>
                </a:lnTo>
                <a:cubicBezTo>
                  <a:pt x="494443" y="476"/>
                  <a:pt x="456438" y="1429"/>
                  <a:pt x="515588" y="2286"/>
                </a:cubicBezTo>
                <a:cubicBezTo>
                  <a:pt x="456438" y="3143"/>
                  <a:pt x="494443" y="3715"/>
                  <a:pt x="435293" y="4001"/>
                </a:cubicBezTo>
                <a:lnTo>
                  <a:pt x="257842" y="4572"/>
                </a:lnTo>
                <a:lnTo>
                  <a:pt x="177546" y="4001"/>
                </a:lnTo>
                <a:cubicBezTo>
                  <a:pt x="118364" y="3747"/>
                  <a:pt x="59182" y="3175"/>
                  <a:pt x="0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1" name="Google Shape;1141;p19"/>
          <p:cNvSpPr/>
          <p:nvPr/>
        </p:nvSpPr>
        <p:spPr>
          <a:xfrm>
            <a:off x="4668583" y="3806573"/>
            <a:ext cx="386691" cy="3000"/>
          </a:xfrm>
          <a:custGeom>
            <a:avLst/>
            <a:gdLst/>
            <a:ahLst/>
            <a:cxnLst/>
            <a:rect l="l" t="t" r="r" b="b"/>
            <a:pathLst>
              <a:path w="515588" h="4000" extrusionOk="0">
                <a:moveTo>
                  <a:pt x="0" y="2191"/>
                </a:moveTo>
                <a:cubicBezTo>
                  <a:pt x="59182" y="1429"/>
                  <a:pt x="118364" y="857"/>
                  <a:pt x="177546" y="476"/>
                </a:cubicBezTo>
                <a:lnTo>
                  <a:pt x="257842" y="0"/>
                </a:lnTo>
                <a:lnTo>
                  <a:pt x="435293" y="476"/>
                </a:lnTo>
                <a:cubicBezTo>
                  <a:pt x="494443" y="476"/>
                  <a:pt x="456438" y="1429"/>
                  <a:pt x="515588" y="2191"/>
                </a:cubicBezTo>
                <a:cubicBezTo>
                  <a:pt x="456438" y="3048"/>
                  <a:pt x="494443" y="3715"/>
                  <a:pt x="435293" y="4001"/>
                </a:cubicBezTo>
                <a:lnTo>
                  <a:pt x="257842" y="4001"/>
                </a:lnTo>
                <a:lnTo>
                  <a:pt x="177546" y="4001"/>
                </a:lnTo>
                <a:cubicBezTo>
                  <a:pt x="118364" y="3683"/>
                  <a:pt x="59182" y="3080"/>
                  <a:pt x="0" y="2191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2" name="Google Shape;1142;p19"/>
          <p:cNvSpPr/>
          <p:nvPr/>
        </p:nvSpPr>
        <p:spPr>
          <a:xfrm>
            <a:off x="4668583" y="3824147"/>
            <a:ext cx="386691" cy="3428"/>
          </a:xfrm>
          <a:custGeom>
            <a:avLst/>
            <a:gdLst/>
            <a:ahLst/>
            <a:cxnLst/>
            <a:rect l="l" t="t" r="r" b="b"/>
            <a:pathLst>
              <a:path w="515588" h="4571" extrusionOk="0">
                <a:moveTo>
                  <a:pt x="0" y="2286"/>
                </a:moveTo>
                <a:cubicBezTo>
                  <a:pt x="59182" y="1460"/>
                  <a:pt x="118364" y="889"/>
                  <a:pt x="177546" y="571"/>
                </a:cubicBezTo>
                <a:lnTo>
                  <a:pt x="257842" y="0"/>
                </a:lnTo>
                <a:lnTo>
                  <a:pt x="435293" y="571"/>
                </a:lnTo>
                <a:cubicBezTo>
                  <a:pt x="494443" y="571"/>
                  <a:pt x="456438" y="1429"/>
                  <a:pt x="515588" y="2286"/>
                </a:cubicBezTo>
                <a:cubicBezTo>
                  <a:pt x="456438" y="3143"/>
                  <a:pt x="494443" y="3715"/>
                  <a:pt x="435293" y="4000"/>
                </a:cubicBezTo>
                <a:lnTo>
                  <a:pt x="257842" y="4572"/>
                </a:lnTo>
                <a:lnTo>
                  <a:pt x="177546" y="4000"/>
                </a:lnTo>
                <a:cubicBezTo>
                  <a:pt x="118364" y="3746"/>
                  <a:pt x="59182" y="3175"/>
                  <a:pt x="0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3" name="Google Shape;1143;p19"/>
          <p:cNvSpPr/>
          <p:nvPr/>
        </p:nvSpPr>
        <p:spPr>
          <a:xfrm>
            <a:off x="5141999" y="3742779"/>
            <a:ext cx="55150" cy="113300"/>
          </a:xfrm>
          <a:custGeom>
            <a:avLst/>
            <a:gdLst/>
            <a:ahLst/>
            <a:cxnLst/>
            <a:rect l="l" t="t" r="r" b="b"/>
            <a:pathLst>
              <a:path w="73533" h="151066" extrusionOk="0">
                <a:moveTo>
                  <a:pt x="0" y="0"/>
                </a:moveTo>
                <a:lnTo>
                  <a:pt x="73533" y="0"/>
                </a:lnTo>
                <a:lnTo>
                  <a:pt x="73533" y="151066"/>
                </a:lnTo>
                <a:lnTo>
                  <a:pt x="0" y="151066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4" name="Google Shape;1144;p19"/>
          <p:cNvSpPr/>
          <p:nvPr/>
        </p:nvSpPr>
        <p:spPr>
          <a:xfrm>
            <a:off x="5389459" y="3742779"/>
            <a:ext cx="37075" cy="113300"/>
          </a:xfrm>
          <a:custGeom>
            <a:avLst/>
            <a:gdLst/>
            <a:ahLst/>
            <a:cxnLst/>
            <a:rect l="l" t="t" r="r" b="b"/>
            <a:pathLst>
              <a:path w="49434" h="151066" extrusionOk="0">
                <a:moveTo>
                  <a:pt x="0" y="0"/>
                </a:moveTo>
                <a:lnTo>
                  <a:pt x="49435" y="0"/>
                </a:lnTo>
                <a:lnTo>
                  <a:pt x="49435" y="151066"/>
                </a:lnTo>
                <a:lnTo>
                  <a:pt x="0" y="151066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5" name="Google Shape;1145;p19"/>
          <p:cNvSpPr/>
          <p:nvPr/>
        </p:nvSpPr>
        <p:spPr>
          <a:xfrm rot="10800000">
            <a:off x="4999053" y="3984596"/>
            <a:ext cx="476988" cy="155734"/>
          </a:xfrm>
          <a:custGeom>
            <a:avLst/>
            <a:gdLst/>
            <a:ahLst/>
            <a:cxnLst/>
            <a:rect l="l" t="t" r="r" b="b"/>
            <a:pathLst>
              <a:path w="635984" h="207645" extrusionOk="0">
                <a:moveTo>
                  <a:pt x="0" y="0"/>
                </a:moveTo>
                <a:lnTo>
                  <a:pt x="635984" y="0"/>
                </a:lnTo>
                <a:lnTo>
                  <a:pt x="635984" y="207645"/>
                </a:lnTo>
                <a:lnTo>
                  <a:pt x="0" y="207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6" name="Google Shape;1146;p19"/>
          <p:cNvSpPr/>
          <p:nvPr/>
        </p:nvSpPr>
        <p:spPr>
          <a:xfrm rot="10800000">
            <a:off x="4636865" y="3984596"/>
            <a:ext cx="362188" cy="155734"/>
          </a:xfrm>
          <a:custGeom>
            <a:avLst/>
            <a:gdLst/>
            <a:ahLst/>
            <a:cxnLst/>
            <a:rect l="l" t="t" r="r" b="b"/>
            <a:pathLst>
              <a:path w="482917" h="207645" extrusionOk="0">
                <a:moveTo>
                  <a:pt x="0" y="0"/>
                </a:moveTo>
                <a:lnTo>
                  <a:pt x="482918" y="0"/>
                </a:lnTo>
                <a:lnTo>
                  <a:pt x="482918" y="207645"/>
                </a:lnTo>
                <a:lnTo>
                  <a:pt x="0" y="207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7" name="Google Shape;1147;p19"/>
          <p:cNvSpPr/>
          <p:nvPr/>
        </p:nvSpPr>
        <p:spPr>
          <a:xfrm rot="10800000">
            <a:off x="4999053" y="4000811"/>
            <a:ext cx="476988" cy="123372"/>
          </a:xfrm>
          <a:custGeom>
            <a:avLst/>
            <a:gdLst/>
            <a:ahLst/>
            <a:cxnLst/>
            <a:rect l="l" t="t" r="r" b="b"/>
            <a:pathLst>
              <a:path w="635984" h="164496" extrusionOk="0">
                <a:moveTo>
                  <a:pt x="0" y="0"/>
                </a:moveTo>
                <a:lnTo>
                  <a:pt x="635984" y="0"/>
                </a:lnTo>
                <a:lnTo>
                  <a:pt x="635984" y="164497"/>
                </a:lnTo>
                <a:lnTo>
                  <a:pt x="0" y="1644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8" name="Google Shape;1148;p19"/>
          <p:cNvSpPr/>
          <p:nvPr/>
        </p:nvSpPr>
        <p:spPr>
          <a:xfrm>
            <a:off x="4998982" y="4097109"/>
            <a:ext cx="446127" cy="3428"/>
          </a:xfrm>
          <a:custGeom>
            <a:avLst/>
            <a:gdLst/>
            <a:ahLst/>
            <a:cxnLst/>
            <a:rect l="l" t="t" r="r" b="b"/>
            <a:pathLst>
              <a:path w="594836" h="4571" extrusionOk="0">
                <a:moveTo>
                  <a:pt x="594836" y="2286"/>
                </a:moveTo>
                <a:cubicBezTo>
                  <a:pt x="545306" y="3175"/>
                  <a:pt x="495745" y="3747"/>
                  <a:pt x="446151" y="4000"/>
                </a:cubicBezTo>
                <a:lnTo>
                  <a:pt x="297466" y="4572"/>
                </a:lnTo>
                <a:lnTo>
                  <a:pt x="148781" y="4000"/>
                </a:lnTo>
                <a:cubicBezTo>
                  <a:pt x="99187" y="4000"/>
                  <a:pt x="49593" y="3429"/>
                  <a:pt x="0" y="2286"/>
                </a:cubicBezTo>
                <a:cubicBezTo>
                  <a:pt x="49657" y="1460"/>
                  <a:pt x="99251" y="889"/>
                  <a:pt x="148781" y="571"/>
                </a:cubicBezTo>
                <a:lnTo>
                  <a:pt x="297466" y="0"/>
                </a:lnTo>
                <a:lnTo>
                  <a:pt x="446151" y="571"/>
                </a:lnTo>
                <a:cubicBezTo>
                  <a:pt x="495744" y="889"/>
                  <a:pt x="545306" y="1460"/>
                  <a:pt x="594836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9" name="Google Shape;1149;p19"/>
          <p:cNvSpPr/>
          <p:nvPr/>
        </p:nvSpPr>
        <p:spPr>
          <a:xfrm>
            <a:off x="4998982" y="4073178"/>
            <a:ext cx="446127" cy="3143"/>
          </a:xfrm>
          <a:custGeom>
            <a:avLst/>
            <a:gdLst/>
            <a:ahLst/>
            <a:cxnLst/>
            <a:rect l="l" t="t" r="r" b="b"/>
            <a:pathLst>
              <a:path w="594836" h="4191" extrusionOk="0">
                <a:moveTo>
                  <a:pt x="594836" y="1905"/>
                </a:moveTo>
                <a:cubicBezTo>
                  <a:pt x="545306" y="2794"/>
                  <a:pt x="495745" y="3365"/>
                  <a:pt x="446151" y="3620"/>
                </a:cubicBezTo>
                <a:lnTo>
                  <a:pt x="297466" y="4191"/>
                </a:lnTo>
                <a:lnTo>
                  <a:pt x="148781" y="3715"/>
                </a:lnTo>
                <a:cubicBezTo>
                  <a:pt x="99187" y="3334"/>
                  <a:pt x="49593" y="2730"/>
                  <a:pt x="0" y="1905"/>
                </a:cubicBezTo>
                <a:cubicBezTo>
                  <a:pt x="49657" y="1080"/>
                  <a:pt x="99251" y="508"/>
                  <a:pt x="148781" y="190"/>
                </a:cubicBezTo>
                <a:lnTo>
                  <a:pt x="297466" y="0"/>
                </a:lnTo>
                <a:lnTo>
                  <a:pt x="446151" y="571"/>
                </a:lnTo>
                <a:cubicBezTo>
                  <a:pt x="495744" y="635"/>
                  <a:pt x="545306" y="1080"/>
                  <a:pt x="594836" y="1905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0" name="Google Shape;1150;p19"/>
          <p:cNvSpPr/>
          <p:nvPr/>
        </p:nvSpPr>
        <p:spPr>
          <a:xfrm>
            <a:off x="4998982" y="4048675"/>
            <a:ext cx="446127" cy="3428"/>
          </a:xfrm>
          <a:custGeom>
            <a:avLst/>
            <a:gdLst/>
            <a:ahLst/>
            <a:cxnLst/>
            <a:rect l="l" t="t" r="r" b="b"/>
            <a:pathLst>
              <a:path w="594836" h="4571" extrusionOk="0">
                <a:moveTo>
                  <a:pt x="594836" y="2286"/>
                </a:moveTo>
                <a:cubicBezTo>
                  <a:pt x="545306" y="3111"/>
                  <a:pt x="495745" y="3715"/>
                  <a:pt x="446151" y="4096"/>
                </a:cubicBezTo>
                <a:lnTo>
                  <a:pt x="297466" y="4572"/>
                </a:lnTo>
                <a:lnTo>
                  <a:pt x="148781" y="4096"/>
                </a:lnTo>
                <a:cubicBezTo>
                  <a:pt x="99187" y="3715"/>
                  <a:pt x="49593" y="3111"/>
                  <a:pt x="0" y="2286"/>
                </a:cubicBezTo>
                <a:cubicBezTo>
                  <a:pt x="49657" y="1460"/>
                  <a:pt x="99251" y="889"/>
                  <a:pt x="148781" y="571"/>
                </a:cubicBezTo>
                <a:lnTo>
                  <a:pt x="297466" y="0"/>
                </a:lnTo>
                <a:lnTo>
                  <a:pt x="446151" y="571"/>
                </a:lnTo>
                <a:cubicBezTo>
                  <a:pt x="495744" y="889"/>
                  <a:pt x="545306" y="1460"/>
                  <a:pt x="594836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1" name="Google Shape;1151;p19"/>
          <p:cNvSpPr/>
          <p:nvPr/>
        </p:nvSpPr>
        <p:spPr>
          <a:xfrm>
            <a:off x="4998982" y="4024457"/>
            <a:ext cx="446127" cy="3429"/>
          </a:xfrm>
          <a:custGeom>
            <a:avLst/>
            <a:gdLst/>
            <a:ahLst/>
            <a:cxnLst/>
            <a:rect l="l" t="t" r="r" b="b"/>
            <a:pathLst>
              <a:path w="594836" h="4572" extrusionOk="0">
                <a:moveTo>
                  <a:pt x="594836" y="2286"/>
                </a:moveTo>
                <a:cubicBezTo>
                  <a:pt x="545306" y="3112"/>
                  <a:pt x="495745" y="3715"/>
                  <a:pt x="446151" y="4096"/>
                </a:cubicBezTo>
                <a:lnTo>
                  <a:pt x="297466" y="4572"/>
                </a:lnTo>
                <a:lnTo>
                  <a:pt x="148781" y="4096"/>
                </a:lnTo>
                <a:cubicBezTo>
                  <a:pt x="99187" y="4096"/>
                  <a:pt x="49593" y="3493"/>
                  <a:pt x="0" y="2286"/>
                </a:cubicBezTo>
                <a:cubicBezTo>
                  <a:pt x="49657" y="1397"/>
                  <a:pt x="99251" y="826"/>
                  <a:pt x="148781" y="571"/>
                </a:cubicBezTo>
                <a:lnTo>
                  <a:pt x="297466" y="0"/>
                </a:lnTo>
                <a:lnTo>
                  <a:pt x="446151" y="571"/>
                </a:lnTo>
                <a:cubicBezTo>
                  <a:pt x="495776" y="857"/>
                  <a:pt x="545116" y="1524"/>
                  <a:pt x="594836" y="2286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2" name="Google Shape;1152;p19"/>
          <p:cNvSpPr/>
          <p:nvPr/>
        </p:nvSpPr>
        <p:spPr>
          <a:xfrm>
            <a:off x="4694515" y="3984667"/>
            <a:ext cx="67794" cy="155734"/>
          </a:xfrm>
          <a:custGeom>
            <a:avLst/>
            <a:gdLst/>
            <a:ahLst/>
            <a:cxnLst/>
            <a:rect l="l" t="t" r="r" b="b"/>
            <a:pathLst>
              <a:path w="90392" h="207645" extrusionOk="0">
                <a:moveTo>
                  <a:pt x="0" y="0"/>
                </a:moveTo>
                <a:lnTo>
                  <a:pt x="90392" y="0"/>
                </a:lnTo>
                <a:lnTo>
                  <a:pt x="90392" y="207645"/>
                </a:lnTo>
                <a:lnTo>
                  <a:pt x="0" y="207645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3" name="Google Shape;1153;p19"/>
          <p:cNvSpPr/>
          <p:nvPr/>
        </p:nvSpPr>
        <p:spPr>
          <a:xfrm>
            <a:off x="4503563" y="1629368"/>
            <a:ext cx="532351" cy="510501"/>
          </a:xfrm>
          <a:custGeom>
            <a:avLst/>
            <a:gdLst/>
            <a:ahLst/>
            <a:cxnLst/>
            <a:rect l="l" t="t" r="r" b="b"/>
            <a:pathLst>
              <a:path w="709802" h="680668" extrusionOk="0">
                <a:moveTo>
                  <a:pt x="709613" y="340525"/>
                </a:moveTo>
                <a:cubicBezTo>
                  <a:pt x="709563" y="528431"/>
                  <a:pt x="557196" y="680718"/>
                  <a:pt x="369290" y="680669"/>
                </a:cubicBezTo>
                <a:cubicBezTo>
                  <a:pt x="296322" y="680650"/>
                  <a:pt x="225294" y="657172"/>
                  <a:pt x="166688" y="613702"/>
                </a:cubicBezTo>
                <a:lnTo>
                  <a:pt x="0" y="656279"/>
                </a:lnTo>
                <a:lnTo>
                  <a:pt x="69437" y="501021"/>
                </a:lnTo>
                <a:cubicBezTo>
                  <a:pt x="-19274" y="335315"/>
                  <a:pt x="43142" y="129069"/>
                  <a:pt x="208848" y="40357"/>
                </a:cubicBezTo>
                <a:cubicBezTo>
                  <a:pt x="374555" y="-48354"/>
                  <a:pt x="580801" y="14063"/>
                  <a:pt x="669512" y="179769"/>
                </a:cubicBezTo>
                <a:cubicBezTo>
                  <a:pt x="695984" y="229215"/>
                  <a:pt x="709824" y="284438"/>
                  <a:pt x="709803" y="3405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4" name="Google Shape;1154;p19"/>
          <p:cNvSpPr/>
          <p:nvPr/>
        </p:nvSpPr>
        <p:spPr>
          <a:xfrm>
            <a:off x="4497419" y="1627862"/>
            <a:ext cx="538353" cy="513352"/>
          </a:xfrm>
          <a:custGeom>
            <a:avLst/>
            <a:gdLst/>
            <a:ahLst/>
            <a:cxnLst/>
            <a:rect l="l" t="t" r="r" b="b"/>
            <a:pathLst>
              <a:path w="717804" h="684470" extrusionOk="0">
                <a:moveTo>
                  <a:pt x="717804" y="342532"/>
                </a:moveTo>
                <a:cubicBezTo>
                  <a:pt x="717713" y="405572"/>
                  <a:pt x="700246" y="467367"/>
                  <a:pt x="667322" y="521126"/>
                </a:cubicBezTo>
                <a:cubicBezTo>
                  <a:pt x="659056" y="534343"/>
                  <a:pt x="650024" y="547065"/>
                  <a:pt x="640271" y="559226"/>
                </a:cubicBezTo>
                <a:cubicBezTo>
                  <a:pt x="630128" y="571195"/>
                  <a:pt x="619248" y="582520"/>
                  <a:pt x="607695" y="593135"/>
                </a:cubicBezTo>
                <a:cubicBezTo>
                  <a:pt x="602058" y="598578"/>
                  <a:pt x="596145" y="603729"/>
                  <a:pt x="589979" y="608565"/>
                </a:cubicBezTo>
                <a:lnTo>
                  <a:pt x="570929" y="622757"/>
                </a:lnTo>
                <a:cubicBezTo>
                  <a:pt x="564642" y="627425"/>
                  <a:pt x="557689" y="631139"/>
                  <a:pt x="551021" y="635426"/>
                </a:cubicBezTo>
                <a:lnTo>
                  <a:pt x="541020" y="641617"/>
                </a:lnTo>
                <a:cubicBezTo>
                  <a:pt x="537591" y="643522"/>
                  <a:pt x="533972" y="645141"/>
                  <a:pt x="530543" y="646856"/>
                </a:cubicBezTo>
                <a:cubicBezTo>
                  <a:pt x="523399" y="650285"/>
                  <a:pt x="516446" y="653904"/>
                  <a:pt x="509302" y="657143"/>
                </a:cubicBezTo>
                <a:lnTo>
                  <a:pt x="487204" y="665429"/>
                </a:lnTo>
                <a:cubicBezTo>
                  <a:pt x="479850" y="668245"/>
                  <a:pt x="472307" y="670537"/>
                  <a:pt x="464630" y="672287"/>
                </a:cubicBezTo>
                <a:cubicBezTo>
                  <a:pt x="457010" y="674097"/>
                  <a:pt x="449580" y="676669"/>
                  <a:pt x="441770" y="677812"/>
                </a:cubicBezTo>
                <a:cubicBezTo>
                  <a:pt x="426309" y="680858"/>
                  <a:pt x="410646" y="682768"/>
                  <a:pt x="394906" y="683527"/>
                </a:cubicBezTo>
                <a:cubicBezTo>
                  <a:pt x="379056" y="684785"/>
                  <a:pt x="363132" y="684785"/>
                  <a:pt x="347281" y="683527"/>
                </a:cubicBezTo>
                <a:cubicBezTo>
                  <a:pt x="315796" y="680950"/>
                  <a:pt x="284808" y="674092"/>
                  <a:pt x="255175" y="663143"/>
                </a:cubicBezTo>
                <a:cubicBezTo>
                  <a:pt x="225557" y="651974"/>
                  <a:pt x="197586" y="636851"/>
                  <a:pt x="172021" y="618185"/>
                </a:cubicBezTo>
                <a:lnTo>
                  <a:pt x="174879" y="618757"/>
                </a:lnTo>
                <a:lnTo>
                  <a:pt x="8382" y="662000"/>
                </a:lnTo>
                <a:lnTo>
                  <a:pt x="0" y="664191"/>
                </a:lnTo>
                <a:lnTo>
                  <a:pt x="3524" y="656285"/>
                </a:lnTo>
                <a:lnTo>
                  <a:pt x="72580" y="500837"/>
                </a:lnTo>
                <a:lnTo>
                  <a:pt x="72580" y="504933"/>
                </a:lnTo>
                <a:cubicBezTo>
                  <a:pt x="47877" y="458819"/>
                  <a:pt x="34246" y="407588"/>
                  <a:pt x="32766" y="355295"/>
                </a:cubicBezTo>
                <a:cubicBezTo>
                  <a:pt x="28914" y="249113"/>
                  <a:pt x="74422" y="147125"/>
                  <a:pt x="156020" y="79070"/>
                </a:cubicBezTo>
                <a:cubicBezTo>
                  <a:pt x="196124" y="45716"/>
                  <a:pt x="243337" y="21994"/>
                  <a:pt x="294037" y="9728"/>
                </a:cubicBezTo>
                <a:cubicBezTo>
                  <a:pt x="478086" y="-34881"/>
                  <a:pt x="663451" y="78157"/>
                  <a:pt x="708061" y="262206"/>
                </a:cubicBezTo>
                <a:cubicBezTo>
                  <a:pt x="714398" y="288352"/>
                  <a:pt x="717636" y="315153"/>
                  <a:pt x="717709" y="342056"/>
                </a:cubicBezTo>
                <a:close/>
                <a:moveTo>
                  <a:pt x="717804" y="342532"/>
                </a:moveTo>
                <a:cubicBezTo>
                  <a:pt x="717255" y="237884"/>
                  <a:pt x="668738" y="139269"/>
                  <a:pt x="586169" y="74975"/>
                </a:cubicBezTo>
                <a:cubicBezTo>
                  <a:pt x="545313" y="43628"/>
                  <a:pt x="497959" y="21823"/>
                  <a:pt x="447580" y="11157"/>
                </a:cubicBezTo>
                <a:cubicBezTo>
                  <a:pt x="397123" y="993"/>
                  <a:pt x="345018" y="2394"/>
                  <a:pt x="295180" y="15253"/>
                </a:cubicBezTo>
                <a:cubicBezTo>
                  <a:pt x="245555" y="27918"/>
                  <a:pt x="199486" y="51767"/>
                  <a:pt x="160496" y="84976"/>
                </a:cubicBezTo>
                <a:cubicBezTo>
                  <a:pt x="121847" y="118398"/>
                  <a:pt x="90993" y="159884"/>
                  <a:pt x="70104" y="206515"/>
                </a:cubicBezTo>
                <a:cubicBezTo>
                  <a:pt x="28466" y="301136"/>
                  <a:pt x="32574" y="409636"/>
                  <a:pt x="81248" y="500838"/>
                </a:cubicBezTo>
                <a:lnTo>
                  <a:pt x="82296" y="502838"/>
                </a:lnTo>
                <a:lnTo>
                  <a:pt x="81439" y="504933"/>
                </a:lnTo>
                <a:lnTo>
                  <a:pt x="11811" y="660095"/>
                </a:lnTo>
                <a:lnTo>
                  <a:pt x="6953" y="654285"/>
                </a:lnTo>
                <a:lnTo>
                  <a:pt x="173927" y="612470"/>
                </a:lnTo>
                <a:lnTo>
                  <a:pt x="175451" y="612470"/>
                </a:lnTo>
                <a:lnTo>
                  <a:pt x="176784" y="613423"/>
                </a:lnTo>
                <a:cubicBezTo>
                  <a:pt x="226607" y="651185"/>
                  <a:pt x="285989" y="674278"/>
                  <a:pt x="348234" y="680098"/>
                </a:cubicBezTo>
                <a:cubicBezTo>
                  <a:pt x="363749" y="681558"/>
                  <a:pt x="379356" y="681781"/>
                  <a:pt x="394906" y="680765"/>
                </a:cubicBezTo>
                <a:cubicBezTo>
                  <a:pt x="410465" y="680130"/>
                  <a:pt x="425962" y="678443"/>
                  <a:pt x="441293" y="675717"/>
                </a:cubicBezTo>
                <a:cubicBezTo>
                  <a:pt x="449009" y="674669"/>
                  <a:pt x="456438" y="672097"/>
                  <a:pt x="464058" y="670382"/>
                </a:cubicBezTo>
                <a:cubicBezTo>
                  <a:pt x="471703" y="668792"/>
                  <a:pt x="479218" y="666627"/>
                  <a:pt x="486537" y="663906"/>
                </a:cubicBezTo>
                <a:lnTo>
                  <a:pt x="508540" y="656000"/>
                </a:lnTo>
                <a:lnTo>
                  <a:pt x="529685" y="645998"/>
                </a:lnTo>
                <a:cubicBezTo>
                  <a:pt x="533210" y="644284"/>
                  <a:pt x="536829" y="642760"/>
                  <a:pt x="540258" y="640855"/>
                </a:cubicBezTo>
                <a:lnTo>
                  <a:pt x="549783" y="634854"/>
                </a:lnTo>
                <a:cubicBezTo>
                  <a:pt x="556355" y="630758"/>
                  <a:pt x="563404" y="627139"/>
                  <a:pt x="569690" y="622567"/>
                </a:cubicBezTo>
                <a:lnTo>
                  <a:pt x="588740" y="608565"/>
                </a:lnTo>
                <a:cubicBezTo>
                  <a:pt x="594912" y="603769"/>
                  <a:pt x="600826" y="598650"/>
                  <a:pt x="606457" y="593230"/>
                </a:cubicBezTo>
                <a:cubicBezTo>
                  <a:pt x="617981" y="582688"/>
                  <a:pt x="628860" y="571459"/>
                  <a:pt x="639032" y="559607"/>
                </a:cubicBezTo>
                <a:cubicBezTo>
                  <a:pt x="648846" y="547469"/>
                  <a:pt x="657911" y="534746"/>
                  <a:pt x="666179" y="521507"/>
                </a:cubicBezTo>
                <a:cubicBezTo>
                  <a:pt x="699572" y="467755"/>
                  <a:pt x="717440" y="405811"/>
                  <a:pt x="717804" y="34253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5" name="Google Shape;1155;p19"/>
          <p:cNvSpPr/>
          <p:nvPr/>
        </p:nvSpPr>
        <p:spPr>
          <a:xfrm>
            <a:off x="4624792" y="1732886"/>
            <a:ext cx="289607" cy="303751"/>
          </a:xfrm>
          <a:custGeom>
            <a:avLst/>
            <a:gdLst/>
            <a:ahLst/>
            <a:cxnLst/>
            <a:rect l="l" t="t" r="r" b="b"/>
            <a:pathLst>
              <a:path w="386143" h="405002" extrusionOk="0">
                <a:moveTo>
                  <a:pt x="152495" y="405003"/>
                </a:moveTo>
                <a:lnTo>
                  <a:pt x="0" y="250603"/>
                </a:lnTo>
                <a:lnTo>
                  <a:pt x="51244" y="199930"/>
                </a:lnTo>
                <a:lnTo>
                  <a:pt x="140303" y="290132"/>
                </a:lnTo>
                <a:lnTo>
                  <a:pt x="325469" y="0"/>
                </a:lnTo>
                <a:lnTo>
                  <a:pt x="386143" y="38671"/>
                </a:lnTo>
                <a:lnTo>
                  <a:pt x="152495" y="4050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20"/>
          <p:cNvGrpSpPr/>
          <p:nvPr/>
        </p:nvGrpSpPr>
        <p:grpSpPr>
          <a:xfrm flipH="1">
            <a:off x="658586" y="1907569"/>
            <a:ext cx="2369186" cy="2471831"/>
            <a:chOff x="1055686" y="2746347"/>
            <a:chExt cx="3158915" cy="3295774"/>
          </a:xfrm>
        </p:grpSpPr>
        <p:sp>
          <p:nvSpPr>
            <p:cNvPr id="1161" name="Google Shape;1161;p20"/>
            <p:cNvSpPr txBox="1"/>
            <p:nvPr/>
          </p:nvSpPr>
          <p:spPr>
            <a:xfrm>
              <a:off x="1055686" y="5469015"/>
              <a:ext cx="2452745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modi.</a:t>
              </a:r>
              <a:endParaRPr sz="1100"/>
            </a:p>
          </p:txBody>
        </p:sp>
        <p:sp>
          <p:nvSpPr>
            <p:cNvPr id="1162" name="Google Shape;1162;p20"/>
            <p:cNvSpPr txBox="1"/>
            <p:nvPr/>
          </p:nvSpPr>
          <p:spPr>
            <a:xfrm>
              <a:off x="1055686" y="5130461"/>
              <a:ext cx="245274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Content Three</a:t>
              </a:r>
              <a:endParaRPr sz="1100"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630660" y="5130461"/>
              <a:ext cx="583941" cy="58394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763749" y="5263550"/>
              <a:ext cx="317764" cy="31776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5" name="Google Shape;1165;p20"/>
            <p:cNvSpPr txBox="1"/>
            <p:nvPr/>
          </p:nvSpPr>
          <p:spPr>
            <a:xfrm>
              <a:off x="1055686" y="4276958"/>
              <a:ext cx="2452745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modi.</a:t>
              </a:r>
              <a:endParaRPr sz="1100"/>
            </a:p>
          </p:txBody>
        </p:sp>
        <p:sp>
          <p:nvSpPr>
            <p:cNvPr id="1166" name="Google Shape;1166;p20"/>
            <p:cNvSpPr txBox="1"/>
            <p:nvPr/>
          </p:nvSpPr>
          <p:spPr>
            <a:xfrm>
              <a:off x="1055686" y="3938404"/>
              <a:ext cx="245274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Content Two</a:t>
              </a:r>
              <a:endParaRPr sz="1100"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630660" y="3938404"/>
              <a:ext cx="583941" cy="58394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763749" y="4071493"/>
              <a:ext cx="317764" cy="31776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9" name="Google Shape;1169;p20"/>
            <p:cNvSpPr txBox="1"/>
            <p:nvPr/>
          </p:nvSpPr>
          <p:spPr>
            <a:xfrm>
              <a:off x="1055686" y="3084901"/>
              <a:ext cx="2452744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modi.</a:t>
              </a:r>
              <a:endParaRPr sz="1100"/>
            </a:p>
          </p:txBody>
        </p:sp>
        <p:sp>
          <p:nvSpPr>
            <p:cNvPr id="1170" name="Google Shape;1170;p20"/>
            <p:cNvSpPr txBox="1"/>
            <p:nvPr/>
          </p:nvSpPr>
          <p:spPr>
            <a:xfrm>
              <a:off x="1055686" y="2746347"/>
              <a:ext cx="24527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Content One</a:t>
              </a:r>
              <a:endParaRPr sz="1100"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3630660" y="2746347"/>
              <a:ext cx="583941" cy="58394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3763749" y="2879436"/>
              <a:ext cx="317764" cy="31776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73" name="Google Shape;1173;p20"/>
          <p:cNvSpPr txBox="1"/>
          <p:nvPr/>
        </p:nvSpPr>
        <p:spPr>
          <a:xfrm>
            <a:off x="658585" y="764101"/>
            <a:ext cx="3412686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sp>
        <p:nvSpPr>
          <p:cNvPr id="1174" name="Google Shape;1174;p20"/>
          <p:cNvSpPr/>
          <p:nvPr/>
        </p:nvSpPr>
        <p:spPr>
          <a:xfrm>
            <a:off x="4009199" y="4129651"/>
            <a:ext cx="3999430" cy="520931"/>
          </a:xfrm>
          <a:custGeom>
            <a:avLst/>
            <a:gdLst/>
            <a:ahLst/>
            <a:cxnLst/>
            <a:rect l="l" t="t" r="r" b="b"/>
            <a:pathLst>
              <a:path w="5332573" h="694574" extrusionOk="0">
                <a:moveTo>
                  <a:pt x="5332574" y="347287"/>
                </a:moveTo>
                <a:cubicBezTo>
                  <a:pt x="5332574" y="539089"/>
                  <a:pt x="4138836" y="694574"/>
                  <a:pt x="2666287" y="694574"/>
                </a:cubicBezTo>
                <a:cubicBezTo>
                  <a:pt x="1193738" y="694574"/>
                  <a:pt x="0" y="539088"/>
                  <a:pt x="0" y="347287"/>
                </a:cubicBezTo>
                <a:cubicBezTo>
                  <a:pt x="0" y="155486"/>
                  <a:pt x="1193738" y="0"/>
                  <a:pt x="2666287" y="0"/>
                </a:cubicBezTo>
                <a:cubicBezTo>
                  <a:pt x="4138837" y="0"/>
                  <a:pt x="5332574" y="155486"/>
                  <a:pt x="5332574" y="347287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5" name="Google Shape;1175;p20"/>
          <p:cNvSpPr/>
          <p:nvPr/>
        </p:nvSpPr>
        <p:spPr>
          <a:xfrm>
            <a:off x="3790104" y="3716368"/>
            <a:ext cx="4437514" cy="111658"/>
          </a:xfrm>
          <a:custGeom>
            <a:avLst/>
            <a:gdLst/>
            <a:ahLst/>
            <a:cxnLst/>
            <a:rect l="l" t="t" r="r" b="b"/>
            <a:pathLst>
              <a:path w="5916685" h="148877" extrusionOk="0">
                <a:moveTo>
                  <a:pt x="0" y="0"/>
                </a:moveTo>
                <a:lnTo>
                  <a:pt x="5916686" y="0"/>
                </a:lnTo>
                <a:lnTo>
                  <a:pt x="5916686" y="148877"/>
                </a:lnTo>
                <a:lnTo>
                  <a:pt x="0" y="148877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6" name="Google Shape;1176;p20"/>
          <p:cNvSpPr/>
          <p:nvPr/>
        </p:nvSpPr>
        <p:spPr>
          <a:xfrm>
            <a:off x="4095950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7" name="Google Shape;1177;p20"/>
          <p:cNvSpPr/>
          <p:nvPr/>
        </p:nvSpPr>
        <p:spPr>
          <a:xfrm>
            <a:off x="4442850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8" name="Google Shape;1178;p20"/>
          <p:cNvSpPr/>
          <p:nvPr/>
        </p:nvSpPr>
        <p:spPr>
          <a:xfrm>
            <a:off x="4789961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9" name="Google Shape;1179;p20"/>
          <p:cNvSpPr/>
          <p:nvPr/>
        </p:nvSpPr>
        <p:spPr>
          <a:xfrm>
            <a:off x="5136544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0" name="Google Shape;1180;p20"/>
          <p:cNvSpPr/>
          <p:nvPr/>
        </p:nvSpPr>
        <p:spPr>
          <a:xfrm>
            <a:off x="5483339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1" name="Google Shape;1181;p20"/>
          <p:cNvSpPr/>
          <p:nvPr/>
        </p:nvSpPr>
        <p:spPr>
          <a:xfrm>
            <a:off x="5830239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19" y="49182"/>
                  <a:pt x="16419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2" name="Google Shape;1182;p20"/>
          <p:cNvSpPr/>
          <p:nvPr/>
        </p:nvSpPr>
        <p:spPr>
          <a:xfrm>
            <a:off x="6177034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3" name="Google Shape;1183;p20"/>
          <p:cNvSpPr/>
          <p:nvPr/>
        </p:nvSpPr>
        <p:spPr>
          <a:xfrm>
            <a:off x="6523934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4" name="Google Shape;1184;p20"/>
          <p:cNvSpPr/>
          <p:nvPr/>
        </p:nvSpPr>
        <p:spPr>
          <a:xfrm>
            <a:off x="6870728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5" name="Google Shape;1185;p20"/>
          <p:cNvSpPr/>
          <p:nvPr/>
        </p:nvSpPr>
        <p:spPr>
          <a:xfrm>
            <a:off x="7217312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6" name="Google Shape;1186;p20"/>
          <p:cNvSpPr/>
          <p:nvPr/>
        </p:nvSpPr>
        <p:spPr>
          <a:xfrm>
            <a:off x="7564423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7" name="Google Shape;1187;p20"/>
          <p:cNvSpPr/>
          <p:nvPr/>
        </p:nvSpPr>
        <p:spPr>
          <a:xfrm>
            <a:off x="7911323" y="3716368"/>
            <a:ext cx="10555" cy="111658"/>
          </a:xfrm>
          <a:custGeom>
            <a:avLst/>
            <a:gdLst/>
            <a:ahLst/>
            <a:cxnLst/>
            <a:rect l="l" t="t" r="r" b="b"/>
            <a:pathLst>
              <a:path w="14073" h="148877" extrusionOk="0">
                <a:moveTo>
                  <a:pt x="7037" y="0"/>
                </a:moveTo>
                <a:cubicBezTo>
                  <a:pt x="16420" y="49182"/>
                  <a:pt x="16420" y="99695"/>
                  <a:pt x="7037" y="148877"/>
                </a:cubicBezTo>
                <a:cubicBezTo>
                  <a:pt x="-2346" y="99695"/>
                  <a:pt x="-2346" y="49182"/>
                  <a:pt x="70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8" name="Google Shape;1188;p20"/>
          <p:cNvSpPr/>
          <p:nvPr/>
        </p:nvSpPr>
        <p:spPr>
          <a:xfrm>
            <a:off x="4534457" y="3356065"/>
            <a:ext cx="848623" cy="360303"/>
          </a:xfrm>
          <a:custGeom>
            <a:avLst/>
            <a:gdLst/>
            <a:ahLst/>
            <a:cxnLst/>
            <a:rect l="l" t="t" r="r" b="b"/>
            <a:pathLst>
              <a:path w="1131497" h="480404" extrusionOk="0">
                <a:moveTo>
                  <a:pt x="1131497" y="480405"/>
                </a:moveTo>
                <a:lnTo>
                  <a:pt x="0" y="480405"/>
                </a:lnTo>
                <a:cubicBezTo>
                  <a:pt x="0" y="480405"/>
                  <a:pt x="2533" y="311545"/>
                  <a:pt x="113839" y="267360"/>
                </a:cubicBezTo>
                <a:cubicBezTo>
                  <a:pt x="175740" y="240302"/>
                  <a:pt x="248076" y="257525"/>
                  <a:pt x="291141" y="309575"/>
                </a:cubicBezTo>
                <a:cubicBezTo>
                  <a:pt x="291141" y="309575"/>
                  <a:pt x="336452" y="0"/>
                  <a:pt x="544430" y="0"/>
                </a:cubicBezTo>
                <a:cubicBezTo>
                  <a:pt x="752408" y="0"/>
                  <a:pt x="850910" y="267360"/>
                  <a:pt x="850910" y="267360"/>
                </a:cubicBezTo>
                <a:cubicBezTo>
                  <a:pt x="850910" y="267360"/>
                  <a:pt x="897346" y="186590"/>
                  <a:pt x="1012311" y="201646"/>
                </a:cubicBezTo>
                <a:cubicBezTo>
                  <a:pt x="1127276" y="216703"/>
                  <a:pt x="1131497" y="480405"/>
                  <a:pt x="1131497" y="480405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9" name="Google Shape;1189;p20"/>
          <p:cNvSpPr/>
          <p:nvPr/>
        </p:nvSpPr>
        <p:spPr>
          <a:xfrm>
            <a:off x="7245914" y="3350577"/>
            <a:ext cx="867936" cy="365791"/>
          </a:xfrm>
          <a:custGeom>
            <a:avLst/>
            <a:gdLst/>
            <a:ahLst/>
            <a:cxnLst/>
            <a:rect l="l" t="t" r="r" b="b"/>
            <a:pathLst>
              <a:path w="1157248" h="487721" extrusionOk="0">
                <a:moveTo>
                  <a:pt x="1157249" y="487722"/>
                </a:moveTo>
                <a:cubicBezTo>
                  <a:pt x="1157249" y="487722"/>
                  <a:pt x="1122492" y="325898"/>
                  <a:pt x="1053259" y="300991"/>
                </a:cubicBezTo>
                <a:cubicBezTo>
                  <a:pt x="984027" y="276085"/>
                  <a:pt x="941813" y="348694"/>
                  <a:pt x="941813" y="348694"/>
                </a:cubicBezTo>
                <a:cubicBezTo>
                  <a:pt x="941813" y="348694"/>
                  <a:pt x="925489" y="193907"/>
                  <a:pt x="827270" y="147752"/>
                </a:cubicBezTo>
                <a:cubicBezTo>
                  <a:pt x="729050" y="101597"/>
                  <a:pt x="655315" y="196158"/>
                  <a:pt x="655315" y="196158"/>
                </a:cubicBezTo>
                <a:cubicBezTo>
                  <a:pt x="655315" y="196158"/>
                  <a:pt x="580031" y="0"/>
                  <a:pt x="445366" y="0"/>
                </a:cubicBezTo>
                <a:cubicBezTo>
                  <a:pt x="310701" y="0"/>
                  <a:pt x="242735" y="287061"/>
                  <a:pt x="242735" y="287061"/>
                </a:cubicBezTo>
                <a:cubicBezTo>
                  <a:pt x="242735" y="287061"/>
                  <a:pt x="163231" y="201787"/>
                  <a:pt x="81475" y="249771"/>
                </a:cubicBezTo>
                <a:cubicBezTo>
                  <a:pt x="-281" y="297755"/>
                  <a:pt x="0" y="487722"/>
                  <a:pt x="0" y="487722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0" name="Google Shape;1190;p20"/>
          <p:cNvSpPr/>
          <p:nvPr/>
        </p:nvSpPr>
        <p:spPr>
          <a:xfrm>
            <a:off x="3903979" y="3458149"/>
            <a:ext cx="782557" cy="258218"/>
          </a:xfrm>
          <a:custGeom>
            <a:avLst/>
            <a:gdLst/>
            <a:ahLst/>
            <a:cxnLst/>
            <a:rect l="l" t="t" r="r" b="b"/>
            <a:pathLst>
              <a:path w="1043409" h="344291" extrusionOk="0">
                <a:moveTo>
                  <a:pt x="1043409" y="344292"/>
                </a:moveTo>
                <a:lnTo>
                  <a:pt x="0" y="344292"/>
                </a:lnTo>
                <a:cubicBezTo>
                  <a:pt x="0" y="344292"/>
                  <a:pt x="34335" y="197243"/>
                  <a:pt x="103567" y="186830"/>
                </a:cubicBezTo>
                <a:cubicBezTo>
                  <a:pt x="172799" y="176417"/>
                  <a:pt x="204883" y="244524"/>
                  <a:pt x="204883" y="244524"/>
                </a:cubicBezTo>
                <a:cubicBezTo>
                  <a:pt x="204883" y="244524"/>
                  <a:pt x="201787" y="39360"/>
                  <a:pt x="331527" y="4462"/>
                </a:cubicBezTo>
                <a:cubicBezTo>
                  <a:pt x="461267" y="-30435"/>
                  <a:pt x="569196" y="150807"/>
                  <a:pt x="569196" y="150807"/>
                </a:cubicBezTo>
                <a:cubicBezTo>
                  <a:pt x="569196" y="150807"/>
                  <a:pt x="650249" y="47381"/>
                  <a:pt x="760570" y="53994"/>
                </a:cubicBezTo>
                <a:cubicBezTo>
                  <a:pt x="870891" y="60608"/>
                  <a:pt x="899035" y="231437"/>
                  <a:pt x="899035" y="231437"/>
                </a:cubicBezTo>
                <a:cubicBezTo>
                  <a:pt x="899035" y="231437"/>
                  <a:pt x="998943" y="172196"/>
                  <a:pt x="1043409" y="344292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1" name="Google Shape;1191;p20"/>
          <p:cNvSpPr/>
          <p:nvPr/>
        </p:nvSpPr>
        <p:spPr>
          <a:xfrm>
            <a:off x="6821549" y="3512471"/>
            <a:ext cx="480721" cy="203897"/>
          </a:xfrm>
          <a:custGeom>
            <a:avLst/>
            <a:gdLst/>
            <a:ahLst/>
            <a:cxnLst/>
            <a:rect l="l" t="t" r="r" b="b"/>
            <a:pathLst>
              <a:path w="640961" h="271863" extrusionOk="0">
                <a:moveTo>
                  <a:pt x="640961" y="271863"/>
                </a:moveTo>
                <a:lnTo>
                  <a:pt x="0" y="271863"/>
                </a:lnTo>
                <a:cubicBezTo>
                  <a:pt x="0" y="271863"/>
                  <a:pt x="1548" y="176458"/>
                  <a:pt x="64589" y="151129"/>
                </a:cubicBezTo>
                <a:cubicBezTo>
                  <a:pt x="99697" y="135841"/>
                  <a:pt x="140686" y="145658"/>
                  <a:pt x="165060" y="175191"/>
                </a:cubicBezTo>
                <a:cubicBezTo>
                  <a:pt x="165060" y="175192"/>
                  <a:pt x="190530" y="0"/>
                  <a:pt x="308028" y="0"/>
                </a:cubicBezTo>
                <a:cubicBezTo>
                  <a:pt x="425525" y="0"/>
                  <a:pt x="481671" y="151270"/>
                  <a:pt x="481671" y="151270"/>
                </a:cubicBezTo>
                <a:cubicBezTo>
                  <a:pt x="502016" y="121737"/>
                  <a:pt x="537943" y="107090"/>
                  <a:pt x="573136" y="113980"/>
                </a:cubicBezTo>
                <a:cubicBezTo>
                  <a:pt x="638288" y="122423"/>
                  <a:pt x="640961" y="271863"/>
                  <a:pt x="640961" y="271863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2" name="Google Shape;1192;p20"/>
          <p:cNvSpPr/>
          <p:nvPr/>
        </p:nvSpPr>
        <p:spPr>
          <a:xfrm>
            <a:off x="7829744" y="437439"/>
            <a:ext cx="82108" cy="3278929"/>
          </a:xfrm>
          <a:custGeom>
            <a:avLst/>
            <a:gdLst/>
            <a:ahLst/>
            <a:cxnLst/>
            <a:rect l="l" t="t" r="r" b="b"/>
            <a:pathLst>
              <a:path w="109477" h="4371905" extrusionOk="0">
                <a:moveTo>
                  <a:pt x="0" y="0"/>
                </a:moveTo>
                <a:lnTo>
                  <a:pt x="109477" y="0"/>
                </a:lnTo>
                <a:lnTo>
                  <a:pt x="109477" y="4371906"/>
                </a:lnTo>
                <a:lnTo>
                  <a:pt x="0" y="4371906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3" name="Google Shape;1193;p20"/>
          <p:cNvSpPr/>
          <p:nvPr/>
        </p:nvSpPr>
        <p:spPr>
          <a:xfrm rot="5400000">
            <a:off x="7829797" y="3422078"/>
            <a:ext cx="82108" cy="506260"/>
          </a:xfrm>
          <a:custGeom>
            <a:avLst/>
            <a:gdLst/>
            <a:ahLst/>
            <a:cxnLst/>
            <a:rect l="l" t="t" r="r" b="b"/>
            <a:pathLst>
              <a:path w="109477" h="675014" extrusionOk="0">
                <a:moveTo>
                  <a:pt x="0" y="0"/>
                </a:moveTo>
                <a:lnTo>
                  <a:pt x="109477" y="0"/>
                </a:lnTo>
                <a:lnTo>
                  <a:pt x="109477" y="675015"/>
                </a:lnTo>
                <a:lnTo>
                  <a:pt x="0" y="67501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4" name="Google Shape;1194;p20"/>
          <p:cNvSpPr/>
          <p:nvPr/>
        </p:nvSpPr>
        <p:spPr>
          <a:xfrm>
            <a:off x="7531496" y="498229"/>
            <a:ext cx="678708" cy="793005"/>
          </a:xfrm>
          <a:custGeom>
            <a:avLst/>
            <a:gdLst/>
            <a:ahLst/>
            <a:cxnLst/>
            <a:rect l="l" t="t" r="r" b="b"/>
            <a:pathLst>
              <a:path w="904944" h="1057340" extrusionOk="0">
                <a:moveTo>
                  <a:pt x="904945" y="452543"/>
                </a:moveTo>
                <a:lnTo>
                  <a:pt x="904945" y="1057340"/>
                </a:lnTo>
                <a:lnTo>
                  <a:pt x="0" y="1057340"/>
                </a:lnTo>
                <a:lnTo>
                  <a:pt x="0" y="452543"/>
                </a:lnTo>
                <a:lnTo>
                  <a:pt x="452543" y="0"/>
                </a:lnTo>
                <a:lnTo>
                  <a:pt x="904945" y="4525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5" name="Google Shape;1195;p20"/>
          <p:cNvSpPr/>
          <p:nvPr/>
        </p:nvSpPr>
        <p:spPr>
          <a:xfrm>
            <a:off x="7566429" y="546881"/>
            <a:ext cx="608948" cy="709419"/>
          </a:xfrm>
          <a:custGeom>
            <a:avLst/>
            <a:gdLst/>
            <a:ahLst/>
            <a:cxnLst/>
            <a:rect l="l" t="t" r="r" b="b"/>
            <a:pathLst>
              <a:path w="811931" h="945892" extrusionOk="0">
                <a:moveTo>
                  <a:pt x="811932" y="945893"/>
                </a:moveTo>
                <a:lnTo>
                  <a:pt x="0" y="945893"/>
                </a:lnTo>
                <a:lnTo>
                  <a:pt x="0" y="405262"/>
                </a:lnTo>
                <a:lnTo>
                  <a:pt x="405966" y="0"/>
                </a:lnTo>
                <a:lnTo>
                  <a:pt x="811932" y="405966"/>
                </a:lnTo>
                <a:close/>
                <a:moveTo>
                  <a:pt x="11961" y="933791"/>
                </a:moveTo>
                <a:lnTo>
                  <a:pt x="799971" y="933791"/>
                </a:lnTo>
                <a:lnTo>
                  <a:pt x="799971" y="410187"/>
                </a:lnTo>
                <a:lnTo>
                  <a:pt x="405966" y="16182"/>
                </a:lnTo>
                <a:lnTo>
                  <a:pt x="11961" y="4101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6" name="Google Shape;1196;p20"/>
          <p:cNvSpPr/>
          <p:nvPr/>
        </p:nvSpPr>
        <p:spPr>
          <a:xfrm>
            <a:off x="7700778" y="727772"/>
            <a:ext cx="233553" cy="233659"/>
          </a:xfrm>
          <a:custGeom>
            <a:avLst/>
            <a:gdLst/>
            <a:ahLst/>
            <a:cxnLst/>
            <a:rect l="l" t="t" r="r" b="b"/>
            <a:pathLst>
              <a:path w="311404" h="311545" extrusionOk="0">
                <a:moveTo>
                  <a:pt x="311405" y="311545"/>
                </a:moveTo>
                <a:lnTo>
                  <a:pt x="0" y="311545"/>
                </a:lnTo>
                <a:lnTo>
                  <a:pt x="0" y="176317"/>
                </a:lnTo>
                <a:lnTo>
                  <a:pt x="27299" y="0"/>
                </a:lnTo>
                <a:lnTo>
                  <a:pt x="284106" y="0"/>
                </a:lnTo>
                <a:lnTo>
                  <a:pt x="311405" y="176317"/>
                </a:lnTo>
                <a:lnTo>
                  <a:pt x="311405" y="3115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7" name="Google Shape;1197;p20"/>
          <p:cNvSpPr/>
          <p:nvPr/>
        </p:nvSpPr>
        <p:spPr>
          <a:xfrm>
            <a:off x="7716714" y="961430"/>
            <a:ext cx="25328" cy="46964"/>
          </a:xfrm>
          <a:custGeom>
            <a:avLst/>
            <a:gdLst/>
            <a:ahLst/>
            <a:cxnLst/>
            <a:rect l="l" t="t" r="r" b="b"/>
            <a:pathLst>
              <a:path w="33771" h="62618" extrusionOk="0">
                <a:moveTo>
                  <a:pt x="0" y="0"/>
                </a:moveTo>
                <a:lnTo>
                  <a:pt x="33772" y="0"/>
                </a:lnTo>
                <a:lnTo>
                  <a:pt x="33772" y="62619"/>
                </a:lnTo>
                <a:lnTo>
                  <a:pt x="0" y="62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8" name="Google Shape;1198;p20"/>
          <p:cNvSpPr/>
          <p:nvPr/>
        </p:nvSpPr>
        <p:spPr>
          <a:xfrm>
            <a:off x="7893172" y="961430"/>
            <a:ext cx="25328" cy="46964"/>
          </a:xfrm>
          <a:custGeom>
            <a:avLst/>
            <a:gdLst/>
            <a:ahLst/>
            <a:cxnLst/>
            <a:rect l="l" t="t" r="r" b="b"/>
            <a:pathLst>
              <a:path w="33771" h="62618" extrusionOk="0">
                <a:moveTo>
                  <a:pt x="0" y="0"/>
                </a:moveTo>
                <a:lnTo>
                  <a:pt x="33772" y="0"/>
                </a:lnTo>
                <a:lnTo>
                  <a:pt x="33772" y="62619"/>
                </a:lnTo>
                <a:lnTo>
                  <a:pt x="0" y="62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9" name="Google Shape;1199;p20"/>
          <p:cNvSpPr/>
          <p:nvPr/>
        </p:nvSpPr>
        <p:spPr>
          <a:xfrm>
            <a:off x="7717031" y="898635"/>
            <a:ext cx="24485" cy="24484"/>
          </a:xfrm>
          <a:custGeom>
            <a:avLst/>
            <a:gdLst/>
            <a:ahLst/>
            <a:cxnLst/>
            <a:rect l="l" t="t" r="r" b="b"/>
            <a:pathLst>
              <a:path w="32646" h="32646" extrusionOk="0">
                <a:moveTo>
                  <a:pt x="32646" y="16324"/>
                </a:moveTo>
                <a:cubicBezTo>
                  <a:pt x="32646" y="25339"/>
                  <a:pt x="25338" y="32647"/>
                  <a:pt x="16323" y="32647"/>
                </a:cubicBezTo>
                <a:cubicBezTo>
                  <a:pt x="7308" y="32647"/>
                  <a:pt x="0" y="25339"/>
                  <a:pt x="0" y="16324"/>
                </a:cubicBezTo>
                <a:cubicBezTo>
                  <a:pt x="0" y="7309"/>
                  <a:pt x="7308" y="1"/>
                  <a:pt x="16323" y="1"/>
                </a:cubicBezTo>
                <a:cubicBezTo>
                  <a:pt x="25260" y="-77"/>
                  <a:pt x="32568" y="7104"/>
                  <a:pt x="32646" y="16041"/>
                </a:cubicBezTo>
                <a:cubicBezTo>
                  <a:pt x="32647" y="16135"/>
                  <a:pt x="32647" y="16229"/>
                  <a:pt x="32646" y="163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0" name="Google Shape;1200;p20"/>
          <p:cNvSpPr/>
          <p:nvPr/>
        </p:nvSpPr>
        <p:spPr>
          <a:xfrm>
            <a:off x="7893594" y="898635"/>
            <a:ext cx="24485" cy="24484"/>
          </a:xfrm>
          <a:custGeom>
            <a:avLst/>
            <a:gdLst/>
            <a:ahLst/>
            <a:cxnLst/>
            <a:rect l="l" t="t" r="r" b="b"/>
            <a:pathLst>
              <a:path w="32646" h="32646" extrusionOk="0">
                <a:moveTo>
                  <a:pt x="32646" y="16324"/>
                </a:moveTo>
                <a:cubicBezTo>
                  <a:pt x="32646" y="25339"/>
                  <a:pt x="25338" y="32647"/>
                  <a:pt x="16323" y="32647"/>
                </a:cubicBezTo>
                <a:cubicBezTo>
                  <a:pt x="7308" y="32647"/>
                  <a:pt x="0" y="25339"/>
                  <a:pt x="0" y="16324"/>
                </a:cubicBezTo>
                <a:cubicBezTo>
                  <a:pt x="0" y="7309"/>
                  <a:pt x="7308" y="1"/>
                  <a:pt x="16323" y="1"/>
                </a:cubicBezTo>
                <a:cubicBezTo>
                  <a:pt x="25260" y="-77"/>
                  <a:pt x="32568" y="7104"/>
                  <a:pt x="32646" y="16041"/>
                </a:cubicBezTo>
                <a:cubicBezTo>
                  <a:pt x="32647" y="16135"/>
                  <a:pt x="32647" y="16229"/>
                  <a:pt x="32646" y="163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1" name="Google Shape;1201;p20"/>
          <p:cNvSpPr/>
          <p:nvPr/>
        </p:nvSpPr>
        <p:spPr>
          <a:xfrm>
            <a:off x="7728007" y="773575"/>
            <a:ext cx="179096" cy="86434"/>
          </a:xfrm>
          <a:custGeom>
            <a:avLst/>
            <a:gdLst/>
            <a:ahLst/>
            <a:cxnLst/>
            <a:rect l="l" t="t" r="r" b="b"/>
            <a:pathLst>
              <a:path w="238794" h="115246" extrusionOk="0">
                <a:moveTo>
                  <a:pt x="220783" y="0"/>
                </a:moveTo>
                <a:lnTo>
                  <a:pt x="18012" y="0"/>
                </a:lnTo>
                <a:lnTo>
                  <a:pt x="0" y="115246"/>
                </a:lnTo>
                <a:lnTo>
                  <a:pt x="238795" y="115246"/>
                </a:lnTo>
                <a:lnTo>
                  <a:pt x="2207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2" name="Google Shape;1202;p20"/>
          <p:cNvSpPr/>
          <p:nvPr/>
        </p:nvSpPr>
        <p:spPr>
          <a:xfrm>
            <a:off x="7773915" y="739275"/>
            <a:ext cx="87279" cy="16780"/>
          </a:xfrm>
          <a:custGeom>
            <a:avLst/>
            <a:gdLst/>
            <a:ahLst/>
            <a:cxnLst/>
            <a:rect l="l" t="t" r="r" b="b"/>
            <a:pathLst>
              <a:path w="116372" h="22373" extrusionOk="0">
                <a:moveTo>
                  <a:pt x="0" y="0"/>
                </a:moveTo>
                <a:lnTo>
                  <a:pt x="116372" y="0"/>
                </a:lnTo>
                <a:lnTo>
                  <a:pt x="116372" y="22374"/>
                </a:lnTo>
                <a:lnTo>
                  <a:pt x="0" y="22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3" name="Google Shape;1203;p20"/>
          <p:cNvSpPr/>
          <p:nvPr/>
        </p:nvSpPr>
        <p:spPr>
          <a:xfrm>
            <a:off x="7975702" y="837424"/>
            <a:ext cx="35882" cy="35882"/>
          </a:xfrm>
          <a:custGeom>
            <a:avLst/>
            <a:gdLst/>
            <a:ahLst/>
            <a:cxnLst/>
            <a:rect l="l" t="t" r="r" b="b"/>
            <a:pathLst>
              <a:path w="47843" h="47843" extrusionOk="0">
                <a:moveTo>
                  <a:pt x="47844" y="23922"/>
                </a:moveTo>
                <a:cubicBezTo>
                  <a:pt x="47844" y="10710"/>
                  <a:pt x="37134" y="0"/>
                  <a:pt x="23922" y="0"/>
                </a:cubicBezTo>
                <a:cubicBezTo>
                  <a:pt x="10710" y="0"/>
                  <a:pt x="0" y="10710"/>
                  <a:pt x="0" y="23922"/>
                </a:cubicBezTo>
                <a:cubicBezTo>
                  <a:pt x="0" y="37133"/>
                  <a:pt x="10710" y="47843"/>
                  <a:pt x="23922" y="47843"/>
                </a:cubicBezTo>
                <a:cubicBezTo>
                  <a:pt x="37133" y="47843"/>
                  <a:pt x="47844" y="37133"/>
                  <a:pt x="47844" y="239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4" name="Google Shape;1204;p20"/>
          <p:cNvSpPr/>
          <p:nvPr/>
        </p:nvSpPr>
        <p:spPr>
          <a:xfrm>
            <a:off x="7934657" y="876176"/>
            <a:ext cx="106373" cy="131189"/>
          </a:xfrm>
          <a:custGeom>
            <a:avLst/>
            <a:gdLst/>
            <a:ahLst/>
            <a:cxnLst/>
            <a:rect l="l" t="t" r="r" b="b"/>
            <a:pathLst>
              <a:path w="141830" h="174918" extrusionOk="0">
                <a:moveTo>
                  <a:pt x="141407" y="36842"/>
                </a:moveTo>
                <a:lnTo>
                  <a:pt x="141407" y="38812"/>
                </a:lnTo>
                <a:lnTo>
                  <a:pt x="141407" y="38812"/>
                </a:lnTo>
                <a:cubicBezTo>
                  <a:pt x="141407" y="38812"/>
                  <a:pt x="137749" y="63578"/>
                  <a:pt x="134372" y="76805"/>
                </a:cubicBezTo>
                <a:cubicBezTo>
                  <a:pt x="132527" y="80972"/>
                  <a:pt x="127966" y="83223"/>
                  <a:pt x="123537" y="82152"/>
                </a:cubicBezTo>
                <a:cubicBezTo>
                  <a:pt x="118447" y="80257"/>
                  <a:pt x="115472" y="74961"/>
                  <a:pt x="116501" y="69628"/>
                </a:cubicBezTo>
                <a:cubicBezTo>
                  <a:pt x="118330" y="59356"/>
                  <a:pt x="119878" y="49225"/>
                  <a:pt x="121426" y="38952"/>
                </a:cubicBezTo>
                <a:cubicBezTo>
                  <a:pt x="121787" y="38147"/>
                  <a:pt x="121787" y="37225"/>
                  <a:pt x="121426" y="36419"/>
                </a:cubicBezTo>
                <a:cubicBezTo>
                  <a:pt x="117767" y="32198"/>
                  <a:pt x="113827" y="28399"/>
                  <a:pt x="109887" y="24318"/>
                </a:cubicBezTo>
                <a:cubicBezTo>
                  <a:pt x="109887" y="24318"/>
                  <a:pt x="109887" y="24318"/>
                  <a:pt x="109887" y="24318"/>
                </a:cubicBezTo>
                <a:lnTo>
                  <a:pt x="109887" y="26007"/>
                </a:lnTo>
                <a:cubicBezTo>
                  <a:pt x="111294" y="35857"/>
                  <a:pt x="112983" y="45707"/>
                  <a:pt x="114249" y="55557"/>
                </a:cubicBezTo>
                <a:cubicBezTo>
                  <a:pt x="115094" y="62311"/>
                  <a:pt x="115375" y="69628"/>
                  <a:pt x="115938" y="75961"/>
                </a:cubicBezTo>
                <a:cubicBezTo>
                  <a:pt x="115938" y="77649"/>
                  <a:pt x="115938" y="79338"/>
                  <a:pt x="115938" y="81026"/>
                </a:cubicBezTo>
                <a:cubicBezTo>
                  <a:pt x="115938" y="88344"/>
                  <a:pt x="117064" y="95098"/>
                  <a:pt x="117908" y="102837"/>
                </a:cubicBezTo>
                <a:cubicBezTo>
                  <a:pt x="118028" y="108931"/>
                  <a:pt x="118926" y="114984"/>
                  <a:pt x="120582" y="120849"/>
                </a:cubicBezTo>
                <a:cubicBezTo>
                  <a:pt x="124803" y="132810"/>
                  <a:pt x="128462" y="144771"/>
                  <a:pt x="132543" y="156872"/>
                </a:cubicBezTo>
                <a:cubicBezTo>
                  <a:pt x="133088" y="158699"/>
                  <a:pt x="133372" y="160594"/>
                  <a:pt x="133387" y="162501"/>
                </a:cubicBezTo>
                <a:cubicBezTo>
                  <a:pt x="132433" y="168179"/>
                  <a:pt x="127730" y="172476"/>
                  <a:pt x="121989" y="172914"/>
                </a:cubicBezTo>
                <a:cubicBezTo>
                  <a:pt x="116587" y="173673"/>
                  <a:pt x="111463" y="170297"/>
                  <a:pt x="110028" y="165034"/>
                </a:cubicBezTo>
                <a:cubicBezTo>
                  <a:pt x="105384" y="150962"/>
                  <a:pt x="100741" y="136891"/>
                  <a:pt x="95956" y="122819"/>
                </a:cubicBezTo>
                <a:cubicBezTo>
                  <a:pt x="95654" y="121519"/>
                  <a:pt x="95419" y="120204"/>
                  <a:pt x="95253" y="118879"/>
                </a:cubicBezTo>
                <a:cubicBezTo>
                  <a:pt x="95253" y="113532"/>
                  <a:pt x="94268" y="108185"/>
                  <a:pt x="93986" y="102837"/>
                </a:cubicBezTo>
                <a:cubicBezTo>
                  <a:pt x="93986" y="101149"/>
                  <a:pt x="93986" y="100305"/>
                  <a:pt x="91594" y="100445"/>
                </a:cubicBezTo>
                <a:cubicBezTo>
                  <a:pt x="89774" y="100512"/>
                  <a:pt x="87958" y="100226"/>
                  <a:pt x="86247" y="99601"/>
                </a:cubicBezTo>
                <a:cubicBezTo>
                  <a:pt x="84699" y="99601"/>
                  <a:pt x="83995" y="99601"/>
                  <a:pt x="83151" y="101008"/>
                </a:cubicBezTo>
                <a:cubicBezTo>
                  <a:pt x="79774" y="106637"/>
                  <a:pt x="76115" y="112265"/>
                  <a:pt x="72738" y="117894"/>
                </a:cubicBezTo>
                <a:cubicBezTo>
                  <a:pt x="71971" y="119213"/>
                  <a:pt x="71628" y="120736"/>
                  <a:pt x="71753" y="122256"/>
                </a:cubicBezTo>
                <a:cubicBezTo>
                  <a:pt x="73160" y="135202"/>
                  <a:pt x="74427" y="148007"/>
                  <a:pt x="76538" y="160812"/>
                </a:cubicBezTo>
                <a:cubicBezTo>
                  <a:pt x="77870" y="167124"/>
                  <a:pt x="73833" y="173320"/>
                  <a:pt x="67522" y="174652"/>
                </a:cubicBezTo>
                <a:cubicBezTo>
                  <a:pt x="66508" y="174866"/>
                  <a:pt x="65470" y="174944"/>
                  <a:pt x="64436" y="174884"/>
                </a:cubicBezTo>
                <a:cubicBezTo>
                  <a:pt x="58914" y="175327"/>
                  <a:pt x="53968" y="171480"/>
                  <a:pt x="53038" y="166019"/>
                </a:cubicBezTo>
                <a:cubicBezTo>
                  <a:pt x="51068" y="150118"/>
                  <a:pt x="49239" y="134358"/>
                  <a:pt x="47268" y="118598"/>
                </a:cubicBezTo>
                <a:cubicBezTo>
                  <a:pt x="46963" y="116081"/>
                  <a:pt x="47561" y="113537"/>
                  <a:pt x="48957" y="111421"/>
                </a:cubicBezTo>
                <a:cubicBezTo>
                  <a:pt x="55008" y="101993"/>
                  <a:pt x="60918" y="92284"/>
                  <a:pt x="66828" y="83278"/>
                </a:cubicBezTo>
                <a:cubicBezTo>
                  <a:pt x="67360" y="82434"/>
                  <a:pt x="67652" y="81461"/>
                  <a:pt x="67672" y="80464"/>
                </a:cubicBezTo>
                <a:lnTo>
                  <a:pt x="64295" y="58934"/>
                </a:lnTo>
                <a:cubicBezTo>
                  <a:pt x="63451" y="53868"/>
                  <a:pt x="62747" y="48662"/>
                  <a:pt x="61903" y="43033"/>
                </a:cubicBezTo>
                <a:cubicBezTo>
                  <a:pt x="60211" y="44985"/>
                  <a:pt x="58659" y="47054"/>
                  <a:pt x="57260" y="49225"/>
                </a:cubicBezTo>
                <a:cubicBezTo>
                  <a:pt x="55039" y="53191"/>
                  <a:pt x="50211" y="54880"/>
                  <a:pt x="46002" y="53165"/>
                </a:cubicBezTo>
                <a:lnTo>
                  <a:pt x="7446" y="43596"/>
                </a:lnTo>
                <a:cubicBezTo>
                  <a:pt x="2355" y="42500"/>
                  <a:pt x="-882" y="37485"/>
                  <a:pt x="213" y="32395"/>
                </a:cubicBezTo>
                <a:cubicBezTo>
                  <a:pt x="268" y="32139"/>
                  <a:pt x="334" y="31886"/>
                  <a:pt x="410" y="31635"/>
                </a:cubicBezTo>
                <a:cubicBezTo>
                  <a:pt x="1423" y="26448"/>
                  <a:pt x="6448" y="23064"/>
                  <a:pt x="11635" y="24077"/>
                </a:cubicBezTo>
                <a:cubicBezTo>
                  <a:pt x="11787" y="24107"/>
                  <a:pt x="11939" y="24140"/>
                  <a:pt x="12089" y="24177"/>
                </a:cubicBezTo>
                <a:lnTo>
                  <a:pt x="41359" y="31354"/>
                </a:lnTo>
                <a:cubicBezTo>
                  <a:pt x="42679" y="31849"/>
                  <a:pt x="44158" y="31233"/>
                  <a:pt x="44736" y="29947"/>
                </a:cubicBezTo>
                <a:lnTo>
                  <a:pt x="59511" y="10387"/>
                </a:lnTo>
                <a:cubicBezTo>
                  <a:pt x="60171" y="9377"/>
                  <a:pt x="61033" y="8514"/>
                  <a:pt x="62044" y="7854"/>
                </a:cubicBezTo>
                <a:cubicBezTo>
                  <a:pt x="70065" y="3347"/>
                  <a:pt x="79161" y="1109"/>
                  <a:pt x="88358" y="1381"/>
                </a:cubicBezTo>
                <a:cubicBezTo>
                  <a:pt x="94669" y="1591"/>
                  <a:pt x="100986" y="1166"/>
                  <a:pt x="107214" y="115"/>
                </a:cubicBezTo>
                <a:cubicBezTo>
                  <a:pt x="110009" y="-347"/>
                  <a:pt x="112853" y="601"/>
                  <a:pt x="114812" y="2648"/>
                </a:cubicBezTo>
                <a:cubicBezTo>
                  <a:pt x="122552" y="10528"/>
                  <a:pt x="130432" y="18408"/>
                  <a:pt x="138452" y="26147"/>
                </a:cubicBezTo>
                <a:cubicBezTo>
                  <a:pt x="141383" y="28865"/>
                  <a:pt x="142527" y="33005"/>
                  <a:pt x="141407" y="368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5" name="Google Shape;1205;p20"/>
          <p:cNvSpPr/>
          <p:nvPr/>
        </p:nvSpPr>
        <p:spPr>
          <a:xfrm>
            <a:off x="7631397" y="1047860"/>
            <a:ext cx="39725" cy="52141"/>
          </a:xfrm>
          <a:custGeom>
            <a:avLst/>
            <a:gdLst/>
            <a:ahLst/>
            <a:cxnLst/>
            <a:rect l="l" t="t" r="r" b="b"/>
            <a:pathLst>
              <a:path w="52967" h="69521" extrusionOk="0">
                <a:moveTo>
                  <a:pt x="1746" y="51931"/>
                </a:moveTo>
                <a:cubicBezTo>
                  <a:pt x="3709" y="50037"/>
                  <a:pt x="6819" y="50037"/>
                  <a:pt x="8782" y="51931"/>
                </a:cubicBezTo>
                <a:cubicBezTo>
                  <a:pt x="13933" y="56386"/>
                  <a:pt x="20415" y="59008"/>
                  <a:pt x="27215" y="59389"/>
                </a:cubicBezTo>
                <a:cubicBezTo>
                  <a:pt x="31512" y="59467"/>
                  <a:pt x="35732" y="58241"/>
                  <a:pt x="39317" y="55871"/>
                </a:cubicBezTo>
                <a:cubicBezTo>
                  <a:pt x="41719" y="54309"/>
                  <a:pt x="43234" y="51696"/>
                  <a:pt x="43398" y="48835"/>
                </a:cubicBezTo>
                <a:cubicBezTo>
                  <a:pt x="43423" y="47744"/>
                  <a:pt x="43129" y="46668"/>
                  <a:pt x="42553" y="45740"/>
                </a:cubicBezTo>
                <a:cubicBezTo>
                  <a:pt x="41882" y="44568"/>
                  <a:pt x="40910" y="43597"/>
                  <a:pt x="39739" y="42925"/>
                </a:cubicBezTo>
                <a:cubicBezTo>
                  <a:pt x="35632" y="40624"/>
                  <a:pt x="31156" y="39052"/>
                  <a:pt x="26512" y="38282"/>
                </a:cubicBezTo>
                <a:lnTo>
                  <a:pt x="26512" y="38282"/>
                </a:lnTo>
                <a:cubicBezTo>
                  <a:pt x="22209" y="37552"/>
                  <a:pt x="18007" y="36324"/>
                  <a:pt x="13988" y="34623"/>
                </a:cubicBezTo>
                <a:cubicBezTo>
                  <a:pt x="10381" y="32968"/>
                  <a:pt x="7310" y="30335"/>
                  <a:pt x="5123" y="27024"/>
                </a:cubicBezTo>
                <a:cubicBezTo>
                  <a:pt x="3607" y="24679"/>
                  <a:pt x="2823" y="21936"/>
                  <a:pt x="2871" y="19144"/>
                </a:cubicBezTo>
                <a:cubicBezTo>
                  <a:pt x="3102" y="13500"/>
                  <a:pt x="5967" y="8290"/>
                  <a:pt x="10611" y="5073"/>
                </a:cubicBezTo>
                <a:cubicBezTo>
                  <a:pt x="15512" y="1648"/>
                  <a:pt x="21378" y="-126"/>
                  <a:pt x="27356" y="7"/>
                </a:cubicBezTo>
                <a:cubicBezTo>
                  <a:pt x="34973" y="374"/>
                  <a:pt x="42294" y="3076"/>
                  <a:pt x="48322" y="7746"/>
                </a:cubicBezTo>
                <a:cubicBezTo>
                  <a:pt x="50572" y="9291"/>
                  <a:pt x="51194" y="12339"/>
                  <a:pt x="49730" y="14641"/>
                </a:cubicBezTo>
                <a:cubicBezTo>
                  <a:pt x="48253" y="16926"/>
                  <a:pt x="45205" y="17581"/>
                  <a:pt x="42920" y="16105"/>
                </a:cubicBezTo>
                <a:cubicBezTo>
                  <a:pt x="42891" y="16087"/>
                  <a:pt x="42863" y="16068"/>
                  <a:pt x="42835" y="16049"/>
                </a:cubicBezTo>
                <a:cubicBezTo>
                  <a:pt x="38419" y="12469"/>
                  <a:pt x="33023" y="10310"/>
                  <a:pt x="27356" y="9857"/>
                </a:cubicBezTo>
                <a:cubicBezTo>
                  <a:pt x="23499" y="9811"/>
                  <a:pt x="19720" y="10940"/>
                  <a:pt x="16521" y="13094"/>
                </a:cubicBezTo>
                <a:cubicBezTo>
                  <a:pt x="14340" y="14413"/>
                  <a:pt x="12966" y="16738"/>
                  <a:pt x="12862" y="19285"/>
                </a:cubicBezTo>
                <a:cubicBezTo>
                  <a:pt x="12636" y="20162"/>
                  <a:pt x="12636" y="21082"/>
                  <a:pt x="12862" y="21959"/>
                </a:cubicBezTo>
                <a:cubicBezTo>
                  <a:pt x="13614" y="22939"/>
                  <a:pt x="14516" y="23794"/>
                  <a:pt x="15536" y="24492"/>
                </a:cubicBezTo>
                <a:cubicBezTo>
                  <a:pt x="19276" y="26631"/>
                  <a:pt x="23378" y="28062"/>
                  <a:pt x="27637" y="28713"/>
                </a:cubicBezTo>
                <a:lnTo>
                  <a:pt x="27638" y="28713"/>
                </a:lnTo>
                <a:cubicBezTo>
                  <a:pt x="32239" y="29544"/>
                  <a:pt x="36726" y="30913"/>
                  <a:pt x="41006" y="32794"/>
                </a:cubicBezTo>
                <a:cubicBezTo>
                  <a:pt x="44935" y="34496"/>
                  <a:pt x="48302" y="37277"/>
                  <a:pt x="50716" y="40815"/>
                </a:cubicBezTo>
                <a:cubicBezTo>
                  <a:pt x="52196" y="43279"/>
                  <a:pt x="52975" y="46101"/>
                  <a:pt x="52967" y="48976"/>
                </a:cubicBezTo>
                <a:cubicBezTo>
                  <a:pt x="52759" y="55032"/>
                  <a:pt x="49675" y="60625"/>
                  <a:pt x="44665" y="64033"/>
                </a:cubicBezTo>
                <a:cubicBezTo>
                  <a:pt x="39416" y="67660"/>
                  <a:pt x="33174" y="69577"/>
                  <a:pt x="26794" y="69521"/>
                </a:cubicBezTo>
                <a:cubicBezTo>
                  <a:pt x="17708" y="69038"/>
                  <a:pt x="9021" y="65632"/>
                  <a:pt x="2028" y="59811"/>
                </a:cubicBezTo>
                <a:cubicBezTo>
                  <a:pt x="-211" y="58133"/>
                  <a:pt x="-665" y="54958"/>
                  <a:pt x="1012" y="52720"/>
                </a:cubicBezTo>
                <a:cubicBezTo>
                  <a:pt x="1228" y="52431"/>
                  <a:pt x="1474" y="52167"/>
                  <a:pt x="1746" y="519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6" name="Google Shape;1206;p20"/>
          <p:cNvSpPr/>
          <p:nvPr/>
        </p:nvSpPr>
        <p:spPr>
          <a:xfrm>
            <a:off x="7680303" y="1047190"/>
            <a:ext cx="44909" cy="52218"/>
          </a:xfrm>
          <a:custGeom>
            <a:avLst/>
            <a:gdLst/>
            <a:ahLst/>
            <a:cxnLst/>
            <a:rect l="l" t="t" r="r" b="b"/>
            <a:pathLst>
              <a:path w="59879" h="69624" extrusionOk="0">
                <a:moveTo>
                  <a:pt x="0" y="34813"/>
                </a:moveTo>
                <a:cubicBezTo>
                  <a:pt x="513" y="15080"/>
                  <a:pt x="16926" y="-501"/>
                  <a:pt x="36659" y="12"/>
                </a:cubicBezTo>
                <a:cubicBezTo>
                  <a:pt x="44356" y="212"/>
                  <a:pt x="51783" y="2893"/>
                  <a:pt x="57835" y="7655"/>
                </a:cubicBezTo>
                <a:cubicBezTo>
                  <a:pt x="60122" y="9588"/>
                  <a:pt x="60550" y="12950"/>
                  <a:pt x="58820" y="15395"/>
                </a:cubicBezTo>
                <a:cubicBezTo>
                  <a:pt x="56886" y="17682"/>
                  <a:pt x="53525" y="18110"/>
                  <a:pt x="51080" y="16380"/>
                </a:cubicBezTo>
                <a:cubicBezTo>
                  <a:pt x="46674" y="12800"/>
                  <a:pt x="41137" y="10905"/>
                  <a:pt x="35461" y="11032"/>
                </a:cubicBezTo>
                <a:cubicBezTo>
                  <a:pt x="29012" y="11115"/>
                  <a:pt x="22831" y="13627"/>
                  <a:pt x="18153" y="18068"/>
                </a:cubicBezTo>
                <a:cubicBezTo>
                  <a:pt x="8866" y="27245"/>
                  <a:pt x="8777" y="42213"/>
                  <a:pt x="17954" y="51500"/>
                </a:cubicBezTo>
                <a:cubicBezTo>
                  <a:pt x="18020" y="51567"/>
                  <a:pt x="18086" y="51633"/>
                  <a:pt x="18153" y="51699"/>
                </a:cubicBezTo>
                <a:cubicBezTo>
                  <a:pt x="22844" y="56101"/>
                  <a:pt x="29028" y="58564"/>
                  <a:pt x="35461" y="58594"/>
                </a:cubicBezTo>
                <a:cubicBezTo>
                  <a:pt x="41133" y="58698"/>
                  <a:pt x="46662" y="56805"/>
                  <a:pt x="51080" y="53247"/>
                </a:cubicBezTo>
                <a:cubicBezTo>
                  <a:pt x="53575" y="51618"/>
                  <a:pt x="56893" y="52100"/>
                  <a:pt x="58820" y="54373"/>
                </a:cubicBezTo>
                <a:cubicBezTo>
                  <a:pt x="60482" y="56834"/>
                  <a:pt x="60061" y="60147"/>
                  <a:pt x="57835" y="62112"/>
                </a:cubicBezTo>
                <a:cubicBezTo>
                  <a:pt x="42165" y="74245"/>
                  <a:pt x="19627" y="71378"/>
                  <a:pt x="7494" y="55708"/>
                </a:cubicBezTo>
                <a:cubicBezTo>
                  <a:pt x="2851" y="49710"/>
                  <a:pt x="227" y="42395"/>
                  <a:pt x="0" y="348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7" name="Google Shape;1207;p20"/>
          <p:cNvSpPr/>
          <p:nvPr/>
        </p:nvSpPr>
        <p:spPr>
          <a:xfrm>
            <a:off x="7738453" y="1049447"/>
            <a:ext cx="34830" cy="50132"/>
          </a:xfrm>
          <a:custGeom>
            <a:avLst/>
            <a:gdLst/>
            <a:ahLst/>
            <a:cxnLst/>
            <a:rect l="l" t="t" r="r" b="b"/>
            <a:pathLst>
              <a:path w="46440" h="66843" extrusionOk="0">
                <a:moveTo>
                  <a:pt x="2" y="61636"/>
                </a:moveTo>
                <a:lnTo>
                  <a:pt x="2" y="5349"/>
                </a:ln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cubicBezTo>
                  <a:pt x="8223" y="-77"/>
                  <a:pt x="10617" y="2190"/>
                  <a:pt x="10696" y="5064"/>
                </a:cubicBezTo>
                <a:cubicBezTo>
                  <a:pt x="10699" y="5159"/>
                  <a:pt x="10699" y="5254"/>
                  <a:pt x="10696" y="5349"/>
                </a:cubicBezTo>
                <a:lnTo>
                  <a:pt x="10697" y="28427"/>
                </a:lnTo>
                <a:lnTo>
                  <a:pt x="35744" y="28427"/>
                </a:lnTo>
                <a:lnTo>
                  <a:pt x="35744" y="5349"/>
                </a:lnTo>
                <a:cubicBezTo>
                  <a:pt x="35665" y="2475"/>
                  <a:pt x="37931" y="81"/>
                  <a:pt x="40806" y="2"/>
                </a:cubicBezTo>
                <a:cubicBezTo>
                  <a:pt x="40901" y="-1"/>
                  <a:pt x="40996" y="-1"/>
                  <a:pt x="41091" y="2"/>
                </a:cubicBezTo>
                <a:cubicBezTo>
                  <a:pt x="43965" y="-77"/>
                  <a:pt x="46359" y="2190"/>
                  <a:pt x="46438" y="5064"/>
                </a:cubicBezTo>
                <a:cubicBezTo>
                  <a:pt x="46441" y="5159"/>
                  <a:pt x="46441" y="5254"/>
                  <a:pt x="46438" y="5349"/>
                </a:cubicBezTo>
                <a:lnTo>
                  <a:pt x="46438" y="61636"/>
                </a:lnTo>
                <a:cubicBezTo>
                  <a:pt x="46439" y="64511"/>
                  <a:pt x="44109" y="66843"/>
                  <a:pt x="41233" y="66844"/>
                </a:cubicBezTo>
                <a:cubicBezTo>
                  <a:pt x="41186" y="66844"/>
                  <a:pt x="41138" y="66843"/>
                  <a:pt x="41091" y="66842"/>
                </a:cubicBezTo>
                <a:cubicBezTo>
                  <a:pt x="38216" y="66920"/>
                  <a:pt x="35823" y="64653"/>
                  <a:pt x="35746" y="61778"/>
                </a:cubicBezTo>
                <a:cubicBezTo>
                  <a:pt x="35744" y="61731"/>
                  <a:pt x="35744" y="61683"/>
                  <a:pt x="35744" y="61636"/>
                </a:cubicBezTo>
                <a:lnTo>
                  <a:pt x="35744" y="38417"/>
                </a:lnTo>
                <a:lnTo>
                  <a:pt x="10697" y="38417"/>
                </a:lnTo>
                <a:lnTo>
                  <a:pt x="10697" y="61636"/>
                </a:lnTo>
                <a:cubicBezTo>
                  <a:pt x="10697" y="64511"/>
                  <a:pt x="8367" y="66843"/>
                  <a:pt x="5492" y="66844"/>
                </a:cubicBezTo>
                <a:cubicBezTo>
                  <a:pt x="5444" y="66844"/>
                  <a:pt x="5397" y="66843"/>
                  <a:pt x="5349" y="66842"/>
                </a:cubicBezTo>
                <a:cubicBezTo>
                  <a:pt x="2475" y="66920"/>
                  <a:pt x="82" y="64653"/>
                  <a:pt x="4" y="61778"/>
                </a:cubicBezTo>
                <a:cubicBezTo>
                  <a:pt x="3" y="61731"/>
                  <a:pt x="2" y="61683"/>
                  <a:pt x="2" y="616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8" name="Google Shape;1208;p20"/>
          <p:cNvSpPr/>
          <p:nvPr/>
        </p:nvSpPr>
        <p:spPr>
          <a:xfrm>
            <a:off x="7785413" y="1047232"/>
            <a:ext cx="49487" cy="52135"/>
          </a:xfrm>
          <a:custGeom>
            <a:avLst/>
            <a:gdLst/>
            <a:ahLst/>
            <a:cxnLst/>
            <a:rect l="l" t="t" r="r" b="b"/>
            <a:pathLst>
              <a:path w="65983" h="69513" extrusionOk="0">
                <a:moveTo>
                  <a:pt x="56294" y="10413"/>
                </a:moveTo>
                <a:cubicBezTo>
                  <a:pt x="69214" y="24125"/>
                  <a:pt x="69214" y="45529"/>
                  <a:pt x="56294" y="59241"/>
                </a:cubicBezTo>
                <a:cubicBezTo>
                  <a:pt x="50370" y="65733"/>
                  <a:pt x="42004" y="69457"/>
                  <a:pt x="33216" y="69514"/>
                </a:cubicBezTo>
                <a:cubicBezTo>
                  <a:pt x="24212" y="69516"/>
                  <a:pt x="15606" y="65799"/>
                  <a:pt x="9435" y="59241"/>
                </a:cubicBezTo>
                <a:cubicBezTo>
                  <a:pt x="-3145" y="45396"/>
                  <a:pt x="-3145" y="24258"/>
                  <a:pt x="9435" y="10413"/>
                </a:cubicBezTo>
                <a:cubicBezTo>
                  <a:pt x="15552" y="3761"/>
                  <a:pt x="24180" y="-17"/>
                  <a:pt x="33216" y="0"/>
                </a:cubicBezTo>
                <a:cubicBezTo>
                  <a:pt x="42038" y="41"/>
                  <a:pt x="50426" y="3826"/>
                  <a:pt x="56294" y="10413"/>
                </a:cubicBezTo>
                <a:close/>
                <a:moveTo>
                  <a:pt x="55027" y="34757"/>
                </a:moveTo>
                <a:cubicBezTo>
                  <a:pt x="54996" y="28502"/>
                  <a:pt x="52638" y="22483"/>
                  <a:pt x="48414" y="17871"/>
                </a:cubicBezTo>
                <a:cubicBezTo>
                  <a:pt x="40792" y="9361"/>
                  <a:pt x="27714" y="8641"/>
                  <a:pt x="19205" y="16263"/>
                </a:cubicBezTo>
                <a:cubicBezTo>
                  <a:pt x="18640" y="16769"/>
                  <a:pt x="18103" y="17306"/>
                  <a:pt x="17597" y="17871"/>
                </a:cubicBezTo>
                <a:cubicBezTo>
                  <a:pt x="13324" y="22453"/>
                  <a:pt x="10960" y="28492"/>
                  <a:pt x="10983" y="34757"/>
                </a:cubicBezTo>
                <a:cubicBezTo>
                  <a:pt x="10931" y="41027"/>
                  <a:pt x="13300" y="47076"/>
                  <a:pt x="17597" y="51643"/>
                </a:cubicBezTo>
                <a:cubicBezTo>
                  <a:pt x="25219" y="60153"/>
                  <a:pt x="38296" y="60872"/>
                  <a:pt x="46806" y="53250"/>
                </a:cubicBezTo>
                <a:cubicBezTo>
                  <a:pt x="47371" y="52744"/>
                  <a:pt x="47907" y="52208"/>
                  <a:pt x="48414" y="51643"/>
                </a:cubicBezTo>
                <a:cubicBezTo>
                  <a:pt x="52662" y="47045"/>
                  <a:pt x="55023" y="41017"/>
                  <a:pt x="55027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9" name="Google Shape;1209;p20"/>
          <p:cNvSpPr/>
          <p:nvPr/>
        </p:nvSpPr>
        <p:spPr>
          <a:xfrm>
            <a:off x="7846195" y="1047232"/>
            <a:ext cx="49615" cy="52135"/>
          </a:xfrm>
          <a:custGeom>
            <a:avLst/>
            <a:gdLst/>
            <a:ahLst/>
            <a:cxnLst/>
            <a:rect l="l" t="t" r="r" b="b"/>
            <a:pathLst>
              <a:path w="66154" h="69513" extrusionOk="0">
                <a:moveTo>
                  <a:pt x="56304" y="10413"/>
                </a:moveTo>
                <a:cubicBezTo>
                  <a:pt x="69439" y="24039"/>
                  <a:pt x="69439" y="45615"/>
                  <a:pt x="56304" y="59241"/>
                </a:cubicBezTo>
                <a:cubicBezTo>
                  <a:pt x="50401" y="65762"/>
                  <a:pt x="42022" y="69491"/>
                  <a:pt x="33226" y="69514"/>
                </a:cubicBezTo>
                <a:cubicBezTo>
                  <a:pt x="24260" y="69528"/>
                  <a:pt x="15694" y="65805"/>
                  <a:pt x="9586" y="59241"/>
                </a:cubicBezTo>
                <a:cubicBezTo>
                  <a:pt x="-3195" y="45475"/>
                  <a:pt x="-3195" y="24180"/>
                  <a:pt x="9586" y="10413"/>
                </a:cubicBezTo>
                <a:cubicBezTo>
                  <a:pt x="15649" y="3768"/>
                  <a:pt x="24232" y="-12"/>
                  <a:pt x="33226" y="0"/>
                </a:cubicBezTo>
                <a:cubicBezTo>
                  <a:pt x="42052" y="23"/>
                  <a:pt x="50447" y="3811"/>
                  <a:pt x="56304" y="10413"/>
                </a:cubicBezTo>
                <a:close/>
                <a:moveTo>
                  <a:pt x="55038" y="34757"/>
                </a:moveTo>
                <a:cubicBezTo>
                  <a:pt x="55044" y="28521"/>
                  <a:pt x="52738" y="22504"/>
                  <a:pt x="48565" y="17871"/>
                </a:cubicBezTo>
                <a:cubicBezTo>
                  <a:pt x="40870" y="9322"/>
                  <a:pt x="27702" y="8630"/>
                  <a:pt x="19153" y="16325"/>
                </a:cubicBezTo>
                <a:cubicBezTo>
                  <a:pt x="18611" y="16813"/>
                  <a:pt x="18095" y="17329"/>
                  <a:pt x="17607" y="17871"/>
                </a:cubicBezTo>
                <a:cubicBezTo>
                  <a:pt x="13335" y="22453"/>
                  <a:pt x="10970" y="28492"/>
                  <a:pt x="10993" y="34757"/>
                </a:cubicBezTo>
                <a:cubicBezTo>
                  <a:pt x="10941" y="41027"/>
                  <a:pt x="13310" y="47076"/>
                  <a:pt x="17607" y="51643"/>
                </a:cubicBezTo>
                <a:cubicBezTo>
                  <a:pt x="25302" y="60191"/>
                  <a:pt x="38470" y="60883"/>
                  <a:pt x="47019" y="53188"/>
                </a:cubicBezTo>
                <a:cubicBezTo>
                  <a:pt x="47561" y="52701"/>
                  <a:pt x="48077" y="52185"/>
                  <a:pt x="48565" y="51643"/>
                </a:cubicBezTo>
                <a:cubicBezTo>
                  <a:pt x="52762" y="47024"/>
                  <a:pt x="55072" y="40998"/>
                  <a:pt x="55038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0" name="Google Shape;1210;p20"/>
          <p:cNvSpPr/>
          <p:nvPr/>
        </p:nvSpPr>
        <p:spPr>
          <a:xfrm>
            <a:off x="7909613" y="1049448"/>
            <a:ext cx="31685" cy="50657"/>
          </a:xfrm>
          <a:custGeom>
            <a:avLst/>
            <a:gdLst/>
            <a:ahLst/>
            <a:cxnLst/>
            <a:rect l="l" t="t" r="r" b="b"/>
            <a:pathLst>
              <a:path w="42246" h="67543" extrusionOk="0">
                <a:moveTo>
                  <a:pt x="30" y="61634"/>
                </a:moveTo>
                <a:lnTo>
                  <a:pt x="30" y="5347"/>
                </a:lnTo>
                <a:cubicBezTo>
                  <a:pt x="30" y="2394"/>
                  <a:pt x="2424" y="0"/>
                  <a:pt x="5377" y="0"/>
                </a:cubicBezTo>
                <a:cubicBezTo>
                  <a:pt x="8354" y="-1"/>
                  <a:pt x="10789" y="2371"/>
                  <a:pt x="10865" y="5347"/>
                </a:cubicBezTo>
                <a:lnTo>
                  <a:pt x="10865" y="56849"/>
                </a:lnTo>
                <a:lnTo>
                  <a:pt x="37038" y="56849"/>
                </a:lnTo>
                <a:cubicBezTo>
                  <a:pt x="39990" y="56926"/>
                  <a:pt x="42321" y="59381"/>
                  <a:pt x="42245" y="62334"/>
                </a:cubicBezTo>
                <a:cubicBezTo>
                  <a:pt x="42245" y="62335"/>
                  <a:pt x="42245" y="62336"/>
                  <a:pt x="42245" y="62337"/>
                </a:cubicBezTo>
                <a:cubicBezTo>
                  <a:pt x="42171" y="65182"/>
                  <a:pt x="39882" y="67470"/>
                  <a:pt x="37038" y="67544"/>
                </a:cubicBezTo>
                <a:lnTo>
                  <a:pt x="5377" y="67544"/>
                </a:lnTo>
                <a:cubicBezTo>
                  <a:pt x="2424" y="67560"/>
                  <a:pt x="16" y="65179"/>
                  <a:pt x="0" y="62226"/>
                </a:cubicBezTo>
                <a:cubicBezTo>
                  <a:pt x="-1" y="62028"/>
                  <a:pt x="9" y="61830"/>
                  <a:pt x="30" y="616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1" name="Google Shape;1211;p20"/>
          <p:cNvSpPr/>
          <p:nvPr/>
        </p:nvSpPr>
        <p:spPr>
          <a:xfrm>
            <a:off x="7971880" y="1049448"/>
            <a:ext cx="32845" cy="50665"/>
          </a:xfrm>
          <a:custGeom>
            <a:avLst/>
            <a:gdLst/>
            <a:ahLst/>
            <a:cxnLst/>
            <a:rect l="l" t="t" r="r" b="b"/>
            <a:pathLst>
              <a:path w="43793" h="67553" extrusionOk="0">
                <a:moveTo>
                  <a:pt x="31" y="61634"/>
                </a:moveTo>
                <a:lnTo>
                  <a:pt x="31" y="5347"/>
                </a:lnTo>
                <a:cubicBezTo>
                  <a:pt x="-47" y="2473"/>
                  <a:pt x="2220" y="80"/>
                  <a:pt x="5094" y="2"/>
                </a:cubicBezTo>
                <a:cubicBezTo>
                  <a:pt x="5142" y="1"/>
                  <a:pt x="5189" y="0"/>
                  <a:pt x="5237" y="0"/>
                </a:cubicBezTo>
                <a:lnTo>
                  <a:pt x="19309" y="0"/>
                </a:lnTo>
                <a:cubicBezTo>
                  <a:pt x="29411" y="0"/>
                  <a:pt x="37601" y="8190"/>
                  <a:pt x="37601" y="18293"/>
                </a:cubicBezTo>
                <a:cubicBezTo>
                  <a:pt x="37664" y="22304"/>
                  <a:pt x="36375" y="26220"/>
                  <a:pt x="33943" y="29410"/>
                </a:cubicBezTo>
                <a:cubicBezTo>
                  <a:pt x="39992" y="33161"/>
                  <a:pt x="43707" y="39741"/>
                  <a:pt x="43793" y="46859"/>
                </a:cubicBezTo>
                <a:cubicBezTo>
                  <a:pt x="43793" y="58283"/>
                  <a:pt x="34532" y="67544"/>
                  <a:pt x="23108" y="67544"/>
                </a:cubicBezTo>
                <a:lnTo>
                  <a:pt x="5659" y="67544"/>
                </a:lnTo>
                <a:cubicBezTo>
                  <a:pt x="2711" y="67716"/>
                  <a:pt x="181" y="65466"/>
                  <a:pt x="9" y="62518"/>
                </a:cubicBezTo>
                <a:cubicBezTo>
                  <a:pt x="-8" y="62223"/>
                  <a:pt x="-1" y="61927"/>
                  <a:pt x="31" y="61634"/>
                </a:cubicBezTo>
                <a:close/>
                <a:moveTo>
                  <a:pt x="10725" y="25470"/>
                </a:moveTo>
                <a:lnTo>
                  <a:pt x="19027" y="25470"/>
                </a:lnTo>
                <a:cubicBezTo>
                  <a:pt x="23269" y="25318"/>
                  <a:pt x="26629" y="21834"/>
                  <a:pt x="26626" y="17590"/>
                </a:cubicBezTo>
                <a:cubicBezTo>
                  <a:pt x="26626" y="13393"/>
                  <a:pt x="23224" y="9991"/>
                  <a:pt x="19027" y="9991"/>
                </a:cubicBezTo>
                <a:lnTo>
                  <a:pt x="10725" y="9991"/>
                </a:lnTo>
                <a:close/>
                <a:moveTo>
                  <a:pt x="10725" y="56146"/>
                </a:moveTo>
                <a:lnTo>
                  <a:pt x="22826" y="56146"/>
                </a:lnTo>
                <a:cubicBezTo>
                  <a:pt x="28266" y="56146"/>
                  <a:pt x="32677" y="51737"/>
                  <a:pt x="32678" y="46297"/>
                </a:cubicBezTo>
                <a:cubicBezTo>
                  <a:pt x="32678" y="46249"/>
                  <a:pt x="32677" y="46202"/>
                  <a:pt x="32677" y="46155"/>
                </a:cubicBezTo>
                <a:cubicBezTo>
                  <a:pt x="32677" y="40692"/>
                  <a:pt x="28289" y="36241"/>
                  <a:pt x="22826" y="36164"/>
                </a:cubicBezTo>
                <a:lnTo>
                  <a:pt x="10725" y="361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2" name="Google Shape;1212;p20"/>
          <p:cNvSpPr/>
          <p:nvPr/>
        </p:nvSpPr>
        <p:spPr>
          <a:xfrm>
            <a:off x="8015066" y="1048497"/>
            <a:ext cx="41900" cy="50869"/>
          </a:xfrm>
          <a:custGeom>
            <a:avLst/>
            <a:gdLst/>
            <a:ahLst/>
            <a:cxnLst/>
            <a:rect l="l" t="t" r="r" b="b"/>
            <a:pathLst>
              <a:path w="55867" h="67826" extrusionOk="0">
                <a:moveTo>
                  <a:pt x="28145" y="67827"/>
                </a:moveTo>
                <a:cubicBezTo>
                  <a:pt x="12602" y="67827"/>
                  <a:pt x="2" y="55227"/>
                  <a:pt x="2" y="39684"/>
                </a:cubicBezTo>
                <a:lnTo>
                  <a:pt x="2" y="5349"/>
                </a:ln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cubicBezTo>
                  <a:pt x="8302" y="2"/>
                  <a:pt x="10696" y="2396"/>
                  <a:pt x="10696" y="5349"/>
                </a:cubicBezTo>
                <a:lnTo>
                  <a:pt x="10697" y="39684"/>
                </a:lnTo>
                <a:cubicBezTo>
                  <a:pt x="11558" y="49204"/>
                  <a:pt x="19973" y="56224"/>
                  <a:pt x="29493" y="55362"/>
                </a:cubicBezTo>
                <a:cubicBezTo>
                  <a:pt x="37820" y="54609"/>
                  <a:pt x="44419" y="48011"/>
                  <a:pt x="45172" y="39684"/>
                </a:cubicBezTo>
                <a:lnTo>
                  <a:pt x="45172" y="5349"/>
                </a:lnTo>
                <a:cubicBezTo>
                  <a:pt x="45093" y="2475"/>
                  <a:pt x="47359" y="81"/>
                  <a:pt x="50233" y="2"/>
                </a:cubicBezTo>
                <a:cubicBezTo>
                  <a:pt x="50328" y="-1"/>
                  <a:pt x="50424" y="-1"/>
                  <a:pt x="50519" y="2"/>
                </a:cubicBezTo>
                <a:cubicBezTo>
                  <a:pt x="53393" y="-77"/>
                  <a:pt x="55787" y="2190"/>
                  <a:pt x="55866" y="5064"/>
                </a:cubicBezTo>
                <a:cubicBezTo>
                  <a:pt x="55868" y="5159"/>
                  <a:pt x="55868" y="5254"/>
                  <a:pt x="55866" y="5349"/>
                </a:cubicBezTo>
                <a:lnTo>
                  <a:pt x="55866" y="39684"/>
                </a:lnTo>
                <a:cubicBezTo>
                  <a:pt x="55868" y="55063"/>
                  <a:pt x="43523" y="67596"/>
                  <a:pt x="28145" y="678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3" name="Google Shape;1213;p20"/>
          <p:cNvSpPr/>
          <p:nvPr/>
        </p:nvSpPr>
        <p:spPr>
          <a:xfrm>
            <a:off x="8071455" y="1047860"/>
            <a:ext cx="39967" cy="52141"/>
          </a:xfrm>
          <a:custGeom>
            <a:avLst/>
            <a:gdLst/>
            <a:ahLst/>
            <a:cxnLst/>
            <a:rect l="l" t="t" r="r" b="b"/>
            <a:pathLst>
              <a:path w="53289" h="69522" extrusionOk="0">
                <a:moveTo>
                  <a:pt x="1506" y="51931"/>
                </a:moveTo>
                <a:cubicBezTo>
                  <a:pt x="3469" y="50037"/>
                  <a:pt x="6579" y="50037"/>
                  <a:pt x="8542" y="51931"/>
                </a:cubicBezTo>
                <a:cubicBezTo>
                  <a:pt x="13704" y="56368"/>
                  <a:pt x="20180" y="58988"/>
                  <a:pt x="26976" y="59389"/>
                </a:cubicBezTo>
                <a:cubicBezTo>
                  <a:pt x="31275" y="59485"/>
                  <a:pt x="35499" y="58257"/>
                  <a:pt x="39077" y="55871"/>
                </a:cubicBezTo>
                <a:cubicBezTo>
                  <a:pt x="41568" y="54375"/>
                  <a:pt x="43151" y="51737"/>
                  <a:pt x="43298" y="48835"/>
                </a:cubicBezTo>
                <a:cubicBezTo>
                  <a:pt x="43341" y="47720"/>
                  <a:pt x="42993" y="46625"/>
                  <a:pt x="42313" y="45740"/>
                </a:cubicBezTo>
                <a:cubicBezTo>
                  <a:pt x="41642" y="44568"/>
                  <a:pt x="40670" y="43597"/>
                  <a:pt x="39499" y="42925"/>
                </a:cubicBezTo>
                <a:cubicBezTo>
                  <a:pt x="35392" y="40624"/>
                  <a:pt x="30916" y="39052"/>
                  <a:pt x="26271" y="38282"/>
                </a:cubicBezTo>
                <a:lnTo>
                  <a:pt x="26272" y="38282"/>
                </a:lnTo>
                <a:cubicBezTo>
                  <a:pt x="22011" y="37570"/>
                  <a:pt x="17852" y="36341"/>
                  <a:pt x="13889" y="34623"/>
                </a:cubicBezTo>
                <a:cubicBezTo>
                  <a:pt x="10242" y="32971"/>
                  <a:pt x="7125" y="30341"/>
                  <a:pt x="4883" y="27024"/>
                </a:cubicBezTo>
                <a:cubicBezTo>
                  <a:pt x="3425" y="24653"/>
                  <a:pt x="2646" y="21928"/>
                  <a:pt x="2631" y="19144"/>
                </a:cubicBezTo>
                <a:cubicBezTo>
                  <a:pt x="2861" y="13500"/>
                  <a:pt x="5727" y="8290"/>
                  <a:pt x="10370" y="5073"/>
                </a:cubicBezTo>
                <a:cubicBezTo>
                  <a:pt x="15272" y="1648"/>
                  <a:pt x="21138" y="-126"/>
                  <a:pt x="27116" y="7"/>
                </a:cubicBezTo>
                <a:cubicBezTo>
                  <a:pt x="34776" y="372"/>
                  <a:pt x="42142" y="3073"/>
                  <a:pt x="48223" y="7746"/>
                </a:cubicBezTo>
                <a:cubicBezTo>
                  <a:pt x="50424" y="9334"/>
                  <a:pt x="50983" y="12375"/>
                  <a:pt x="49489" y="14641"/>
                </a:cubicBezTo>
                <a:cubicBezTo>
                  <a:pt x="48013" y="16926"/>
                  <a:pt x="44965" y="17581"/>
                  <a:pt x="42680" y="16105"/>
                </a:cubicBezTo>
                <a:cubicBezTo>
                  <a:pt x="42651" y="16087"/>
                  <a:pt x="42623" y="16068"/>
                  <a:pt x="42594" y="16049"/>
                </a:cubicBezTo>
                <a:cubicBezTo>
                  <a:pt x="38179" y="12469"/>
                  <a:pt x="32782" y="10310"/>
                  <a:pt x="27116" y="9857"/>
                </a:cubicBezTo>
                <a:cubicBezTo>
                  <a:pt x="23259" y="9811"/>
                  <a:pt x="19480" y="10940"/>
                  <a:pt x="16281" y="13094"/>
                </a:cubicBezTo>
                <a:cubicBezTo>
                  <a:pt x="14100" y="14413"/>
                  <a:pt x="12726" y="16738"/>
                  <a:pt x="12622" y="19285"/>
                </a:cubicBezTo>
                <a:cubicBezTo>
                  <a:pt x="12550" y="20230"/>
                  <a:pt x="12798" y="21172"/>
                  <a:pt x="13325" y="21959"/>
                </a:cubicBezTo>
                <a:cubicBezTo>
                  <a:pt x="13979" y="22974"/>
                  <a:pt x="14842" y="23838"/>
                  <a:pt x="15858" y="24492"/>
                </a:cubicBezTo>
                <a:cubicBezTo>
                  <a:pt x="19598" y="26631"/>
                  <a:pt x="23700" y="28062"/>
                  <a:pt x="27959" y="28713"/>
                </a:cubicBezTo>
                <a:lnTo>
                  <a:pt x="27961" y="28713"/>
                </a:lnTo>
                <a:cubicBezTo>
                  <a:pt x="32566" y="29524"/>
                  <a:pt x="37056" y="30894"/>
                  <a:pt x="41329" y="32794"/>
                </a:cubicBezTo>
                <a:cubicBezTo>
                  <a:pt x="45258" y="34496"/>
                  <a:pt x="48625" y="37277"/>
                  <a:pt x="51038" y="40815"/>
                </a:cubicBezTo>
                <a:cubicBezTo>
                  <a:pt x="52519" y="43279"/>
                  <a:pt x="53298" y="46101"/>
                  <a:pt x="53290" y="48976"/>
                </a:cubicBezTo>
                <a:cubicBezTo>
                  <a:pt x="53152" y="55051"/>
                  <a:pt x="50051" y="60674"/>
                  <a:pt x="44988" y="64033"/>
                </a:cubicBezTo>
                <a:cubicBezTo>
                  <a:pt x="39747" y="67677"/>
                  <a:pt x="33500" y="69595"/>
                  <a:pt x="27117" y="69521"/>
                </a:cubicBezTo>
                <a:cubicBezTo>
                  <a:pt x="18031" y="69038"/>
                  <a:pt x="9344" y="65632"/>
                  <a:pt x="2351" y="59811"/>
                </a:cubicBezTo>
                <a:cubicBezTo>
                  <a:pt x="-11" y="58311"/>
                  <a:pt x="-710" y="55181"/>
                  <a:pt x="790" y="52819"/>
                </a:cubicBezTo>
                <a:cubicBezTo>
                  <a:pt x="995" y="52497"/>
                  <a:pt x="1235" y="52199"/>
                  <a:pt x="1506" y="5193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4" name="Google Shape;1214;p20"/>
          <p:cNvSpPr/>
          <p:nvPr/>
        </p:nvSpPr>
        <p:spPr>
          <a:xfrm>
            <a:off x="7752702" y="1135145"/>
            <a:ext cx="34927" cy="50763"/>
          </a:xfrm>
          <a:custGeom>
            <a:avLst/>
            <a:gdLst/>
            <a:ahLst/>
            <a:cxnLst/>
            <a:rect l="l" t="t" r="r" b="b"/>
            <a:pathLst>
              <a:path w="46569" h="67684" extrusionOk="0">
                <a:moveTo>
                  <a:pt x="46296" y="59945"/>
                </a:moveTo>
                <a:cubicBezTo>
                  <a:pt x="47224" y="62743"/>
                  <a:pt x="45713" y="65763"/>
                  <a:pt x="42919" y="66699"/>
                </a:cubicBezTo>
                <a:lnTo>
                  <a:pt x="40808" y="66699"/>
                </a:lnTo>
                <a:lnTo>
                  <a:pt x="40808" y="66699"/>
                </a:lnTo>
                <a:cubicBezTo>
                  <a:pt x="39475" y="66723"/>
                  <a:pt x="38162" y="66383"/>
                  <a:pt x="37009" y="65714"/>
                </a:cubicBezTo>
                <a:cubicBezTo>
                  <a:pt x="35766" y="64801"/>
                  <a:pt x="34715" y="63654"/>
                  <a:pt x="33913" y="62337"/>
                </a:cubicBezTo>
                <a:cubicBezTo>
                  <a:pt x="32435" y="58628"/>
                  <a:pt x="31764" y="54646"/>
                  <a:pt x="31943" y="50658"/>
                </a:cubicBezTo>
                <a:cubicBezTo>
                  <a:pt x="31947" y="49220"/>
                  <a:pt x="31558" y="47809"/>
                  <a:pt x="30817" y="46577"/>
                </a:cubicBezTo>
                <a:cubicBezTo>
                  <a:pt x="30086" y="45404"/>
                  <a:pt x="29069" y="44435"/>
                  <a:pt x="27862" y="43763"/>
                </a:cubicBezTo>
                <a:cubicBezTo>
                  <a:pt x="26210" y="42701"/>
                  <a:pt x="24408" y="41895"/>
                  <a:pt x="22515" y="41370"/>
                </a:cubicBezTo>
                <a:lnTo>
                  <a:pt x="10835" y="41370"/>
                </a:lnTo>
                <a:lnTo>
                  <a:pt x="10835" y="62337"/>
                </a:lnTo>
                <a:cubicBezTo>
                  <a:pt x="10759" y="65313"/>
                  <a:pt x="8324" y="67685"/>
                  <a:pt x="5347" y="67684"/>
                </a:cubicBezTo>
                <a:cubicBezTo>
                  <a:pt x="2394" y="67684"/>
                  <a:pt x="0" y="65290"/>
                  <a:pt x="0" y="62337"/>
                </a:cubicBezTo>
                <a:lnTo>
                  <a:pt x="0" y="5347"/>
                </a:lnTo>
                <a:cubicBezTo>
                  <a:pt x="0" y="2394"/>
                  <a:pt x="2395" y="0"/>
                  <a:pt x="5348" y="0"/>
                </a:cubicBezTo>
                <a:lnTo>
                  <a:pt x="22656" y="0"/>
                </a:lnTo>
                <a:cubicBezTo>
                  <a:pt x="34080" y="-15"/>
                  <a:pt x="43353" y="9234"/>
                  <a:pt x="43368" y="20658"/>
                </a:cubicBezTo>
                <a:cubicBezTo>
                  <a:pt x="43376" y="26889"/>
                  <a:pt x="40574" y="32793"/>
                  <a:pt x="35742" y="36727"/>
                </a:cubicBezTo>
                <a:cubicBezTo>
                  <a:pt x="37064" y="37694"/>
                  <a:pt x="38207" y="38884"/>
                  <a:pt x="39119" y="40245"/>
                </a:cubicBezTo>
                <a:cubicBezTo>
                  <a:pt x="41248" y="43298"/>
                  <a:pt x="42378" y="46936"/>
                  <a:pt x="42356" y="50658"/>
                </a:cubicBezTo>
                <a:cubicBezTo>
                  <a:pt x="42131" y="52574"/>
                  <a:pt x="42131" y="54511"/>
                  <a:pt x="42356" y="56427"/>
                </a:cubicBezTo>
                <a:cubicBezTo>
                  <a:pt x="44240" y="56737"/>
                  <a:pt x="45775" y="58108"/>
                  <a:pt x="46296" y="59945"/>
                </a:cubicBezTo>
                <a:close/>
                <a:moveTo>
                  <a:pt x="32224" y="21108"/>
                </a:moveTo>
                <a:cubicBezTo>
                  <a:pt x="32224" y="15590"/>
                  <a:pt x="27751" y="11117"/>
                  <a:pt x="22233" y="11117"/>
                </a:cubicBezTo>
                <a:lnTo>
                  <a:pt x="10835" y="11117"/>
                </a:lnTo>
                <a:lnTo>
                  <a:pt x="10835" y="31802"/>
                </a:lnTo>
                <a:lnTo>
                  <a:pt x="22656" y="31802"/>
                </a:lnTo>
                <a:cubicBezTo>
                  <a:pt x="28093" y="31966"/>
                  <a:pt x="32635" y="27692"/>
                  <a:pt x="32799" y="22254"/>
                </a:cubicBezTo>
                <a:cubicBezTo>
                  <a:pt x="32808" y="21966"/>
                  <a:pt x="32804" y="21677"/>
                  <a:pt x="32787" y="2138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5" name="Google Shape;1215;p20"/>
          <p:cNvSpPr/>
          <p:nvPr/>
        </p:nvSpPr>
        <p:spPr>
          <a:xfrm>
            <a:off x="7795670" y="1134194"/>
            <a:ext cx="49598" cy="52135"/>
          </a:xfrm>
          <a:custGeom>
            <a:avLst/>
            <a:gdLst/>
            <a:ahLst/>
            <a:cxnLst/>
            <a:rect l="l" t="t" r="r" b="b"/>
            <a:pathLst>
              <a:path w="66131" h="69513" extrusionOk="0">
                <a:moveTo>
                  <a:pt x="56267" y="10272"/>
                </a:moveTo>
                <a:cubicBezTo>
                  <a:pt x="69419" y="23946"/>
                  <a:pt x="69419" y="45568"/>
                  <a:pt x="56267" y="59241"/>
                </a:cubicBezTo>
                <a:cubicBezTo>
                  <a:pt x="50323" y="65705"/>
                  <a:pt x="41971" y="69423"/>
                  <a:pt x="33190" y="69514"/>
                </a:cubicBezTo>
                <a:cubicBezTo>
                  <a:pt x="24238" y="69461"/>
                  <a:pt x="15697" y="65749"/>
                  <a:pt x="9549" y="59241"/>
                </a:cubicBezTo>
                <a:cubicBezTo>
                  <a:pt x="-3183" y="45401"/>
                  <a:pt x="-3183" y="24112"/>
                  <a:pt x="9549" y="10272"/>
                </a:cubicBezTo>
                <a:cubicBezTo>
                  <a:pt x="15657" y="3708"/>
                  <a:pt x="24224" y="-14"/>
                  <a:pt x="33190" y="0"/>
                </a:cubicBezTo>
                <a:cubicBezTo>
                  <a:pt x="41985" y="23"/>
                  <a:pt x="50364" y="3752"/>
                  <a:pt x="56267" y="10272"/>
                </a:cubicBezTo>
                <a:close/>
                <a:moveTo>
                  <a:pt x="55001" y="34757"/>
                </a:moveTo>
                <a:cubicBezTo>
                  <a:pt x="55035" y="28516"/>
                  <a:pt x="52725" y="22490"/>
                  <a:pt x="48528" y="17871"/>
                </a:cubicBezTo>
                <a:cubicBezTo>
                  <a:pt x="40833" y="9322"/>
                  <a:pt x="27665" y="8630"/>
                  <a:pt x="19116" y="16325"/>
                </a:cubicBezTo>
                <a:cubicBezTo>
                  <a:pt x="18574" y="16813"/>
                  <a:pt x="18058" y="17329"/>
                  <a:pt x="17570" y="17871"/>
                </a:cubicBezTo>
                <a:cubicBezTo>
                  <a:pt x="13274" y="22438"/>
                  <a:pt x="10904" y="28486"/>
                  <a:pt x="10957" y="34757"/>
                </a:cubicBezTo>
                <a:cubicBezTo>
                  <a:pt x="10882" y="40990"/>
                  <a:pt x="13256" y="47003"/>
                  <a:pt x="17570" y="51502"/>
                </a:cubicBezTo>
                <a:cubicBezTo>
                  <a:pt x="25031" y="60051"/>
                  <a:pt x="38009" y="60933"/>
                  <a:pt x="46558" y="53472"/>
                </a:cubicBezTo>
                <a:cubicBezTo>
                  <a:pt x="47258" y="52861"/>
                  <a:pt x="47917" y="52202"/>
                  <a:pt x="48528" y="51502"/>
                </a:cubicBezTo>
                <a:cubicBezTo>
                  <a:pt x="52753" y="46957"/>
                  <a:pt x="55070" y="40962"/>
                  <a:pt x="55001" y="347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6" name="Google Shape;1216;p20"/>
          <p:cNvSpPr/>
          <p:nvPr/>
        </p:nvSpPr>
        <p:spPr>
          <a:xfrm>
            <a:off x="7855812" y="1135354"/>
            <a:ext cx="41899" cy="50975"/>
          </a:xfrm>
          <a:custGeom>
            <a:avLst/>
            <a:gdLst/>
            <a:ahLst/>
            <a:cxnLst/>
            <a:rect l="l" t="t" r="r" b="b"/>
            <a:pathLst>
              <a:path w="55866" h="67967" extrusionOk="0">
                <a:moveTo>
                  <a:pt x="28143" y="67968"/>
                </a:moveTo>
                <a:cubicBezTo>
                  <a:pt x="12600" y="67968"/>
                  <a:pt x="0" y="55368"/>
                  <a:pt x="0" y="39824"/>
                </a:cubicBezTo>
                <a:lnTo>
                  <a:pt x="0" y="5349"/>
                </a:lnTo>
                <a:cubicBezTo>
                  <a:pt x="0" y="2396"/>
                  <a:pt x="2394" y="2"/>
                  <a:pt x="5347" y="2"/>
                </a:cubicBezTo>
                <a:cubicBezTo>
                  <a:pt x="8324" y="1"/>
                  <a:pt x="10759" y="2373"/>
                  <a:pt x="10835" y="5349"/>
                </a:cubicBezTo>
                <a:lnTo>
                  <a:pt x="10835" y="39824"/>
                </a:lnTo>
                <a:cubicBezTo>
                  <a:pt x="10835" y="49306"/>
                  <a:pt x="18521" y="56992"/>
                  <a:pt x="28002" y="56992"/>
                </a:cubicBezTo>
                <a:cubicBezTo>
                  <a:pt x="37484" y="56992"/>
                  <a:pt x="45170" y="49306"/>
                  <a:pt x="45170" y="39824"/>
                </a:cubicBezTo>
                <a:lnTo>
                  <a:pt x="45170" y="5349"/>
                </a:lnTo>
                <a:cubicBezTo>
                  <a:pt x="45169" y="2396"/>
                  <a:pt x="47562" y="1"/>
                  <a:pt x="50515" y="0"/>
                </a:cubicBezTo>
                <a:cubicBezTo>
                  <a:pt x="50563" y="0"/>
                  <a:pt x="50610" y="1"/>
                  <a:pt x="50658" y="2"/>
                </a:cubicBezTo>
                <a:cubicBezTo>
                  <a:pt x="53533" y="1"/>
                  <a:pt x="55865" y="2331"/>
                  <a:pt x="55866" y="5206"/>
                </a:cubicBezTo>
                <a:cubicBezTo>
                  <a:pt x="55866" y="5254"/>
                  <a:pt x="55866" y="5301"/>
                  <a:pt x="55865" y="5349"/>
                </a:cubicBezTo>
                <a:lnTo>
                  <a:pt x="55864" y="39824"/>
                </a:lnTo>
                <a:cubicBezTo>
                  <a:pt x="55866" y="55204"/>
                  <a:pt x="43521" y="67737"/>
                  <a:pt x="28143" y="679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7" name="Google Shape;1217;p20"/>
          <p:cNvSpPr/>
          <p:nvPr/>
        </p:nvSpPr>
        <p:spPr>
          <a:xfrm>
            <a:off x="7909106" y="1135565"/>
            <a:ext cx="38945" cy="50765"/>
          </a:xfrm>
          <a:custGeom>
            <a:avLst/>
            <a:gdLst/>
            <a:ahLst/>
            <a:cxnLst/>
            <a:rect l="l" t="t" r="r" b="b"/>
            <a:pathLst>
              <a:path w="51926" h="67686" extrusionOk="0">
                <a:moveTo>
                  <a:pt x="46579" y="10837"/>
                </a:moveTo>
                <a:lnTo>
                  <a:pt x="31241" y="10837"/>
                </a:lnTo>
                <a:lnTo>
                  <a:pt x="31241" y="62339"/>
                </a:lnTo>
                <a:cubicBezTo>
                  <a:pt x="31241" y="65292"/>
                  <a:pt x="28847" y="67686"/>
                  <a:pt x="25894" y="67686"/>
                </a:cubicBezTo>
                <a:cubicBezTo>
                  <a:pt x="22940" y="67686"/>
                  <a:pt x="20546" y="65292"/>
                  <a:pt x="20546" y="62339"/>
                </a:cubicBezTo>
                <a:lnTo>
                  <a:pt x="20547" y="10837"/>
                </a:lnTo>
                <a:lnTo>
                  <a:pt x="5349" y="10837"/>
                </a:lnTo>
                <a:cubicBezTo>
                  <a:pt x="2396" y="10838"/>
                  <a:pt x="1" y="8445"/>
                  <a:pt x="0" y="5492"/>
                </a:cubicBezTo>
                <a:cubicBezTo>
                  <a:pt x="0" y="5444"/>
                  <a:pt x="1" y="5397"/>
                  <a:pt x="2" y="5349"/>
                </a:cubicBezTo>
                <a:cubicBezTo>
                  <a:pt x="-77" y="2475"/>
                  <a:pt x="2190" y="81"/>
                  <a:pt x="5064" y="2"/>
                </a:cubicBezTo>
                <a:cubicBezTo>
                  <a:pt x="5159" y="-1"/>
                  <a:pt x="5254" y="-1"/>
                  <a:pt x="5349" y="2"/>
                </a:cubicBezTo>
                <a:lnTo>
                  <a:pt x="46579" y="2"/>
                </a:lnTo>
                <a:cubicBezTo>
                  <a:pt x="49501" y="76"/>
                  <a:pt x="51852" y="2427"/>
                  <a:pt x="51926" y="5349"/>
                </a:cubicBezTo>
                <a:cubicBezTo>
                  <a:pt x="51856" y="8297"/>
                  <a:pt x="49524" y="10690"/>
                  <a:pt x="46579" y="108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8" name="Google Shape;1218;p20"/>
          <p:cNvSpPr/>
          <p:nvPr/>
        </p:nvSpPr>
        <p:spPr>
          <a:xfrm>
            <a:off x="7959975" y="1135567"/>
            <a:ext cx="31662" cy="50763"/>
          </a:xfrm>
          <a:custGeom>
            <a:avLst/>
            <a:gdLst/>
            <a:ahLst/>
            <a:cxnLst/>
            <a:rect l="l" t="t" r="r" b="b"/>
            <a:pathLst>
              <a:path w="42216" h="67684" extrusionOk="0">
                <a:moveTo>
                  <a:pt x="2" y="62337"/>
                </a:moveTo>
                <a:lnTo>
                  <a:pt x="2" y="5347"/>
                </a:lnTo>
                <a:cubicBezTo>
                  <a:pt x="-76" y="2473"/>
                  <a:pt x="2192" y="80"/>
                  <a:pt x="5066" y="2"/>
                </a:cubicBezTo>
                <a:cubicBezTo>
                  <a:pt x="5114" y="1"/>
                  <a:pt x="5161" y="0"/>
                  <a:pt x="5209" y="0"/>
                </a:cubicBezTo>
                <a:lnTo>
                  <a:pt x="36870" y="0"/>
                </a:lnTo>
                <a:cubicBezTo>
                  <a:pt x="39862" y="484"/>
                  <a:pt x="41895" y="3301"/>
                  <a:pt x="41411" y="6294"/>
                </a:cubicBezTo>
                <a:cubicBezTo>
                  <a:pt x="41034" y="8628"/>
                  <a:pt x="39204" y="10458"/>
                  <a:pt x="36870" y="10835"/>
                </a:cubicBezTo>
                <a:lnTo>
                  <a:pt x="10697" y="10835"/>
                </a:lnTo>
                <a:lnTo>
                  <a:pt x="10697" y="28425"/>
                </a:lnTo>
                <a:lnTo>
                  <a:pt x="33211" y="28425"/>
                </a:lnTo>
                <a:cubicBezTo>
                  <a:pt x="36203" y="28908"/>
                  <a:pt x="38237" y="31726"/>
                  <a:pt x="37753" y="34718"/>
                </a:cubicBezTo>
                <a:cubicBezTo>
                  <a:pt x="37376" y="37052"/>
                  <a:pt x="35546" y="38882"/>
                  <a:pt x="33211" y="39260"/>
                </a:cubicBezTo>
                <a:lnTo>
                  <a:pt x="10697" y="39260"/>
                </a:lnTo>
                <a:lnTo>
                  <a:pt x="10697" y="56990"/>
                </a:lnTo>
                <a:lnTo>
                  <a:pt x="36870" y="56990"/>
                </a:lnTo>
                <a:cubicBezTo>
                  <a:pt x="39823" y="56990"/>
                  <a:pt x="42217" y="59384"/>
                  <a:pt x="42217" y="62337"/>
                </a:cubicBezTo>
                <a:cubicBezTo>
                  <a:pt x="42217" y="65290"/>
                  <a:pt x="39823" y="67685"/>
                  <a:pt x="36870" y="67685"/>
                </a:cubicBezTo>
                <a:lnTo>
                  <a:pt x="5209" y="67684"/>
                </a:lnTo>
                <a:cubicBezTo>
                  <a:pt x="2333" y="67685"/>
                  <a:pt x="1" y="65355"/>
                  <a:pt x="0" y="62480"/>
                </a:cubicBezTo>
                <a:cubicBezTo>
                  <a:pt x="0" y="62432"/>
                  <a:pt x="0" y="62385"/>
                  <a:pt x="2" y="623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9" name="Google Shape;1219;p20"/>
          <p:cNvSpPr/>
          <p:nvPr/>
        </p:nvSpPr>
        <p:spPr>
          <a:xfrm>
            <a:off x="7855179" y="613685"/>
            <a:ext cx="32294" cy="32294"/>
          </a:xfrm>
          <a:custGeom>
            <a:avLst/>
            <a:gdLst/>
            <a:ahLst/>
            <a:cxnLst/>
            <a:rect l="l" t="t" r="r" b="b"/>
            <a:pathLst>
              <a:path w="43059" h="43059" extrusionOk="0">
                <a:moveTo>
                  <a:pt x="43059" y="21389"/>
                </a:moveTo>
                <a:cubicBezTo>
                  <a:pt x="43136" y="33279"/>
                  <a:pt x="33561" y="42981"/>
                  <a:pt x="21670" y="43059"/>
                </a:cubicBezTo>
                <a:cubicBezTo>
                  <a:pt x="9780" y="43137"/>
                  <a:pt x="78" y="33561"/>
                  <a:pt x="0" y="21671"/>
                </a:cubicBezTo>
                <a:cubicBezTo>
                  <a:pt x="-77" y="9781"/>
                  <a:pt x="9499" y="79"/>
                  <a:pt x="21389" y="1"/>
                </a:cubicBezTo>
                <a:cubicBezTo>
                  <a:pt x="21436" y="1"/>
                  <a:pt x="21482" y="0"/>
                  <a:pt x="21529" y="0"/>
                </a:cubicBezTo>
                <a:cubicBezTo>
                  <a:pt x="33342" y="-77"/>
                  <a:pt x="42981" y="9436"/>
                  <a:pt x="43058" y="21248"/>
                </a:cubicBezTo>
                <a:cubicBezTo>
                  <a:pt x="43059" y="21295"/>
                  <a:pt x="43059" y="21342"/>
                  <a:pt x="43059" y="21389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0" name="Google Shape;1220;p20"/>
          <p:cNvSpPr/>
          <p:nvPr/>
        </p:nvSpPr>
        <p:spPr>
          <a:xfrm>
            <a:off x="7855178" y="1202793"/>
            <a:ext cx="32294" cy="32294"/>
          </a:xfrm>
          <a:custGeom>
            <a:avLst/>
            <a:gdLst/>
            <a:ahLst/>
            <a:cxnLst/>
            <a:rect l="l" t="t" r="r" b="b"/>
            <a:pathLst>
              <a:path w="43059" h="43059" extrusionOk="0">
                <a:moveTo>
                  <a:pt x="43059" y="21530"/>
                </a:moveTo>
                <a:cubicBezTo>
                  <a:pt x="43059" y="33421"/>
                  <a:pt x="33420" y="43060"/>
                  <a:pt x="21530" y="43060"/>
                </a:cubicBezTo>
                <a:cubicBezTo>
                  <a:pt x="9639" y="43060"/>
                  <a:pt x="0" y="33421"/>
                  <a:pt x="0" y="21530"/>
                </a:cubicBezTo>
                <a:cubicBezTo>
                  <a:pt x="0" y="9639"/>
                  <a:pt x="9639" y="0"/>
                  <a:pt x="21530" y="0"/>
                </a:cubicBezTo>
                <a:cubicBezTo>
                  <a:pt x="33342" y="-77"/>
                  <a:pt x="42981" y="9435"/>
                  <a:pt x="43059" y="21248"/>
                </a:cubicBezTo>
                <a:cubicBezTo>
                  <a:pt x="43059" y="21342"/>
                  <a:pt x="43059" y="21436"/>
                  <a:pt x="43059" y="2153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1" name="Google Shape;1221;p20"/>
          <p:cNvSpPr/>
          <p:nvPr/>
        </p:nvSpPr>
        <p:spPr>
          <a:xfrm>
            <a:off x="6816846" y="2178389"/>
            <a:ext cx="450106" cy="720515"/>
          </a:xfrm>
          <a:custGeom>
            <a:avLst/>
            <a:gdLst/>
            <a:ahLst/>
            <a:cxnLst/>
            <a:rect l="l" t="t" r="r" b="b"/>
            <a:pathLst>
              <a:path w="600141" h="960687" extrusionOk="0">
                <a:moveTo>
                  <a:pt x="1065" y="93841"/>
                </a:moveTo>
                <a:cubicBezTo>
                  <a:pt x="16262" y="234557"/>
                  <a:pt x="72970" y="485032"/>
                  <a:pt x="125176" y="588036"/>
                </a:cubicBezTo>
                <a:cubicBezTo>
                  <a:pt x="159511" y="655721"/>
                  <a:pt x="324711" y="913653"/>
                  <a:pt x="381420" y="959245"/>
                </a:cubicBezTo>
                <a:cubicBezTo>
                  <a:pt x="411252" y="983167"/>
                  <a:pt x="631754" y="701875"/>
                  <a:pt x="596293" y="681612"/>
                </a:cubicBezTo>
                <a:cubicBezTo>
                  <a:pt x="558581" y="660224"/>
                  <a:pt x="333154" y="478278"/>
                  <a:pt x="321194" y="449994"/>
                </a:cubicBezTo>
                <a:cubicBezTo>
                  <a:pt x="309233" y="421710"/>
                  <a:pt x="194549" y="224848"/>
                  <a:pt x="123487" y="92434"/>
                </a:cubicBezTo>
                <a:cubicBezTo>
                  <a:pt x="39199" y="-65730"/>
                  <a:pt x="-7801" y="9412"/>
                  <a:pt x="1065" y="9384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2" name="Google Shape;1222;p20"/>
          <p:cNvSpPr/>
          <p:nvPr/>
        </p:nvSpPr>
        <p:spPr>
          <a:xfrm>
            <a:off x="7051159" y="2670116"/>
            <a:ext cx="377207" cy="307040"/>
          </a:xfrm>
          <a:custGeom>
            <a:avLst/>
            <a:gdLst/>
            <a:ahLst/>
            <a:cxnLst/>
            <a:rect l="l" t="t" r="r" b="b"/>
            <a:pathLst>
              <a:path w="502943" h="409387" extrusionOk="0">
                <a:moveTo>
                  <a:pt x="178057" y="404363"/>
                </a:moveTo>
                <a:cubicBezTo>
                  <a:pt x="115016" y="369888"/>
                  <a:pt x="13701" y="248872"/>
                  <a:pt x="614" y="210175"/>
                </a:cubicBezTo>
                <a:cubicBezTo>
                  <a:pt x="-12472" y="171478"/>
                  <a:pt x="187485" y="-7231"/>
                  <a:pt x="228574" y="227"/>
                </a:cubicBezTo>
                <a:cubicBezTo>
                  <a:pt x="269663" y="7685"/>
                  <a:pt x="472857" y="140943"/>
                  <a:pt x="501000" y="208345"/>
                </a:cubicBezTo>
                <a:cubicBezTo>
                  <a:pt x="529143" y="275749"/>
                  <a:pt x="243349" y="440105"/>
                  <a:pt x="178057" y="40436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3" name="Google Shape;1223;p20"/>
          <p:cNvSpPr/>
          <p:nvPr/>
        </p:nvSpPr>
        <p:spPr>
          <a:xfrm>
            <a:off x="7162614" y="2673980"/>
            <a:ext cx="282985" cy="121895"/>
          </a:xfrm>
          <a:custGeom>
            <a:avLst/>
            <a:gdLst/>
            <a:ahLst/>
            <a:cxnLst/>
            <a:rect l="l" t="t" r="r" b="b"/>
            <a:pathLst>
              <a:path w="377314" h="162527" extrusionOk="0">
                <a:moveTo>
                  <a:pt x="38878" y="162527"/>
                </a:moveTo>
                <a:cubicBezTo>
                  <a:pt x="92370" y="139906"/>
                  <a:pt x="148876" y="125211"/>
                  <a:pt x="206611" y="118905"/>
                </a:cubicBezTo>
                <a:cubicBezTo>
                  <a:pt x="275562" y="113699"/>
                  <a:pt x="378707" y="113840"/>
                  <a:pt x="377300" y="76690"/>
                </a:cubicBezTo>
                <a:cubicBezTo>
                  <a:pt x="374486" y="282"/>
                  <a:pt x="117398" y="0"/>
                  <a:pt x="117398" y="0"/>
                </a:cubicBezTo>
                <a:cubicBezTo>
                  <a:pt x="117398" y="0"/>
                  <a:pt x="3980" y="18012"/>
                  <a:pt x="40" y="93999"/>
                </a:cubicBezTo>
                <a:cubicBezTo>
                  <a:pt x="-885" y="122316"/>
                  <a:pt x="14109" y="148772"/>
                  <a:pt x="38878" y="16252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4" name="Google Shape;1224;p20"/>
          <p:cNvSpPr/>
          <p:nvPr/>
        </p:nvSpPr>
        <p:spPr>
          <a:xfrm rot="-2053800">
            <a:off x="7170403" y="2919898"/>
            <a:ext cx="536233" cy="409588"/>
          </a:xfrm>
          <a:custGeom>
            <a:avLst/>
            <a:gdLst/>
            <a:ahLst/>
            <a:cxnLst/>
            <a:rect l="l" t="t" r="r" b="b"/>
            <a:pathLst>
              <a:path w="714977" h="546118" extrusionOk="0">
                <a:moveTo>
                  <a:pt x="0" y="0"/>
                </a:moveTo>
                <a:lnTo>
                  <a:pt x="714978" y="0"/>
                </a:lnTo>
                <a:lnTo>
                  <a:pt x="714978" y="546119"/>
                </a:lnTo>
                <a:lnTo>
                  <a:pt x="0" y="5461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5" name="Google Shape;1225;p20"/>
          <p:cNvSpPr/>
          <p:nvPr/>
        </p:nvSpPr>
        <p:spPr>
          <a:xfrm rot="-2053800">
            <a:off x="7217894" y="2962112"/>
            <a:ext cx="441250" cy="325159"/>
          </a:xfrm>
          <a:custGeom>
            <a:avLst/>
            <a:gdLst/>
            <a:ahLst/>
            <a:cxnLst/>
            <a:rect l="l" t="t" r="r" b="b"/>
            <a:pathLst>
              <a:path w="588333" h="433545" extrusionOk="0">
                <a:moveTo>
                  <a:pt x="0" y="0"/>
                </a:moveTo>
                <a:lnTo>
                  <a:pt x="588334" y="0"/>
                </a:lnTo>
                <a:lnTo>
                  <a:pt x="588334" y="433546"/>
                </a:lnTo>
                <a:lnTo>
                  <a:pt x="0" y="433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6" name="Google Shape;1226;p20"/>
          <p:cNvSpPr/>
          <p:nvPr/>
        </p:nvSpPr>
        <p:spPr>
          <a:xfrm>
            <a:off x="7228389" y="3022328"/>
            <a:ext cx="215014" cy="213988"/>
          </a:xfrm>
          <a:custGeom>
            <a:avLst/>
            <a:gdLst/>
            <a:ahLst/>
            <a:cxnLst/>
            <a:rect l="l" t="t" r="r" b="b"/>
            <a:pathLst>
              <a:path w="286685" h="285317" extrusionOk="0">
                <a:moveTo>
                  <a:pt x="265398" y="87000"/>
                </a:moveTo>
                <a:cubicBezTo>
                  <a:pt x="294666" y="158343"/>
                  <a:pt x="285239" y="264584"/>
                  <a:pt x="285239" y="264584"/>
                </a:cubicBezTo>
                <a:cubicBezTo>
                  <a:pt x="285239" y="264584"/>
                  <a:pt x="183219" y="295823"/>
                  <a:pt x="107514" y="281611"/>
                </a:cubicBezTo>
                <a:cubicBezTo>
                  <a:pt x="21959" y="265851"/>
                  <a:pt x="-24478" y="198729"/>
                  <a:pt x="13234" y="152152"/>
                </a:cubicBezTo>
                <a:cubicBezTo>
                  <a:pt x="55449" y="100368"/>
                  <a:pt x="130873" y="139347"/>
                  <a:pt x="130873" y="139347"/>
                </a:cubicBezTo>
                <a:cubicBezTo>
                  <a:pt x="130873" y="139347"/>
                  <a:pt x="77260" y="73351"/>
                  <a:pt x="119053" y="21708"/>
                </a:cubicBezTo>
                <a:cubicBezTo>
                  <a:pt x="156765" y="-24728"/>
                  <a:pt x="232329" y="6229"/>
                  <a:pt x="265398" y="87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7" name="Google Shape;1227;p20"/>
          <p:cNvSpPr/>
          <p:nvPr/>
        </p:nvSpPr>
        <p:spPr>
          <a:xfrm>
            <a:off x="7406505" y="2946809"/>
            <a:ext cx="177833" cy="181506"/>
          </a:xfrm>
          <a:custGeom>
            <a:avLst/>
            <a:gdLst/>
            <a:ahLst/>
            <a:cxnLst/>
            <a:rect l="l" t="t" r="r" b="b"/>
            <a:pathLst>
              <a:path w="237111" h="242008" extrusionOk="0">
                <a:moveTo>
                  <a:pt x="234199" y="112410"/>
                </a:moveTo>
                <a:cubicBezTo>
                  <a:pt x="221957" y="174043"/>
                  <a:pt x="167781" y="242009"/>
                  <a:pt x="167781" y="242009"/>
                </a:cubicBezTo>
                <a:cubicBezTo>
                  <a:pt x="167781" y="242009"/>
                  <a:pt x="84477" y="217243"/>
                  <a:pt x="39448" y="173480"/>
                </a:cubicBezTo>
                <a:cubicBezTo>
                  <a:pt x="-11491" y="124230"/>
                  <a:pt x="-12758" y="57812"/>
                  <a:pt x="33679" y="43177"/>
                </a:cubicBezTo>
                <a:cubicBezTo>
                  <a:pt x="85603" y="26995"/>
                  <a:pt x="119375" y="87503"/>
                  <a:pt x="119375" y="87503"/>
                </a:cubicBezTo>
                <a:cubicBezTo>
                  <a:pt x="119375" y="87503"/>
                  <a:pt x="112620" y="18552"/>
                  <a:pt x="164263" y="2370"/>
                </a:cubicBezTo>
                <a:cubicBezTo>
                  <a:pt x="210840" y="-12265"/>
                  <a:pt x="247989" y="42896"/>
                  <a:pt x="234199" y="11241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8" name="Google Shape;1228;p20"/>
          <p:cNvSpPr/>
          <p:nvPr/>
        </p:nvSpPr>
        <p:spPr>
          <a:xfrm>
            <a:off x="7451770" y="3084538"/>
            <a:ext cx="127034" cy="128638"/>
          </a:xfrm>
          <a:custGeom>
            <a:avLst/>
            <a:gdLst/>
            <a:ahLst/>
            <a:cxnLst/>
            <a:rect l="l" t="t" r="r" b="b"/>
            <a:pathLst>
              <a:path w="169378" h="171518" extrusionOk="0">
                <a:moveTo>
                  <a:pt x="168640" y="67377"/>
                </a:moveTo>
                <a:cubicBezTo>
                  <a:pt x="173705" y="112688"/>
                  <a:pt x="151050" y="171507"/>
                  <a:pt x="151050" y="171507"/>
                </a:cubicBezTo>
                <a:cubicBezTo>
                  <a:pt x="151050" y="171507"/>
                  <a:pt x="88009" y="172633"/>
                  <a:pt x="47202" y="152370"/>
                </a:cubicBezTo>
                <a:cubicBezTo>
                  <a:pt x="1187" y="129433"/>
                  <a:pt x="-14291" y="83700"/>
                  <a:pt x="14696" y="63297"/>
                </a:cubicBezTo>
                <a:cubicBezTo>
                  <a:pt x="47061" y="40782"/>
                  <a:pt x="83647" y="75257"/>
                  <a:pt x="83647" y="75257"/>
                </a:cubicBezTo>
                <a:cubicBezTo>
                  <a:pt x="83647" y="75257"/>
                  <a:pt x="63947" y="28962"/>
                  <a:pt x="96171" y="6447"/>
                </a:cubicBezTo>
                <a:cubicBezTo>
                  <a:pt x="125158" y="-13957"/>
                  <a:pt x="162870" y="16157"/>
                  <a:pt x="168640" y="673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9" name="Google Shape;1229;p20"/>
          <p:cNvSpPr/>
          <p:nvPr/>
        </p:nvSpPr>
        <p:spPr>
          <a:xfrm rot="-2053800">
            <a:off x="7158885" y="3014182"/>
            <a:ext cx="75458" cy="24801"/>
          </a:xfrm>
          <a:custGeom>
            <a:avLst/>
            <a:gdLst/>
            <a:ahLst/>
            <a:cxnLst/>
            <a:rect l="l" t="t" r="r" b="b"/>
            <a:pathLst>
              <a:path w="100611" h="33068" extrusionOk="0">
                <a:moveTo>
                  <a:pt x="0" y="0"/>
                </a:moveTo>
                <a:lnTo>
                  <a:pt x="100612" y="0"/>
                </a:lnTo>
                <a:lnTo>
                  <a:pt x="100612" y="33068"/>
                </a:lnTo>
                <a:lnTo>
                  <a:pt x="0" y="3306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0" name="Google Shape;1230;p20"/>
          <p:cNvSpPr/>
          <p:nvPr/>
        </p:nvSpPr>
        <p:spPr>
          <a:xfrm rot="-2053800">
            <a:off x="7394274" y="2854120"/>
            <a:ext cx="75458" cy="24801"/>
          </a:xfrm>
          <a:custGeom>
            <a:avLst/>
            <a:gdLst/>
            <a:ahLst/>
            <a:cxnLst/>
            <a:rect l="l" t="t" r="r" b="b"/>
            <a:pathLst>
              <a:path w="100611" h="33068" extrusionOk="0">
                <a:moveTo>
                  <a:pt x="0" y="0"/>
                </a:moveTo>
                <a:lnTo>
                  <a:pt x="100612" y="0"/>
                </a:lnTo>
                <a:lnTo>
                  <a:pt x="100612" y="33068"/>
                </a:lnTo>
                <a:lnTo>
                  <a:pt x="0" y="3306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1" name="Google Shape;1231;p20"/>
          <p:cNvSpPr/>
          <p:nvPr/>
        </p:nvSpPr>
        <p:spPr>
          <a:xfrm>
            <a:off x="7117053" y="2763052"/>
            <a:ext cx="332441" cy="275240"/>
          </a:xfrm>
          <a:custGeom>
            <a:avLst/>
            <a:gdLst/>
            <a:ahLst/>
            <a:cxnLst/>
            <a:rect l="l" t="t" r="r" b="b"/>
            <a:pathLst>
              <a:path w="443255" h="366987" extrusionOk="0">
                <a:moveTo>
                  <a:pt x="82882" y="366988"/>
                </a:moveTo>
                <a:lnTo>
                  <a:pt x="0" y="245268"/>
                </a:lnTo>
                <a:lnTo>
                  <a:pt x="360373" y="0"/>
                </a:lnTo>
                <a:lnTo>
                  <a:pt x="443255" y="121860"/>
                </a:lnTo>
                <a:lnTo>
                  <a:pt x="396678" y="153521"/>
                </a:lnTo>
                <a:lnTo>
                  <a:pt x="345458" y="78238"/>
                </a:lnTo>
                <a:lnTo>
                  <a:pt x="78238" y="260043"/>
                </a:lnTo>
                <a:lnTo>
                  <a:pt x="129459" y="335326"/>
                </a:lnTo>
                <a:lnTo>
                  <a:pt x="82882" y="366988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2" name="Google Shape;1232;p20"/>
          <p:cNvSpPr/>
          <p:nvPr/>
        </p:nvSpPr>
        <p:spPr>
          <a:xfrm>
            <a:off x="7175514" y="2754692"/>
            <a:ext cx="309735" cy="257972"/>
          </a:xfrm>
          <a:custGeom>
            <a:avLst/>
            <a:gdLst/>
            <a:ahLst/>
            <a:cxnLst/>
            <a:rect l="l" t="t" r="r" b="b"/>
            <a:pathLst>
              <a:path w="412980" h="343962" extrusionOk="0">
                <a:moveTo>
                  <a:pt x="271027" y="32"/>
                </a:moveTo>
                <a:cubicBezTo>
                  <a:pt x="232893" y="1720"/>
                  <a:pt x="256955" y="45624"/>
                  <a:pt x="256955" y="45624"/>
                </a:cubicBezTo>
                <a:cubicBezTo>
                  <a:pt x="256955" y="45624"/>
                  <a:pt x="207564" y="-9396"/>
                  <a:pt x="169008" y="7490"/>
                </a:cubicBezTo>
                <a:cubicBezTo>
                  <a:pt x="130452" y="24375"/>
                  <a:pt x="162394" y="75737"/>
                  <a:pt x="164505" y="79536"/>
                </a:cubicBezTo>
                <a:cubicBezTo>
                  <a:pt x="161831" y="76722"/>
                  <a:pt x="115255" y="27331"/>
                  <a:pt x="78246" y="48297"/>
                </a:cubicBezTo>
                <a:cubicBezTo>
                  <a:pt x="41238" y="69264"/>
                  <a:pt x="79372" y="116967"/>
                  <a:pt x="81904" y="120063"/>
                </a:cubicBezTo>
                <a:cubicBezTo>
                  <a:pt x="78527" y="118092"/>
                  <a:pt x="33921" y="93045"/>
                  <a:pt x="9436" y="115419"/>
                </a:cubicBezTo>
                <a:cubicBezTo>
                  <a:pt x="-32779" y="153694"/>
                  <a:pt x="79794" y="220674"/>
                  <a:pt x="89081" y="265703"/>
                </a:cubicBezTo>
                <a:cubicBezTo>
                  <a:pt x="89081" y="265703"/>
                  <a:pt x="14502" y="290470"/>
                  <a:pt x="12532" y="291595"/>
                </a:cubicBezTo>
                <a:cubicBezTo>
                  <a:pt x="10562" y="292721"/>
                  <a:pt x="118069" y="357450"/>
                  <a:pt x="178155" y="341409"/>
                </a:cubicBezTo>
                <a:cubicBezTo>
                  <a:pt x="196279" y="336914"/>
                  <a:pt x="208817" y="320391"/>
                  <a:pt x="208268" y="301727"/>
                </a:cubicBezTo>
                <a:cubicBezTo>
                  <a:pt x="208268" y="301727"/>
                  <a:pt x="239929" y="326634"/>
                  <a:pt x="269620" y="311155"/>
                </a:cubicBezTo>
                <a:cubicBezTo>
                  <a:pt x="284817" y="303134"/>
                  <a:pt x="285521" y="271614"/>
                  <a:pt x="285521" y="271614"/>
                </a:cubicBezTo>
                <a:cubicBezTo>
                  <a:pt x="300759" y="282397"/>
                  <a:pt x="320747" y="283754"/>
                  <a:pt x="337304" y="275132"/>
                </a:cubicBezTo>
                <a:cubicBezTo>
                  <a:pt x="357708" y="262889"/>
                  <a:pt x="355175" y="232917"/>
                  <a:pt x="355175" y="232917"/>
                </a:cubicBezTo>
                <a:cubicBezTo>
                  <a:pt x="355175" y="232917"/>
                  <a:pt x="388806" y="239530"/>
                  <a:pt x="405551" y="220111"/>
                </a:cubicBezTo>
                <a:cubicBezTo>
                  <a:pt x="439183" y="181555"/>
                  <a:pt x="352361" y="-2783"/>
                  <a:pt x="271027" y="3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3" name="Google Shape;1233;p20"/>
          <p:cNvSpPr/>
          <p:nvPr/>
        </p:nvSpPr>
        <p:spPr>
          <a:xfrm>
            <a:off x="7364336" y="2786651"/>
            <a:ext cx="78411" cy="139585"/>
          </a:xfrm>
          <a:custGeom>
            <a:avLst/>
            <a:gdLst/>
            <a:ahLst/>
            <a:cxnLst/>
            <a:rect l="l" t="t" r="r" b="b"/>
            <a:pathLst>
              <a:path w="104548" h="186113" extrusionOk="0">
                <a:moveTo>
                  <a:pt x="103412" y="185801"/>
                </a:moveTo>
                <a:cubicBezTo>
                  <a:pt x="103412" y="186505"/>
                  <a:pt x="104678" y="185801"/>
                  <a:pt x="104538" y="185801"/>
                </a:cubicBezTo>
                <a:cubicBezTo>
                  <a:pt x="90512" y="115284"/>
                  <a:pt x="55373" y="50699"/>
                  <a:pt x="3785" y="618"/>
                </a:cubicBezTo>
                <a:cubicBezTo>
                  <a:pt x="2096" y="-929"/>
                  <a:pt x="-1140" y="618"/>
                  <a:pt x="408" y="3152"/>
                </a:cubicBezTo>
                <a:cubicBezTo>
                  <a:pt x="43436" y="58706"/>
                  <a:pt x="78136" y="120236"/>
                  <a:pt x="103412" y="1858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4" name="Google Shape;1234;p20"/>
          <p:cNvSpPr/>
          <p:nvPr/>
        </p:nvSpPr>
        <p:spPr>
          <a:xfrm>
            <a:off x="7296091" y="2812027"/>
            <a:ext cx="94943" cy="147241"/>
          </a:xfrm>
          <a:custGeom>
            <a:avLst/>
            <a:gdLst/>
            <a:ahLst/>
            <a:cxnLst/>
            <a:rect l="l" t="t" r="r" b="b"/>
            <a:pathLst>
              <a:path w="126591" h="196321" extrusionOk="0">
                <a:moveTo>
                  <a:pt x="125315" y="196009"/>
                </a:moveTo>
                <a:cubicBezTo>
                  <a:pt x="125315" y="196713"/>
                  <a:pt x="126722" y="196009"/>
                  <a:pt x="126581" y="196009"/>
                </a:cubicBezTo>
                <a:cubicBezTo>
                  <a:pt x="110419" y="118443"/>
                  <a:pt x="67046" y="49216"/>
                  <a:pt x="4299" y="836"/>
                </a:cubicBezTo>
                <a:cubicBezTo>
                  <a:pt x="2047" y="-712"/>
                  <a:pt x="-1611" y="-8"/>
                  <a:pt x="781" y="2103"/>
                </a:cubicBezTo>
                <a:cubicBezTo>
                  <a:pt x="41870" y="36297"/>
                  <a:pt x="102378" y="133954"/>
                  <a:pt x="125315" y="19600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5" name="Google Shape;1235;p20"/>
          <p:cNvSpPr/>
          <p:nvPr/>
        </p:nvSpPr>
        <p:spPr>
          <a:xfrm>
            <a:off x="7232170" y="2841628"/>
            <a:ext cx="100184" cy="137407"/>
          </a:xfrm>
          <a:custGeom>
            <a:avLst/>
            <a:gdLst/>
            <a:ahLst/>
            <a:cxnLst/>
            <a:rect l="l" t="t" r="r" b="b"/>
            <a:pathLst>
              <a:path w="133579" h="183209" extrusionOk="0">
                <a:moveTo>
                  <a:pt x="454" y="2318"/>
                </a:moveTo>
                <a:cubicBezTo>
                  <a:pt x="61243" y="50161"/>
                  <a:pt x="100784" y="112780"/>
                  <a:pt x="132023" y="182856"/>
                </a:cubicBezTo>
                <a:cubicBezTo>
                  <a:pt x="132023" y="183701"/>
                  <a:pt x="133712" y="182856"/>
                  <a:pt x="133571" y="182153"/>
                </a:cubicBezTo>
                <a:cubicBezTo>
                  <a:pt x="127520" y="143737"/>
                  <a:pt x="103036" y="101241"/>
                  <a:pt x="81084" y="69580"/>
                </a:cubicBezTo>
                <a:cubicBezTo>
                  <a:pt x="61274" y="39876"/>
                  <a:pt x="34001" y="15903"/>
                  <a:pt x="2002" y="66"/>
                </a:cubicBezTo>
                <a:cubicBezTo>
                  <a:pt x="1298" y="-356"/>
                  <a:pt x="-954" y="1333"/>
                  <a:pt x="454" y="23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6" name="Google Shape;1236;p20"/>
          <p:cNvSpPr/>
          <p:nvPr/>
        </p:nvSpPr>
        <p:spPr>
          <a:xfrm>
            <a:off x="7173093" y="2752132"/>
            <a:ext cx="195032" cy="201943"/>
          </a:xfrm>
          <a:custGeom>
            <a:avLst/>
            <a:gdLst/>
            <a:ahLst/>
            <a:cxnLst/>
            <a:rect l="l" t="t" r="r" b="b"/>
            <a:pathLst>
              <a:path w="260043" h="269257" extrusionOk="0">
                <a:moveTo>
                  <a:pt x="260043" y="47770"/>
                </a:moveTo>
                <a:cubicBezTo>
                  <a:pt x="257933" y="45941"/>
                  <a:pt x="257510" y="50866"/>
                  <a:pt x="255399" y="49037"/>
                </a:cubicBezTo>
                <a:cubicBezTo>
                  <a:pt x="246675" y="41579"/>
                  <a:pt x="190389" y="771"/>
                  <a:pt x="170970" y="15687"/>
                </a:cubicBezTo>
                <a:cubicBezTo>
                  <a:pt x="155210" y="27648"/>
                  <a:pt x="160276" y="57902"/>
                  <a:pt x="166608" y="67893"/>
                </a:cubicBezTo>
                <a:lnTo>
                  <a:pt x="182790" y="94629"/>
                </a:lnTo>
                <a:lnTo>
                  <a:pt x="158306" y="75210"/>
                </a:lnTo>
                <a:cubicBezTo>
                  <a:pt x="147568" y="66416"/>
                  <a:pt x="135442" y="59473"/>
                  <a:pt x="122423" y="54665"/>
                </a:cubicBezTo>
                <a:cubicBezTo>
                  <a:pt x="110521" y="49308"/>
                  <a:pt x="96894" y="49308"/>
                  <a:pt x="84993" y="54665"/>
                </a:cubicBezTo>
                <a:cubicBezTo>
                  <a:pt x="73922" y="59966"/>
                  <a:pt x="68058" y="72280"/>
                  <a:pt x="70921" y="84216"/>
                </a:cubicBezTo>
                <a:cubicBezTo>
                  <a:pt x="74206" y="97212"/>
                  <a:pt x="80799" y="109138"/>
                  <a:pt x="90058" y="118832"/>
                </a:cubicBezTo>
                <a:lnTo>
                  <a:pt x="114543" y="146975"/>
                </a:lnTo>
                <a:lnTo>
                  <a:pt x="82460" y="128822"/>
                </a:lnTo>
                <a:cubicBezTo>
                  <a:pt x="73581" y="123850"/>
                  <a:pt x="64131" y="119975"/>
                  <a:pt x="54317" y="117284"/>
                </a:cubicBezTo>
                <a:cubicBezTo>
                  <a:pt x="45128" y="114595"/>
                  <a:pt x="35362" y="114595"/>
                  <a:pt x="26173" y="117284"/>
                </a:cubicBezTo>
                <a:cubicBezTo>
                  <a:pt x="17689" y="120119"/>
                  <a:pt x="11569" y="127550"/>
                  <a:pt x="10413" y="136421"/>
                </a:cubicBezTo>
                <a:cubicBezTo>
                  <a:pt x="10616" y="146415"/>
                  <a:pt x="13588" y="156157"/>
                  <a:pt x="18997" y="164564"/>
                </a:cubicBezTo>
                <a:cubicBezTo>
                  <a:pt x="30554" y="182567"/>
                  <a:pt x="43492" y="199645"/>
                  <a:pt x="57694" y="215644"/>
                </a:cubicBezTo>
                <a:cubicBezTo>
                  <a:pt x="64589" y="223947"/>
                  <a:pt x="71765" y="232390"/>
                  <a:pt x="78097" y="241114"/>
                </a:cubicBezTo>
                <a:cubicBezTo>
                  <a:pt x="85106" y="249308"/>
                  <a:pt x="90287" y="258902"/>
                  <a:pt x="93294" y="269257"/>
                </a:cubicBezTo>
                <a:cubicBezTo>
                  <a:pt x="89283" y="259256"/>
                  <a:pt x="83301" y="250163"/>
                  <a:pt x="75705" y="242521"/>
                </a:cubicBezTo>
                <a:cubicBezTo>
                  <a:pt x="68669" y="234359"/>
                  <a:pt x="61634" y="226620"/>
                  <a:pt x="53613" y="218881"/>
                </a:cubicBezTo>
                <a:cubicBezTo>
                  <a:pt x="37985" y="203507"/>
                  <a:pt x="23851" y="186687"/>
                  <a:pt x="11398" y="168645"/>
                </a:cubicBezTo>
                <a:cubicBezTo>
                  <a:pt x="4415" y="159044"/>
                  <a:pt x="447" y="147582"/>
                  <a:pt x="0" y="135718"/>
                </a:cubicBezTo>
                <a:cubicBezTo>
                  <a:pt x="876" y="122464"/>
                  <a:pt x="9566" y="111007"/>
                  <a:pt x="22093" y="106590"/>
                </a:cubicBezTo>
                <a:cubicBezTo>
                  <a:pt x="33509" y="102740"/>
                  <a:pt x="45825" y="102446"/>
                  <a:pt x="57412" y="105745"/>
                </a:cubicBezTo>
                <a:cubicBezTo>
                  <a:pt x="68514" y="108516"/>
                  <a:pt x="79205" y="112727"/>
                  <a:pt x="89214" y="118269"/>
                </a:cubicBezTo>
                <a:lnTo>
                  <a:pt x="80067" y="127275"/>
                </a:lnTo>
                <a:cubicBezTo>
                  <a:pt x="68996" y="115959"/>
                  <a:pt x="61087" y="101937"/>
                  <a:pt x="57131" y="86608"/>
                </a:cubicBezTo>
                <a:cubicBezTo>
                  <a:pt x="55154" y="78017"/>
                  <a:pt x="56249" y="69005"/>
                  <a:pt x="60226" y="61138"/>
                </a:cubicBezTo>
                <a:cubicBezTo>
                  <a:pt x="64302" y="53579"/>
                  <a:pt x="70585" y="47444"/>
                  <a:pt x="78238" y="43549"/>
                </a:cubicBezTo>
                <a:cubicBezTo>
                  <a:pt x="93259" y="36721"/>
                  <a:pt x="110498" y="36721"/>
                  <a:pt x="125518" y="43549"/>
                </a:cubicBezTo>
                <a:cubicBezTo>
                  <a:pt x="139782" y="49035"/>
                  <a:pt x="153046" y="56832"/>
                  <a:pt x="164778" y="66626"/>
                </a:cubicBezTo>
                <a:lnTo>
                  <a:pt x="156336" y="73943"/>
                </a:lnTo>
                <a:cubicBezTo>
                  <a:pt x="148737" y="59872"/>
                  <a:pt x="139450" y="27648"/>
                  <a:pt x="161683" y="5978"/>
                </a:cubicBezTo>
                <a:cubicBezTo>
                  <a:pt x="195314" y="-17944"/>
                  <a:pt x="250615" y="36935"/>
                  <a:pt x="260043" y="477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7" name="Google Shape;1237;p20"/>
          <p:cNvSpPr/>
          <p:nvPr/>
        </p:nvSpPr>
        <p:spPr>
          <a:xfrm>
            <a:off x="7358966" y="2750234"/>
            <a:ext cx="45991" cy="38675"/>
          </a:xfrm>
          <a:custGeom>
            <a:avLst/>
            <a:gdLst/>
            <a:ahLst/>
            <a:cxnLst/>
            <a:rect l="l" t="t" r="r" b="b"/>
            <a:pathLst>
              <a:path w="61321" h="51567" extrusionOk="0">
                <a:moveTo>
                  <a:pt x="12071" y="51567"/>
                </a:moveTo>
                <a:cubicBezTo>
                  <a:pt x="9739" y="44097"/>
                  <a:pt x="8552" y="36316"/>
                  <a:pt x="8553" y="28490"/>
                </a:cubicBezTo>
                <a:cubicBezTo>
                  <a:pt x="8458" y="22061"/>
                  <a:pt x="11850" y="16084"/>
                  <a:pt x="17418" y="12870"/>
                </a:cubicBezTo>
                <a:cubicBezTo>
                  <a:pt x="23813" y="10167"/>
                  <a:pt x="30868" y="9432"/>
                  <a:pt x="37682" y="10760"/>
                </a:cubicBezTo>
                <a:cubicBezTo>
                  <a:pt x="45280" y="11885"/>
                  <a:pt x="53160" y="13292"/>
                  <a:pt x="61322" y="15262"/>
                </a:cubicBezTo>
                <a:cubicBezTo>
                  <a:pt x="55050" y="9549"/>
                  <a:pt x="47606" y="5275"/>
                  <a:pt x="39511" y="2738"/>
                </a:cubicBezTo>
                <a:cubicBezTo>
                  <a:pt x="30826" y="-913"/>
                  <a:pt x="21037" y="-913"/>
                  <a:pt x="12353" y="2738"/>
                </a:cubicBezTo>
                <a:cubicBezTo>
                  <a:pt x="7841" y="5266"/>
                  <a:pt x="4245" y="9157"/>
                  <a:pt x="2080" y="13855"/>
                </a:cubicBezTo>
                <a:cubicBezTo>
                  <a:pt x="228" y="18299"/>
                  <a:pt x="-404" y="23157"/>
                  <a:pt x="251" y="27927"/>
                </a:cubicBezTo>
                <a:cubicBezTo>
                  <a:pt x="1559" y="36869"/>
                  <a:pt x="5702" y="45155"/>
                  <a:pt x="12071" y="5156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8" name="Google Shape;1238;p20"/>
          <p:cNvSpPr/>
          <p:nvPr/>
        </p:nvSpPr>
        <p:spPr>
          <a:xfrm>
            <a:off x="6832102" y="2389346"/>
            <a:ext cx="176202" cy="51215"/>
          </a:xfrm>
          <a:custGeom>
            <a:avLst/>
            <a:gdLst/>
            <a:ahLst/>
            <a:cxnLst/>
            <a:rect l="l" t="t" r="r" b="b"/>
            <a:pathLst>
              <a:path w="234936" h="68287" extrusionOk="0">
                <a:moveTo>
                  <a:pt x="0" y="36727"/>
                </a:moveTo>
                <a:lnTo>
                  <a:pt x="234574" y="0"/>
                </a:lnTo>
                <a:cubicBezTo>
                  <a:pt x="234574" y="0"/>
                  <a:pt x="238936" y="30395"/>
                  <a:pt x="217406" y="36727"/>
                </a:cubicBezTo>
                <a:cubicBezTo>
                  <a:pt x="195877" y="43059"/>
                  <a:pt x="182368" y="19137"/>
                  <a:pt x="182368" y="19137"/>
                </a:cubicBezTo>
                <a:cubicBezTo>
                  <a:pt x="181948" y="32616"/>
                  <a:pt x="172927" y="44304"/>
                  <a:pt x="159994" y="48125"/>
                </a:cubicBezTo>
                <a:cubicBezTo>
                  <a:pt x="138183" y="53331"/>
                  <a:pt x="128896" y="26455"/>
                  <a:pt x="128896" y="26455"/>
                </a:cubicBezTo>
                <a:cubicBezTo>
                  <a:pt x="128896" y="26455"/>
                  <a:pt x="125378" y="55723"/>
                  <a:pt x="102582" y="59382"/>
                </a:cubicBezTo>
                <a:cubicBezTo>
                  <a:pt x="79786" y="63041"/>
                  <a:pt x="69092" y="35883"/>
                  <a:pt x="69092" y="35883"/>
                </a:cubicBezTo>
                <a:cubicBezTo>
                  <a:pt x="69989" y="51663"/>
                  <a:pt x="58696" y="65520"/>
                  <a:pt x="43059" y="67825"/>
                </a:cubicBezTo>
                <a:cubicBezTo>
                  <a:pt x="10272" y="72750"/>
                  <a:pt x="0" y="36727"/>
                  <a:pt x="0" y="367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9" name="Google Shape;1239;p20"/>
          <p:cNvSpPr/>
          <p:nvPr/>
        </p:nvSpPr>
        <p:spPr>
          <a:xfrm>
            <a:off x="6803996" y="2177283"/>
            <a:ext cx="210264" cy="244568"/>
          </a:xfrm>
          <a:custGeom>
            <a:avLst/>
            <a:gdLst/>
            <a:ahLst/>
            <a:cxnLst/>
            <a:rect l="l" t="t" r="r" b="b"/>
            <a:pathLst>
              <a:path w="280352" h="326091" extrusionOk="0">
                <a:moveTo>
                  <a:pt x="280352" y="285846"/>
                </a:moveTo>
                <a:lnTo>
                  <a:pt x="33536" y="326091"/>
                </a:lnTo>
                <a:cubicBezTo>
                  <a:pt x="33536" y="326091"/>
                  <a:pt x="-2909" y="173696"/>
                  <a:pt x="187" y="74631"/>
                </a:cubicBezTo>
                <a:cubicBezTo>
                  <a:pt x="3282" y="-24433"/>
                  <a:pt x="76877" y="-28795"/>
                  <a:pt x="152160" y="85185"/>
                </a:cubicBezTo>
                <a:cubicBezTo>
                  <a:pt x="227443" y="199165"/>
                  <a:pt x="280352" y="285846"/>
                  <a:pt x="280352" y="2858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0" name="Google Shape;1240;p20"/>
          <p:cNvSpPr/>
          <p:nvPr/>
        </p:nvSpPr>
        <p:spPr>
          <a:xfrm>
            <a:off x="6811523" y="2177428"/>
            <a:ext cx="27017" cy="18785"/>
          </a:xfrm>
          <a:custGeom>
            <a:avLst/>
            <a:gdLst/>
            <a:ahLst/>
            <a:cxnLst/>
            <a:rect l="l" t="t" r="r" b="b"/>
            <a:pathLst>
              <a:path w="36023" h="25047" extrusionOk="0">
                <a:moveTo>
                  <a:pt x="36023" y="0"/>
                </a:moveTo>
                <a:lnTo>
                  <a:pt x="28143" y="10976"/>
                </a:lnTo>
                <a:lnTo>
                  <a:pt x="28143" y="25047"/>
                </a:lnTo>
                <a:lnTo>
                  <a:pt x="14072" y="20685"/>
                </a:lnTo>
                <a:lnTo>
                  <a:pt x="0" y="25047"/>
                </a:lnTo>
                <a:lnTo>
                  <a:pt x="0" y="25047"/>
                </a:lnTo>
                <a:cubicBezTo>
                  <a:pt x="6059" y="10358"/>
                  <a:pt x="20143" y="565"/>
                  <a:pt x="3602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1" name="Google Shape;1241;p20"/>
          <p:cNvSpPr/>
          <p:nvPr/>
        </p:nvSpPr>
        <p:spPr>
          <a:xfrm>
            <a:off x="6815956" y="2348820"/>
            <a:ext cx="22901" cy="31872"/>
          </a:xfrm>
          <a:custGeom>
            <a:avLst/>
            <a:gdLst/>
            <a:ahLst/>
            <a:cxnLst/>
            <a:rect l="l" t="t" r="r" b="b"/>
            <a:pathLst>
              <a:path w="30535" h="42496" extrusionOk="0">
                <a:moveTo>
                  <a:pt x="30536" y="16886"/>
                </a:moveTo>
                <a:lnTo>
                  <a:pt x="22233" y="28424"/>
                </a:lnTo>
                <a:lnTo>
                  <a:pt x="22233" y="42496"/>
                </a:lnTo>
                <a:lnTo>
                  <a:pt x="8161" y="38134"/>
                </a:lnTo>
                <a:lnTo>
                  <a:pt x="5066" y="39119"/>
                </a:lnTo>
                <a:cubicBezTo>
                  <a:pt x="3377" y="30535"/>
                  <a:pt x="1689" y="21248"/>
                  <a:pt x="0" y="10976"/>
                </a:cubicBezTo>
                <a:lnTo>
                  <a:pt x="8161" y="0"/>
                </a:lnTo>
                <a:lnTo>
                  <a:pt x="16604" y="11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2" name="Google Shape;1242;p20"/>
          <p:cNvSpPr/>
          <p:nvPr/>
        </p:nvSpPr>
        <p:spPr>
          <a:xfrm>
            <a:off x="6956848" y="2349453"/>
            <a:ext cx="33033" cy="31450"/>
          </a:xfrm>
          <a:custGeom>
            <a:avLst/>
            <a:gdLst/>
            <a:ahLst/>
            <a:cxnLst/>
            <a:rect l="l" t="t" r="r" b="b"/>
            <a:pathLst>
              <a:path w="44044" h="41933" extrusionOk="0">
                <a:moveTo>
                  <a:pt x="21952" y="0"/>
                </a:moveTo>
                <a:lnTo>
                  <a:pt x="30535" y="11539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443" y="4193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3" name="Google Shape;1243;p20"/>
          <p:cNvSpPr/>
          <p:nvPr/>
        </p:nvSpPr>
        <p:spPr>
          <a:xfrm>
            <a:off x="6881283" y="2256369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4" name="Google Shape;1244;p20"/>
          <p:cNvSpPr/>
          <p:nvPr/>
        </p:nvSpPr>
        <p:spPr>
          <a:xfrm>
            <a:off x="6276452" y="2129782"/>
            <a:ext cx="592076" cy="618542"/>
          </a:xfrm>
          <a:custGeom>
            <a:avLst/>
            <a:gdLst/>
            <a:ahLst/>
            <a:cxnLst/>
            <a:rect l="l" t="t" r="r" b="b"/>
            <a:pathLst>
              <a:path w="789434" h="824723" extrusionOk="0">
                <a:moveTo>
                  <a:pt x="695557" y="784838"/>
                </a:moveTo>
                <a:cubicBezTo>
                  <a:pt x="690070" y="792296"/>
                  <a:pt x="206147" y="830008"/>
                  <a:pt x="182788" y="824098"/>
                </a:cubicBezTo>
                <a:cubicBezTo>
                  <a:pt x="181648" y="823855"/>
                  <a:pt x="180554" y="823427"/>
                  <a:pt x="179552" y="822831"/>
                </a:cubicBezTo>
                <a:cubicBezTo>
                  <a:pt x="150564" y="810448"/>
                  <a:pt x="14492" y="693513"/>
                  <a:pt x="4220" y="683663"/>
                </a:cubicBezTo>
                <a:cubicBezTo>
                  <a:pt x="-21109" y="659319"/>
                  <a:pt x="74578" y="479484"/>
                  <a:pt x="105535" y="449231"/>
                </a:cubicBezTo>
                <a:cubicBezTo>
                  <a:pt x="123224" y="435155"/>
                  <a:pt x="143858" y="425247"/>
                  <a:pt x="165903" y="420243"/>
                </a:cubicBezTo>
                <a:cubicBezTo>
                  <a:pt x="165903" y="420243"/>
                  <a:pt x="267499" y="92515"/>
                  <a:pt x="334762" y="22439"/>
                </a:cubicBezTo>
                <a:cubicBezTo>
                  <a:pt x="351507" y="4849"/>
                  <a:pt x="651795" y="-11614"/>
                  <a:pt x="706392" y="11041"/>
                </a:cubicBezTo>
                <a:cubicBezTo>
                  <a:pt x="729611" y="20750"/>
                  <a:pt x="787445" y="76052"/>
                  <a:pt x="789415" y="86324"/>
                </a:cubicBezTo>
                <a:lnTo>
                  <a:pt x="789415" y="86324"/>
                </a:lnTo>
                <a:cubicBezTo>
                  <a:pt x="790963" y="101240"/>
                  <a:pt x="701046" y="777099"/>
                  <a:pt x="695557" y="784838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5" name="Google Shape;1245;p20"/>
          <p:cNvSpPr/>
          <p:nvPr/>
        </p:nvSpPr>
        <p:spPr>
          <a:xfrm>
            <a:off x="6411115" y="2194118"/>
            <a:ext cx="457105" cy="554206"/>
          </a:xfrm>
          <a:custGeom>
            <a:avLst/>
            <a:gdLst/>
            <a:ahLst/>
            <a:cxnLst/>
            <a:rect l="l" t="t" r="r" b="b"/>
            <a:pathLst>
              <a:path w="609473" h="738941" extrusionOk="0">
                <a:moveTo>
                  <a:pt x="516006" y="699057"/>
                </a:moveTo>
                <a:cubicBezTo>
                  <a:pt x="510518" y="706515"/>
                  <a:pt x="26596" y="744226"/>
                  <a:pt x="3237" y="738316"/>
                </a:cubicBezTo>
                <a:cubicBezTo>
                  <a:pt x="2096" y="738073"/>
                  <a:pt x="1003" y="737645"/>
                  <a:pt x="0" y="737050"/>
                </a:cubicBezTo>
                <a:cubicBezTo>
                  <a:pt x="42215" y="610405"/>
                  <a:pt x="241187" y="13629"/>
                  <a:pt x="247238" y="9689"/>
                </a:cubicBezTo>
                <a:cubicBezTo>
                  <a:pt x="253289" y="5749"/>
                  <a:pt x="540631" y="-2132"/>
                  <a:pt x="609441" y="542"/>
                </a:cubicBezTo>
                <a:cubicBezTo>
                  <a:pt x="611411" y="15458"/>
                  <a:pt x="521494" y="691317"/>
                  <a:pt x="516006" y="69905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6" name="Google Shape;1246;p20"/>
          <p:cNvSpPr/>
          <p:nvPr/>
        </p:nvSpPr>
        <p:spPr>
          <a:xfrm>
            <a:off x="6641346" y="2091055"/>
            <a:ext cx="109724" cy="71086"/>
          </a:xfrm>
          <a:custGeom>
            <a:avLst/>
            <a:gdLst/>
            <a:ahLst/>
            <a:cxnLst/>
            <a:rect l="l" t="t" r="r" b="b"/>
            <a:pathLst>
              <a:path w="146299" h="94781" extrusionOk="0">
                <a:moveTo>
                  <a:pt x="6260" y="92791"/>
                </a:moveTo>
                <a:cubicBezTo>
                  <a:pt x="1335" y="88428"/>
                  <a:pt x="-4012" y="22433"/>
                  <a:pt x="4431" y="9205"/>
                </a:cubicBezTo>
                <a:cubicBezTo>
                  <a:pt x="12874" y="-4022"/>
                  <a:pt x="129387" y="-2334"/>
                  <a:pt x="136563" y="10049"/>
                </a:cubicBezTo>
                <a:cubicBezTo>
                  <a:pt x="144408" y="36116"/>
                  <a:pt x="147553" y="63371"/>
                  <a:pt x="145851" y="90539"/>
                </a:cubicBezTo>
                <a:cubicBezTo>
                  <a:pt x="142473" y="92931"/>
                  <a:pt x="123336" y="95886"/>
                  <a:pt x="120522" y="91805"/>
                </a:cubicBezTo>
                <a:cubicBezTo>
                  <a:pt x="117707" y="87725"/>
                  <a:pt x="116159" y="33127"/>
                  <a:pt x="114049" y="30453"/>
                </a:cubicBezTo>
                <a:cubicBezTo>
                  <a:pt x="111938" y="27780"/>
                  <a:pt x="31026" y="24965"/>
                  <a:pt x="28494" y="29187"/>
                </a:cubicBezTo>
                <a:cubicBezTo>
                  <a:pt x="25960" y="33408"/>
                  <a:pt x="34403" y="88288"/>
                  <a:pt x="31167" y="90821"/>
                </a:cubicBezTo>
                <a:cubicBezTo>
                  <a:pt x="27931" y="93353"/>
                  <a:pt x="11185" y="97153"/>
                  <a:pt x="6260" y="9279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7" name="Google Shape;1247;p20"/>
          <p:cNvSpPr/>
          <p:nvPr/>
        </p:nvSpPr>
        <p:spPr>
          <a:xfrm>
            <a:off x="6834847" y="3902641"/>
            <a:ext cx="617897" cy="507225"/>
          </a:xfrm>
          <a:custGeom>
            <a:avLst/>
            <a:gdLst/>
            <a:ahLst/>
            <a:cxnLst/>
            <a:rect l="l" t="t" r="r" b="b"/>
            <a:pathLst>
              <a:path w="823863" h="676300" extrusionOk="0">
                <a:moveTo>
                  <a:pt x="813338" y="672622"/>
                </a:moveTo>
                <a:cubicBezTo>
                  <a:pt x="789698" y="680362"/>
                  <a:pt x="115528" y="675859"/>
                  <a:pt x="89917" y="659395"/>
                </a:cubicBezTo>
                <a:cubicBezTo>
                  <a:pt x="80067" y="653344"/>
                  <a:pt x="75001" y="555125"/>
                  <a:pt x="72328" y="436220"/>
                </a:cubicBezTo>
                <a:cubicBezTo>
                  <a:pt x="72328" y="410469"/>
                  <a:pt x="0" y="0"/>
                  <a:pt x="0" y="0"/>
                </a:cubicBezTo>
                <a:lnTo>
                  <a:pt x="450995" y="1689"/>
                </a:lnTo>
                <a:lnTo>
                  <a:pt x="507281" y="437908"/>
                </a:lnTo>
                <a:cubicBezTo>
                  <a:pt x="507281" y="437908"/>
                  <a:pt x="764651" y="555125"/>
                  <a:pt x="790824" y="576091"/>
                </a:cubicBezTo>
                <a:cubicBezTo>
                  <a:pt x="816997" y="597058"/>
                  <a:pt x="836979" y="664883"/>
                  <a:pt x="813338" y="67262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8" name="Google Shape;1248;p20"/>
          <p:cNvSpPr/>
          <p:nvPr/>
        </p:nvSpPr>
        <p:spPr>
          <a:xfrm>
            <a:off x="6889937" y="4260623"/>
            <a:ext cx="562737" cy="149269"/>
          </a:xfrm>
          <a:custGeom>
            <a:avLst/>
            <a:gdLst/>
            <a:ahLst/>
            <a:cxnLst/>
            <a:rect l="l" t="t" r="r" b="b"/>
            <a:pathLst>
              <a:path w="750316" h="199025" extrusionOk="0">
                <a:moveTo>
                  <a:pt x="739885" y="195313"/>
                </a:moveTo>
                <a:cubicBezTo>
                  <a:pt x="716244" y="203053"/>
                  <a:pt x="42074" y="198691"/>
                  <a:pt x="16464" y="182227"/>
                </a:cubicBezTo>
                <a:cubicBezTo>
                  <a:pt x="7880" y="176739"/>
                  <a:pt x="2392" y="99768"/>
                  <a:pt x="0" y="0"/>
                </a:cubicBezTo>
                <a:cubicBezTo>
                  <a:pt x="134524" y="40667"/>
                  <a:pt x="555969" y="105959"/>
                  <a:pt x="599872" y="90480"/>
                </a:cubicBezTo>
                <a:cubicBezTo>
                  <a:pt x="638288" y="76409"/>
                  <a:pt x="585800" y="36727"/>
                  <a:pt x="560050" y="19278"/>
                </a:cubicBezTo>
                <a:cubicBezTo>
                  <a:pt x="629282" y="51783"/>
                  <a:pt x="703580" y="87948"/>
                  <a:pt x="717089" y="98782"/>
                </a:cubicBezTo>
                <a:cubicBezTo>
                  <a:pt x="743121" y="119749"/>
                  <a:pt x="763525" y="187574"/>
                  <a:pt x="739885" y="1953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9" name="Google Shape;1249;p20"/>
          <p:cNvSpPr/>
          <p:nvPr/>
        </p:nvSpPr>
        <p:spPr>
          <a:xfrm>
            <a:off x="7143754" y="4259231"/>
            <a:ext cx="143319" cy="51626"/>
          </a:xfrm>
          <a:custGeom>
            <a:avLst/>
            <a:gdLst/>
            <a:ahLst/>
            <a:cxnLst/>
            <a:rect l="l" t="t" r="r" b="b"/>
            <a:pathLst>
              <a:path w="191092" h="68835" extrusionOk="0">
                <a:moveTo>
                  <a:pt x="191092" y="6639"/>
                </a:moveTo>
                <a:cubicBezTo>
                  <a:pt x="120683" y="-12916"/>
                  <a:pt x="45409" y="11584"/>
                  <a:pt x="0" y="68836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0" name="Google Shape;1250;p20"/>
          <p:cNvSpPr/>
          <p:nvPr/>
        </p:nvSpPr>
        <p:spPr>
          <a:xfrm>
            <a:off x="6569633" y="2747961"/>
            <a:ext cx="633327" cy="1373036"/>
          </a:xfrm>
          <a:custGeom>
            <a:avLst/>
            <a:gdLst/>
            <a:ahLst/>
            <a:cxnLst/>
            <a:rect l="l" t="t" r="r" b="b"/>
            <a:pathLst>
              <a:path w="844436" h="1830715" extrusionOk="0">
                <a:moveTo>
                  <a:pt x="396397" y="1830715"/>
                </a:moveTo>
                <a:lnTo>
                  <a:pt x="844437" y="1830715"/>
                </a:lnTo>
                <a:cubicBezTo>
                  <a:pt x="844437" y="1830715"/>
                  <a:pt x="758037" y="1073523"/>
                  <a:pt x="752409" y="1040454"/>
                </a:cubicBezTo>
                <a:cubicBezTo>
                  <a:pt x="711038" y="784773"/>
                  <a:pt x="539927" y="0"/>
                  <a:pt x="539927" y="0"/>
                </a:cubicBezTo>
                <a:lnTo>
                  <a:pt x="0" y="0"/>
                </a:lnTo>
                <a:cubicBezTo>
                  <a:pt x="0" y="0"/>
                  <a:pt x="227538" y="811650"/>
                  <a:pt x="260606" y="1074508"/>
                </a:cubicBezTo>
                <a:cubicBezTo>
                  <a:pt x="290719" y="1314850"/>
                  <a:pt x="396397" y="1830715"/>
                  <a:pt x="396397" y="183071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1" name="Google Shape;1251;p20"/>
          <p:cNvSpPr/>
          <p:nvPr/>
        </p:nvSpPr>
        <p:spPr>
          <a:xfrm>
            <a:off x="6871204" y="4052267"/>
            <a:ext cx="310076" cy="9958"/>
          </a:xfrm>
          <a:custGeom>
            <a:avLst/>
            <a:gdLst/>
            <a:ahLst/>
            <a:cxnLst/>
            <a:rect l="l" t="t" r="r" b="b"/>
            <a:pathLst>
              <a:path w="413434" h="13277" extrusionOk="0">
                <a:moveTo>
                  <a:pt x="412228" y="8758"/>
                </a:moveTo>
                <a:cubicBezTo>
                  <a:pt x="344262" y="1300"/>
                  <a:pt x="275030" y="1018"/>
                  <a:pt x="206642" y="174"/>
                </a:cubicBezTo>
                <a:cubicBezTo>
                  <a:pt x="138254" y="-670"/>
                  <a:pt x="69444" y="1581"/>
                  <a:pt x="1056" y="6366"/>
                </a:cubicBezTo>
                <a:cubicBezTo>
                  <a:pt x="473" y="6366"/>
                  <a:pt x="0" y="6838"/>
                  <a:pt x="0" y="7421"/>
                </a:cubicBezTo>
                <a:cubicBezTo>
                  <a:pt x="0" y="8004"/>
                  <a:pt x="472" y="8477"/>
                  <a:pt x="1056" y="8477"/>
                </a:cubicBezTo>
                <a:cubicBezTo>
                  <a:pt x="69584" y="10447"/>
                  <a:pt x="138113" y="11853"/>
                  <a:pt x="206642" y="11994"/>
                </a:cubicBezTo>
                <a:cubicBezTo>
                  <a:pt x="275170" y="12135"/>
                  <a:pt x="343840" y="14809"/>
                  <a:pt x="412228" y="11994"/>
                </a:cubicBezTo>
                <a:cubicBezTo>
                  <a:pt x="413121" y="11728"/>
                  <a:pt x="413630" y="10788"/>
                  <a:pt x="413364" y="9893"/>
                </a:cubicBezTo>
                <a:cubicBezTo>
                  <a:pt x="413201" y="9348"/>
                  <a:pt x="412774" y="8920"/>
                  <a:pt x="412228" y="875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2" name="Google Shape;1252;p20"/>
          <p:cNvSpPr/>
          <p:nvPr/>
        </p:nvSpPr>
        <p:spPr>
          <a:xfrm>
            <a:off x="6636859" y="2796923"/>
            <a:ext cx="263420" cy="1219088"/>
          </a:xfrm>
          <a:custGeom>
            <a:avLst/>
            <a:gdLst/>
            <a:ahLst/>
            <a:cxnLst/>
            <a:rect l="l" t="t" r="r" b="b"/>
            <a:pathLst>
              <a:path w="351227" h="1625451" extrusionOk="0">
                <a:moveTo>
                  <a:pt x="309717" y="1300930"/>
                </a:moveTo>
                <a:cubicBezTo>
                  <a:pt x="294801" y="1193563"/>
                  <a:pt x="280025" y="1086056"/>
                  <a:pt x="263280" y="978831"/>
                </a:cubicBezTo>
                <a:cubicBezTo>
                  <a:pt x="255582" y="926224"/>
                  <a:pt x="245202" y="874044"/>
                  <a:pt x="232182" y="822496"/>
                </a:cubicBezTo>
                <a:cubicBezTo>
                  <a:pt x="218814" y="771134"/>
                  <a:pt x="204039" y="720054"/>
                  <a:pt x="189967" y="668974"/>
                </a:cubicBezTo>
                <a:lnTo>
                  <a:pt x="103427" y="354755"/>
                </a:lnTo>
                <a:cubicBezTo>
                  <a:pt x="70921" y="236554"/>
                  <a:pt x="37994" y="118493"/>
                  <a:pt x="3378" y="855"/>
                </a:cubicBezTo>
                <a:cubicBezTo>
                  <a:pt x="2839" y="0"/>
                  <a:pt x="1710" y="-257"/>
                  <a:pt x="855" y="282"/>
                </a:cubicBezTo>
                <a:cubicBezTo>
                  <a:pt x="320" y="618"/>
                  <a:pt x="-3" y="1208"/>
                  <a:pt x="0" y="1840"/>
                </a:cubicBezTo>
                <a:cubicBezTo>
                  <a:pt x="53613" y="212913"/>
                  <a:pt x="112573" y="421736"/>
                  <a:pt x="168860" y="631262"/>
                </a:cubicBezTo>
                <a:cubicBezTo>
                  <a:pt x="197003" y="734548"/>
                  <a:pt x="228242" y="837552"/>
                  <a:pt x="245831" y="943230"/>
                </a:cubicBezTo>
                <a:cubicBezTo>
                  <a:pt x="263421" y="1048907"/>
                  <a:pt x="276789" y="1158806"/>
                  <a:pt x="292830" y="1266877"/>
                </a:cubicBezTo>
                <a:cubicBezTo>
                  <a:pt x="310561" y="1386344"/>
                  <a:pt x="327165" y="1506094"/>
                  <a:pt x="349117" y="1624717"/>
                </a:cubicBezTo>
                <a:cubicBezTo>
                  <a:pt x="349333" y="1625300"/>
                  <a:pt x="349981" y="1625597"/>
                  <a:pt x="350564" y="1625381"/>
                </a:cubicBezTo>
                <a:cubicBezTo>
                  <a:pt x="350871" y="1625266"/>
                  <a:pt x="351114" y="1625024"/>
                  <a:pt x="351227" y="1624717"/>
                </a:cubicBezTo>
                <a:cubicBezTo>
                  <a:pt x="340393" y="1515944"/>
                  <a:pt x="324773" y="1408437"/>
                  <a:pt x="309717" y="130093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3" name="Google Shape;1253;p20"/>
          <p:cNvSpPr/>
          <p:nvPr/>
        </p:nvSpPr>
        <p:spPr>
          <a:xfrm>
            <a:off x="6124259" y="3757950"/>
            <a:ext cx="522548" cy="671120"/>
          </a:xfrm>
          <a:custGeom>
            <a:avLst/>
            <a:gdLst/>
            <a:ahLst/>
            <a:cxnLst/>
            <a:rect l="l" t="t" r="r" b="b"/>
            <a:pathLst>
              <a:path w="696730" h="894826" extrusionOk="0">
                <a:moveTo>
                  <a:pt x="673476" y="894813"/>
                </a:moveTo>
                <a:cubicBezTo>
                  <a:pt x="648710" y="893687"/>
                  <a:pt x="19287" y="651937"/>
                  <a:pt x="995" y="627453"/>
                </a:cubicBezTo>
                <a:cubicBezTo>
                  <a:pt x="-5900" y="618165"/>
                  <a:pt x="23931" y="524448"/>
                  <a:pt x="63332" y="412298"/>
                </a:cubicBezTo>
                <a:cubicBezTo>
                  <a:pt x="71775" y="387907"/>
                  <a:pt x="80640" y="363047"/>
                  <a:pt x="89927" y="337718"/>
                </a:cubicBezTo>
                <a:cubicBezTo>
                  <a:pt x="149309" y="173362"/>
                  <a:pt x="216572" y="0"/>
                  <a:pt x="216572" y="0"/>
                </a:cubicBezTo>
                <a:lnTo>
                  <a:pt x="638720" y="160557"/>
                </a:lnTo>
                <a:lnTo>
                  <a:pt x="500677" y="493491"/>
                </a:lnTo>
                <a:lnTo>
                  <a:pt x="470423" y="566663"/>
                </a:lnTo>
                <a:cubicBezTo>
                  <a:pt x="470423" y="566663"/>
                  <a:pt x="669959" y="767043"/>
                  <a:pt x="686985" y="795890"/>
                </a:cubicBezTo>
                <a:cubicBezTo>
                  <a:pt x="704012" y="824736"/>
                  <a:pt x="698242" y="895939"/>
                  <a:pt x="673476" y="894813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4" name="Google Shape;1254;p20"/>
          <p:cNvSpPr/>
          <p:nvPr/>
        </p:nvSpPr>
        <p:spPr>
          <a:xfrm>
            <a:off x="6124336" y="4111816"/>
            <a:ext cx="522176" cy="317357"/>
          </a:xfrm>
          <a:custGeom>
            <a:avLst/>
            <a:gdLst/>
            <a:ahLst/>
            <a:cxnLst/>
            <a:rect l="l" t="t" r="r" b="b"/>
            <a:pathLst>
              <a:path w="696234" h="423142" extrusionOk="0">
                <a:moveTo>
                  <a:pt x="673374" y="423133"/>
                </a:moveTo>
                <a:cubicBezTo>
                  <a:pt x="648608" y="422007"/>
                  <a:pt x="19185" y="180116"/>
                  <a:pt x="1033" y="155772"/>
                </a:cubicBezTo>
                <a:cubicBezTo>
                  <a:pt x="-4737" y="148314"/>
                  <a:pt x="14260" y="84430"/>
                  <a:pt x="43247" y="0"/>
                </a:cubicBezTo>
                <a:cubicBezTo>
                  <a:pt x="156946" y="79645"/>
                  <a:pt x="540678" y="273411"/>
                  <a:pt x="587537" y="272286"/>
                </a:cubicBezTo>
                <a:cubicBezTo>
                  <a:pt x="617228" y="271441"/>
                  <a:pt x="605267" y="242313"/>
                  <a:pt x="589085" y="217125"/>
                </a:cubicBezTo>
                <a:cubicBezTo>
                  <a:pt x="623530" y="251152"/>
                  <a:pt x="656084" y="287041"/>
                  <a:pt x="686601" y="324632"/>
                </a:cubicBezTo>
                <a:cubicBezTo>
                  <a:pt x="703065" y="353479"/>
                  <a:pt x="698280" y="424118"/>
                  <a:pt x="673374" y="42313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5" name="Google Shape;1255;p20"/>
          <p:cNvSpPr/>
          <p:nvPr/>
        </p:nvSpPr>
        <p:spPr>
          <a:xfrm>
            <a:off x="6407422" y="4228819"/>
            <a:ext cx="125800" cy="21566"/>
          </a:xfrm>
          <a:custGeom>
            <a:avLst/>
            <a:gdLst/>
            <a:ahLst/>
            <a:cxnLst/>
            <a:rect l="l" t="t" r="r" b="b"/>
            <a:pathLst>
              <a:path w="167733" h="28755" extrusionOk="0">
                <a:moveTo>
                  <a:pt x="167733" y="15810"/>
                </a:moveTo>
                <a:cubicBezTo>
                  <a:pt x="167733" y="15810"/>
                  <a:pt x="94702" y="-27249"/>
                  <a:pt x="0" y="28756"/>
                </a:cubicBezTo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6" name="Google Shape;1256;p20"/>
          <p:cNvSpPr/>
          <p:nvPr/>
        </p:nvSpPr>
        <p:spPr>
          <a:xfrm>
            <a:off x="6201836" y="2748594"/>
            <a:ext cx="740764" cy="1345069"/>
          </a:xfrm>
          <a:custGeom>
            <a:avLst/>
            <a:gdLst/>
            <a:ahLst/>
            <a:cxnLst/>
            <a:rect l="l" t="t" r="r" b="b"/>
            <a:pathLst>
              <a:path w="987685" h="1793425" extrusionOk="0">
                <a:moveTo>
                  <a:pt x="0" y="1646377"/>
                </a:moveTo>
                <a:lnTo>
                  <a:pt x="415534" y="1793426"/>
                </a:lnTo>
                <a:cubicBezTo>
                  <a:pt x="415534" y="1793426"/>
                  <a:pt x="620136" y="1389148"/>
                  <a:pt x="658269" y="1191161"/>
                </a:cubicBezTo>
                <a:cubicBezTo>
                  <a:pt x="700484" y="971785"/>
                  <a:pt x="802785" y="349257"/>
                  <a:pt x="802785" y="349257"/>
                </a:cubicBezTo>
                <a:lnTo>
                  <a:pt x="832898" y="330823"/>
                </a:lnTo>
                <a:cubicBezTo>
                  <a:pt x="905789" y="284809"/>
                  <a:pt x="979665" y="64729"/>
                  <a:pt x="987686" y="0"/>
                </a:cubicBezTo>
                <a:lnTo>
                  <a:pt x="360233" y="0"/>
                </a:lnTo>
                <a:cubicBezTo>
                  <a:pt x="360233" y="0"/>
                  <a:pt x="252585" y="212059"/>
                  <a:pt x="303947" y="429747"/>
                </a:cubicBezTo>
                <a:cubicBezTo>
                  <a:pt x="303947" y="429747"/>
                  <a:pt x="194047" y="1016955"/>
                  <a:pt x="169563" y="1147398"/>
                </a:cubicBezTo>
                <a:cubicBezTo>
                  <a:pt x="150848" y="1245618"/>
                  <a:pt x="0" y="1646377"/>
                  <a:pt x="0" y="164637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7" name="Google Shape;1257;p20"/>
          <p:cNvSpPr/>
          <p:nvPr/>
        </p:nvSpPr>
        <p:spPr>
          <a:xfrm>
            <a:off x="6745102" y="2963473"/>
            <a:ext cx="153853" cy="68083"/>
          </a:xfrm>
          <a:custGeom>
            <a:avLst/>
            <a:gdLst/>
            <a:ahLst/>
            <a:cxnLst/>
            <a:rect l="l" t="t" r="r" b="b"/>
            <a:pathLst>
              <a:path w="205137" h="90778" extrusionOk="0">
                <a:moveTo>
                  <a:pt x="201557" y="274"/>
                </a:moveTo>
                <a:cubicBezTo>
                  <a:pt x="166800" y="12938"/>
                  <a:pt x="133169" y="28417"/>
                  <a:pt x="99256" y="43474"/>
                </a:cubicBezTo>
                <a:lnTo>
                  <a:pt x="49021" y="65566"/>
                </a:lnTo>
                <a:cubicBezTo>
                  <a:pt x="32378" y="72305"/>
                  <a:pt x="16166" y="80059"/>
                  <a:pt x="473" y="88784"/>
                </a:cubicBezTo>
                <a:cubicBezTo>
                  <a:pt x="-652" y="88784"/>
                  <a:pt x="474" y="91036"/>
                  <a:pt x="1318" y="90754"/>
                </a:cubicBezTo>
                <a:cubicBezTo>
                  <a:pt x="19008" y="86178"/>
                  <a:pt x="36320" y="80251"/>
                  <a:pt x="53102" y="73024"/>
                </a:cubicBezTo>
                <a:cubicBezTo>
                  <a:pt x="70691" y="66270"/>
                  <a:pt x="87999" y="58952"/>
                  <a:pt x="105307" y="51776"/>
                </a:cubicBezTo>
                <a:cubicBezTo>
                  <a:pt x="139002" y="37928"/>
                  <a:pt x="171888" y="22190"/>
                  <a:pt x="203808" y="4636"/>
                </a:cubicBezTo>
                <a:cubicBezTo>
                  <a:pt x="205013" y="4014"/>
                  <a:pt x="205485" y="2534"/>
                  <a:pt x="204864" y="1329"/>
                </a:cubicBezTo>
                <a:cubicBezTo>
                  <a:pt x="204242" y="125"/>
                  <a:pt x="202762" y="-348"/>
                  <a:pt x="201557" y="27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8" name="Google Shape;1258;p20"/>
          <p:cNvSpPr/>
          <p:nvPr/>
        </p:nvSpPr>
        <p:spPr>
          <a:xfrm>
            <a:off x="6735642" y="3020083"/>
            <a:ext cx="64905" cy="391817"/>
          </a:xfrm>
          <a:custGeom>
            <a:avLst/>
            <a:gdLst/>
            <a:ahLst/>
            <a:cxnLst/>
            <a:rect l="l" t="t" r="r" b="b"/>
            <a:pathLst>
              <a:path w="86540" h="522423" extrusionOk="0">
                <a:moveTo>
                  <a:pt x="84852" y="640"/>
                </a:moveTo>
                <a:cubicBezTo>
                  <a:pt x="76479" y="33855"/>
                  <a:pt x="70135" y="67548"/>
                  <a:pt x="65855" y="101534"/>
                </a:cubicBezTo>
                <a:cubicBezTo>
                  <a:pt x="59382" y="135305"/>
                  <a:pt x="53894" y="169218"/>
                  <a:pt x="48547" y="202990"/>
                </a:cubicBezTo>
                <a:cubicBezTo>
                  <a:pt x="37993" y="270393"/>
                  <a:pt x="27018" y="337655"/>
                  <a:pt x="16886" y="405058"/>
                </a:cubicBezTo>
                <a:cubicBezTo>
                  <a:pt x="10976" y="443614"/>
                  <a:pt x="6755" y="482733"/>
                  <a:pt x="0" y="521149"/>
                </a:cubicBezTo>
                <a:cubicBezTo>
                  <a:pt x="0" y="522556"/>
                  <a:pt x="1829" y="523119"/>
                  <a:pt x="2111" y="521149"/>
                </a:cubicBezTo>
                <a:cubicBezTo>
                  <a:pt x="8303" y="487377"/>
                  <a:pt x="16183" y="454027"/>
                  <a:pt x="23218" y="420396"/>
                </a:cubicBezTo>
                <a:cubicBezTo>
                  <a:pt x="30254" y="386765"/>
                  <a:pt x="35883" y="352993"/>
                  <a:pt x="41934" y="319221"/>
                </a:cubicBezTo>
                <a:cubicBezTo>
                  <a:pt x="54176" y="251115"/>
                  <a:pt x="65996" y="182586"/>
                  <a:pt x="74158" y="113917"/>
                </a:cubicBezTo>
                <a:cubicBezTo>
                  <a:pt x="76409" y="95154"/>
                  <a:pt x="78801" y="76017"/>
                  <a:pt x="81334" y="56504"/>
                </a:cubicBezTo>
                <a:cubicBezTo>
                  <a:pt x="84476" y="37899"/>
                  <a:pt x="86216" y="19084"/>
                  <a:pt x="86541" y="218"/>
                </a:cubicBezTo>
                <a:cubicBezTo>
                  <a:pt x="86400" y="-63"/>
                  <a:pt x="85133" y="-204"/>
                  <a:pt x="84852" y="64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9" name="Google Shape;1259;p20"/>
          <p:cNvSpPr/>
          <p:nvPr/>
        </p:nvSpPr>
        <p:spPr>
          <a:xfrm>
            <a:off x="6238902" y="3921268"/>
            <a:ext cx="291630" cy="107969"/>
          </a:xfrm>
          <a:custGeom>
            <a:avLst/>
            <a:gdLst/>
            <a:ahLst/>
            <a:cxnLst/>
            <a:rect l="l" t="t" r="r" b="b"/>
            <a:pathLst>
              <a:path w="388840" h="143959" extrusionOk="0">
                <a:moveTo>
                  <a:pt x="387783" y="140928"/>
                </a:moveTo>
                <a:cubicBezTo>
                  <a:pt x="326431" y="110955"/>
                  <a:pt x="261139" y="87315"/>
                  <a:pt x="197254" y="63534"/>
                </a:cubicBezTo>
                <a:cubicBezTo>
                  <a:pt x="133369" y="39753"/>
                  <a:pt x="67514" y="18786"/>
                  <a:pt x="1518" y="71"/>
                </a:cubicBezTo>
                <a:cubicBezTo>
                  <a:pt x="935" y="-146"/>
                  <a:pt x="287" y="151"/>
                  <a:pt x="71" y="734"/>
                </a:cubicBezTo>
                <a:cubicBezTo>
                  <a:pt x="-146" y="1317"/>
                  <a:pt x="151" y="1965"/>
                  <a:pt x="734" y="2181"/>
                </a:cubicBezTo>
                <a:cubicBezTo>
                  <a:pt x="987" y="2275"/>
                  <a:pt x="1265" y="2275"/>
                  <a:pt x="1517" y="2181"/>
                </a:cubicBezTo>
                <a:cubicBezTo>
                  <a:pt x="65403" y="27088"/>
                  <a:pt x="129429" y="51432"/>
                  <a:pt x="193877" y="74650"/>
                </a:cubicBezTo>
                <a:cubicBezTo>
                  <a:pt x="258325" y="97868"/>
                  <a:pt x="322210" y="123479"/>
                  <a:pt x="387502" y="143882"/>
                </a:cubicBezTo>
                <a:cubicBezTo>
                  <a:pt x="388769" y="144445"/>
                  <a:pt x="389613" y="141772"/>
                  <a:pt x="387783" y="140928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0" name="Google Shape;1260;p20"/>
          <p:cNvSpPr/>
          <p:nvPr/>
        </p:nvSpPr>
        <p:spPr>
          <a:xfrm>
            <a:off x="6268301" y="2770359"/>
            <a:ext cx="240691" cy="1146749"/>
          </a:xfrm>
          <a:custGeom>
            <a:avLst/>
            <a:gdLst/>
            <a:ahLst/>
            <a:cxnLst/>
            <a:rect l="l" t="t" r="r" b="b"/>
            <a:pathLst>
              <a:path w="320921" h="1528998" extrusionOk="0">
                <a:moveTo>
                  <a:pt x="317768" y="811"/>
                </a:moveTo>
                <a:cubicBezTo>
                  <a:pt x="272420" y="83046"/>
                  <a:pt x="249696" y="175837"/>
                  <a:pt x="251913" y="269720"/>
                </a:cubicBezTo>
                <a:cubicBezTo>
                  <a:pt x="252545" y="293889"/>
                  <a:pt x="254660" y="317997"/>
                  <a:pt x="258245" y="341907"/>
                </a:cubicBezTo>
                <a:cubicBezTo>
                  <a:pt x="263064" y="367697"/>
                  <a:pt x="265233" y="393913"/>
                  <a:pt x="264718" y="420145"/>
                </a:cubicBezTo>
                <a:cubicBezTo>
                  <a:pt x="262472" y="446943"/>
                  <a:pt x="258381" y="473555"/>
                  <a:pt x="252476" y="499790"/>
                </a:cubicBezTo>
                <a:cubicBezTo>
                  <a:pt x="247410" y="526245"/>
                  <a:pt x="242204" y="552559"/>
                  <a:pt x="237138" y="578873"/>
                </a:cubicBezTo>
                <a:cubicBezTo>
                  <a:pt x="216593" y="684410"/>
                  <a:pt x="196611" y="789947"/>
                  <a:pt x="176348" y="895484"/>
                </a:cubicBezTo>
                <a:cubicBezTo>
                  <a:pt x="156085" y="1001021"/>
                  <a:pt x="139058" y="1104588"/>
                  <a:pt x="112745" y="1207170"/>
                </a:cubicBezTo>
                <a:cubicBezTo>
                  <a:pt x="98673" y="1261205"/>
                  <a:pt x="82350" y="1314395"/>
                  <a:pt x="64057" y="1367023"/>
                </a:cubicBezTo>
                <a:cubicBezTo>
                  <a:pt x="45764" y="1419651"/>
                  <a:pt x="24234" y="1475234"/>
                  <a:pt x="31" y="1527299"/>
                </a:cubicBezTo>
                <a:cubicBezTo>
                  <a:pt x="-130" y="1528059"/>
                  <a:pt x="355" y="1528806"/>
                  <a:pt x="1115" y="1528968"/>
                </a:cubicBezTo>
                <a:cubicBezTo>
                  <a:pt x="1591" y="1529069"/>
                  <a:pt x="2086" y="1528917"/>
                  <a:pt x="2423" y="1528566"/>
                </a:cubicBezTo>
                <a:cubicBezTo>
                  <a:pt x="25078" y="1483818"/>
                  <a:pt x="46608" y="1438788"/>
                  <a:pt x="65042" y="1391930"/>
                </a:cubicBezTo>
                <a:cubicBezTo>
                  <a:pt x="83409" y="1345912"/>
                  <a:pt x="99287" y="1298939"/>
                  <a:pt x="112604" y="1251214"/>
                </a:cubicBezTo>
                <a:cubicBezTo>
                  <a:pt x="140747" y="1150039"/>
                  <a:pt x="158337" y="1046050"/>
                  <a:pt x="178037" y="943046"/>
                </a:cubicBezTo>
                <a:cubicBezTo>
                  <a:pt x="198300" y="837415"/>
                  <a:pt x="218469" y="731831"/>
                  <a:pt x="238545" y="626294"/>
                </a:cubicBezTo>
                <a:cubicBezTo>
                  <a:pt x="248676" y="573807"/>
                  <a:pt x="259230" y="521320"/>
                  <a:pt x="268236" y="468692"/>
                </a:cubicBezTo>
                <a:cubicBezTo>
                  <a:pt x="273014" y="443710"/>
                  <a:pt x="274855" y="418255"/>
                  <a:pt x="273724" y="392846"/>
                </a:cubicBezTo>
                <a:cubicBezTo>
                  <a:pt x="272176" y="367095"/>
                  <a:pt x="266547" y="341626"/>
                  <a:pt x="263733" y="315875"/>
                </a:cubicBezTo>
                <a:cubicBezTo>
                  <a:pt x="252453" y="208164"/>
                  <a:pt x="272228" y="99475"/>
                  <a:pt x="320723" y="2641"/>
                </a:cubicBezTo>
                <a:cubicBezTo>
                  <a:pt x="321708" y="530"/>
                  <a:pt x="318753" y="-1018"/>
                  <a:pt x="317768" y="81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1" name="Google Shape;1261;p20"/>
          <p:cNvSpPr/>
          <p:nvPr/>
        </p:nvSpPr>
        <p:spPr>
          <a:xfrm>
            <a:off x="6427934" y="2149811"/>
            <a:ext cx="567356" cy="655670"/>
          </a:xfrm>
          <a:custGeom>
            <a:avLst/>
            <a:gdLst/>
            <a:ahLst/>
            <a:cxnLst/>
            <a:rect l="l" t="t" r="r" b="b"/>
            <a:pathLst>
              <a:path w="756475" h="874226" extrusionOk="0">
                <a:moveTo>
                  <a:pt x="371" y="870705"/>
                </a:moveTo>
                <a:cubicBezTo>
                  <a:pt x="371" y="871549"/>
                  <a:pt x="750669" y="876896"/>
                  <a:pt x="755735" y="872534"/>
                </a:cubicBezTo>
                <a:cubicBezTo>
                  <a:pt x="765303" y="864372"/>
                  <a:pt x="681015" y="274491"/>
                  <a:pt x="570975" y="63698"/>
                </a:cubicBezTo>
                <a:cubicBezTo>
                  <a:pt x="550430" y="24157"/>
                  <a:pt x="451085" y="-37758"/>
                  <a:pt x="372987" y="30630"/>
                </a:cubicBezTo>
                <a:cubicBezTo>
                  <a:pt x="137288" y="237342"/>
                  <a:pt x="-8353" y="857196"/>
                  <a:pt x="371" y="8707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2" name="Google Shape;1262;p20"/>
          <p:cNvSpPr/>
          <p:nvPr/>
        </p:nvSpPr>
        <p:spPr>
          <a:xfrm>
            <a:off x="6805296" y="2165502"/>
            <a:ext cx="33349" cy="30711"/>
          </a:xfrm>
          <a:custGeom>
            <a:avLst/>
            <a:gdLst/>
            <a:ahLst/>
            <a:cxnLst/>
            <a:rect l="l" t="t" r="r" b="b"/>
            <a:pathLst>
              <a:path w="44466" h="40948" extrusionOk="0">
                <a:moveTo>
                  <a:pt x="44466" y="15619"/>
                </a:moveTo>
                <a:lnTo>
                  <a:pt x="36445" y="26877"/>
                </a:lnTo>
                <a:lnTo>
                  <a:pt x="36445" y="40948"/>
                </a:lnTo>
                <a:lnTo>
                  <a:pt x="22374" y="36586"/>
                </a:lnTo>
                <a:lnTo>
                  <a:pt x="8302" y="40948"/>
                </a:lnTo>
                <a:lnTo>
                  <a:pt x="8302" y="26877"/>
                </a:lnTo>
                <a:lnTo>
                  <a:pt x="0" y="15338"/>
                </a:lnTo>
                <a:lnTo>
                  <a:pt x="14072" y="10835"/>
                </a:lnTo>
                <a:lnTo>
                  <a:pt x="22093" y="0"/>
                </a:lnTo>
                <a:lnTo>
                  <a:pt x="23641" y="844"/>
                </a:lnTo>
                <a:lnTo>
                  <a:pt x="30958" y="10835"/>
                </a:lnTo>
                <a:lnTo>
                  <a:pt x="43481" y="14916"/>
                </a:lnTo>
                <a:lnTo>
                  <a:pt x="43481" y="14916"/>
                </a:lnTo>
                <a:cubicBezTo>
                  <a:pt x="43899" y="14990"/>
                  <a:pt x="44261" y="15248"/>
                  <a:pt x="44466" y="156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3" name="Google Shape;1263;p20"/>
          <p:cNvSpPr/>
          <p:nvPr/>
        </p:nvSpPr>
        <p:spPr>
          <a:xfrm>
            <a:off x="6654801" y="2349453"/>
            <a:ext cx="32927" cy="31450"/>
          </a:xfrm>
          <a:custGeom>
            <a:avLst/>
            <a:gdLst/>
            <a:ahLst/>
            <a:cxnLst/>
            <a:rect l="l" t="t" r="r" b="b"/>
            <a:pathLst>
              <a:path w="43903" h="41933" extrusionOk="0">
                <a:moveTo>
                  <a:pt x="21952" y="0"/>
                </a:moveTo>
                <a:lnTo>
                  <a:pt x="30394" y="11539"/>
                </a:lnTo>
                <a:lnTo>
                  <a:pt x="43903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302" y="41933"/>
                </a:lnTo>
                <a:lnTo>
                  <a:pt x="8161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4" name="Google Shape;1264;p20"/>
          <p:cNvSpPr/>
          <p:nvPr/>
        </p:nvSpPr>
        <p:spPr>
          <a:xfrm>
            <a:off x="6805824" y="2349453"/>
            <a:ext cx="33033" cy="31450"/>
          </a:xfrm>
          <a:custGeom>
            <a:avLst/>
            <a:gdLst/>
            <a:ahLst/>
            <a:cxnLst/>
            <a:rect l="l" t="t" r="r" b="b"/>
            <a:pathLst>
              <a:path w="44044" h="41933" extrusionOk="0">
                <a:moveTo>
                  <a:pt x="21952" y="0"/>
                </a:moveTo>
                <a:lnTo>
                  <a:pt x="30535" y="11539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933"/>
                </a:lnTo>
                <a:lnTo>
                  <a:pt x="21952" y="37571"/>
                </a:lnTo>
                <a:lnTo>
                  <a:pt x="8443" y="4193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539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5" name="Google Shape;1265;p20"/>
          <p:cNvSpPr/>
          <p:nvPr/>
        </p:nvSpPr>
        <p:spPr>
          <a:xfrm>
            <a:off x="6730259" y="2256369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6" name="Google Shape;1266;p20"/>
          <p:cNvSpPr/>
          <p:nvPr/>
        </p:nvSpPr>
        <p:spPr>
          <a:xfrm>
            <a:off x="6881389" y="2267029"/>
            <a:ext cx="10659" cy="20685"/>
          </a:xfrm>
          <a:custGeom>
            <a:avLst/>
            <a:gdLst/>
            <a:ahLst/>
            <a:cxnLst/>
            <a:rect l="l" t="t" r="r" b="b"/>
            <a:pathLst>
              <a:path w="14212" h="27580" extrusionOk="0">
                <a:moveTo>
                  <a:pt x="14212" y="25751"/>
                </a:moveTo>
                <a:lnTo>
                  <a:pt x="8302" y="27580"/>
                </a:lnTo>
                <a:lnTo>
                  <a:pt x="8302" y="13509"/>
                </a:lnTo>
                <a:lnTo>
                  <a:pt x="0" y="1829"/>
                </a:lnTo>
                <a:lnTo>
                  <a:pt x="5488" y="0"/>
                </a:lnTo>
                <a:cubicBezTo>
                  <a:pt x="8443" y="8302"/>
                  <a:pt x="11398" y="16886"/>
                  <a:pt x="14212" y="257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7" name="Google Shape;1267;p20"/>
          <p:cNvSpPr/>
          <p:nvPr/>
        </p:nvSpPr>
        <p:spPr>
          <a:xfrm>
            <a:off x="6503672" y="2533932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8" name="Google Shape;1268;p20"/>
          <p:cNvSpPr/>
          <p:nvPr/>
        </p:nvSpPr>
        <p:spPr>
          <a:xfrm>
            <a:off x="6654801" y="2533932"/>
            <a:ext cx="32927" cy="31344"/>
          </a:xfrm>
          <a:custGeom>
            <a:avLst/>
            <a:gdLst/>
            <a:ahLst/>
            <a:cxnLst/>
            <a:rect l="l" t="t" r="r" b="b"/>
            <a:pathLst>
              <a:path w="43903" h="41792" extrusionOk="0">
                <a:moveTo>
                  <a:pt x="21952" y="0"/>
                </a:moveTo>
                <a:lnTo>
                  <a:pt x="30394" y="11398"/>
                </a:lnTo>
                <a:lnTo>
                  <a:pt x="43903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302" y="41793"/>
                </a:lnTo>
                <a:lnTo>
                  <a:pt x="8161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9" name="Google Shape;1269;p20"/>
          <p:cNvSpPr/>
          <p:nvPr/>
        </p:nvSpPr>
        <p:spPr>
          <a:xfrm>
            <a:off x="6805824" y="2533932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6042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6042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0" name="Google Shape;1270;p20"/>
          <p:cNvSpPr/>
          <p:nvPr/>
        </p:nvSpPr>
        <p:spPr>
          <a:xfrm>
            <a:off x="6579236" y="2440848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1952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1" name="Google Shape;1271;p20"/>
          <p:cNvSpPr/>
          <p:nvPr/>
        </p:nvSpPr>
        <p:spPr>
          <a:xfrm>
            <a:off x="6730259" y="2440848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2093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2" name="Google Shape;1272;p20"/>
          <p:cNvSpPr/>
          <p:nvPr/>
        </p:nvSpPr>
        <p:spPr>
          <a:xfrm>
            <a:off x="6881283" y="2440848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2"/>
                </a:lnTo>
                <a:lnTo>
                  <a:pt x="22093" y="37571"/>
                </a:lnTo>
                <a:lnTo>
                  <a:pt x="8443" y="41792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3" name="Google Shape;1273;p20"/>
          <p:cNvSpPr/>
          <p:nvPr/>
        </p:nvSpPr>
        <p:spPr>
          <a:xfrm>
            <a:off x="6503672" y="2718410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4" name="Google Shape;1274;p20"/>
          <p:cNvSpPr/>
          <p:nvPr/>
        </p:nvSpPr>
        <p:spPr>
          <a:xfrm>
            <a:off x="6654801" y="2718410"/>
            <a:ext cx="32927" cy="31344"/>
          </a:xfrm>
          <a:custGeom>
            <a:avLst/>
            <a:gdLst/>
            <a:ahLst/>
            <a:cxnLst/>
            <a:rect l="l" t="t" r="r" b="b"/>
            <a:pathLst>
              <a:path w="43903" h="41792" extrusionOk="0">
                <a:moveTo>
                  <a:pt x="21952" y="0"/>
                </a:moveTo>
                <a:lnTo>
                  <a:pt x="30394" y="11398"/>
                </a:lnTo>
                <a:lnTo>
                  <a:pt x="43903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302" y="41793"/>
                </a:lnTo>
                <a:lnTo>
                  <a:pt x="8161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5" name="Google Shape;1275;p20"/>
          <p:cNvSpPr/>
          <p:nvPr/>
        </p:nvSpPr>
        <p:spPr>
          <a:xfrm>
            <a:off x="6805824" y="2718410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6" name="Google Shape;1276;p20"/>
          <p:cNvSpPr/>
          <p:nvPr/>
        </p:nvSpPr>
        <p:spPr>
          <a:xfrm>
            <a:off x="6956320" y="2718410"/>
            <a:ext cx="31872" cy="31238"/>
          </a:xfrm>
          <a:custGeom>
            <a:avLst/>
            <a:gdLst/>
            <a:ahLst/>
            <a:cxnLst/>
            <a:rect l="l" t="t" r="r" b="b"/>
            <a:pathLst>
              <a:path w="42496" h="41651" extrusionOk="0">
                <a:moveTo>
                  <a:pt x="42497" y="19137"/>
                </a:moveTo>
                <a:lnTo>
                  <a:pt x="36445" y="27580"/>
                </a:lnTo>
                <a:lnTo>
                  <a:pt x="36445" y="41652"/>
                </a:lnTo>
                <a:lnTo>
                  <a:pt x="22374" y="37431"/>
                </a:lnTo>
                <a:lnTo>
                  <a:pt x="8302" y="41652"/>
                </a:lnTo>
                <a:lnTo>
                  <a:pt x="8302" y="27580"/>
                </a:lnTo>
                <a:lnTo>
                  <a:pt x="0" y="15901"/>
                </a:lnTo>
                <a:lnTo>
                  <a:pt x="14072" y="11398"/>
                </a:lnTo>
                <a:lnTo>
                  <a:pt x="22515" y="0"/>
                </a:lnTo>
                <a:lnTo>
                  <a:pt x="31099" y="11398"/>
                </a:lnTo>
                <a:lnTo>
                  <a:pt x="41793" y="14916"/>
                </a:lnTo>
                <a:cubicBezTo>
                  <a:pt x="42074" y="16323"/>
                  <a:pt x="42356" y="17449"/>
                  <a:pt x="42497" y="191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7" name="Google Shape;1277;p20"/>
          <p:cNvSpPr/>
          <p:nvPr/>
        </p:nvSpPr>
        <p:spPr>
          <a:xfrm>
            <a:off x="6579236" y="2625327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8" name="Google Shape;1278;p20"/>
          <p:cNvSpPr/>
          <p:nvPr/>
        </p:nvSpPr>
        <p:spPr>
          <a:xfrm>
            <a:off x="6730259" y="2625327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9" name="Google Shape;1279;p20"/>
          <p:cNvSpPr/>
          <p:nvPr/>
        </p:nvSpPr>
        <p:spPr>
          <a:xfrm>
            <a:off x="6881283" y="2625327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2093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2093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20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0" name="Google Shape;1280;p20"/>
          <p:cNvSpPr/>
          <p:nvPr/>
        </p:nvSpPr>
        <p:spPr>
          <a:xfrm>
            <a:off x="6015451" y="2040054"/>
            <a:ext cx="715781" cy="370804"/>
          </a:xfrm>
          <a:custGeom>
            <a:avLst/>
            <a:gdLst/>
            <a:ahLst/>
            <a:cxnLst/>
            <a:rect l="l" t="t" r="r" b="b"/>
            <a:pathLst>
              <a:path w="954375" h="494406" extrusionOk="0">
                <a:moveTo>
                  <a:pt x="913677" y="295597"/>
                </a:moveTo>
                <a:cubicBezTo>
                  <a:pt x="824745" y="360186"/>
                  <a:pt x="546831" y="506671"/>
                  <a:pt x="395139" y="493585"/>
                </a:cubicBezTo>
                <a:cubicBezTo>
                  <a:pt x="292979" y="485142"/>
                  <a:pt x="88800" y="364126"/>
                  <a:pt x="1134" y="223128"/>
                </a:cubicBezTo>
                <a:cubicBezTo>
                  <a:pt x="-18847" y="190905"/>
                  <a:pt x="231487" y="-30160"/>
                  <a:pt x="254423" y="3471"/>
                </a:cubicBezTo>
                <a:cubicBezTo>
                  <a:pt x="292979" y="62571"/>
                  <a:pt x="411462" y="211027"/>
                  <a:pt x="441012" y="217359"/>
                </a:cubicBezTo>
                <a:cubicBezTo>
                  <a:pt x="470563" y="223691"/>
                  <a:pt x="728777" y="180351"/>
                  <a:pt x="884831" y="181195"/>
                </a:cubicBezTo>
                <a:cubicBezTo>
                  <a:pt x="981362" y="181758"/>
                  <a:pt x="963913" y="259152"/>
                  <a:pt x="913677" y="29559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1" name="Google Shape;1281;p20"/>
          <p:cNvSpPr/>
          <p:nvPr/>
        </p:nvSpPr>
        <p:spPr>
          <a:xfrm>
            <a:off x="6452842" y="2193258"/>
            <a:ext cx="100642" cy="158560"/>
          </a:xfrm>
          <a:custGeom>
            <a:avLst/>
            <a:gdLst/>
            <a:ahLst/>
            <a:cxnLst/>
            <a:rect l="l" t="t" r="r" b="b"/>
            <a:pathLst>
              <a:path w="134189" h="211413" extrusionOk="0">
                <a:moveTo>
                  <a:pt x="134190" y="208119"/>
                </a:moveTo>
                <a:lnTo>
                  <a:pt x="20350" y="0"/>
                </a:lnTo>
                <a:cubicBezTo>
                  <a:pt x="20350" y="0"/>
                  <a:pt x="-6526" y="15057"/>
                  <a:pt x="1495" y="36023"/>
                </a:cubicBezTo>
                <a:cubicBezTo>
                  <a:pt x="9515" y="56990"/>
                  <a:pt x="36955" y="53050"/>
                  <a:pt x="36955" y="53050"/>
                </a:cubicBezTo>
                <a:cubicBezTo>
                  <a:pt x="26521" y="61621"/>
                  <a:pt x="22774" y="75925"/>
                  <a:pt x="27668" y="88510"/>
                </a:cubicBezTo>
                <a:cubicBezTo>
                  <a:pt x="36814" y="108914"/>
                  <a:pt x="63691" y="99768"/>
                  <a:pt x="63691" y="99768"/>
                </a:cubicBezTo>
                <a:cubicBezTo>
                  <a:pt x="63691" y="99768"/>
                  <a:pt x="42724" y="120453"/>
                  <a:pt x="53841" y="140857"/>
                </a:cubicBezTo>
                <a:cubicBezTo>
                  <a:pt x="64957" y="161261"/>
                  <a:pt x="92678" y="152958"/>
                  <a:pt x="92678" y="152958"/>
                </a:cubicBezTo>
                <a:cubicBezTo>
                  <a:pt x="79683" y="161917"/>
                  <a:pt x="75656" y="179303"/>
                  <a:pt x="83391" y="193062"/>
                </a:cubicBezTo>
                <a:cubicBezTo>
                  <a:pt x="99433" y="221909"/>
                  <a:pt x="134190" y="208119"/>
                  <a:pt x="134190" y="208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0"/>
          <p:cNvSpPr/>
          <p:nvPr/>
        </p:nvSpPr>
        <p:spPr>
          <a:xfrm>
            <a:off x="6462723" y="2173477"/>
            <a:ext cx="282480" cy="181252"/>
          </a:xfrm>
          <a:custGeom>
            <a:avLst/>
            <a:gdLst/>
            <a:ahLst/>
            <a:cxnLst/>
            <a:rect l="l" t="t" r="r" b="b"/>
            <a:pathLst>
              <a:path w="376640" h="241670" extrusionOk="0">
                <a:moveTo>
                  <a:pt x="0" y="21591"/>
                </a:moveTo>
                <a:lnTo>
                  <a:pt x="118764" y="241671"/>
                </a:lnTo>
                <a:cubicBezTo>
                  <a:pt x="118764" y="241671"/>
                  <a:pt x="261591" y="177504"/>
                  <a:pt x="338422" y="115027"/>
                </a:cubicBezTo>
                <a:cubicBezTo>
                  <a:pt x="415253" y="52549"/>
                  <a:pt x="373601" y="-8804"/>
                  <a:pt x="237247" y="1046"/>
                </a:cubicBezTo>
                <a:cubicBezTo>
                  <a:pt x="100894" y="10897"/>
                  <a:pt x="0" y="21591"/>
                  <a:pt x="0" y="215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3" name="Google Shape;1283;p20"/>
          <p:cNvSpPr/>
          <p:nvPr/>
        </p:nvSpPr>
        <p:spPr>
          <a:xfrm>
            <a:off x="6508843" y="2182705"/>
            <a:ext cx="23746" cy="13508"/>
          </a:xfrm>
          <a:custGeom>
            <a:avLst/>
            <a:gdLst/>
            <a:ahLst/>
            <a:cxnLst/>
            <a:rect l="l" t="t" r="r" b="b"/>
            <a:pathLst>
              <a:path w="31661" h="18011" extrusionOk="0">
                <a:moveTo>
                  <a:pt x="31661" y="0"/>
                </a:moveTo>
                <a:lnTo>
                  <a:pt x="28847" y="3940"/>
                </a:lnTo>
                <a:lnTo>
                  <a:pt x="28847" y="18012"/>
                </a:lnTo>
                <a:lnTo>
                  <a:pt x="14775" y="13649"/>
                </a:lnTo>
                <a:lnTo>
                  <a:pt x="704" y="18012"/>
                </a:lnTo>
                <a:lnTo>
                  <a:pt x="704" y="3940"/>
                </a:lnTo>
                <a:lnTo>
                  <a:pt x="0" y="29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4" name="Google Shape;1284;p20"/>
          <p:cNvSpPr/>
          <p:nvPr/>
        </p:nvSpPr>
        <p:spPr>
          <a:xfrm>
            <a:off x="6654379" y="2173628"/>
            <a:ext cx="33349" cy="22585"/>
          </a:xfrm>
          <a:custGeom>
            <a:avLst/>
            <a:gdLst/>
            <a:ahLst/>
            <a:cxnLst/>
            <a:rect l="l" t="t" r="r" b="b"/>
            <a:pathLst>
              <a:path w="44466" h="30113" extrusionOk="0">
                <a:moveTo>
                  <a:pt x="44466" y="4503"/>
                </a:moveTo>
                <a:lnTo>
                  <a:pt x="36305" y="16042"/>
                </a:lnTo>
                <a:lnTo>
                  <a:pt x="36305" y="30113"/>
                </a:lnTo>
                <a:lnTo>
                  <a:pt x="22233" y="25751"/>
                </a:lnTo>
                <a:lnTo>
                  <a:pt x="8161" y="30113"/>
                </a:lnTo>
                <a:lnTo>
                  <a:pt x="8161" y="16042"/>
                </a:lnTo>
                <a:lnTo>
                  <a:pt x="0" y="4503"/>
                </a:lnTo>
                <a:lnTo>
                  <a:pt x="14072" y="0"/>
                </a:lnTo>
                <a:lnTo>
                  <a:pt x="14072" y="0"/>
                </a:lnTo>
                <a:cubicBezTo>
                  <a:pt x="20122" y="0"/>
                  <a:pt x="25892" y="0"/>
                  <a:pt x="31380" y="0"/>
                </a:cubicBezTo>
                <a:lnTo>
                  <a:pt x="313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5" name="Google Shape;1285;p20"/>
          <p:cNvSpPr/>
          <p:nvPr/>
        </p:nvSpPr>
        <p:spPr>
          <a:xfrm>
            <a:off x="6579236" y="2256369"/>
            <a:ext cx="33033" cy="31344"/>
          </a:xfrm>
          <a:custGeom>
            <a:avLst/>
            <a:gdLst/>
            <a:ahLst/>
            <a:cxnLst/>
            <a:rect l="l" t="t" r="r" b="b"/>
            <a:pathLst>
              <a:path w="44044" h="41792" extrusionOk="0">
                <a:moveTo>
                  <a:pt x="21952" y="0"/>
                </a:moveTo>
                <a:lnTo>
                  <a:pt x="30535" y="11398"/>
                </a:lnTo>
                <a:lnTo>
                  <a:pt x="44044" y="15901"/>
                </a:lnTo>
                <a:lnTo>
                  <a:pt x="35742" y="27580"/>
                </a:lnTo>
                <a:lnTo>
                  <a:pt x="35601" y="41793"/>
                </a:lnTo>
                <a:lnTo>
                  <a:pt x="21952" y="37571"/>
                </a:lnTo>
                <a:lnTo>
                  <a:pt x="8443" y="41793"/>
                </a:lnTo>
                <a:lnTo>
                  <a:pt x="8302" y="27580"/>
                </a:lnTo>
                <a:lnTo>
                  <a:pt x="0" y="15901"/>
                </a:lnTo>
                <a:lnTo>
                  <a:pt x="13509" y="11398"/>
                </a:lnTo>
                <a:lnTo>
                  <a:pt x="219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6" name="Google Shape;1286;p20"/>
          <p:cNvSpPr/>
          <p:nvPr/>
        </p:nvSpPr>
        <p:spPr>
          <a:xfrm>
            <a:off x="6586200" y="2296565"/>
            <a:ext cx="87703" cy="43522"/>
          </a:xfrm>
          <a:custGeom>
            <a:avLst/>
            <a:gdLst/>
            <a:ahLst/>
            <a:cxnLst/>
            <a:rect l="l" t="t" r="r" b="b"/>
            <a:pathLst>
              <a:path w="116937" h="58029" extrusionOk="0">
                <a:moveTo>
                  <a:pt x="115108" y="18"/>
                </a:moveTo>
                <a:cubicBezTo>
                  <a:pt x="95971" y="8602"/>
                  <a:pt x="76833" y="17045"/>
                  <a:pt x="57837" y="26051"/>
                </a:cubicBezTo>
                <a:cubicBezTo>
                  <a:pt x="38119" y="34889"/>
                  <a:pt x="18947" y="44897"/>
                  <a:pt x="425" y="56024"/>
                </a:cubicBezTo>
                <a:cubicBezTo>
                  <a:pt x="-62" y="56411"/>
                  <a:pt x="-142" y="57119"/>
                  <a:pt x="245" y="57605"/>
                </a:cubicBezTo>
                <a:cubicBezTo>
                  <a:pt x="523" y="57954"/>
                  <a:pt x="979" y="58106"/>
                  <a:pt x="1410" y="57994"/>
                </a:cubicBezTo>
                <a:cubicBezTo>
                  <a:pt x="18907" y="51226"/>
                  <a:pt x="35966" y="43378"/>
                  <a:pt x="52490" y="34494"/>
                </a:cubicBezTo>
                <a:cubicBezTo>
                  <a:pt x="56992" y="33509"/>
                  <a:pt x="61495" y="32946"/>
                  <a:pt x="66561" y="31820"/>
                </a:cubicBezTo>
                <a:cubicBezTo>
                  <a:pt x="71627" y="30695"/>
                  <a:pt x="75707" y="29428"/>
                  <a:pt x="80633" y="28021"/>
                </a:cubicBezTo>
                <a:cubicBezTo>
                  <a:pt x="90061" y="24785"/>
                  <a:pt x="99207" y="21267"/>
                  <a:pt x="108776" y="17327"/>
                </a:cubicBezTo>
                <a:cubicBezTo>
                  <a:pt x="108776" y="17327"/>
                  <a:pt x="108776" y="16482"/>
                  <a:pt x="108776" y="16623"/>
                </a:cubicBezTo>
                <a:lnTo>
                  <a:pt x="79929" y="24222"/>
                </a:lnTo>
                <a:lnTo>
                  <a:pt x="65858" y="28021"/>
                </a:lnTo>
                <a:lnTo>
                  <a:pt x="65858" y="28021"/>
                </a:lnTo>
                <a:cubicBezTo>
                  <a:pt x="83025" y="19156"/>
                  <a:pt x="99911" y="10009"/>
                  <a:pt x="116938" y="722"/>
                </a:cubicBezTo>
                <a:cubicBezTo>
                  <a:pt x="115952" y="581"/>
                  <a:pt x="115530" y="-122"/>
                  <a:pt x="115108" y="1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7" name="Google Shape;1287;p20"/>
          <p:cNvSpPr/>
          <p:nvPr/>
        </p:nvSpPr>
        <p:spPr>
          <a:xfrm>
            <a:off x="6828939" y="2162219"/>
            <a:ext cx="134137" cy="367070"/>
          </a:xfrm>
          <a:custGeom>
            <a:avLst/>
            <a:gdLst/>
            <a:ahLst/>
            <a:cxnLst/>
            <a:rect l="l" t="t" r="r" b="b"/>
            <a:pathLst>
              <a:path w="178849" h="489427" extrusionOk="0">
                <a:moveTo>
                  <a:pt x="700" y="6065"/>
                </a:moveTo>
                <a:cubicBezTo>
                  <a:pt x="76546" y="146781"/>
                  <a:pt x="153377" y="427228"/>
                  <a:pt x="161116" y="465644"/>
                </a:cubicBezTo>
                <a:cubicBezTo>
                  <a:pt x="168856" y="504059"/>
                  <a:pt x="173077" y="491958"/>
                  <a:pt x="178565" y="457623"/>
                </a:cubicBezTo>
                <a:cubicBezTo>
                  <a:pt x="184053" y="423288"/>
                  <a:pt x="108911" y="113854"/>
                  <a:pt x="47981" y="23936"/>
                </a:cubicBezTo>
                <a:cubicBezTo>
                  <a:pt x="30954" y="-830"/>
                  <a:pt x="-5491" y="-5614"/>
                  <a:pt x="700" y="606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8" name="Google Shape;1288;p20"/>
          <p:cNvSpPr/>
          <p:nvPr/>
        </p:nvSpPr>
        <p:spPr>
          <a:xfrm>
            <a:off x="6882722" y="2023270"/>
            <a:ext cx="218410" cy="246080"/>
          </a:xfrm>
          <a:custGeom>
            <a:avLst/>
            <a:gdLst/>
            <a:ahLst/>
            <a:cxnLst/>
            <a:rect l="l" t="t" r="r" b="b"/>
            <a:pathLst>
              <a:path w="291214" h="328106" extrusionOk="0">
                <a:moveTo>
                  <a:pt x="29179" y="25708"/>
                </a:moveTo>
                <a:cubicBezTo>
                  <a:pt x="-18946" y="83683"/>
                  <a:pt x="-371" y="235516"/>
                  <a:pt x="33401" y="248462"/>
                </a:cubicBezTo>
                <a:cubicBezTo>
                  <a:pt x="48634" y="256052"/>
                  <a:pt x="67136" y="249857"/>
                  <a:pt x="74727" y="234623"/>
                </a:cubicBezTo>
                <a:cubicBezTo>
                  <a:pt x="75552" y="232968"/>
                  <a:pt x="76226" y="231242"/>
                  <a:pt x="76742" y="229465"/>
                </a:cubicBezTo>
                <a:cubicBezTo>
                  <a:pt x="76741" y="229465"/>
                  <a:pt x="111639" y="344993"/>
                  <a:pt x="198882" y="325996"/>
                </a:cubicBezTo>
                <a:cubicBezTo>
                  <a:pt x="286127" y="307000"/>
                  <a:pt x="207888" y="157981"/>
                  <a:pt x="207888" y="157981"/>
                </a:cubicBezTo>
                <a:cubicBezTo>
                  <a:pt x="207888" y="157981"/>
                  <a:pt x="267130" y="205121"/>
                  <a:pt x="287252" y="166846"/>
                </a:cubicBezTo>
                <a:cubicBezTo>
                  <a:pt x="323416" y="97614"/>
                  <a:pt x="102070" y="-62099"/>
                  <a:pt x="29179" y="2570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9" name="Google Shape;1289;p20"/>
          <p:cNvSpPr/>
          <p:nvPr/>
        </p:nvSpPr>
        <p:spPr>
          <a:xfrm rot="-1800000">
            <a:off x="6881849" y="2009470"/>
            <a:ext cx="75670" cy="34616"/>
          </a:xfrm>
          <a:custGeom>
            <a:avLst/>
            <a:gdLst/>
            <a:ahLst/>
            <a:cxnLst/>
            <a:rect l="l" t="t" r="r" b="b"/>
            <a:pathLst>
              <a:path w="100893" h="46154" extrusionOk="0">
                <a:moveTo>
                  <a:pt x="0" y="0"/>
                </a:moveTo>
                <a:lnTo>
                  <a:pt x="100894" y="0"/>
                </a:lnTo>
                <a:lnTo>
                  <a:pt x="100894" y="46155"/>
                </a:lnTo>
                <a:lnTo>
                  <a:pt x="0" y="461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0" name="Google Shape;1290;p20"/>
          <p:cNvSpPr/>
          <p:nvPr/>
        </p:nvSpPr>
        <p:spPr>
          <a:xfrm>
            <a:off x="6457338" y="1923413"/>
            <a:ext cx="226007" cy="221718"/>
          </a:xfrm>
          <a:custGeom>
            <a:avLst/>
            <a:gdLst/>
            <a:ahLst/>
            <a:cxnLst/>
            <a:rect l="l" t="t" r="r" b="b"/>
            <a:pathLst>
              <a:path w="301343" h="295624" extrusionOk="0">
                <a:moveTo>
                  <a:pt x="256530" y="9270"/>
                </a:moveTo>
                <a:cubicBezTo>
                  <a:pt x="188001" y="-22391"/>
                  <a:pt x="45456" y="34317"/>
                  <a:pt x="42219" y="70341"/>
                </a:cubicBezTo>
                <a:cubicBezTo>
                  <a:pt x="38796" y="86933"/>
                  <a:pt x="49472" y="103159"/>
                  <a:pt x="66064" y="106582"/>
                </a:cubicBezTo>
                <a:cubicBezTo>
                  <a:pt x="67896" y="106960"/>
                  <a:pt x="69759" y="107169"/>
                  <a:pt x="71629" y="107208"/>
                </a:cubicBezTo>
                <a:cubicBezTo>
                  <a:pt x="71629" y="107208"/>
                  <a:pt x="-31235" y="170671"/>
                  <a:pt x="9573" y="250035"/>
                </a:cubicBezTo>
                <a:cubicBezTo>
                  <a:pt x="50381" y="329399"/>
                  <a:pt x="174351" y="215841"/>
                  <a:pt x="174351" y="215841"/>
                </a:cubicBezTo>
                <a:cubicBezTo>
                  <a:pt x="174351" y="215841"/>
                  <a:pt x="143816" y="285214"/>
                  <a:pt x="186031" y="294783"/>
                </a:cubicBezTo>
                <a:cubicBezTo>
                  <a:pt x="262158" y="312091"/>
                  <a:pt x="359956" y="57254"/>
                  <a:pt x="256530" y="927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1" name="Google Shape;1291;p20"/>
          <p:cNvSpPr/>
          <p:nvPr/>
        </p:nvSpPr>
        <p:spPr>
          <a:xfrm rot="2711400">
            <a:off x="6631037" y="1923656"/>
            <a:ext cx="75670" cy="34616"/>
          </a:xfrm>
          <a:custGeom>
            <a:avLst/>
            <a:gdLst/>
            <a:ahLst/>
            <a:cxnLst/>
            <a:rect l="l" t="t" r="r" b="b"/>
            <a:pathLst>
              <a:path w="100893" h="46154" extrusionOk="0">
                <a:moveTo>
                  <a:pt x="0" y="0"/>
                </a:moveTo>
                <a:lnTo>
                  <a:pt x="100894" y="0"/>
                </a:lnTo>
                <a:lnTo>
                  <a:pt x="100894" y="46155"/>
                </a:lnTo>
                <a:lnTo>
                  <a:pt x="0" y="46155"/>
                </a:ln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2" name="Google Shape;1292;p20"/>
          <p:cNvSpPr/>
          <p:nvPr/>
        </p:nvSpPr>
        <p:spPr>
          <a:xfrm>
            <a:off x="6722487" y="2130091"/>
            <a:ext cx="170580" cy="163058"/>
          </a:xfrm>
          <a:custGeom>
            <a:avLst/>
            <a:gdLst/>
            <a:ahLst/>
            <a:cxnLst/>
            <a:rect l="l" t="t" r="r" b="b"/>
            <a:pathLst>
              <a:path w="227440" h="217411" extrusionOk="0">
                <a:moveTo>
                  <a:pt x="115197" y="15976"/>
                </a:moveTo>
                <a:cubicBezTo>
                  <a:pt x="175705" y="50030"/>
                  <a:pt x="251128" y="168091"/>
                  <a:pt x="220311" y="183429"/>
                </a:cubicBezTo>
                <a:cubicBezTo>
                  <a:pt x="189495" y="198767"/>
                  <a:pt x="143622" y="144732"/>
                  <a:pt x="143622" y="144732"/>
                </a:cubicBezTo>
                <a:cubicBezTo>
                  <a:pt x="143622" y="144732"/>
                  <a:pt x="137993" y="224377"/>
                  <a:pt x="87335" y="216919"/>
                </a:cubicBezTo>
                <a:cubicBezTo>
                  <a:pt x="19932" y="206928"/>
                  <a:pt x="-1597" y="101954"/>
                  <a:pt x="91" y="64946"/>
                </a:cubicBezTo>
                <a:cubicBezTo>
                  <a:pt x="1780" y="27937"/>
                  <a:pt x="37662" y="-27645"/>
                  <a:pt x="115197" y="159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3" name="Google Shape;1293;p20"/>
          <p:cNvSpPr/>
          <p:nvPr/>
        </p:nvSpPr>
        <p:spPr>
          <a:xfrm>
            <a:off x="6728486" y="1992738"/>
            <a:ext cx="131584" cy="248381"/>
          </a:xfrm>
          <a:custGeom>
            <a:avLst/>
            <a:gdLst/>
            <a:ahLst/>
            <a:cxnLst/>
            <a:rect l="l" t="t" r="r" b="b"/>
            <a:pathLst>
              <a:path w="175445" h="331174" extrusionOk="0">
                <a:moveTo>
                  <a:pt x="5883" y="240906"/>
                </a:moveTo>
                <a:cubicBezTo>
                  <a:pt x="14607" y="252304"/>
                  <a:pt x="84684" y="339407"/>
                  <a:pt x="148006" y="330542"/>
                </a:cubicBezTo>
                <a:cubicBezTo>
                  <a:pt x="168551" y="327727"/>
                  <a:pt x="158278" y="214451"/>
                  <a:pt x="158278" y="214451"/>
                </a:cubicBezTo>
                <a:lnTo>
                  <a:pt x="159404" y="205868"/>
                </a:lnTo>
                <a:lnTo>
                  <a:pt x="175446" y="86400"/>
                </a:lnTo>
                <a:lnTo>
                  <a:pt x="9119" y="0"/>
                </a:lnTo>
                <a:cubicBezTo>
                  <a:pt x="9119" y="0"/>
                  <a:pt x="-9033" y="221487"/>
                  <a:pt x="5883" y="24090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4" name="Google Shape;1294;p20"/>
          <p:cNvSpPr/>
          <p:nvPr/>
        </p:nvSpPr>
        <p:spPr>
          <a:xfrm>
            <a:off x="6728465" y="1992844"/>
            <a:ext cx="131604" cy="149246"/>
          </a:xfrm>
          <a:custGeom>
            <a:avLst/>
            <a:gdLst/>
            <a:ahLst/>
            <a:cxnLst/>
            <a:rect l="l" t="t" r="r" b="b"/>
            <a:pathLst>
              <a:path w="175472" h="198994" extrusionOk="0">
                <a:moveTo>
                  <a:pt x="175473" y="86259"/>
                </a:moveTo>
                <a:lnTo>
                  <a:pt x="163090" y="178006"/>
                </a:lnTo>
                <a:cubicBezTo>
                  <a:pt x="96531" y="214170"/>
                  <a:pt x="22374" y="194188"/>
                  <a:pt x="0" y="186871"/>
                </a:cubicBezTo>
                <a:cubicBezTo>
                  <a:pt x="0" y="115387"/>
                  <a:pt x="9146" y="0"/>
                  <a:pt x="914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5" name="Google Shape;1295;p20"/>
          <p:cNvSpPr/>
          <p:nvPr/>
        </p:nvSpPr>
        <p:spPr>
          <a:xfrm>
            <a:off x="6615692" y="1736764"/>
            <a:ext cx="325091" cy="390481"/>
          </a:xfrm>
          <a:custGeom>
            <a:avLst/>
            <a:gdLst/>
            <a:ahLst/>
            <a:cxnLst/>
            <a:rect l="l" t="t" r="r" b="b"/>
            <a:pathLst>
              <a:path w="433455" h="520642" extrusionOk="0">
                <a:moveTo>
                  <a:pt x="18796" y="217046"/>
                </a:moveTo>
                <a:cubicBezTo>
                  <a:pt x="-46355" y="432342"/>
                  <a:pt x="75082" y="495664"/>
                  <a:pt x="121800" y="509595"/>
                </a:cubicBezTo>
                <a:cubicBezTo>
                  <a:pt x="164015" y="522259"/>
                  <a:pt x="309093" y="560112"/>
                  <a:pt x="396056" y="352696"/>
                </a:cubicBezTo>
                <a:cubicBezTo>
                  <a:pt x="483018" y="145281"/>
                  <a:pt x="403514" y="47061"/>
                  <a:pt x="308530" y="12867"/>
                </a:cubicBezTo>
                <a:cubicBezTo>
                  <a:pt x="213547" y="-21327"/>
                  <a:pt x="83807" y="1751"/>
                  <a:pt x="18796" y="21704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6" name="Google Shape;1296;p20"/>
          <p:cNvSpPr/>
          <p:nvPr/>
        </p:nvSpPr>
        <p:spPr>
          <a:xfrm>
            <a:off x="6652455" y="1857286"/>
            <a:ext cx="32129" cy="16346"/>
          </a:xfrm>
          <a:custGeom>
            <a:avLst/>
            <a:gdLst/>
            <a:ahLst/>
            <a:cxnLst/>
            <a:rect l="l" t="t" r="r" b="b"/>
            <a:pathLst>
              <a:path w="42838" h="21794" extrusionOk="0">
                <a:moveTo>
                  <a:pt x="8193" y="21311"/>
                </a:moveTo>
                <a:cubicBezTo>
                  <a:pt x="13396" y="21592"/>
                  <a:pt x="18610" y="21592"/>
                  <a:pt x="23813" y="21311"/>
                </a:cubicBezTo>
                <a:cubicBezTo>
                  <a:pt x="29200" y="22391"/>
                  <a:pt x="34794" y="21649"/>
                  <a:pt x="39714" y="19201"/>
                </a:cubicBezTo>
                <a:cubicBezTo>
                  <a:pt x="42575" y="16918"/>
                  <a:pt x="43604" y="13031"/>
                  <a:pt x="42246" y="9632"/>
                </a:cubicBezTo>
                <a:cubicBezTo>
                  <a:pt x="38480" y="3510"/>
                  <a:pt x="31698" y="-97"/>
                  <a:pt x="24516" y="204"/>
                </a:cubicBezTo>
                <a:cubicBezTo>
                  <a:pt x="17304" y="-652"/>
                  <a:pt x="10032" y="1204"/>
                  <a:pt x="4112" y="5410"/>
                </a:cubicBezTo>
                <a:cubicBezTo>
                  <a:pt x="66" y="7881"/>
                  <a:pt x="-1212" y="13163"/>
                  <a:pt x="1259" y="17210"/>
                </a:cubicBezTo>
                <a:cubicBezTo>
                  <a:pt x="2745" y="19644"/>
                  <a:pt x="5344" y="21181"/>
                  <a:pt x="8193" y="2131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7" name="Google Shape;1297;p20"/>
          <p:cNvSpPr/>
          <p:nvPr/>
        </p:nvSpPr>
        <p:spPr>
          <a:xfrm>
            <a:off x="6747427" y="1886518"/>
            <a:ext cx="29645" cy="22335"/>
          </a:xfrm>
          <a:custGeom>
            <a:avLst/>
            <a:gdLst/>
            <a:ahLst/>
            <a:cxnLst/>
            <a:rect l="l" t="t" r="r" b="b"/>
            <a:pathLst>
              <a:path w="39526" h="29780" extrusionOk="0">
                <a:moveTo>
                  <a:pt x="27485" y="29054"/>
                </a:moveTo>
                <a:cubicBezTo>
                  <a:pt x="22560" y="27084"/>
                  <a:pt x="18198" y="24410"/>
                  <a:pt x="13414" y="22018"/>
                </a:cubicBezTo>
                <a:cubicBezTo>
                  <a:pt x="8213" y="20167"/>
                  <a:pt x="3731" y="16720"/>
                  <a:pt x="608" y="12168"/>
                </a:cubicBezTo>
                <a:cubicBezTo>
                  <a:pt x="-777" y="8814"/>
                  <a:pt x="261" y="4948"/>
                  <a:pt x="3141" y="2740"/>
                </a:cubicBezTo>
                <a:cubicBezTo>
                  <a:pt x="9351" y="-913"/>
                  <a:pt x="17053" y="-913"/>
                  <a:pt x="23263" y="2740"/>
                </a:cubicBezTo>
                <a:cubicBezTo>
                  <a:pt x="29844" y="5417"/>
                  <a:pt x="35205" y="10427"/>
                  <a:pt x="38320" y="16812"/>
                </a:cubicBezTo>
                <a:cubicBezTo>
                  <a:pt x="40742" y="20887"/>
                  <a:pt x="39402" y="26154"/>
                  <a:pt x="35326" y="28576"/>
                </a:cubicBezTo>
                <a:cubicBezTo>
                  <a:pt x="32943" y="29992"/>
                  <a:pt x="30023" y="30170"/>
                  <a:pt x="27485" y="2905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8" name="Google Shape;1298;p20"/>
          <p:cNvSpPr/>
          <p:nvPr/>
        </p:nvSpPr>
        <p:spPr>
          <a:xfrm>
            <a:off x="6730984" y="1924364"/>
            <a:ext cx="26697" cy="36739"/>
          </a:xfrm>
          <a:custGeom>
            <a:avLst/>
            <a:gdLst/>
            <a:ahLst/>
            <a:cxnLst/>
            <a:rect l="l" t="t" r="r" b="b"/>
            <a:pathLst>
              <a:path w="35596" h="48985" extrusionOk="0">
                <a:moveTo>
                  <a:pt x="22253" y="263"/>
                </a:moveTo>
                <a:cubicBezTo>
                  <a:pt x="46456" y="5328"/>
                  <a:pt x="34495" y="53313"/>
                  <a:pt x="12121" y="48669"/>
                </a:cubicBezTo>
                <a:cubicBezTo>
                  <a:pt x="-10253" y="44025"/>
                  <a:pt x="1427" y="-3959"/>
                  <a:pt x="22253" y="2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9" name="Google Shape;1299;p20"/>
          <p:cNvSpPr/>
          <p:nvPr/>
        </p:nvSpPr>
        <p:spPr>
          <a:xfrm>
            <a:off x="6750945" y="1927868"/>
            <a:ext cx="24285" cy="17665"/>
          </a:xfrm>
          <a:custGeom>
            <a:avLst/>
            <a:gdLst/>
            <a:ahLst/>
            <a:cxnLst/>
            <a:rect l="l" t="t" r="r" b="b"/>
            <a:pathLst>
              <a:path w="32380" h="23553" extrusionOk="0">
                <a:moveTo>
                  <a:pt x="3940" y="517"/>
                </a:moveTo>
                <a:cubicBezTo>
                  <a:pt x="7458" y="4316"/>
                  <a:pt x="10272" y="10085"/>
                  <a:pt x="15198" y="11774"/>
                </a:cubicBezTo>
                <a:cubicBezTo>
                  <a:pt x="20122" y="13462"/>
                  <a:pt x="26596" y="9945"/>
                  <a:pt x="31661" y="6005"/>
                </a:cubicBezTo>
                <a:cubicBezTo>
                  <a:pt x="31661" y="6005"/>
                  <a:pt x="32505" y="6005"/>
                  <a:pt x="32365" y="6849"/>
                </a:cubicBezTo>
                <a:cubicBezTo>
                  <a:pt x="30113" y="15995"/>
                  <a:pt x="24344" y="24579"/>
                  <a:pt x="14072" y="23453"/>
                </a:cubicBezTo>
                <a:cubicBezTo>
                  <a:pt x="3799" y="22328"/>
                  <a:pt x="0" y="12759"/>
                  <a:pt x="0" y="3050"/>
                </a:cubicBezTo>
                <a:cubicBezTo>
                  <a:pt x="422" y="1220"/>
                  <a:pt x="2533" y="-1031"/>
                  <a:pt x="3940" y="51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0" name="Google Shape;1300;p20"/>
          <p:cNvSpPr/>
          <p:nvPr/>
        </p:nvSpPr>
        <p:spPr>
          <a:xfrm>
            <a:off x="6648202" y="1900097"/>
            <a:ext cx="26908" cy="36373"/>
          </a:xfrm>
          <a:custGeom>
            <a:avLst/>
            <a:gdLst/>
            <a:ahLst/>
            <a:cxnLst/>
            <a:rect l="l" t="t" r="r" b="b"/>
            <a:pathLst>
              <a:path w="35877" h="48497" extrusionOk="0">
                <a:moveTo>
                  <a:pt x="26106" y="817"/>
                </a:moveTo>
                <a:cubicBezTo>
                  <a:pt x="2606" y="-6781"/>
                  <a:pt x="-10762" y="40922"/>
                  <a:pt x="11049" y="47816"/>
                </a:cubicBezTo>
                <a:cubicBezTo>
                  <a:pt x="32860" y="54712"/>
                  <a:pt x="45947" y="7150"/>
                  <a:pt x="26106" y="81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1" name="Google Shape;1301;p20"/>
          <p:cNvSpPr/>
          <p:nvPr/>
        </p:nvSpPr>
        <p:spPr>
          <a:xfrm>
            <a:off x="6640087" y="1894061"/>
            <a:ext cx="21067" cy="18713"/>
          </a:xfrm>
          <a:custGeom>
            <a:avLst/>
            <a:gdLst/>
            <a:ahLst/>
            <a:cxnLst/>
            <a:rect l="l" t="t" r="r" b="b"/>
            <a:pathLst>
              <a:path w="28089" h="24950" extrusionOk="0">
                <a:moveTo>
                  <a:pt x="26232" y="9287"/>
                </a:moveTo>
                <a:cubicBezTo>
                  <a:pt x="21729" y="10695"/>
                  <a:pt x="16663" y="14212"/>
                  <a:pt x="12160" y="13227"/>
                </a:cubicBezTo>
                <a:cubicBezTo>
                  <a:pt x="7657" y="12242"/>
                  <a:pt x="4421" y="5910"/>
                  <a:pt x="2451" y="0"/>
                </a:cubicBezTo>
                <a:cubicBezTo>
                  <a:pt x="2451" y="0"/>
                  <a:pt x="1747" y="0"/>
                  <a:pt x="1607" y="0"/>
                </a:cubicBezTo>
                <a:cubicBezTo>
                  <a:pt x="-1208" y="9147"/>
                  <a:pt x="-927" y="19419"/>
                  <a:pt x="7376" y="23640"/>
                </a:cubicBezTo>
                <a:cubicBezTo>
                  <a:pt x="15678" y="27862"/>
                  <a:pt x="22995" y="21248"/>
                  <a:pt x="27639" y="12805"/>
                </a:cubicBezTo>
                <a:cubicBezTo>
                  <a:pt x="28624" y="11539"/>
                  <a:pt x="27920" y="8584"/>
                  <a:pt x="26232" y="92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2" name="Google Shape;1302;p20"/>
          <p:cNvSpPr/>
          <p:nvPr/>
        </p:nvSpPr>
        <p:spPr>
          <a:xfrm>
            <a:off x="6694694" y="2020811"/>
            <a:ext cx="23535" cy="9498"/>
          </a:xfrm>
          <a:custGeom>
            <a:avLst/>
            <a:gdLst/>
            <a:ahLst/>
            <a:cxnLst/>
            <a:rect l="l" t="t" r="r" b="b"/>
            <a:pathLst>
              <a:path w="31380" h="12664" extrusionOk="0">
                <a:moveTo>
                  <a:pt x="29550" y="704"/>
                </a:moveTo>
                <a:cubicBezTo>
                  <a:pt x="25188" y="3518"/>
                  <a:pt x="20686" y="7599"/>
                  <a:pt x="15479" y="7036"/>
                </a:cubicBezTo>
                <a:cubicBezTo>
                  <a:pt x="9895" y="5765"/>
                  <a:pt x="4629" y="3371"/>
                  <a:pt x="0" y="0"/>
                </a:cubicBezTo>
                <a:lnTo>
                  <a:pt x="0" y="704"/>
                </a:lnTo>
                <a:cubicBezTo>
                  <a:pt x="3160" y="7546"/>
                  <a:pt x="9791" y="12128"/>
                  <a:pt x="17309" y="12665"/>
                </a:cubicBezTo>
                <a:cubicBezTo>
                  <a:pt x="23761" y="12121"/>
                  <a:pt x="29282" y="7815"/>
                  <a:pt x="31380" y="1689"/>
                </a:cubicBezTo>
                <a:cubicBezTo>
                  <a:pt x="31239" y="844"/>
                  <a:pt x="30113" y="281"/>
                  <a:pt x="29550" y="70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3" name="Google Shape;1303;p20"/>
          <p:cNvSpPr/>
          <p:nvPr/>
        </p:nvSpPr>
        <p:spPr>
          <a:xfrm>
            <a:off x="6661230" y="1901942"/>
            <a:ext cx="55293" cy="96942"/>
          </a:xfrm>
          <a:custGeom>
            <a:avLst/>
            <a:gdLst/>
            <a:ahLst/>
            <a:cxnLst/>
            <a:rect l="l" t="t" r="r" b="b"/>
            <a:pathLst>
              <a:path w="73724" h="129256" extrusionOk="0">
                <a:moveTo>
                  <a:pt x="26184" y="89542"/>
                </a:moveTo>
                <a:cubicBezTo>
                  <a:pt x="21798" y="99939"/>
                  <a:pt x="17947" y="110553"/>
                  <a:pt x="14645" y="121343"/>
                </a:cubicBezTo>
                <a:cubicBezTo>
                  <a:pt x="14645" y="122188"/>
                  <a:pt x="16756" y="123314"/>
                  <a:pt x="20274" y="124439"/>
                </a:cubicBezTo>
                <a:cubicBezTo>
                  <a:pt x="20274" y="124439"/>
                  <a:pt x="20274" y="124439"/>
                  <a:pt x="20274" y="124439"/>
                </a:cubicBezTo>
                <a:cubicBezTo>
                  <a:pt x="37667" y="132567"/>
                  <a:pt x="58145" y="130286"/>
                  <a:pt x="73323" y="118529"/>
                </a:cubicBezTo>
                <a:cubicBezTo>
                  <a:pt x="74309" y="117685"/>
                  <a:pt x="73323" y="116278"/>
                  <a:pt x="72057" y="116700"/>
                </a:cubicBezTo>
                <a:cubicBezTo>
                  <a:pt x="56366" y="122275"/>
                  <a:pt x="39301" y="122670"/>
                  <a:pt x="23369" y="117826"/>
                </a:cubicBezTo>
                <a:cubicBezTo>
                  <a:pt x="23369" y="114730"/>
                  <a:pt x="39833" y="81380"/>
                  <a:pt x="38144" y="81240"/>
                </a:cubicBezTo>
                <a:cubicBezTo>
                  <a:pt x="30827" y="81240"/>
                  <a:pt x="17881" y="80536"/>
                  <a:pt x="12957" y="80395"/>
                </a:cubicBezTo>
                <a:cubicBezTo>
                  <a:pt x="18444" y="66324"/>
                  <a:pt x="35753" y="27486"/>
                  <a:pt x="45602" y="2016"/>
                </a:cubicBezTo>
                <a:cubicBezTo>
                  <a:pt x="46306" y="469"/>
                  <a:pt x="43914" y="-798"/>
                  <a:pt x="43070" y="609"/>
                </a:cubicBezTo>
                <a:cubicBezTo>
                  <a:pt x="26839" y="28289"/>
                  <a:pt x="12455" y="57011"/>
                  <a:pt x="11" y="86587"/>
                </a:cubicBezTo>
                <a:cubicBezTo>
                  <a:pt x="-552" y="88979"/>
                  <a:pt x="21540" y="90245"/>
                  <a:pt x="26184" y="8954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4" name="Google Shape;1304;p20"/>
          <p:cNvSpPr/>
          <p:nvPr/>
        </p:nvSpPr>
        <p:spPr>
          <a:xfrm>
            <a:off x="6678652" y="1989149"/>
            <a:ext cx="38211" cy="26268"/>
          </a:xfrm>
          <a:custGeom>
            <a:avLst/>
            <a:gdLst/>
            <a:ahLst/>
            <a:cxnLst/>
            <a:rect l="l" t="t" r="r" b="b"/>
            <a:pathLst>
              <a:path w="50948" h="35024" extrusionOk="0">
                <a:moveTo>
                  <a:pt x="0" y="422"/>
                </a:moveTo>
                <a:cubicBezTo>
                  <a:pt x="3001" y="10775"/>
                  <a:pt x="8623" y="20178"/>
                  <a:pt x="16323" y="27721"/>
                </a:cubicBezTo>
                <a:cubicBezTo>
                  <a:pt x="20689" y="31630"/>
                  <a:pt x="26133" y="34131"/>
                  <a:pt x="31942" y="34898"/>
                </a:cubicBezTo>
                <a:cubicBezTo>
                  <a:pt x="44748" y="36305"/>
                  <a:pt x="49110" y="25751"/>
                  <a:pt x="50517" y="15901"/>
                </a:cubicBezTo>
                <a:cubicBezTo>
                  <a:pt x="51092" y="10616"/>
                  <a:pt x="51092" y="5285"/>
                  <a:pt x="50517" y="0"/>
                </a:cubicBezTo>
                <a:cubicBezTo>
                  <a:pt x="34151" y="5509"/>
                  <a:pt x="16455" y="5657"/>
                  <a:pt x="0" y="42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5" name="Google Shape;1305;p20"/>
          <p:cNvSpPr/>
          <p:nvPr/>
        </p:nvSpPr>
        <p:spPr>
          <a:xfrm>
            <a:off x="6690894" y="1999864"/>
            <a:ext cx="25645" cy="15553"/>
          </a:xfrm>
          <a:custGeom>
            <a:avLst/>
            <a:gdLst/>
            <a:ahLst/>
            <a:cxnLst/>
            <a:rect l="l" t="t" r="r" b="b"/>
            <a:pathLst>
              <a:path w="34193" h="20738" extrusionOk="0">
                <a:moveTo>
                  <a:pt x="0" y="13435"/>
                </a:moveTo>
                <a:cubicBezTo>
                  <a:pt x="4366" y="17344"/>
                  <a:pt x="9809" y="19845"/>
                  <a:pt x="15619" y="20612"/>
                </a:cubicBezTo>
                <a:cubicBezTo>
                  <a:pt x="28425" y="22019"/>
                  <a:pt x="32787" y="11465"/>
                  <a:pt x="34194" y="1615"/>
                </a:cubicBezTo>
                <a:cubicBezTo>
                  <a:pt x="21434" y="-2805"/>
                  <a:pt x="7306" y="2079"/>
                  <a:pt x="0" y="13435"/>
                </a:cubicBezTo>
                <a:close/>
              </a:path>
            </a:pathLst>
          </a:custGeom>
          <a:solidFill>
            <a:srgbClr val="FF9C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6" name="Google Shape;1306;p20"/>
          <p:cNvSpPr/>
          <p:nvPr/>
        </p:nvSpPr>
        <p:spPr>
          <a:xfrm>
            <a:off x="6634390" y="1706270"/>
            <a:ext cx="346938" cy="308949"/>
          </a:xfrm>
          <a:custGeom>
            <a:avLst/>
            <a:gdLst/>
            <a:ahLst/>
            <a:cxnLst/>
            <a:rect l="l" t="t" r="r" b="b"/>
            <a:pathLst>
              <a:path w="462584" h="411932" extrusionOk="0">
                <a:moveTo>
                  <a:pt x="369296" y="411929"/>
                </a:moveTo>
                <a:cubicBezTo>
                  <a:pt x="318075" y="411929"/>
                  <a:pt x="313009" y="296261"/>
                  <a:pt x="318216" y="255875"/>
                </a:cubicBezTo>
                <a:cubicBezTo>
                  <a:pt x="318216" y="255875"/>
                  <a:pt x="299641" y="315961"/>
                  <a:pt x="263196" y="298090"/>
                </a:cubicBezTo>
                <a:cubicBezTo>
                  <a:pt x="226750" y="280219"/>
                  <a:pt x="220136" y="192412"/>
                  <a:pt x="220136" y="192412"/>
                </a:cubicBezTo>
                <a:cubicBezTo>
                  <a:pt x="220136" y="192412"/>
                  <a:pt x="174263" y="232657"/>
                  <a:pt x="141476" y="217178"/>
                </a:cubicBezTo>
                <a:cubicBezTo>
                  <a:pt x="108689" y="201699"/>
                  <a:pt x="109815" y="136689"/>
                  <a:pt x="109815" y="136689"/>
                </a:cubicBezTo>
                <a:cubicBezTo>
                  <a:pt x="109815" y="136689"/>
                  <a:pt x="47056" y="189879"/>
                  <a:pt x="10188" y="166520"/>
                </a:cubicBezTo>
                <a:cubicBezTo>
                  <a:pt x="-19925" y="147664"/>
                  <a:pt x="22853" y="83639"/>
                  <a:pt x="58876" y="72803"/>
                </a:cubicBezTo>
                <a:cubicBezTo>
                  <a:pt x="58876" y="72803"/>
                  <a:pt x="11454" y="69989"/>
                  <a:pt x="30733" y="40861"/>
                </a:cubicBezTo>
                <a:cubicBezTo>
                  <a:pt x="50011" y="11733"/>
                  <a:pt x="105031" y="23412"/>
                  <a:pt x="105031" y="23412"/>
                </a:cubicBezTo>
                <a:cubicBezTo>
                  <a:pt x="146575" y="7201"/>
                  <a:pt x="190887" y="-734"/>
                  <a:pt x="235474" y="53"/>
                </a:cubicBezTo>
                <a:cubicBezTo>
                  <a:pt x="303440" y="3008"/>
                  <a:pt x="383367" y="57184"/>
                  <a:pt x="395750" y="121350"/>
                </a:cubicBezTo>
                <a:cubicBezTo>
                  <a:pt x="431327" y="149690"/>
                  <a:pt x="454937" y="190380"/>
                  <a:pt x="461887" y="235330"/>
                </a:cubicBezTo>
                <a:cubicBezTo>
                  <a:pt x="469907" y="306814"/>
                  <a:pt x="406866" y="412633"/>
                  <a:pt x="369296" y="41192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7" name="Google Shape;1307;p20"/>
          <p:cNvSpPr/>
          <p:nvPr/>
        </p:nvSpPr>
        <p:spPr>
          <a:xfrm>
            <a:off x="6865769" y="1925617"/>
            <a:ext cx="56567" cy="26912"/>
          </a:xfrm>
          <a:custGeom>
            <a:avLst/>
            <a:gdLst/>
            <a:ahLst/>
            <a:cxnLst/>
            <a:rect l="l" t="t" r="r" b="b"/>
            <a:pathLst>
              <a:path w="75423" h="35882" extrusionOk="0">
                <a:moveTo>
                  <a:pt x="0" y="25188"/>
                </a:moveTo>
                <a:lnTo>
                  <a:pt x="70358" y="0"/>
                </a:lnTo>
                <a:lnTo>
                  <a:pt x="75424" y="19137"/>
                </a:lnTo>
                <a:lnTo>
                  <a:pt x="3096" y="35883"/>
                </a:lnTo>
                <a:lnTo>
                  <a:pt x="0" y="25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8" name="Google Shape;1308;p20"/>
          <p:cNvSpPr/>
          <p:nvPr/>
        </p:nvSpPr>
        <p:spPr>
          <a:xfrm>
            <a:off x="6868408" y="1949363"/>
            <a:ext cx="56462" cy="17519"/>
          </a:xfrm>
          <a:custGeom>
            <a:avLst/>
            <a:gdLst/>
            <a:ahLst/>
            <a:cxnLst/>
            <a:rect l="l" t="t" r="r" b="b"/>
            <a:pathLst>
              <a:path w="75283" h="23358" extrusionOk="0">
                <a:moveTo>
                  <a:pt x="0" y="12242"/>
                </a:moveTo>
                <a:lnTo>
                  <a:pt x="73595" y="0"/>
                </a:lnTo>
                <a:lnTo>
                  <a:pt x="75283" y="19700"/>
                </a:lnTo>
                <a:lnTo>
                  <a:pt x="1126" y="23359"/>
                </a:lnTo>
                <a:lnTo>
                  <a:pt x="0" y="122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9" name="Google Shape;1309;p20"/>
          <p:cNvSpPr/>
          <p:nvPr/>
        </p:nvSpPr>
        <p:spPr>
          <a:xfrm>
            <a:off x="6864925" y="1975539"/>
            <a:ext cx="91360" cy="96100"/>
          </a:xfrm>
          <a:custGeom>
            <a:avLst/>
            <a:gdLst/>
            <a:ahLst/>
            <a:cxnLst/>
            <a:rect l="l" t="t" r="r" b="b"/>
            <a:pathLst>
              <a:path w="121813" h="128133" extrusionOk="0">
                <a:moveTo>
                  <a:pt x="24485" y="40521"/>
                </a:moveTo>
                <a:cubicBezTo>
                  <a:pt x="24485" y="40521"/>
                  <a:pt x="86963" y="-18017"/>
                  <a:pt x="114543" y="5624"/>
                </a:cubicBezTo>
                <a:cubicBezTo>
                  <a:pt x="142123" y="29264"/>
                  <a:pt x="85133" y="121292"/>
                  <a:pt x="45592" y="127202"/>
                </a:cubicBezTo>
                <a:cubicBezTo>
                  <a:pt x="25196" y="131791"/>
                  <a:pt x="4943" y="118976"/>
                  <a:pt x="355" y="98580"/>
                </a:cubicBezTo>
                <a:cubicBezTo>
                  <a:pt x="222" y="97992"/>
                  <a:pt x="104" y="97401"/>
                  <a:pt x="0" y="9680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0" name="Google Shape;1310;p20"/>
          <p:cNvSpPr/>
          <p:nvPr/>
        </p:nvSpPr>
        <p:spPr>
          <a:xfrm>
            <a:off x="6879365" y="1999067"/>
            <a:ext cx="58275" cy="55005"/>
          </a:xfrm>
          <a:custGeom>
            <a:avLst/>
            <a:gdLst/>
            <a:ahLst/>
            <a:cxnLst/>
            <a:rect l="l" t="t" r="r" b="b"/>
            <a:pathLst>
              <a:path w="77700" h="73340" extrusionOk="0">
                <a:moveTo>
                  <a:pt x="77700" y="286"/>
                </a:moveTo>
                <a:cubicBezTo>
                  <a:pt x="77700" y="286"/>
                  <a:pt x="77700" y="1130"/>
                  <a:pt x="77700" y="1271"/>
                </a:cubicBezTo>
                <a:cubicBezTo>
                  <a:pt x="49557" y="6337"/>
                  <a:pt x="31405" y="27163"/>
                  <a:pt x="16770" y="49959"/>
                </a:cubicBezTo>
                <a:cubicBezTo>
                  <a:pt x="24499" y="41336"/>
                  <a:pt x="37755" y="40612"/>
                  <a:pt x="46378" y="48341"/>
                </a:cubicBezTo>
                <a:cubicBezTo>
                  <a:pt x="47221" y="49097"/>
                  <a:pt x="48002" y="49921"/>
                  <a:pt x="48713" y="50803"/>
                </a:cubicBezTo>
                <a:cubicBezTo>
                  <a:pt x="48713" y="50803"/>
                  <a:pt x="48713" y="52351"/>
                  <a:pt x="47728" y="51929"/>
                </a:cubicBezTo>
                <a:cubicBezTo>
                  <a:pt x="39080" y="47064"/>
                  <a:pt x="28303" y="48192"/>
                  <a:pt x="20851" y="54743"/>
                </a:cubicBezTo>
                <a:cubicBezTo>
                  <a:pt x="14724" y="60026"/>
                  <a:pt x="9202" y="65972"/>
                  <a:pt x="4387" y="72473"/>
                </a:cubicBezTo>
                <a:cubicBezTo>
                  <a:pt x="2699" y="74584"/>
                  <a:pt x="-1101" y="72473"/>
                  <a:pt x="307" y="70081"/>
                </a:cubicBezTo>
                <a:lnTo>
                  <a:pt x="307" y="70081"/>
                </a:lnTo>
                <a:cubicBezTo>
                  <a:pt x="7342" y="36591"/>
                  <a:pt x="42521" y="-3795"/>
                  <a:pt x="77700" y="28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1" name="Google Shape;1311;p20"/>
          <p:cNvSpPr/>
          <p:nvPr/>
        </p:nvSpPr>
        <p:spPr>
          <a:xfrm>
            <a:off x="6433890" y="2157206"/>
            <a:ext cx="303219" cy="577716"/>
          </a:xfrm>
          <a:custGeom>
            <a:avLst/>
            <a:gdLst/>
            <a:ahLst/>
            <a:cxnLst/>
            <a:rect l="l" t="t" r="r" b="b"/>
            <a:pathLst>
              <a:path w="404292" h="770288" extrusionOk="0">
                <a:moveTo>
                  <a:pt x="295532" y="21474"/>
                </a:moveTo>
                <a:cubicBezTo>
                  <a:pt x="285963" y="9794"/>
                  <a:pt x="346190" y="-8499"/>
                  <a:pt x="362372" y="4447"/>
                </a:cubicBezTo>
                <a:cubicBezTo>
                  <a:pt x="378555" y="17393"/>
                  <a:pt x="422458" y="204545"/>
                  <a:pt x="396003" y="422796"/>
                </a:cubicBezTo>
                <a:cubicBezTo>
                  <a:pt x="369549" y="641046"/>
                  <a:pt x="18181" y="798648"/>
                  <a:pt x="1998" y="766002"/>
                </a:cubicBezTo>
                <a:cubicBezTo>
                  <a:pt x="-4756" y="751930"/>
                  <a:pt x="6924" y="719143"/>
                  <a:pt x="17477" y="706901"/>
                </a:cubicBezTo>
                <a:cubicBezTo>
                  <a:pt x="32393" y="689593"/>
                  <a:pt x="259931" y="572658"/>
                  <a:pt x="290888" y="437289"/>
                </a:cubicBezTo>
                <a:cubicBezTo>
                  <a:pt x="318609" y="316977"/>
                  <a:pt x="319876" y="51024"/>
                  <a:pt x="295532" y="21474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2" name="Google Shape;1312;p20"/>
          <p:cNvSpPr/>
          <p:nvPr/>
        </p:nvSpPr>
        <p:spPr>
          <a:xfrm>
            <a:off x="5258638" y="3686501"/>
            <a:ext cx="767933" cy="720826"/>
          </a:xfrm>
          <a:custGeom>
            <a:avLst/>
            <a:gdLst/>
            <a:ahLst/>
            <a:cxnLst/>
            <a:rect l="l" t="t" r="r" b="b"/>
            <a:pathLst>
              <a:path w="1023911" h="961101" extrusionOk="0">
                <a:moveTo>
                  <a:pt x="158" y="0"/>
                </a:moveTo>
                <a:cubicBezTo>
                  <a:pt x="158" y="0"/>
                  <a:pt x="158" y="606064"/>
                  <a:pt x="158" y="606345"/>
                </a:cubicBezTo>
                <a:cubicBezTo>
                  <a:pt x="-546" y="722295"/>
                  <a:pt x="1002" y="823892"/>
                  <a:pt x="6772" y="876379"/>
                </a:cubicBezTo>
                <a:cubicBezTo>
                  <a:pt x="6706" y="876657"/>
                  <a:pt x="6706" y="876946"/>
                  <a:pt x="6772" y="877224"/>
                </a:cubicBezTo>
                <a:cubicBezTo>
                  <a:pt x="6749" y="889663"/>
                  <a:pt x="9590" y="901941"/>
                  <a:pt x="15074" y="913106"/>
                </a:cubicBezTo>
                <a:cubicBezTo>
                  <a:pt x="15074" y="913106"/>
                  <a:pt x="15074" y="913106"/>
                  <a:pt x="15778" y="913810"/>
                </a:cubicBezTo>
                <a:cubicBezTo>
                  <a:pt x="50112" y="937310"/>
                  <a:pt x="976164" y="969111"/>
                  <a:pt x="1008811" y="959261"/>
                </a:cubicBezTo>
                <a:cubicBezTo>
                  <a:pt x="1041457" y="949411"/>
                  <a:pt x="1016128" y="855694"/>
                  <a:pt x="980667" y="825722"/>
                </a:cubicBezTo>
                <a:cubicBezTo>
                  <a:pt x="945207" y="795749"/>
                  <a:pt x="596513" y="625202"/>
                  <a:pt x="596513" y="625202"/>
                </a:cubicBezTo>
                <a:lnTo>
                  <a:pt x="590603" y="19419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3" name="Google Shape;1313;p20"/>
          <p:cNvSpPr/>
          <p:nvPr/>
        </p:nvSpPr>
        <p:spPr>
          <a:xfrm>
            <a:off x="5258638" y="4047965"/>
            <a:ext cx="767933" cy="359361"/>
          </a:xfrm>
          <a:custGeom>
            <a:avLst/>
            <a:gdLst/>
            <a:ahLst/>
            <a:cxnLst/>
            <a:rect l="l" t="t" r="r" b="b"/>
            <a:pathLst>
              <a:path w="1023911" h="479148" extrusionOk="0">
                <a:moveTo>
                  <a:pt x="158" y="0"/>
                </a:moveTo>
                <a:cubicBezTo>
                  <a:pt x="158" y="0"/>
                  <a:pt x="158" y="124112"/>
                  <a:pt x="158" y="124393"/>
                </a:cubicBezTo>
                <a:cubicBezTo>
                  <a:pt x="-546" y="240343"/>
                  <a:pt x="1002" y="341940"/>
                  <a:pt x="6772" y="394427"/>
                </a:cubicBezTo>
                <a:cubicBezTo>
                  <a:pt x="6706" y="394704"/>
                  <a:pt x="6706" y="394994"/>
                  <a:pt x="6772" y="395271"/>
                </a:cubicBezTo>
                <a:cubicBezTo>
                  <a:pt x="8140" y="407513"/>
                  <a:pt x="10926" y="419555"/>
                  <a:pt x="15074" y="431154"/>
                </a:cubicBezTo>
                <a:cubicBezTo>
                  <a:pt x="15074" y="431154"/>
                  <a:pt x="15074" y="431154"/>
                  <a:pt x="15778" y="431857"/>
                </a:cubicBezTo>
                <a:cubicBezTo>
                  <a:pt x="50112" y="455357"/>
                  <a:pt x="976164" y="487159"/>
                  <a:pt x="1008811" y="477309"/>
                </a:cubicBezTo>
                <a:cubicBezTo>
                  <a:pt x="1041457" y="467459"/>
                  <a:pt x="1016128" y="373742"/>
                  <a:pt x="980667" y="343770"/>
                </a:cubicBezTo>
                <a:cubicBezTo>
                  <a:pt x="945207" y="313797"/>
                  <a:pt x="596513" y="143249"/>
                  <a:pt x="596513" y="143249"/>
                </a:cubicBezTo>
                <a:lnTo>
                  <a:pt x="598201" y="16605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4" name="Google Shape;1314;p20"/>
          <p:cNvSpPr/>
          <p:nvPr/>
        </p:nvSpPr>
        <p:spPr>
          <a:xfrm>
            <a:off x="5258771" y="4137461"/>
            <a:ext cx="768178" cy="269870"/>
          </a:xfrm>
          <a:custGeom>
            <a:avLst/>
            <a:gdLst/>
            <a:ahLst/>
            <a:cxnLst/>
            <a:rect l="l" t="t" r="r" b="b"/>
            <a:pathLst>
              <a:path w="1024238" h="359827" extrusionOk="0">
                <a:moveTo>
                  <a:pt x="1008915" y="357982"/>
                </a:moveTo>
                <a:cubicBezTo>
                  <a:pt x="976128" y="367831"/>
                  <a:pt x="50357" y="336170"/>
                  <a:pt x="15882" y="312530"/>
                </a:cubicBezTo>
                <a:cubicBezTo>
                  <a:pt x="2655" y="303806"/>
                  <a:pt x="-723" y="168578"/>
                  <a:pt x="122" y="5206"/>
                </a:cubicBezTo>
                <a:lnTo>
                  <a:pt x="122" y="0"/>
                </a:lnTo>
                <a:lnTo>
                  <a:pt x="597742" y="14072"/>
                </a:lnTo>
                <a:lnTo>
                  <a:pt x="597742" y="24203"/>
                </a:lnTo>
                <a:cubicBezTo>
                  <a:pt x="597742" y="24203"/>
                  <a:pt x="946718" y="194892"/>
                  <a:pt x="981897" y="224864"/>
                </a:cubicBezTo>
                <a:cubicBezTo>
                  <a:pt x="1017076" y="254836"/>
                  <a:pt x="1041561" y="348694"/>
                  <a:pt x="1008915" y="35798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5" name="Google Shape;1315;p20"/>
          <p:cNvSpPr/>
          <p:nvPr/>
        </p:nvSpPr>
        <p:spPr>
          <a:xfrm>
            <a:off x="5302726" y="4357457"/>
            <a:ext cx="707679" cy="23688"/>
          </a:xfrm>
          <a:custGeom>
            <a:avLst/>
            <a:gdLst/>
            <a:ahLst/>
            <a:cxnLst/>
            <a:rect l="l" t="t" r="r" b="b"/>
            <a:pathLst>
              <a:path w="943572" h="31584" extrusionOk="0">
                <a:moveTo>
                  <a:pt x="941584" y="28489"/>
                </a:moveTo>
                <a:cubicBezTo>
                  <a:pt x="785671" y="19202"/>
                  <a:pt x="155826" y="-3031"/>
                  <a:pt x="898" y="346"/>
                </a:cubicBezTo>
                <a:cubicBezTo>
                  <a:pt x="-228" y="346"/>
                  <a:pt x="-369" y="1190"/>
                  <a:pt x="898" y="1331"/>
                </a:cubicBezTo>
                <a:cubicBezTo>
                  <a:pt x="155685" y="13714"/>
                  <a:pt x="785249" y="31022"/>
                  <a:pt x="941444" y="31585"/>
                </a:cubicBezTo>
                <a:cubicBezTo>
                  <a:pt x="944258" y="31022"/>
                  <a:pt x="944258" y="28630"/>
                  <a:pt x="941584" y="2848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6" name="Google Shape;1316;p20"/>
          <p:cNvSpPr/>
          <p:nvPr/>
        </p:nvSpPr>
        <p:spPr>
          <a:xfrm>
            <a:off x="5604996" y="4153147"/>
            <a:ext cx="141496" cy="34292"/>
          </a:xfrm>
          <a:custGeom>
            <a:avLst/>
            <a:gdLst/>
            <a:ahLst/>
            <a:cxnLst/>
            <a:rect l="l" t="t" r="r" b="b"/>
            <a:pathLst>
              <a:path w="188661" h="45723" extrusionOk="0">
                <a:moveTo>
                  <a:pt x="185642" y="6525"/>
                </a:moveTo>
                <a:cubicBezTo>
                  <a:pt x="124571" y="-7547"/>
                  <a:pt x="49147" y="-230"/>
                  <a:pt x="741" y="41985"/>
                </a:cubicBezTo>
                <a:cubicBezTo>
                  <a:pt x="-1088" y="43674"/>
                  <a:pt x="741" y="46206"/>
                  <a:pt x="3274" y="45644"/>
                </a:cubicBezTo>
                <a:cubicBezTo>
                  <a:pt x="62628" y="28716"/>
                  <a:pt x="123625" y="18196"/>
                  <a:pt x="185220" y="14264"/>
                </a:cubicBezTo>
                <a:cubicBezTo>
                  <a:pt x="187378" y="13989"/>
                  <a:pt x="188905" y="12015"/>
                  <a:pt x="188630" y="9857"/>
                </a:cubicBezTo>
                <a:cubicBezTo>
                  <a:pt x="188423" y="8233"/>
                  <a:pt x="187233" y="6907"/>
                  <a:pt x="185642" y="652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7" name="Google Shape;1317;p20"/>
          <p:cNvSpPr/>
          <p:nvPr/>
        </p:nvSpPr>
        <p:spPr>
          <a:xfrm>
            <a:off x="5637453" y="4174360"/>
            <a:ext cx="141679" cy="34290"/>
          </a:xfrm>
          <a:custGeom>
            <a:avLst/>
            <a:gdLst/>
            <a:ahLst/>
            <a:cxnLst/>
            <a:rect l="l" t="t" r="r" b="b"/>
            <a:pathLst>
              <a:path w="188906" h="45720" extrusionOk="0">
                <a:moveTo>
                  <a:pt x="185707" y="6525"/>
                </a:moveTo>
                <a:cubicBezTo>
                  <a:pt x="124636" y="-7547"/>
                  <a:pt x="49212" y="-229"/>
                  <a:pt x="806" y="41985"/>
                </a:cubicBezTo>
                <a:cubicBezTo>
                  <a:pt x="-1164" y="43533"/>
                  <a:pt x="806" y="46207"/>
                  <a:pt x="3198" y="45644"/>
                </a:cubicBezTo>
                <a:cubicBezTo>
                  <a:pt x="62740" y="28700"/>
                  <a:pt x="123925" y="18180"/>
                  <a:pt x="185707" y="14264"/>
                </a:cubicBezTo>
                <a:cubicBezTo>
                  <a:pt x="187844" y="13855"/>
                  <a:pt x="189244" y="11790"/>
                  <a:pt x="188835" y="9653"/>
                </a:cubicBezTo>
                <a:cubicBezTo>
                  <a:pt x="188531" y="8068"/>
                  <a:pt x="187292" y="6828"/>
                  <a:pt x="185707" y="6525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8" name="Google Shape;1318;p20"/>
          <p:cNvSpPr/>
          <p:nvPr/>
        </p:nvSpPr>
        <p:spPr>
          <a:xfrm>
            <a:off x="5670113" y="4195487"/>
            <a:ext cx="141496" cy="34375"/>
          </a:xfrm>
          <a:custGeom>
            <a:avLst/>
            <a:gdLst/>
            <a:ahLst/>
            <a:cxnLst/>
            <a:rect l="l" t="t" r="r" b="b"/>
            <a:pathLst>
              <a:path w="188661" h="45834" extrusionOk="0">
                <a:moveTo>
                  <a:pt x="185642" y="6498"/>
                </a:moveTo>
                <a:cubicBezTo>
                  <a:pt x="124712" y="-7573"/>
                  <a:pt x="49147" y="-116"/>
                  <a:pt x="741" y="41959"/>
                </a:cubicBezTo>
                <a:cubicBezTo>
                  <a:pt x="-1088" y="43647"/>
                  <a:pt x="741" y="46321"/>
                  <a:pt x="3274" y="45758"/>
                </a:cubicBezTo>
                <a:cubicBezTo>
                  <a:pt x="62623" y="28784"/>
                  <a:pt x="123619" y="18217"/>
                  <a:pt x="185220" y="14238"/>
                </a:cubicBezTo>
                <a:cubicBezTo>
                  <a:pt x="187378" y="13963"/>
                  <a:pt x="188905" y="11989"/>
                  <a:pt x="188630" y="9831"/>
                </a:cubicBezTo>
                <a:cubicBezTo>
                  <a:pt x="188423" y="8207"/>
                  <a:pt x="187233" y="6881"/>
                  <a:pt x="185642" y="649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9" name="Google Shape;1319;p20"/>
          <p:cNvSpPr/>
          <p:nvPr/>
        </p:nvSpPr>
        <p:spPr>
          <a:xfrm>
            <a:off x="4944257" y="1847414"/>
            <a:ext cx="782873" cy="2305350"/>
          </a:xfrm>
          <a:custGeom>
            <a:avLst/>
            <a:gdLst/>
            <a:ahLst/>
            <a:cxnLst/>
            <a:rect l="l" t="t" r="r" b="b"/>
            <a:pathLst>
              <a:path w="1043831" h="3073800" extrusionOk="0">
                <a:moveTo>
                  <a:pt x="0" y="0"/>
                </a:moveTo>
                <a:cubicBezTo>
                  <a:pt x="0" y="0"/>
                  <a:pt x="320833" y="1764860"/>
                  <a:pt x="324773" y="1786249"/>
                </a:cubicBezTo>
                <a:cubicBezTo>
                  <a:pt x="325476" y="1789063"/>
                  <a:pt x="326602" y="1821709"/>
                  <a:pt x="328290" y="1874759"/>
                </a:cubicBezTo>
                <a:cubicBezTo>
                  <a:pt x="337437" y="2165901"/>
                  <a:pt x="346161" y="3073801"/>
                  <a:pt x="346161" y="3073801"/>
                </a:cubicBezTo>
                <a:lnTo>
                  <a:pt x="1043831" y="3073801"/>
                </a:lnTo>
                <a:cubicBezTo>
                  <a:pt x="1043831" y="3073801"/>
                  <a:pt x="1012452" y="1998449"/>
                  <a:pt x="986279" y="1747693"/>
                </a:cubicBezTo>
                <a:cubicBezTo>
                  <a:pt x="952929" y="1427564"/>
                  <a:pt x="593118" y="0"/>
                  <a:pt x="593118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0" name="Google Shape;1320;p20"/>
          <p:cNvSpPr/>
          <p:nvPr/>
        </p:nvSpPr>
        <p:spPr>
          <a:xfrm>
            <a:off x="5227439" y="4046919"/>
            <a:ext cx="470100" cy="13615"/>
          </a:xfrm>
          <a:custGeom>
            <a:avLst/>
            <a:gdLst/>
            <a:ahLst/>
            <a:cxnLst/>
            <a:rect l="l" t="t" r="r" b="b"/>
            <a:pathLst>
              <a:path w="626800" h="18154" extrusionOk="0">
                <a:moveTo>
                  <a:pt x="625166" y="7868"/>
                </a:moveTo>
                <a:cubicBezTo>
                  <a:pt x="606873" y="5476"/>
                  <a:pt x="587032" y="6320"/>
                  <a:pt x="568880" y="5617"/>
                </a:cubicBezTo>
                <a:cubicBezTo>
                  <a:pt x="547913" y="4913"/>
                  <a:pt x="526665" y="4772"/>
                  <a:pt x="505980" y="3928"/>
                </a:cubicBezTo>
                <a:cubicBezTo>
                  <a:pt x="465594" y="2380"/>
                  <a:pt x="425209" y="1395"/>
                  <a:pt x="384682" y="692"/>
                </a:cubicBezTo>
                <a:cubicBezTo>
                  <a:pt x="303348" y="-575"/>
                  <a:pt x="221592" y="-153"/>
                  <a:pt x="140259" y="2380"/>
                </a:cubicBezTo>
                <a:lnTo>
                  <a:pt x="72996" y="4772"/>
                </a:lnTo>
                <a:cubicBezTo>
                  <a:pt x="49215" y="5757"/>
                  <a:pt x="25153" y="7868"/>
                  <a:pt x="1372" y="7727"/>
                </a:cubicBezTo>
                <a:cubicBezTo>
                  <a:pt x="-457" y="7727"/>
                  <a:pt x="-457" y="9979"/>
                  <a:pt x="1372" y="9979"/>
                </a:cubicBezTo>
                <a:cubicBezTo>
                  <a:pt x="42461" y="9979"/>
                  <a:pt x="83972" y="13497"/>
                  <a:pt x="124921" y="14904"/>
                </a:cubicBezTo>
                <a:cubicBezTo>
                  <a:pt x="165869" y="16311"/>
                  <a:pt x="205692" y="17155"/>
                  <a:pt x="246218" y="17718"/>
                </a:cubicBezTo>
                <a:cubicBezTo>
                  <a:pt x="327552" y="18844"/>
                  <a:pt x="409308" y="17718"/>
                  <a:pt x="490642" y="15185"/>
                </a:cubicBezTo>
                <a:cubicBezTo>
                  <a:pt x="513015" y="14341"/>
                  <a:pt x="535530" y="13919"/>
                  <a:pt x="557904" y="13356"/>
                </a:cubicBezTo>
                <a:lnTo>
                  <a:pt x="593786" y="11808"/>
                </a:lnTo>
                <a:cubicBezTo>
                  <a:pt x="604340" y="11808"/>
                  <a:pt x="615035" y="11808"/>
                  <a:pt x="625588" y="10682"/>
                </a:cubicBezTo>
                <a:cubicBezTo>
                  <a:pt x="626365" y="10566"/>
                  <a:pt x="626901" y="9841"/>
                  <a:pt x="626784" y="9064"/>
                </a:cubicBezTo>
                <a:cubicBezTo>
                  <a:pt x="626668" y="8287"/>
                  <a:pt x="625943" y="7751"/>
                  <a:pt x="625166" y="786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1" name="Google Shape;1321;p20"/>
          <p:cNvSpPr/>
          <p:nvPr/>
        </p:nvSpPr>
        <p:spPr>
          <a:xfrm>
            <a:off x="5015794" y="1900945"/>
            <a:ext cx="258583" cy="2117653"/>
          </a:xfrm>
          <a:custGeom>
            <a:avLst/>
            <a:gdLst/>
            <a:ahLst/>
            <a:cxnLst/>
            <a:rect l="l" t="t" r="r" b="b"/>
            <a:pathLst>
              <a:path w="344777" h="2823538" extrusionOk="0">
                <a:moveTo>
                  <a:pt x="338304" y="2258601"/>
                </a:moveTo>
                <a:cubicBezTo>
                  <a:pt x="337366" y="2166854"/>
                  <a:pt x="336287" y="2075060"/>
                  <a:pt x="335068" y="1983219"/>
                </a:cubicBezTo>
                <a:cubicBezTo>
                  <a:pt x="334083" y="1891051"/>
                  <a:pt x="333520" y="1798741"/>
                  <a:pt x="325640" y="1706853"/>
                </a:cubicBezTo>
                <a:cubicBezTo>
                  <a:pt x="316592" y="1616124"/>
                  <a:pt x="302735" y="1525939"/>
                  <a:pt x="284129" y="1436679"/>
                </a:cubicBezTo>
                <a:lnTo>
                  <a:pt x="231782" y="1165941"/>
                </a:lnTo>
                <a:cubicBezTo>
                  <a:pt x="196509" y="983573"/>
                  <a:pt x="161096" y="801205"/>
                  <a:pt x="125542" y="618837"/>
                </a:cubicBezTo>
                <a:cubicBezTo>
                  <a:pt x="85860" y="412547"/>
                  <a:pt x="43645" y="206821"/>
                  <a:pt x="2134" y="812"/>
                </a:cubicBezTo>
                <a:cubicBezTo>
                  <a:pt x="2134" y="-595"/>
                  <a:pt x="-258" y="109"/>
                  <a:pt x="23" y="812"/>
                </a:cubicBezTo>
                <a:cubicBezTo>
                  <a:pt x="67754" y="366674"/>
                  <a:pt x="136893" y="731926"/>
                  <a:pt x="207438" y="1096568"/>
                </a:cubicBezTo>
                <a:cubicBezTo>
                  <a:pt x="225356" y="1188784"/>
                  <a:pt x="243180" y="1280953"/>
                  <a:pt x="260911" y="1373075"/>
                </a:cubicBezTo>
                <a:cubicBezTo>
                  <a:pt x="278500" y="1463696"/>
                  <a:pt x="297497" y="1554317"/>
                  <a:pt x="309317" y="1645923"/>
                </a:cubicBezTo>
                <a:cubicBezTo>
                  <a:pt x="319584" y="1735617"/>
                  <a:pt x="324799" y="1825818"/>
                  <a:pt x="324936" y="1916098"/>
                </a:cubicBezTo>
                <a:cubicBezTo>
                  <a:pt x="326343" y="2009909"/>
                  <a:pt x="327563" y="2103391"/>
                  <a:pt x="328595" y="2196545"/>
                </a:cubicBezTo>
                <a:cubicBezTo>
                  <a:pt x="331409" y="2404523"/>
                  <a:pt x="333801" y="2612501"/>
                  <a:pt x="337038" y="2820339"/>
                </a:cubicBezTo>
                <a:cubicBezTo>
                  <a:pt x="337447" y="2822477"/>
                  <a:pt x="339512" y="2823877"/>
                  <a:pt x="341649" y="2823468"/>
                </a:cubicBezTo>
                <a:cubicBezTo>
                  <a:pt x="343234" y="2823164"/>
                  <a:pt x="344474" y="2821924"/>
                  <a:pt x="344777" y="2820339"/>
                </a:cubicBezTo>
                <a:cubicBezTo>
                  <a:pt x="343089" y="2633468"/>
                  <a:pt x="340556" y="2446035"/>
                  <a:pt x="338304" y="225860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2" name="Google Shape;1322;p20"/>
          <p:cNvSpPr/>
          <p:nvPr/>
        </p:nvSpPr>
        <p:spPr>
          <a:xfrm>
            <a:off x="4944257" y="1847203"/>
            <a:ext cx="359564" cy="1285335"/>
          </a:xfrm>
          <a:custGeom>
            <a:avLst/>
            <a:gdLst/>
            <a:ahLst/>
            <a:cxnLst/>
            <a:rect l="l" t="t" r="r" b="b"/>
            <a:pathLst>
              <a:path w="479419" h="1713780" extrusionOk="0">
                <a:moveTo>
                  <a:pt x="479420" y="281"/>
                </a:moveTo>
                <a:lnTo>
                  <a:pt x="311686" y="1713780"/>
                </a:lnTo>
                <a:cubicBezTo>
                  <a:pt x="250756" y="1379017"/>
                  <a:pt x="0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3" name="Google Shape;1323;p20"/>
          <p:cNvSpPr/>
          <p:nvPr/>
        </p:nvSpPr>
        <p:spPr>
          <a:xfrm>
            <a:off x="4242857" y="3431524"/>
            <a:ext cx="685049" cy="978498"/>
          </a:xfrm>
          <a:custGeom>
            <a:avLst/>
            <a:gdLst/>
            <a:ahLst/>
            <a:cxnLst/>
            <a:rect l="l" t="t" r="r" b="b"/>
            <a:pathLst>
              <a:path w="913399" h="1304664" extrusionOk="0">
                <a:moveTo>
                  <a:pt x="386408" y="0"/>
                </a:moveTo>
                <a:lnTo>
                  <a:pt x="120736" y="545134"/>
                </a:lnTo>
                <a:cubicBezTo>
                  <a:pt x="69375" y="648983"/>
                  <a:pt x="26175" y="741011"/>
                  <a:pt x="8164" y="790683"/>
                </a:cubicBezTo>
                <a:cubicBezTo>
                  <a:pt x="8103" y="790962"/>
                  <a:pt x="8103" y="791249"/>
                  <a:pt x="8164" y="791528"/>
                </a:cubicBezTo>
                <a:cubicBezTo>
                  <a:pt x="2709" y="802697"/>
                  <a:pt x="-85" y="814980"/>
                  <a:pt x="2" y="827410"/>
                </a:cubicBezTo>
                <a:cubicBezTo>
                  <a:pt x="2" y="827410"/>
                  <a:pt x="2" y="828114"/>
                  <a:pt x="2" y="828395"/>
                </a:cubicBezTo>
                <a:cubicBezTo>
                  <a:pt x="20547" y="864559"/>
                  <a:pt x="838951" y="1298950"/>
                  <a:pt x="872441" y="1304438"/>
                </a:cubicBezTo>
                <a:cubicBezTo>
                  <a:pt x="905932" y="1309926"/>
                  <a:pt x="924506" y="1214520"/>
                  <a:pt x="906213" y="1172305"/>
                </a:cubicBezTo>
                <a:cubicBezTo>
                  <a:pt x="887920" y="1130091"/>
                  <a:pt x="648844" y="823611"/>
                  <a:pt x="648844" y="823611"/>
                </a:cubicBezTo>
                <a:lnTo>
                  <a:pt x="909309" y="276789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4" name="Google Shape;1324;p20"/>
          <p:cNvSpPr/>
          <p:nvPr/>
        </p:nvSpPr>
        <p:spPr>
          <a:xfrm>
            <a:off x="4242858" y="3756473"/>
            <a:ext cx="685048" cy="653549"/>
          </a:xfrm>
          <a:custGeom>
            <a:avLst/>
            <a:gdLst/>
            <a:ahLst/>
            <a:cxnLst/>
            <a:rect l="l" t="t" r="r" b="b"/>
            <a:pathLst>
              <a:path w="913397" h="871399" extrusionOk="0">
                <a:moveTo>
                  <a:pt x="175191" y="0"/>
                </a:moveTo>
                <a:lnTo>
                  <a:pt x="120734" y="111869"/>
                </a:lnTo>
                <a:cubicBezTo>
                  <a:pt x="69373" y="215718"/>
                  <a:pt x="26173" y="307746"/>
                  <a:pt x="8162" y="357419"/>
                </a:cubicBezTo>
                <a:cubicBezTo>
                  <a:pt x="8101" y="357697"/>
                  <a:pt x="8101" y="357985"/>
                  <a:pt x="8162" y="358263"/>
                </a:cubicBezTo>
                <a:cubicBezTo>
                  <a:pt x="4053" y="369865"/>
                  <a:pt x="1314" y="381907"/>
                  <a:pt x="0" y="394145"/>
                </a:cubicBezTo>
                <a:cubicBezTo>
                  <a:pt x="0" y="394146"/>
                  <a:pt x="0" y="394849"/>
                  <a:pt x="0" y="395131"/>
                </a:cubicBezTo>
                <a:cubicBezTo>
                  <a:pt x="20545" y="431294"/>
                  <a:pt x="838949" y="865685"/>
                  <a:pt x="872439" y="871173"/>
                </a:cubicBezTo>
                <a:cubicBezTo>
                  <a:pt x="905930" y="876661"/>
                  <a:pt x="924504" y="781256"/>
                  <a:pt x="906211" y="739041"/>
                </a:cubicBezTo>
                <a:cubicBezTo>
                  <a:pt x="887918" y="696826"/>
                  <a:pt x="648842" y="390346"/>
                  <a:pt x="648842" y="390346"/>
                </a:cubicBezTo>
                <a:lnTo>
                  <a:pt x="705128" y="277773"/>
                </a:lnTo>
                <a:close/>
              </a:path>
            </a:pathLst>
          </a:custGeom>
          <a:solidFill>
            <a:srgbClr val="C7C7C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5" name="Google Shape;1325;p20"/>
          <p:cNvSpPr/>
          <p:nvPr/>
        </p:nvSpPr>
        <p:spPr>
          <a:xfrm>
            <a:off x="4242497" y="3836575"/>
            <a:ext cx="685678" cy="573175"/>
          </a:xfrm>
          <a:custGeom>
            <a:avLst/>
            <a:gdLst/>
            <a:ahLst/>
            <a:cxnLst/>
            <a:rect l="l" t="t" r="r" b="b"/>
            <a:pathLst>
              <a:path w="914237" h="764233" extrusionOk="0">
                <a:moveTo>
                  <a:pt x="873202" y="763947"/>
                </a:moveTo>
                <a:cubicBezTo>
                  <a:pt x="839570" y="758459"/>
                  <a:pt x="21307" y="324069"/>
                  <a:pt x="762" y="287764"/>
                </a:cubicBezTo>
                <a:cubicBezTo>
                  <a:pt x="-7258" y="273693"/>
                  <a:pt x="49028" y="151270"/>
                  <a:pt x="121356" y="4644"/>
                </a:cubicBezTo>
                <a:lnTo>
                  <a:pt x="123608" y="0"/>
                </a:lnTo>
                <a:lnTo>
                  <a:pt x="654670" y="274396"/>
                </a:lnTo>
                <a:lnTo>
                  <a:pt x="649745" y="283261"/>
                </a:lnTo>
                <a:cubicBezTo>
                  <a:pt x="649745" y="283261"/>
                  <a:pt x="888962" y="589600"/>
                  <a:pt x="907114" y="631956"/>
                </a:cubicBezTo>
                <a:cubicBezTo>
                  <a:pt x="925267" y="674311"/>
                  <a:pt x="906833" y="770139"/>
                  <a:pt x="873202" y="76394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6" name="Google Shape;1326;p20"/>
          <p:cNvSpPr/>
          <p:nvPr/>
        </p:nvSpPr>
        <p:spPr>
          <a:xfrm>
            <a:off x="4277351" y="4053875"/>
            <a:ext cx="627000" cy="330571"/>
          </a:xfrm>
          <a:custGeom>
            <a:avLst/>
            <a:gdLst/>
            <a:ahLst/>
            <a:cxnLst/>
            <a:rect l="l" t="t" r="r" b="b"/>
            <a:pathLst>
              <a:path w="836000" h="440762" extrusionOk="0">
                <a:moveTo>
                  <a:pt x="834329" y="438049"/>
                </a:moveTo>
                <a:cubicBezTo>
                  <a:pt x="698257" y="361640"/>
                  <a:pt x="141725" y="65292"/>
                  <a:pt x="1009" y="0"/>
                </a:cubicBezTo>
                <a:cubicBezTo>
                  <a:pt x="-117" y="0"/>
                  <a:pt x="-539" y="0"/>
                  <a:pt x="1009" y="844"/>
                </a:cubicBezTo>
                <a:cubicBezTo>
                  <a:pt x="134267" y="79645"/>
                  <a:pt x="693050" y="371350"/>
                  <a:pt x="833203" y="440300"/>
                </a:cubicBezTo>
                <a:cubicBezTo>
                  <a:pt x="836158" y="441708"/>
                  <a:pt x="837143" y="439597"/>
                  <a:pt x="834329" y="438049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7" name="Google Shape;1327;p20"/>
          <p:cNvSpPr/>
          <p:nvPr/>
        </p:nvSpPr>
        <p:spPr>
          <a:xfrm>
            <a:off x="4624977" y="4027499"/>
            <a:ext cx="138714" cy="46173"/>
          </a:xfrm>
          <a:custGeom>
            <a:avLst/>
            <a:gdLst/>
            <a:ahLst/>
            <a:cxnLst/>
            <a:rect l="l" t="t" r="r" b="b"/>
            <a:pathLst>
              <a:path w="184952" h="61564" extrusionOk="0">
                <a:moveTo>
                  <a:pt x="183112" y="54166"/>
                </a:moveTo>
                <a:cubicBezTo>
                  <a:pt x="134284" y="15329"/>
                  <a:pt x="63504" y="-11689"/>
                  <a:pt x="1448" y="5057"/>
                </a:cubicBezTo>
                <a:cubicBezTo>
                  <a:pt x="-944" y="5057"/>
                  <a:pt x="41" y="9137"/>
                  <a:pt x="1448" y="9419"/>
                </a:cubicBezTo>
                <a:cubicBezTo>
                  <a:pt x="62213" y="20226"/>
                  <a:pt x="121651" y="37491"/>
                  <a:pt x="178750" y="60921"/>
                </a:cubicBezTo>
                <a:cubicBezTo>
                  <a:pt x="180615" y="62125"/>
                  <a:pt x="183104" y="61590"/>
                  <a:pt x="184309" y="59725"/>
                </a:cubicBezTo>
                <a:cubicBezTo>
                  <a:pt x="185513" y="57860"/>
                  <a:pt x="184978" y="55371"/>
                  <a:pt x="183112" y="5416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8" name="Google Shape;1328;p20"/>
          <p:cNvSpPr/>
          <p:nvPr/>
        </p:nvSpPr>
        <p:spPr>
          <a:xfrm>
            <a:off x="4644923" y="4060784"/>
            <a:ext cx="138772" cy="46294"/>
          </a:xfrm>
          <a:custGeom>
            <a:avLst/>
            <a:gdLst/>
            <a:ahLst/>
            <a:cxnLst/>
            <a:rect l="l" t="t" r="r" b="b"/>
            <a:pathLst>
              <a:path w="185029" h="61726" extrusionOk="0">
                <a:moveTo>
                  <a:pt x="183253" y="54251"/>
                </a:moveTo>
                <a:cubicBezTo>
                  <a:pt x="134284" y="15273"/>
                  <a:pt x="63504" y="-11604"/>
                  <a:pt x="1448" y="5000"/>
                </a:cubicBezTo>
                <a:cubicBezTo>
                  <a:pt x="-944" y="5704"/>
                  <a:pt x="41" y="9081"/>
                  <a:pt x="1448" y="9503"/>
                </a:cubicBezTo>
                <a:cubicBezTo>
                  <a:pt x="62168" y="20311"/>
                  <a:pt x="121559" y="37576"/>
                  <a:pt x="178609" y="61005"/>
                </a:cubicBezTo>
                <a:cubicBezTo>
                  <a:pt x="180475" y="62288"/>
                  <a:pt x="183026" y="61815"/>
                  <a:pt x="184308" y="59950"/>
                </a:cubicBezTo>
                <a:cubicBezTo>
                  <a:pt x="185591" y="58085"/>
                  <a:pt x="185118" y="55533"/>
                  <a:pt x="183253" y="5425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9" name="Google Shape;1329;p20"/>
          <p:cNvSpPr/>
          <p:nvPr/>
        </p:nvSpPr>
        <p:spPr>
          <a:xfrm>
            <a:off x="4664941" y="4094451"/>
            <a:ext cx="138704" cy="46139"/>
          </a:xfrm>
          <a:custGeom>
            <a:avLst/>
            <a:gdLst/>
            <a:ahLst/>
            <a:cxnLst/>
            <a:rect l="l" t="t" r="r" b="b"/>
            <a:pathLst>
              <a:path w="184939" h="61519" extrusionOk="0">
                <a:moveTo>
                  <a:pt x="183158" y="54251"/>
                </a:moveTo>
                <a:cubicBezTo>
                  <a:pt x="134330" y="15273"/>
                  <a:pt x="63409" y="-11604"/>
                  <a:pt x="1494" y="5000"/>
                </a:cubicBezTo>
                <a:cubicBezTo>
                  <a:pt x="-898" y="5000"/>
                  <a:pt x="-54" y="9081"/>
                  <a:pt x="1494" y="9362"/>
                </a:cubicBezTo>
                <a:cubicBezTo>
                  <a:pt x="62244" y="20236"/>
                  <a:pt x="121675" y="37499"/>
                  <a:pt x="178796" y="60865"/>
                </a:cubicBezTo>
                <a:cubicBezTo>
                  <a:pt x="180623" y="62069"/>
                  <a:pt x="183080" y="61565"/>
                  <a:pt x="184284" y="59739"/>
                </a:cubicBezTo>
                <a:cubicBezTo>
                  <a:pt x="185489" y="57913"/>
                  <a:pt x="184985" y="55456"/>
                  <a:pt x="183158" y="5425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0" name="Google Shape;1330;p20"/>
          <p:cNvSpPr/>
          <p:nvPr/>
        </p:nvSpPr>
        <p:spPr>
          <a:xfrm>
            <a:off x="4310297" y="1847414"/>
            <a:ext cx="1069195" cy="2240550"/>
          </a:xfrm>
          <a:custGeom>
            <a:avLst/>
            <a:gdLst/>
            <a:ahLst/>
            <a:cxnLst/>
            <a:rect l="l" t="t" r="r" b="b"/>
            <a:pathLst>
              <a:path w="1425593" h="2987400" extrusionOk="0">
                <a:moveTo>
                  <a:pt x="0" y="2652637"/>
                </a:moveTo>
                <a:lnTo>
                  <a:pt x="667135" y="2987401"/>
                </a:lnTo>
                <a:cubicBezTo>
                  <a:pt x="667135" y="2987401"/>
                  <a:pt x="1112501" y="2018149"/>
                  <a:pt x="1140925" y="1646940"/>
                </a:cubicBezTo>
                <a:cubicBezTo>
                  <a:pt x="1161611" y="1375217"/>
                  <a:pt x="1160766" y="801800"/>
                  <a:pt x="1171461" y="399493"/>
                </a:cubicBezTo>
                <a:cubicBezTo>
                  <a:pt x="1171461" y="399493"/>
                  <a:pt x="1285300" y="332231"/>
                  <a:pt x="1314006" y="295504"/>
                </a:cubicBezTo>
                <a:cubicBezTo>
                  <a:pt x="1342712" y="258777"/>
                  <a:pt x="1368885" y="126644"/>
                  <a:pt x="1425594" y="0"/>
                </a:cubicBezTo>
                <a:lnTo>
                  <a:pt x="592977" y="0"/>
                </a:lnTo>
                <a:cubicBezTo>
                  <a:pt x="393864" y="386547"/>
                  <a:pt x="543727" y="558502"/>
                  <a:pt x="543727" y="642791"/>
                </a:cubicBezTo>
                <a:cubicBezTo>
                  <a:pt x="543727" y="1049741"/>
                  <a:pt x="501512" y="1510024"/>
                  <a:pt x="482093" y="1589950"/>
                </a:cubicBezTo>
                <a:cubicBezTo>
                  <a:pt x="441285" y="1757261"/>
                  <a:pt x="0" y="2652637"/>
                  <a:pt x="0" y="2652637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1" name="Google Shape;1331;p20"/>
          <p:cNvSpPr/>
          <p:nvPr/>
        </p:nvSpPr>
        <p:spPr>
          <a:xfrm>
            <a:off x="4412156" y="3759737"/>
            <a:ext cx="423278" cy="207953"/>
          </a:xfrm>
          <a:custGeom>
            <a:avLst/>
            <a:gdLst/>
            <a:ahLst/>
            <a:cxnLst/>
            <a:rect l="l" t="t" r="r" b="b"/>
            <a:pathLst>
              <a:path w="564370" h="277271" extrusionOk="0">
                <a:moveTo>
                  <a:pt x="563263" y="273561"/>
                </a:moveTo>
                <a:cubicBezTo>
                  <a:pt x="547784" y="263429"/>
                  <a:pt x="529632" y="255408"/>
                  <a:pt x="513309" y="246684"/>
                </a:cubicBezTo>
                <a:cubicBezTo>
                  <a:pt x="494734" y="236834"/>
                  <a:pt x="476019" y="227547"/>
                  <a:pt x="457022" y="217556"/>
                </a:cubicBezTo>
                <a:cubicBezTo>
                  <a:pt x="421281" y="198418"/>
                  <a:pt x="385398" y="179844"/>
                  <a:pt x="349375" y="161269"/>
                </a:cubicBezTo>
                <a:cubicBezTo>
                  <a:pt x="276765" y="124401"/>
                  <a:pt x="203171" y="88941"/>
                  <a:pt x="128873" y="55592"/>
                </a:cubicBezTo>
                <a:lnTo>
                  <a:pt x="67380" y="28293"/>
                </a:lnTo>
                <a:cubicBezTo>
                  <a:pt x="45569" y="18583"/>
                  <a:pt x="23195" y="10000"/>
                  <a:pt x="1666" y="149"/>
                </a:cubicBezTo>
                <a:cubicBezTo>
                  <a:pt x="118" y="-554"/>
                  <a:pt x="-727" y="1416"/>
                  <a:pt x="821" y="2119"/>
                </a:cubicBezTo>
                <a:cubicBezTo>
                  <a:pt x="37830" y="19990"/>
                  <a:pt x="73431" y="41520"/>
                  <a:pt x="109735" y="60798"/>
                </a:cubicBezTo>
                <a:cubicBezTo>
                  <a:pt x="146040" y="80076"/>
                  <a:pt x="181360" y="98228"/>
                  <a:pt x="217383" y="117084"/>
                </a:cubicBezTo>
                <a:cubicBezTo>
                  <a:pt x="290133" y="153671"/>
                  <a:pt x="363868" y="188850"/>
                  <a:pt x="438307" y="221918"/>
                </a:cubicBezTo>
                <a:cubicBezTo>
                  <a:pt x="458711" y="230924"/>
                  <a:pt x="479115" y="240492"/>
                  <a:pt x="499519" y="250061"/>
                </a:cubicBezTo>
                <a:lnTo>
                  <a:pt x="532446" y="264133"/>
                </a:lnTo>
                <a:cubicBezTo>
                  <a:pt x="542156" y="268354"/>
                  <a:pt x="551443" y="273701"/>
                  <a:pt x="561575" y="277078"/>
                </a:cubicBezTo>
                <a:cubicBezTo>
                  <a:pt x="562546" y="277545"/>
                  <a:pt x="563711" y="277135"/>
                  <a:pt x="564178" y="276164"/>
                </a:cubicBezTo>
                <a:cubicBezTo>
                  <a:pt x="564644" y="275192"/>
                  <a:pt x="564234" y="274027"/>
                  <a:pt x="563263" y="27356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2" name="Google Shape;1332;p20"/>
          <p:cNvSpPr/>
          <p:nvPr/>
        </p:nvSpPr>
        <p:spPr>
          <a:xfrm>
            <a:off x="4421339" y="1880545"/>
            <a:ext cx="395119" cy="1853588"/>
          </a:xfrm>
          <a:custGeom>
            <a:avLst/>
            <a:gdLst/>
            <a:ahLst/>
            <a:cxnLst/>
            <a:rect l="l" t="t" r="r" b="b"/>
            <a:pathLst>
              <a:path w="526825" h="2471450" extrusionOk="0">
                <a:moveTo>
                  <a:pt x="524706" y="572"/>
                </a:moveTo>
                <a:cubicBezTo>
                  <a:pt x="485472" y="66727"/>
                  <a:pt x="456261" y="138332"/>
                  <a:pt x="438025" y="213053"/>
                </a:cubicBezTo>
                <a:cubicBezTo>
                  <a:pt x="429878" y="249326"/>
                  <a:pt x="425493" y="286343"/>
                  <a:pt x="424938" y="323515"/>
                </a:cubicBezTo>
                <a:cubicBezTo>
                  <a:pt x="425188" y="362039"/>
                  <a:pt x="429480" y="400430"/>
                  <a:pt x="437744" y="438058"/>
                </a:cubicBezTo>
                <a:cubicBezTo>
                  <a:pt x="447124" y="479723"/>
                  <a:pt x="453148" y="522074"/>
                  <a:pt x="455755" y="564702"/>
                </a:cubicBezTo>
                <a:cubicBezTo>
                  <a:pt x="457444" y="608465"/>
                  <a:pt x="454911" y="652087"/>
                  <a:pt x="453222" y="695709"/>
                </a:cubicBezTo>
                <a:cubicBezTo>
                  <a:pt x="449986" y="782671"/>
                  <a:pt x="447031" y="869634"/>
                  <a:pt x="443794" y="956596"/>
                </a:cubicBezTo>
                <a:cubicBezTo>
                  <a:pt x="440558" y="1043559"/>
                  <a:pt x="437603" y="1132069"/>
                  <a:pt x="434366" y="1219876"/>
                </a:cubicBezTo>
                <a:cubicBezTo>
                  <a:pt x="431271" y="1305291"/>
                  <a:pt x="432115" y="1392253"/>
                  <a:pt x="418043" y="1476824"/>
                </a:cubicBezTo>
                <a:cubicBezTo>
                  <a:pt x="403972" y="1561394"/>
                  <a:pt x="372451" y="1638084"/>
                  <a:pt x="341072" y="1716041"/>
                </a:cubicBezTo>
                <a:cubicBezTo>
                  <a:pt x="309692" y="1793997"/>
                  <a:pt x="276624" y="1872095"/>
                  <a:pt x="242570" y="1949489"/>
                </a:cubicBezTo>
                <a:cubicBezTo>
                  <a:pt x="175167" y="2105120"/>
                  <a:pt x="103262" y="2259064"/>
                  <a:pt x="28401" y="2410615"/>
                </a:cubicBezTo>
                <a:lnTo>
                  <a:pt x="257" y="2468449"/>
                </a:lnTo>
                <a:cubicBezTo>
                  <a:pt x="-287" y="2469421"/>
                  <a:pt x="60" y="2470649"/>
                  <a:pt x="1031" y="2471193"/>
                </a:cubicBezTo>
                <a:cubicBezTo>
                  <a:pt x="2003" y="2471737"/>
                  <a:pt x="3231" y="2471391"/>
                  <a:pt x="3775" y="2470419"/>
                </a:cubicBezTo>
                <a:cubicBezTo>
                  <a:pt x="81451" y="2319712"/>
                  <a:pt x="154341" y="2166754"/>
                  <a:pt x="223714" y="2012107"/>
                </a:cubicBezTo>
                <a:cubicBezTo>
                  <a:pt x="258424" y="1934432"/>
                  <a:pt x="292149" y="1856241"/>
                  <a:pt x="324889" y="1777534"/>
                </a:cubicBezTo>
                <a:cubicBezTo>
                  <a:pt x="358069" y="1703265"/>
                  <a:pt x="386826" y="1627099"/>
                  <a:pt x="411007" y="1549433"/>
                </a:cubicBezTo>
                <a:cubicBezTo>
                  <a:pt x="433803" y="1469084"/>
                  <a:pt x="437743" y="1386625"/>
                  <a:pt x="440699" y="1303743"/>
                </a:cubicBezTo>
                <a:lnTo>
                  <a:pt x="449986" y="1042855"/>
                </a:lnTo>
                <a:cubicBezTo>
                  <a:pt x="453082" y="955142"/>
                  <a:pt x="456224" y="867383"/>
                  <a:pt x="459414" y="779576"/>
                </a:cubicBezTo>
                <a:cubicBezTo>
                  <a:pt x="461008" y="736235"/>
                  <a:pt x="462510" y="692848"/>
                  <a:pt x="463917" y="649413"/>
                </a:cubicBezTo>
                <a:cubicBezTo>
                  <a:pt x="466238" y="606811"/>
                  <a:pt x="465250" y="564093"/>
                  <a:pt x="460961" y="521643"/>
                </a:cubicBezTo>
                <a:cubicBezTo>
                  <a:pt x="455896" y="481398"/>
                  <a:pt x="445624" y="442139"/>
                  <a:pt x="438869" y="402175"/>
                </a:cubicBezTo>
                <a:cubicBezTo>
                  <a:pt x="432332" y="362754"/>
                  <a:pt x="430631" y="322682"/>
                  <a:pt x="433803" y="282848"/>
                </a:cubicBezTo>
                <a:cubicBezTo>
                  <a:pt x="441170" y="203212"/>
                  <a:pt x="463111" y="125607"/>
                  <a:pt x="498533" y="53903"/>
                </a:cubicBezTo>
                <a:cubicBezTo>
                  <a:pt x="507116" y="36173"/>
                  <a:pt x="516263" y="18724"/>
                  <a:pt x="526676" y="1698"/>
                </a:cubicBezTo>
                <a:cubicBezTo>
                  <a:pt x="526987" y="1154"/>
                  <a:pt x="526798" y="461"/>
                  <a:pt x="526254" y="150"/>
                </a:cubicBezTo>
                <a:cubicBezTo>
                  <a:pt x="525710" y="-161"/>
                  <a:pt x="525017" y="28"/>
                  <a:pt x="524706" y="5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3" name="Google Shape;1333;p20"/>
          <p:cNvSpPr/>
          <p:nvPr/>
        </p:nvSpPr>
        <p:spPr>
          <a:xfrm>
            <a:off x="5144973" y="2062107"/>
            <a:ext cx="167735" cy="114131"/>
          </a:xfrm>
          <a:custGeom>
            <a:avLst/>
            <a:gdLst/>
            <a:ahLst/>
            <a:cxnLst/>
            <a:rect l="l" t="t" r="r" b="b"/>
            <a:pathLst>
              <a:path w="223646" h="152174" extrusionOk="0">
                <a:moveTo>
                  <a:pt x="220663" y="380"/>
                </a:moveTo>
                <a:cubicBezTo>
                  <a:pt x="180911" y="18618"/>
                  <a:pt x="143180" y="40973"/>
                  <a:pt x="108090" y="67080"/>
                </a:cubicBezTo>
                <a:cubicBezTo>
                  <a:pt x="70800" y="92690"/>
                  <a:pt x="36606" y="122099"/>
                  <a:pt x="583" y="149539"/>
                </a:cubicBezTo>
                <a:cubicBezTo>
                  <a:pt x="-824" y="150665"/>
                  <a:pt x="583" y="152916"/>
                  <a:pt x="1990" y="151931"/>
                </a:cubicBezTo>
                <a:cubicBezTo>
                  <a:pt x="39983" y="127728"/>
                  <a:pt x="79665" y="106480"/>
                  <a:pt x="117096" y="81573"/>
                </a:cubicBezTo>
                <a:cubicBezTo>
                  <a:pt x="154632" y="58703"/>
                  <a:pt x="190046" y="32519"/>
                  <a:pt x="222914" y="3335"/>
                </a:cubicBezTo>
                <a:cubicBezTo>
                  <a:pt x="223730" y="2713"/>
                  <a:pt x="223888" y="1548"/>
                  <a:pt x="223266" y="732"/>
                </a:cubicBezTo>
                <a:cubicBezTo>
                  <a:pt x="222644" y="-84"/>
                  <a:pt x="221479" y="-242"/>
                  <a:pt x="220663" y="38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4" name="Google Shape;1334;p20"/>
          <p:cNvSpPr/>
          <p:nvPr/>
        </p:nvSpPr>
        <p:spPr>
          <a:xfrm>
            <a:off x="5214788" y="1886073"/>
            <a:ext cx="101502" cy="239854"/>
          </a:xfrm>
          <a:custGeom>
            <a:avLst/>
            <a:gdLst/>
            <a:ahLst/>
            <a:cxnLst/>
            <a:rect l="l" t="t" r="r" b="b"/>
            <a:pathLst>
              <a:path w="135336" h="319805" extrusionOk="0">
                <a:moveTo>
                  <a:pt x="132642" y="1503"/>
                </a:moveTo>
                <a:cubicBezTo>
                  <a:pt x="127858" y="27395"/>
                  <a:pt x="121526" y="53146"/>
                  <a:pt x="115897" y="78897"/>
                </a:cubicBezTo>
                <a:cubicBezTo>
                  <a:pt x="110268" y="104648"/>
                  <a:pt x="106891" y="127726"/>
                  <a:pt x="100418" y="151647"/>
                </a:cubicBezTo>
                <a:cubicBezTo>
                  <a:pt x="95245" y="174810"/>
                  <a:pt x="83465" y="195974"/>
                  <a:pt x="66506" y="212577"/>
                </a:cubicBezTo>
                <a:cubicBezTo>
                  <a:pt x="57078" y="221443"/>
                  <a:pt x="46665" y="229182"/>
                  <a:pt x="36533" y="237343"/>
                </a:cubicBezTo>
                <a:cubicBezTo>
                  <a:pt x="31045" y="241706"/>
                  <a:pt x="25135" y="245786"/>
                  <a:pt x="19507" y="250289"/>
                </a:cubicBezTo>
                <a:cubicBezTo>
                  <a:pt x="20210" y="246771"/>
                  <a:pt x="20773" y="243394"/>
                  <a:pt x="21477" y="239876"/>
                </a:cubicBezTo>
                <a:lnTo>
                  <a:pt x="26542" y="210326"/>
                </a:lnTo>
                <a:cubicBezTo>
                  <a:pt x="30201" y="188515"/>
                  <a:pt x="33578" y="166563"/>
                  <a:pt x="36955" y="144752"/>
                </a:cubicBezTo>
                <a:cubicBezTo>
                  <a:pt x="43569" y="101693"/>
                  <a:pt x="49620" y="58212"/>
                  <a:pt x="58626" y="15575"/>
                </a:cubicBezTo>
                <a:cubicBezTo>
                  <a:pt x="58626" y="13887"/>
                  <a:pt x="56374" y="13183"/>
                  <a:pt x="55952" y="14871"/>
                </a:cubicBezTo>
                <a:cubicBezTo>
                  <a:pt x="45258" y="57086"/>
                  <a:pt x="33438" y="99301"/>
                  <a:pt x="24010" y="141516"/>
                </a:cubicBezTo>
                <a:cubicBezTo>
                  <a:pt x="19507" y="162342"/>
                  <a:pt x="3183" y="265346"/>
                  <a:pt x="2339" y="272663"/>
                </a:cubicBezTo>
                <a:cubicBezTo>
                  <a:pt x="1495" y="279980"/>
                  <a:pt x="1073" y="287861"/>
                  <a:pt x="791" y="295319"/>
                </a:cubicBezTo>
                <a:cubicBezTo>
                  <a:pt x="-264" y="303022"/>
                  <a:pt x="-264" y="310833"/>
                  <a:pt x="791" y="318537"/>
                </a:cubicBezTo>
                <a:cubicBezTo>
                  <a:pt x="791" y="320366"/>
                  <a:pt x="3465" y="320085"/>
                  <a:pt x="4309" y="318537"/>
                </a:cubicBezTo>
                <a:lnTo>
                  <a:pt x="4309" y="318537"/>
                </a:lnTo>
                <a:cubicBezTo>
                  <a:pt x="7524" y="311415"/>
                  <a:pt x="9749" y="303887"/>
                  <a:pt x="10923" y="296163"/>
                </a:cubicBezTo>
                <a:cubicBezTo>
                  <a:pt x="12752" y="288846"/>
                  <a:pt x="14441" y="282091"/>
                  <a:pt x="15848" y="273930"/>
                </a:cubicBezTo>
                <a:cubicBezTo>
                  <a:pt x="15848" y="271256"/>
                  <a:pt x="16692" y="268442"/>
                  <a:pt x="16974" y="265627"/>
                </a:cubicBezTo>
                <a:cubicBezTo>
                  <a:pt x="27105" y="259577"/>
                  <a:pt x="36674" y="251556"/>
                  <a:pt x="46102" y="244520"/>
                </a:cubicBezTo>
                <a:cubicBezTo>
                  <a:pt x="55530" y="237484"/>
                  <a:pt x="66787" y="230448"/>
                  <a:pt x="76497" y="221724"/>
                </a:cubicBezTo>
                <a:cubicBezTo>
                  <a:pt x="94342" y="206583"/>
                  <a:pt x="107234" y="186437"/>
                  <a:pt x="113505" y="163890"/>
                </a:cubicBezTo>
                <a:cubicBezTo>
                  <a:pt x="119655" y="139563"/>
                  <a:pt x="123703" y="114752"/>
                  <a:pt x="125607" y="89732"/>
                </a:cubicBezTo>
                <a:cubicBezTo>
                  <a:pt x="128843" y="60464"/>
                  <a:pt x="131235" y="31054"/>
                  <a:pt x="135316" y="1926"/>
                </a:cubicBezTo>
                <a:cubicBezTo>
                  <a:pt x="135597" y="-185"/>
                  <a:pt x="132924" y="-889"/>
                  <a:pt x="132642" y="150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5" name="Google Shape;1335;p20"/>
          <p:cNvSpPr/>
          <p:nvPr/>
        </p:nvSpPr>
        <p:spPr>
          <a:xfrm>
            <a:off x="4793247" y="1893546"/>
            <a:ext cx="191656" cy="140931"/>
          </a:xfrm>
          <a:custGeom>
            <a:avLst/>
            <a:gdLst/>
            <a:ahLst/>
            <a:cxnLst/>
            <a:rect l="l" t="t" r="r" b="b"/>
            <a:pathLst>
              <a:path w="255541" h="187908" extrusionOk="0">
                <a:moveTo>
                  <a:pt x="1811" y="171516"/>
                </a:moveTo>
                <a:cubicBezTo>
                  <a:pt x="12787" y="165887"/>
                  <a:pt x="54861" y="175878"/>
                  <a:pt x="131410" y="162791"/>
                </a:cubicBezTo>
                <a:cubicBezTo>
                  <a:pt x="146429" y="160929"/>
                  <a:pt x="160695" y="155155"/>
                  <a:pt x="172781" y="146046"/>
                </a:cubicBezTo>
                <a:cubicBezTo>
                  <a:pt x="192453" y="127510"/>
                  <a:pt x="208488" y="105461"/>
                  <a:pt x="220061" y="81036"/>
                </a:cubicBezTo>
                <a:cubicBezTo>
                  <a:pt x="234469" y="55890"/>
                  <a:pt x="245539" y="28974"/>
                  <a:pt x="252989" y="968"/>
                </a:cubicBezTo>
                <a:cubicBezTo>
                  <a:pt x="252989" y="-720"/>
                  <a:pt x="255803" y="-17"/>
                  <a:pt x="255522" y="1672"/>
                </a:cubicBezTo>
                <a:cubicBezTo>
                  <a:pt x="252708" y="17573"/>
                  <a:pt x="251160" y="33333"/>
                  <a:pt x="246938" y="49093"/>
                </a:cubicBezTo>
                <a:cubicBezTo>
                  <a:pt x="242774" y="63840"/>
                  <a:pt x="237457" y="78238"/>
                  <a:pt x="231037" y="92152"/>
                </a:cubicBezTo>
                <a:cubicBezTo>
                  <a:pt x="221171" y="119672"/>
                  <a:pt x="204522" y="144259"/>
                  <a:pt x="182631" y="163636"/>
                </a:cubicBezTo>
                <a:cubicBezTo>
                  <a:pt x="158146" y="182069"/>
                  <a:pt x="124093" y="185447"/>
                  <a:pt x="94402" y="187557"/>
                </a:cubicBezTo>
                <a:cubicBezTo>
                  <a:pt x="77235" y="188683"/>
                  <a:pt x="9972" y="187557"/>
                  <a:pt x="967" y="177285"/>
                </a:cubicBezTo>
                <a:cubicBezTo>
                  <a:pt x="-432" y="175721"/>
                  <a:pt x="-297" y="173319"/>
                  <a:pt x="1267" y="171921"/>
                </a:cubicBezTo>
                <a:cubicBezTo>
                  <a:pt x="1436" y="171770"/>
                  <a:pt x="1618" y="171634"/>
                  <a:pt x="1811" y="1715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6" name="Google Shape;1336;p20"/>
          <p:cNvSpPr/>
          <p:nvPr/>
        </p:nvSpPr>
        <p:spPr>
          <a:xfrm>
            <a:off x="5256635" y="1139943"/>
            <a:ext cx="661647" cy="940645"/>
          </a:xfrm>
          <a:custGeom>
            <a:avLst/>
            <a:gdLst/>
            <a:ahLst/>
            <a:cxnLst/>
            <a:rect l="l" t="t" r="r" b="b"/>
            <a:pathLst>
              <a:path w="882196" h="1254193" extrusionOk="0">
                <a:moveTo>
                  <a:pt x="438" y="99702"/>
                </a:moveTo>
                <a:cubicBezTo>
                  <a:pt x="26752" y="404774"/>
                  <a:pt x="114137" y="732924"/>
                  <a:pt x="145376" y="801030"/>
                </a:cubicBezTo>
                <a:cubicBezTo>
                  <a:pt x="229806" y="983961"/>
                  <a:pt x="544165" y="1209107"/>
                  <a:pt x="667432" y="1253573"/>
                </a:cubicBezTo>
                <a:cubicBezTo>
                  <a:pt x="713728" y="1270178"/>
                  <a:pt x="923817" y="947938"/>
                  <a:pt x="874848" y="928379"/>
                </a:cubicBezTo>
                <a:cubicBezTo>
                  <a:pt x="784508" y="892496"/>
                  <a:pt x="439754" y="632875"/>
                  <a:pt x="423009" y="605857"/>
                </a:cubicBezTo>
                <a:cubicBezTo>
                  <a:pt x="411470" y="586720"/>
                  <a:pt x="278493" y="301911"/>
                  <a:pt x="184917" y="127423"/>
                </a:cubicBezTo>
                <a:cubicBezTo>
                  <a:pt x="68545" y="-89983"/>
                  <a:pt x="-6457" y="19635"/>
                  <a:pt x="438" y="99702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7" name="Google Shape;1337;p20"/>
          <p:cNvSpPr/>
          <p:nvPr/>
        </p:nvSpPr>
        <p:spPr>
          <a:xfrm>
            <a:off x="5666024" y="1811003"/>
            <a:ext cx="527714" cy="456691"/>
          </a:xfrm>
          <a:custGeom>
            <a:avLst/>
            <a:gdLst/>
            <a:ahLst/>
            <a:cxnLst/>
            <a:rect l="l" t="t" r="r" b="b"/>
            <a:pathLst>
              <a:path w="703618" h="608921" extrusionOk="0">
                <a:moveTo>
                  <a:pt x="684021" y="518539"/>
                </a:moveTo>
                <a:cubicBezTo>
                  <a:pt x="678310" y="522327"/>
                  <a:pt x="671101" y="523064"/>
                  <a:pt x="664742" y="520509"/>
                </a:cubicBezTo>
                <a:cubicBezTo>
                  <a:pt x="668964" y="554421"/>
                  <a:pt x="664039" y="582705"/>
                  <a:pt x="639695" y="590867"/>
                </a:cubicBezTo>
                <a:cubicBezTo>
                  <a:pt x="624624" y="594836"/>
                  <a:pt x="608651" y="589270"/>
                  <a:pt x="599310" y="576795"/>
                </a:cubicBezTo>
                <a:cubicBezTo>
                  <a:pt x="598606" y="593962"/>
                  <a:pt x="591711" y="605782"/>
                  <a:pt x="575669" y="608597"/>
                </a:cubicBezTo>
                <a:cubicBezTo>
                  <a:pt x="547526" y="613522"/>
                  <a:pt x="508829" y="561738"/>
                  <a:pt x="476183" y="506155"/>
                </a:cubicBezTo>
                <a:cubicBezTo>
                  <a:pt x="492506" y="548370"/>
                  <a:pt x="498979" y="584957"/>
                  <a:pt x="473932" y="590585"/>
                </a:cubicBezTo>
                <a:cubicBezTo>
                  <a:pt x="407373" y="604657"/>
                  <a:pt x="347287" y="472665"/>
                  <a:pt x="294237" y="388798"/>
                </a:cubicBezTo>
                <a:cubicBezTo>
                  <a:pt x="278316" y="362324"/>
                  <a:pt x="258646" y="338294"/>
                  <a:pt x="235840" y="317455"/>
                </a:cubicBezTo>
                <a:cubicBezTo>
                  <a:pt x="232279" y="314500"/>
                  <a:pt x="228465" y="311863"/>
                  <a:pt x="224442" y="309575"/>
                </a:cubicBezTo>
                <a:cubicBezTo>
                  <a:pt x="215977" y="302828"/>
                  <a:pt x="204159" y="302206"/>
                  <a:pt x="195033" y="308027"/>
                </a:cubicBezTo>
                <a:cubicBezTo>
                  <a:pt x="180961" y="319425"/>
                  <a:pt x="196440" y="358685"/>
                  <a:pt x="214592" y="380496"/>
                </a:cubicBezTo>
                <a:cubicBezTo>
                  <a:pt x="249208" y="421726"/>
                  <a:pt x="256807" y="504326"/>
                  <a:pt x="230915" y="526278"/>
                </a:cubicBezTo>
                <a:cubicBezTo>
                  <a:pt x="193485" y="558502"/>
                  <a:pt x="126644" y="453387"/>
                  <a:pt x="94280" y="422570"/>
                </a:cubicBezTo>
                <a:cubicBezTo>
                  <a:pt x="50939" y="381340"/>
                  <a:pt x="4362" y="290438"/>
                  <a:pt x="0" y="284387"/>
                </a:cubicBezTo>
                <a:cubicBezTo>
                  <a:pt x="0" y="284387"/>
                  <a:pt x="20123" y="253007"/>
                  <a:pt x="50517" y="211074"/>
                </a:cubicBezTo>
                <a:cubicBezTo>
                  <a:pt x="108351" y="131007"/>
                  <a:pt x="203335" y="12664"/>
                  <a:pt x="265250" y="0"/>
                </a:cubicBezTo>
                <a:cubicBezTo>
                  <a:pt x="265250" y="0"/>
                  <a:pt x="453528" y="79223"/>
                  <a:pt x="602265" y="207838"/>
                </a:cubicBezTo>
                <a:cubicBezTo>
                  <a:pt x="652782" y="252445"/>
                  <a:pt x="743684" y="485189"/>
                  <a:pt x="684021" y="518539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8" name="Google Shape;1338;p20"/>
          <p:cNvSpPr/>
          <p:nvPr/>
        </p:nvSpPr>
        <p:spPr>
          <a:xfrm>
            <a:off x="5936183" y="2039608"/>
            <a:ext cx="90040" cy="156340"/>
          </a:xfrm>
          <a:custGeom>
            <a:avLst/>
            <a:gdLst/>
            <a:ahLst/>
            <a:cxnLst/>
            <a:rect l="l" t="t" r="r" b="b"/>
            <a:pathLst>
              <a:path w="120053" h="208454" extrusionOk="0">
                <a:moveTo>
                  <a:pt x="304" y="125"/>
                </a:moveTo>
                <a:cubicBezTo>
                  <a:pt x="31218" y="22116"/>
                  <a:pt x="56564" y="51029"/>
                  <a:pt x="74321" y="84555"/>
                </a:cubicBezTo>
                <a:cubicBezTo>
                  <a:pt x="99509" y="130428"/>
                  <a:pt x="103449" y="159838"/>
                  <a:pt x="120053" y="207118"/>
                </a:cubicBezTo>
                <a:cubicBezTo>
                  <a:pt x="120053" y="208244"/>
                  <a:pt x="118646" y="209088"/>
                  <a:pt x="118224" y="207822"/>
                </a:cubicBezTo>
                <a:cubicBezTo>
                  <a:pt x="110203" y="185307"/>
                  <a:pt x="80512" y="111854"/>
                  <a:pt x="70380" y="90887"/>
                </a:cubicBezTo>
                <a:cubicBezTo>
                  <a:pt x="54861" y="55240"/>
                  <a:pt x="30675" y="24040"/>
                  <a:pt x="22" y="125"/>
                </a:cubicBezTo>
                <a:cubicBezTo>
                  <a:pt x="22" y="125"/>
                  <a:pt x="-118" y="-156"/>
                  <a:pt x="304" y="12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9" name="Google Shape;1339;p20"/>
          <p:cNvSpPr/>
          <p:nvPr/>
        </p:nvSpPr>
        <p:spPr>
          <a:xfrm>
            <a:off x="5990762" y="2001181"/>
            <a:ext cx="124639" cy="243972"/>
          </a:xfrm>
          <a:custGeom>
            <a:avLst/>
            <a:gdLst/>
            <a:ahLst/>
            <a:cxnLst/>
            <a:rect l="l" t="t" r="r" b="b"/>
            <a:pathLst>
              <a:path w="166185" h="325296" extrusionOk="0">
                <a:moveTo>
                  <a:pt x="0" y="0"/>
                </a:moveTo>
                <a:cubicBezTo>
                  <a:pt x="31614" y="27720"/>
                  <a:pt x="59942" y="58976"/>
                  <a:pt x="84430" y="93154"/>
                </a:cubicBezTo>
                <a:cubicBezTo>
                  <a:pt x="114121" y="135369"/>
                  <a:pt x="128193" y="185886"/>
                  <a:pt x="142405" y="234996"/>
                </a:cubicBezTo>
                <a:cubicBezTo>
                  <a:pt x="151035" y="264546"/>
                  <a:pt x="158962" y="294237"/>
                  <a:pt x="166186" y="324069"/>
                </a:cubicBezTo>
                <a:cubicBezTo>
                  <a:pt x="166186" y="325336"/>
                  <a:pt x="164497" y="326039"/>
                  <a:pt x="164216" y="324069"/>
                </a:cubicBezTo>
                <a:cubicBezTo>
                  <a:pt x="150144" y="273693"/>
                  <a:pt x="134524" y="223598"/>
                  <a:pt x="117357" y="174206"/>
                </a:cubicBezTo>
                <a:cubicBezTo>
                  <a:pt x="101838" y="128286"/>
                  <a:pt x="77348" y="85907"/>
                  <a:pt x="45311" y="49532"/>
                </a:cubicBezTo>
                <a:cubicBezTo>
                  <a:pt x="31059" y="32262"/>
                  <a:pt x="15936" y="15730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0" name="Google Shape;1340;p20"/>
          <p:cNvSpPr/>
          <p:nvPr/>
        </p:nvSpPr>
        <p:spPr>
          <a:xfrm>
            <a:off x="6041525" y="1966565"/>
            <a:ext cx="122422" cy="234520"/>
          </a:xfrm>
          <a:custGeom>
            <a:avLst/>
            <a:gdLst/>
            <a:ahLst/>
            <a:cxnLst/>
            <a:rect l="l" t="t" r="r" b="b"/>
            <a:pathLst>
              <a:path w="163230" h="312694" extrusionOk="0">
                <a:moveTo>
                  <a:pt x="141" y="141"/>
                </a:moveTo>
                <a:cubicBezTo>
                  <a:pt x="34898" y="28284"/>
                  <a:pt x="66277" y="52909"/>
                  <a:pt x="89777" y="91888"/>
                </a:cubicBezTo>
                <a:cubicBezTo>
                  <a:pt x="113696" y="135073"/>
                  <a:pt x="131592" y="181329"/>
                  <a:pt x="142968" y="229367"/>
                </a:cubicBezTo>
                <a:cubicBezTo>
                  <a:pt x="150425" y="256666"/>
                  <a:pt x="157039" y="284106"/>
                  <a:pt x="163231" y="311686"/>
                </a:cubicBezTo>
                <a:cubicBezTo>
                  <a:pt x="163231" y="312812"/>
                  <a:pt x="161542" y="313234"/>
                  <a:pt x="161260" y="311686"/>
                </a:cubicBezTo>
                <a:cubicBezTo>
                  <a:pt x="146210" y="250377"/>
                  <a:pt x="127173" y="190116"/>
                  <a:pt x="104271" y="131288"/>
                </a:cubicBezTo>
                <a:cubicBezTo>
                  <a:pt x="94918" y="106017"/>
                  <a:pt x="81201" y="82583"/>
                  <a:pt x="63744" y="62056"/>
                </a:cubicBezTo>
                <a:cubicBezTo>
                  <a:pt x="44306" y="39590"/>
                  <a:pt x="22980" y="18829"/>
                  <a:pt x="0" y="0"/>
                </a:cubicBezTo>
                <a:cubicBezTo>
                  <a:pt x="0" y="0"/>
                  <a:pt x="0" y="0"/>
                  <a:pt x="141" y="14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1" name="Google Shape;1341;p20"/>
          <p:cNvSpPr/>
          <p:nvPr/>
        </p:nvSpPr>
        <p:spPr>
          <a:xfrm>
            <a:off x="6021473" y="1967515"/>
            <a:ext cx="174989" cy="303106"/>
          </a:xfrm>
          <a:custGeom>
            <a:avLst/>
            <a:gdLst/>
            <a:ahLst/>
            <a:cxnLst/>
            <a:rect l="l" t="t" r="r" b="b"/>
            <a:pathLst>
              <a:path w="233318" h="404141" extrusionOk="0">
                <a:moveTo>
                  <a:pt x="0" y="382325"/>
                </a:moveTo>
                <a:cubicBezTo>
                  <a:pt x="5433" y="380447"/>
                  <a:pt x="9989" y="376642"/>
                  <a:pt x="12805" y="371631"/>
                </a:cubicBezTo>
                <a:cubicBezTo>
                  <a:pt x="15245" y="366403"/>
                  <a:pt x="16310" y="360640"/>
                  <a:pt x="15901" y="354886"/>
                </a:cubicBezTo>
                <a:cubicBezTo>
                  <a:pt x="15099" y="343445"/>
                  <a:pt x="12878" y="332147"/>
                  <a:pt x="9288" y="321255"/>
                </a:cubicBezTo>
                <a:cubicBezTo>
                  <a:pt x="7537" y="315659"/>
                  <a:pt x="6081" y="309976"/>
                  <a:pt x="4925" y="304228"/>
                </a:cubicBezTo>
                <a:cubicBezTo>
                  <a:pt x="4849" y="303809"/>
                  <a:pt x="4849" y="303380"/>
                  <a:pt x="4925" y="302962"/>
                </a:cubicBezTo>
                <a:cubicBezTo>
                  <a:pt x="4925" y="302962"/>
                  <a:pt x="4925" y="302962"/>
                  <a:pt x="4925" y="301836"/>
                </a:cubicBezTo>
                <a:cubicBezTo>
                  <a:pt x="4925" y="300710"/>
                  <a:pt x="6332" y="300288"/>
                  <a:pt x="6895" y="300569"/>
                </a:cubicBezTo>
                <a:cubicBezTo>
                  <a:pt x="7458" y="300851"/>
                  <a:pt x="8302" y="301695"/>
                  <a:pt x="8725" y="301977"/>
                </a:cubicBezTo>
                <a:lnTo>
                  <a:pt x="9428" y="302962"/>
                </a:lnTo>
                <a:lnTo>
                  <a:pt x="11680" y="306761"/>
                </a:lnTo>
                <a:lnTo>
                  <a:pt x="15760" y="314500"/>
                </a:lnTo>
                <a:cubicBezTo>
                  <a:pt x="21248" y="324632"/>
                  <a:pt x="26877" y="334623"/>
                  <a:pt x="32928" y="344473"/>
                </a:cubicBezTo>
                <a:cubicBezTo>
                  <a:pt x="43935" y="364361"/>
                  <a:pt x="59574" y="381304"/>
                  <a:pt x="78520" y="393864"/>
                </a:cubicBezTo>
                <a:cubicBezTo>
                  <a:pt x="88031" y="399185"/>
                  <a:pt x="99548" y="399501"/>
                  <a:pt x="109336" y="394708"/>
                </a:cubicBezTo>
                <a:cubicBezTo>
                  <a:pt x="119069" y="390633"/>
                  <a:pt x="124297" y="379997"/>
                  <a:pt x="121579" y="369801"/>
                </a:cubicBezTo>
                <a:lnTo>
                  <a:pt x="118483" y="357419"/>
                </a:lnTo>
                <a:lnTo>
                  <a:pt x="127067" y="366987"/>
                </a:lnTo>
                <a:cubicBezTo>
                  <a:pt x="133566" y="374348"/>
                  <a:pt x="142517" y="379098"/>
                  <a:pt x="152255" y="380355"/>
                </a:cubicBezTo>
                <a:cubicBezTo>
                  <a:pt x="161833" y="381792"/>
                  <a:pt x="171392" y="377640"/>
                  <a:pt x="176880" y="369661"/>
                </a:cubicBezTo>
                <a:cubicBezTo>
                  <a:pt x="182347" y="361193"/>
                  <a:pt x="185724" y="351547"/>
                  <a:pt x="186731" y="341518"/>
                </a:cubicBezTo>
                <a:cubicBezTo>
                  <a:pt x="188420" y="331457"/>
                  <a:pt x="188420" y="321184"/>
                  <a:pt x="186731" y="311123"/>
                </a:cubicBezTo>
                <a:lnTo>
                  <a:pt x="185323" y="303947"/>
                </a:lnTo>
                <a:lnTo>
                  <a:pt x="191937" y="307465"/>
                </a:lnTo>
                <a:cubicBezTo>
                  <a:pt x="197864" y="309939"/>
                  <a:pt x="204640" y="309251"/>
                  <a:pt x="209948" y="305635"/>
                </a:cubicBezTo>
                <a:cubicBezTo>
                  <a:pt x="215795" y="302160"/>
                  <a:pt x="220078" y="296566"/>
                  <a:pt x="221909" y="290016"/>
                </a:cubicBezTo>
                <a:cubicBezTo>
                  <a:pt x="225964" y="275898"/>
                  <a:pt x="227629" y="261202"/>
                  <a:pt x="226834" y="246534"/>
                </a:cubicBezTo>
                <a:cubicBezTo>
                  <a:pt x="225042" y="217266"/>
                  <a:pt x="219412" y="188359"/>
                  <a:pt x="210089" y="160557"/>
                </a:cubicBezTo>
                <a:cubicBezTo>
                  <a:pt x="192548" y="102651"/>
                  <a:pt x="164919" y="48297"/>
                  <a:pt x="128474" y="0"/>
                </a:cubicBezTo>
                <a:cubicBezTo>
                  <a:pt x="167320" y="46414"/>
                  <a:pt x="197062" y="99740"/>
                  <a:pt x="216140" y="157180"/>
                </a:cubicBezTo>
                <a:cubicBezTo>
                  <a:pt x="225849" y="185998"/>
                  <a:pt x="231532" y="216020"/>
                  <a:pt x="233026" y="246394"/>
                </a:cubicBezTo>
                <a:cubicBezTo>
                  <a:pt x="234048" y="261808"/>
                  <a:pt x="232381" y="277283"/>
                  <a:pt x="228101" y="292126"/>
                </a:cubicBezTo>
                <a:cubicBezTo>
                  <a:pt x="226839" y="296016"/>
                  <a:pt x="225039" y="299711"/>
                  <a:pt x="222754" y="303102"/>
                </a:cubicBezTo>
                <a:cubicBezTo>
                  <a:pt x="220277" y="306545"/>
                  <a:pt x="217054" y="309383"/>
                  <a:pt x="213326" y="311404"/>
                </a:cubicBezTo>
                <a:cubicBezTo>
                  <a:pt x="205904" y="316420"/>
                  <a:pt x="196393" y="317168"/>
                  <a:pt x="188278" y="313374"/>
                </a:cubicBezTo>
                <a:lnTo>
                  <a:pt x="193485" y="309716"/>
                </a:lnTo>
                <a:cubicBezTo>
                  <a:pt x="195453" y="320556"/>
                  <a:pt x="195453" y="331662"/>
                  <a:pt x="193485" y="342503"/>
                </a:cubicBezTo>
                <a:cubicBezTo>
                  <a:pt x="192184" y="353599"/>
                  <a:pt x="188332" y="364244"/>
                  <a:pt x="182228" y="373601"/>
                </a:cubicBezTo>
                <a:cubicBezTo>
                  <a:pt x="178795" y="378668"/>
                  <a:pt x="173880" y="382551"/>
                  <a:pt x="168156" y="384718"/>
                </a:cubicBezTo>
                <a:cubicBezTo>
                  <a:pt x="162724" y="386745"/>
                  <a:pt x="156892" y="387468"/>
                  <a:pt x="151129" y="386828"/>
                </a:cubicBezTo>
                <a:cubicBezTo>
                  <a:pt x="139650" y="385370"/>
                  <a:pt x="129120" y="379704"/>
                  <a:pt x="121579" y="370927"/>
                </a:cubicBezTo>
                <a:lnTo>
                  <a:pt x="127067" y="368113"/>
                </a:lnTo>
                <a:cubicBezTo>
                  <a:pt x="128663" y="374514"/>
                  <a:pt x="128018" y="381268"/>
                  <a:pt x="125237" y="387251"/>
                </a:cubicBezTo>
                <a:cubicBezTo>
                  <a:pt x="122227" y="393129"/>
                  <a:pt x="117247" y="397761"/>
                  <a:pt x="111166" y="400337"/>
                </a:cubicBezTo>
                <a:cubicBezTo>
                  <a:pt x="105472" y="402933"/>
                  <a:pt x="99271" y="404231"/>
                  <a:pt x="93013" y="404136"/>
                </a:cubicBezTo>
                <a:cubicBezTo>
                  <a:pt x="86752" y="403702"/>
                  <a:pt x="80657" y="401927"/>
                  <a:pt x="75143" y="398930"/>
                </a:cubicBezTo>
                <a:cubicBezTo>
                  <a:pt x="55598" y="385580"/>
                  <a:pt x="39609" y="367659"/>
                  <a:pt x="28566" y="346724"/>
                </a:cubicBezTo>
                <a:cubicBezTo>
                  <a:pt x="22656" y="336733"/>
                  <a:pt x="17168" y="326461"/>
                  <a:pt x="11820" y="316189"/>
                </a:cubicBezTo>
                <a:lnTo>
                  <a:pt x="7880" y="308449"/>
                </a:lnTo>
                <a:cubicBezTo>
                  <a:pt x="7036" y="305917"/>
                  <a:pt x="3800" y="302680"/>
                  <a:pt x="7880" y="303806"/>
                </a:cubicBezTo>
                <a:cubicBezTo>
                  <a:pt x="8584" y="309294"/>
                  <a:pt x="10272" y="314922"/>
                  <a:pt x="11539" y="320551"/>
                </a:cubicBezTo>
                <a:cubicBezTo>
                  <a:pt x="14833" y="331713"/>
                  <a:pt x="16678" y="343253"/>
                  <a:pt x="17027" y="354886"/>
                </a:cubicBezTo>
                <a:cubicBezTo>
                  <a:pt x="17180" y="360787"/>
                  <a:pt x="15875" y="366636"/>
                  <a:pt x="13227" y="371913"/>
                </a:cubicBezTo>
                <a:cubicBezTo>
                  <a:pt x="10216" y="376863"/>
                  <a:pt x="5519" y="380560"/>
                  <a:pt x="0" y="38232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2" name="Google Shape;1342;p20"/>
          <p:cNvSpPr/>
          <p:nvPr/>
        </p:nvSpPr>
        <p:spPr>
          <a:xfrm>
            <a:off x="5833399" y="2078106"/>
            <a:ext cx="161254" cy="110322"/>
          </a:xfrm>
          <a:custGeom>
            <a:avLst/>
            <a:gdLst/>
            <a:ahLst/>
            <a:cxnLst/>
            <a:rect l="l" t="t" r="r" b="b"/>
            <a:pathLst>
              <a:path w="215006" h="147096" extrusionOk="0">
                <a:moveTo>
                  <a:pt x="212772" y="15494"/>
                </a:moveTo>
                <a:cubicBezTo>
                  <a:pt x="190258" y="-33335"/>
                  <a:pt x="-30948" y="41808"/>
                  <a:pt x="3668" y="121875"/>
                </a:cubicBezTo>
                <a:cubicBezTo>
                  <a:pt x="38284" y="201943"/>
                  <a:pt x="238242" y="70654"/>
                  <a:pt x="212772" y="15494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3" name="Google Shape;1343;p20"/>
          <p:cNvSpPr/>
          <p:nvPr/>
        </p:nvSpPr>
        <p:spPr>
          <a:xfrm>
            <a:off x="5863815" y="2132606"/>
            <a:ext cx="161232" cy="110280"/>
          </a:xfrm>
          <a:custGeom>
            <a:avLst/>
            <a:gdLst/>
            <a:ahLst/>
            <a:cxnLst/>
            <a:rect l="l" t="t" r="r" b="b"/>
            <a:pathLst>
              <a:path w="214976" h="147040" extrusionOk="0">
                <a:moveTo>
                  <a:pt x="212744" y="15437"/>
                </a:moveTo>
                <a:cubicBezTo>
                  <a:pt x="190370" y="-33250"/>
                  <a:pt x="-30835" y="41751"/>
                  <a:pt x="3640" y="121819"/>
                </a:cubicBezTo>
                <a:cubicBezTo>
                  <a:pt x="38116" y="201886"/>
                  <a:pt x="238214" y="70598"/>
                  <a:pt x="212744" y="15437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4" name="Google Shape;1344;p20"/>
          <p:cNvSpPr/>
          <p:nvPr/>
        </p:nvSpPr>
        <p:spPr>
          <a:xfrm>
            <a:off x="5917205" y="2162644"/>
            <a:ext cx="138917" cy="114865"/>
          </a:xfrm>
          <a:custGeom>
            <a:avLst/>
            <a:gdLst/>
            <a:ahLst/>
            <a:cxnLst/>
            <a:rect l="l" t="t" r="r" b="b"/>
            <a:pathLst>
              <a:path w="185222" h="153154" extrusionOk="0">
                <a:moveTo>
                  <a:pt x="181380" y="9721"/>
                </a:moveTo>
                <a:cubicBezTo>
                  <a:pt x="154222" y="-31508"/>
                  <a:pt x="-36448" y="67555"/>
                  <a:pt x="6189" y="135521"/>
                </a:cubicBezTo>
                <a:cubicBezTo>
                  <a:pt x="48826" y="203487"/>
                  <a:pt x="212197" y="56298"/>
                  <a:pt x="181380" y="972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5" name="Google Shape;1345;p20"/>
          <p:cNvSpPr/>
          <p:nvPr/>
        </p:nvSpPr>
        <p:spPr>
          <a:xfrm>
            <a:off x="5983610" y="2185174"/>
            <a:ext cx="112275" cy="134482"/>
          </a:xfrm>
          <a:custGeom>
            <a:avLst/>
            <a:gdLst/>
            <a:ahLst/>
            <a:cxnLst/>
            <a:rect l="l" t="t" r="r" b="b"/>
            <a:pathLst>
              <a:path w="149700" h="179309" extrusionOk="0">
                <a:moveTo>
                  <a:pt x="140401" y="4166"/>
                </a:moveTo>
                <a:cubicBezTo>
                  <a:pt x="103534" y="-26369"/>
                  <a:pt x="-45484" y="119272"/>
                  <a:pt x="13757" y="170352"/>
                </a:cubicBezTo>
                <a:cubicBezTo>
                  <a:pt x="72998" y="221431"/>
                  <a:pt x="182194" y="38923"/>
                  <a:pt x="140401" y="416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6" name="Google Shape;1346;p20"/>
          <p:cNvSpPr/>
          <p:nvPr/>
        </p:nvSpPr>
        <p:spPr>
          <a:xfrm>
            <a:off x="5870794" y="2133841"/>
            <a:ext cx="103619" cy="56216"/>
          </a:xfrm>
          <a:custGeom>
            <a:avLst/>
            <a:gdLst/>
            <a:ahLst/>
            <a:cxnLst/>
            <a:rect l="l" t="t" r="r" b="b"/>
            <a:pathLst>
              <a:path w="138159" h="74955" extrusionOk="0">
                <a:moveTo>
                  <a:pt x="137160" y="0"/>
                </a:moveTo>
                <a:cubicBezTo>
                  <a:pt x="125203" y="3208"/>
                  <a:pt x="113531" y="7397"/>
                  <a:pt x="102262" y="12524"/>
                </a:cubicBezTo>
                <a:cubicBezTo>
                  <a:pt x="90020" y="17590"/>
                  <a:pt x="77778" y="22796"/>
                  <a:pt x="66098" y="28987"/>
                </a:cubicBezTo>
                <a:cubicBezTo>
                  <a:pt x="54777" y="34827"/>
                  <a:pt x="43828" y="41359"/>
                  <a:pt x="33312" y="48547"/>
                </a:cubicBezTo>
                <a:cubicBezTo>
                  <a:pt x="22336" y="56146"/>
                  <a:pt x="12063" y="65433"/>
                  <a:pt x="806" y="72750"/>
                </a:cubicBezTo>
                <a:cubicBezTo>
                  <a:pt x="210" y="72927"/>
                  <a:pt x="-130" y="73553"/>
                  <a:pt x="47" y="74149"/>
                </a:cubicBezTo>
                <a:cubicBezTo>
                  <a:pt x="223" y="74745"/>
                  <a:pt x="850" y="75085"/>
                  <a:pt x="1446" y="74909"/>
                </a:cubicBezTo>
                <a:cubicBezTo>
                  <a:pt x="1704" y="74832"/>
                  <a:pt x="1927" y="74665"/>
                  <a:pt x="2073" y="74439"/>
                </a:cubicBezTo>
                <a:cubicBezTo>
                  <a:pt x="13029" y="67343"/>
                  <a:pt x="24453" y="60996"/>
                  <a:pt x="36266" y="55442"/>
                </a:cubicBezTo>
                <a:cubicBezTo>
                  <a:pt x="47805" y="49391"/>
                  <a:pt x="58922" y="42918"/>
                  <a:pt x="70320" y="36868"/>
                </a:cubicBezTo>
                <a:cubicBezTo>
                  <a:pt x="81718" y="30817"/>
                  <a:pt x="92272" y="24766"/>
                  <a:pt x="103388" y="18997"/>
                </a:cubicBezTo>
                <a:cubicBezTo>
                  <a:pt x="114505" y="13227"/>
                  <a:pt x="126747" y="8162"/>
                  <a:pt x="137864" y="1689"/>
                </a:cubicBezTo>
                <a:cubicBezTo>
                  <a:pt x="138252" y="1308"/>
                  <a:pt x="138259" y="685"/>
                  <a:pt x="137878" y="296"/>
                </a:cubicBezTo>
                <a:cubicBezTo>
                  <a:pt x="137689" y="103"/>
                  <a:pt x="137430" y="-4"/>
                  <a:pt x="13716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7" name="Google Shape;1347;p20"/>
          <p:cNvSpPr/>
          <p:nvPr/>
        </p:nvSpPr>
        <p:spPr>
          <a:xfrm>
            <a:off x="5917061" y="2163755"/>
            <a:ext cx="106072" cy="78658"/>
          </a:xfrm>
          <a:custGeom>
            <a:avLst/>
            <a:gdLst/>
            <a:ahLst/>
            <a:cxnLst/>
            <a:rect l="l" t="t" r="r" b="b"/>
            <a:pathLst>
              <a:path w="141429" h="104877" extrusionOk="0">
                <a:moveTo>
                  <a:pt x="139497" y="220"/>
                </a:moveTo>
                <a:cubicBezTo>
                  <a:pt x="128099" y="9226"/>
                  <a:pt x="86588" y="44967"/>
                  <a:pt x="74768" y="53551"/>
                </a:cubicBezTo>
                <a:cubicBezTo>
                  <a:pt x="62948" y="62135"/>
                  <a:pt x="50705" y="70437"/>
                  <a:pt x="38463" y="78458"/>
                </a:cubicBezTo>
                <a:cubicBezTo>
                  <a:pt x="26221" y="86479"/>
                  <a:pt x="13697" y="95907"/>
                  <a:pt x="470" y="102802"/>
                </a:cubicBezTo>
                <a:cubicBezTo>
                  <a:pt x="-656" y="103505"/>
                  <a:pt x="470" y="105335"/>
                  <a:pt x="1455" y="104772"/>
                </a:cubicBezTo>
                <a:cubicBezTo>
                  <a:pt x="14682" y="97736"/>
                  <a:pt x="28472" y="91967"/>
                  <a:pt x="41418" y="84227"/>
                </a:cubicBezTo>
                <a:cubicBezTo>
                  <a:pt x="54364" y="76488"/>
                  <a:pt x="66466" y="68326"/>
                  <a:pt x="78567" y="59602"/>
                </a:cubicBezTo>
                <a:cubicBezTo>
                  <a:pt x="100568" y="41531"/>
                  <a:pt x="121477" y="22172"/>
                  <a:pt x="141186" y="1627"/>
                </a:cubicBezTo>
                <a:cubicBezTo>
                  <a:pt x="142030" y="642"/>
                  <a:pt x="140482" y="-484"/>
                  <a:pt x="139497" y="22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8" name="Google Shape;1348;p20"/>
          <p:cNvSpPr/>
          <p:nvPr/>
        </p:nvSpPr>
        <p:spPr>
          <a:xfrm>
            <a:off x="5990736" y="2195077"/>
            <a:ext cx="63155" cy="67738"/>
          </a:xfrm>
          <a:custGeom>
            <a:avLst/>
            <a:gdLst/>
            <a:ahLst/>
            <a:cxnLst/>
            <a:rect l="l" t="t" r="r" b="b"/>
            <a:pathLst>
              <a:path w="84207" h="90318" extrusionOk="0">
                <a:moveTo>
                  <a:pt x="81931" y="389"/>
                </a:moveTo>
                <a:cubicBezTo>
                  <a:pt x="67859" y="14461"/>
                  <a:pt x="55476" y="30221"/>
                  <a:pt x="41827" y="44715"/>
                </a:cubicBezTo>
                <a:lnTo>
                  <a:pt x="21423" y="66104"/>
                </a:lnTo>
                <a:lnTo>
                  <a:pt x="11714" y="76657"/>
                </a:lnTo>
                <a:cubicBezTo>
                  <a:pt x="8291" y="80899"/>
                  <a:pt x="4526" y="84852"/>
                  <a:pt x="456" y="88478"/>
                </a:cubicBezTo>
                <a:cubicBezTo>
                  <a:pt x="-669" y="89322"/>
                  <a:pt x="456" y="91151"/>
                  <a:pt x="2004" y="89885"/>
                </a:cubicBezTo>
                <a:cubicBezTo>
                  <a:pt x="6438" y="85736"/>
                  <a:pt x="11139" y="81882"/>
                  <a:pt x="16076" y="78346"/>
                </a:cubicBezTo>
                <a:cubicBezTo>
                  <a:pt x="19594" y="75250"/>
                  <a:pt x="23252" y="72155"/>
                  <a:pt x="26629" y="68918"/>
                </a:cubicBezTo>
                <a:cubicBezTo>
                  <a:pt x="33947" y="62164"/>
                  <a:pt x="40701" y="54847"/>
                  <a:pt x="47315" y="47811"/>
                </a:cubicBezTo>
                <a:cubicBezTo>
                  <a:pt x="60713" y="33532"/>
                  <a:pt x="72991" y="18242"/>
                  <a:pt x="84042" y="2078"/>
                </a:cubicBezTo>
                <a:cubicBezTo>
                  <a:pt x="84745" y="812"/>
                  <a:pt x="83056" y="-736"/>
                  <a:pt x="81931" y="38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9" name="Google Shape;1349;p20"/>
          <p:cNvSpPr/>
          <p:nvPr/>
        </p:nvSpPr>
        <p:spPr>
          <a:xfrm>
            <a:off x="5830530" y="2073868"/>
            <a:ext cx="167331" cy="116246"/>
          </a:xfrm>
          <a:custGeom>
            <a:avLst/>
            <a:gdLst/>
            <a:ahLst/>
            <a:cxnLst/>
            <a:rect l="l" t="t" r="r" b="b"/>
            <a:pathLst>
              <a:path w="223108" h="154995" extrusionOk="0">
                <a:moveTo>
                  <a:pt x="217583" y="16923"/>
                </a:moveTo>
                <a:cubicBezTo>
                  <a:pt x="199290" y="-7421"/>
                  <a:pt x="158060" y="178"/>
                  <a:pt x="133153" y="5243"/>
                </a:cubicBezTo>
                <a:cubicBezTo>
                  <a:pt x="101497" y="11539"/>
                  <a:pt x="71556" y="24542"/>
                  <a:pt x="45346" y="43378"/>
                </a:cubicBezTo>
                <a:cubicBezTo>
                  <a:pt x="21987" y="60545"/>
                  <a:pt x="-3764" y="85592"/>
                  <a:pt x="458" y="117254"/>
                </a:cubicBezTo>
                <a:cubicBezTo>
                  <a:pt x="5031" y="142252"/>
                  <a:pt x="29003" y="158810"/>
                  <a:pt x="54001" y="154237"/>
                </a:cubicBezTo>
                <a:cubicBezTo>
                  <a:pt x="55399" y="153981"/>
                  <a:pt x="56783" y="153661"/>
                  <a:pt x="58151" y="153277"/>
                </a:cubicBezTo>
                <a:cubicBezTo>
                  <a:pt x="59418" y="153277"/>
                  <a:pt x="58855" y="150885"/>
                  <a:pt x="57448" y="151166"/>
                </a:cubicBezTo>
                <a:cubicBezTo>
                  <a:pt x="42827" y="154414"/>
                  <a:pt x="27644" y="148933"/>
                  <a:pt x="18469" y="137094"/>
                </a:cubicBezTo>
                <a:cubicBezTo>
                  <a:pt x="7668" y="123927"/>
                  <a:pt x="5836" y="105558"/>
                  <a:pt x="13826" y="90517"/>
                </a:cubicBezTo>
                <a:cubicBezTo>
                  <a:pt x="27053" y="62374"/>
                  <a:pt x="59559" y="43237"/>
                  <a:pt x="86435" y="30572"/>
                </a:cubicBezTo>
                <a:cubicBezTo>
                  <a:pt x="115331" y="16713"/>
                  <a:pt x="146979" y="9546"/>
                  <a:pt x="179027" y="9606"/>
                </a:cubicBezTo>
                <a:cubicBezTo>
                  <a:pt x="196897" y="9606"/>
                  <a:pt x="222930" y="18471"/>
                  <a:pt x="216598" y="41548"/>
                </a:cubicBezTo>
                <a:cubicBezTo>
                  <a:pt x="210472" y="58000"/>
                  <a:pt x="200137" y="72556"/>
                  <a:pt x="186625" y="83763"/>
                </a:cubicBezTo>
                <a:cubicBezTo>
                  <a:pt x="186625" y="83763"/>
                  <a:pt x="186625" y="85029"/>
                  <a:pt x="187329" y="84607"/>
                </a:cubicBezTo>
                <a:cubicBezTo>
                  <a:pt x="205340" y="71521"/>
                  <a:pt x="235594" y="40845"/>
                  <a:pt x="217583" y="1692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0" name="Google Shape;1350;p20"/>
          <p:cNvSpPr/>
          <p:nvPr/>
        </p:nvSpPr>
        <p:spPr>
          <a:xfrm>
            <a:off x="5970508" y="2129300"/>
            <a:ext cx="56774" cy="37362"/>
          </a:xfrm>
          <a:custGeom>
            <a:avLst/>
            <a:gdLst/>
            <a:ahLst/>
            <a:cxnLst/>
            <a:rect l="l" t="t" r="r" b="b"/>
            <a:pathLst>
              <a:path w="75698" h="49816" extrusionOk="0">
                <a:moveTo>
                  <a:pt x="58526" y="3240"/>
                </a:moveTo>
                <a:cubicBezTo>
                  <a:pt x="48656" y="-97"/>
                  <a:pt x="38101" y="-872"/>
                  <a:pt x="27850" y="988"/>
                </a:cubicBezTo>
                <a:cubicBezTo>
                  <a:pt x="22786" y="1728"/>
                  <a:pt x="17795" y="2904"/>
                  <a:pt x="12934" y="4506"/>
                </a:cubicBezTo>
                <a:lnTo>
                  <a:pt x="4772" y="7321"/>
                </a:lnTo>
                <a:cubicBezTo>
                  <a:pt x="1958" y="8306"/>
                  <a:pt x="-2545" y="11120"/>
                  <a:pt x="1817" y="10276"/>
                </a:cubicBezTo>
                <a:cubicBezTo>
                  <a:pt x="6180" y="9431"/>
                  <a:pt x="19688" y="6336"/>
                  <a:pt x="24473" y="5773"/>
                </a:cubicBezTo>
                <a:cubicBezTo>
                  <a:pt x="33369" y="4785"/>
                  <a:pt x="42369" y="5356"/>
                  <a:pt x="51068" y="7461"/>
                </a:cubicBezTo>
                <a:cubicBezTo>
                  <a:pt x="55017" y="8347"/>
                  <a:pt x="58811" y="9817"/>
                  <a:pt x="62325" y="11823"/>
                </a:cubicBezTo>
                <a:cubicBezTo>
                  <a:pt x="65843" y="14319"/>
                  <a:pt x="68615" y="17724"/>
                  <a:pt x="70346" y="21674"/>
                </a:cubicBezTo>
                <a:cubicBezTo>
                  <a:pt x="73648" y="30946"/>
                  <a:pt x="72828" y="41187"/>
                  <a:pt x="68095" y="49817"/>
                </a:cubicBezTo>
                <a:cubicBezTo>
                  <a:pt x="68095" y="49817"/>
                  <a:pt x="68095" y="49817"/>
                  <a:pt x="68798" y="49817"/>
                </a:cubicBezTo>
                <a:cubicBezTo>
                  <a:pt x="73447" y="41173"/>
                  <a:pt x="75820" y="31488"/>
                  <a:pt x="75693" y="21674"/>
                </a:cubicBezTo>
                <a:cubicBezTo>
                  <a:pt x="73901" y="12785"/>
                  <a:pt x="67264" y="5659"/>
                  <a:pt x="58526" y="324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1" name="Google Shape;1351;p20"/>
          <p:cNvSpPr/>
          <p:nvPr/>
        </p:nvSpPr>
        <p:spPr>
          <a:xfrm>
            <a:off x="6021638" y="2160407"/>
            <a:ext cx="36407" cy="39182"/>
          </a:xfrm>
          <a:custGeom>
            <a:avLst/>
            <a:gdLst/>
            <a:ahLst/>
            <a:cxnLst/>
            <a:rect l="l" t="t" r="r" b="b"/>
            <a:pathLst>
              <a:path w="48543" h="52243" extrusionOk="0">
                <a:moveTo>
                  <a:pt x="47765" y="13688"/>
                </a:moveTo>
                <a:cubicBezTo>
                  <a:pt x="43544" y="-384"/>
                  <a:pt x="22155" y="-5590"/>
                  <a:pt x="625" y="7637"/>
                </a:cubicBezTo>
                <a:cubicBezTo>
                  <a:pt x="625" y="7637"/>
                  <a:pt x="-782" y="8903"/>
                  <a:pt x="625" y="7637"/>
                </a:cubicBezTo>
                <a:cubicBezTo>
                  <a:pt x="11957" y="1730"/>
                  <a:pt x="25458" y="1730"/>
                  <a:pt x="36790" y="7637"/>
                </a:cubicBezTo>
                <a:cubicBezTo>
                  <a:pt x="42797" y="13102"/>
                  <a:pt x="45875" y="21082"/>
                  <a:pt x="45092" y="29166"/>
                </a:cubicBezTo>
                <a:cubicBezTo>
                  <a:pt x="44967" y="37431"/>
                  <a:pt x="42369" y="45469"/>
                  <a:pt x="37634" y="52244"/>
                </a:cubicBezTo>
                <a:cubicBezTo>
                  <a:pt x="37634" y="52244"/>
                  <a:pt x="37634" y="52244"/>
                  <a:pt x="37634" y="52244"/>
                </a:cubicBezTo>
                <a:cubicBezTo>
                  <a:pt x="46582" y="41541"/>
                  <a:pt x="50296" y="27407"/>
                  <a:pt x="47765" y="1368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2" name="Google Shape;1352;p20"/>
          <p:cNvSpPr/>
          <p:nvPr/>
        </p:nvSpPr>
        <p:spPr>
          <a:xfrm>
            <a:off x="6050224" y="2183641"/>
            <a:ext cx="49604" cy="89626"/>
          </a:xfrm>
          <a:custGeom>
            <a:avLst/>
            <a:gdLst/>
            <a:ahLst/>
            <a:cxnLst/>
            <a:rect l="l" t="t" r="r" b="b"/>
            <a:pathLst>
              <a:path w="66139" h="119502" extrusionOk="0">
                <a:moveTo>
                  <a:pt x="44688" y="19"/>
                </a:moveTo>
                <a:cubicBezTo>
                  <a:pt x="27714" y="-427"/>
                  <a:pt x="11533" y="7194"/>
                  <a:pt x="1066" y="20563"/>
                </a:cubicBezTo>
                <a:cubicBezTo>
                  <a:pt x="-60" y="21830"/>
                  <a:pt x="-623" y="23237"/>
                  <a:pt x="1066" y="22111"/>
                </a:cubicBezTo>
                <a:cubicBezTo>
                  <a:pt x="11479" y="12542"/>
                  <a:pt x="31882" y="-544"/>
                  <a:pt x="46376" y="4662"/>
                </a:cubicBezTo>
                <a:cubicBezTo>
                  <a:pt x="60870" y="9869"/>
                  <a:pt x="60448" y="26333"/>
                  <a:pt x="60448" y="38153"/>
                </a:cubicBezTo>
                <a:cubicBezTo>
                  <a:pt x="59463" y="68547"/>
                  <a:pt x="43140" y="94439"/>
                  <a:pt x="27661" y="119064"/>
                </a:cubicBezTo>
                <a:cubicBezTo>
                  <a:pt x="27661" y="119064"/>
                  <a:pt x="27661" y="120049"/>
                  <a:pt x="28505" y="119064"/>
                </a:cubicBezTo>
                <a:cubicBezTo>
                  <a:pt x="39180" y="105245"/>
                  <a:pt x="48288" y="90285"/>
                  <a:pt x="55663" y="74457"/>
                </a:cubicBezTo>
                <a:cubicBezTo>
                  <a:pt x="63090" y="59434"/>
                  <a:pt x="66668" y="42800"/>
                  <a:pt x="66076" y="26051"/>
                </a:cubicBezTo>
                <a:cubicBezTo>
                  <a:pt x="63825" y="14512"/>
                  <a:pt x="58196" y="1707"/>
                  <a:pt x="44688" y="1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3" name="Google Shape;1353;p20"/>
          <p:cNvSpPr/>
          <p:nvPr/>
        </p:nvSpPr>
        <p:spPr>
          <a:xfrm>
            <a:off x="6031283" y="1965118"/>
            <a:ext cx="206858" cy="131679"/>
          </a:xfrm>
          <a:custGeom>
            <a:avLst/>
            <a:gdLst/>
            <a:ahLst/>
            <a:cxnLst/>
            <a:rect l="l" t="t" r="r" b="b"/>
            <a:pathLst>
              <a:path w="275811" h="175572" extrusionOk="0">
                <a:moveTo>
                  <a:pt x="275811" y="175573"/>
                </a:moveTo>
                <a:cubicBezTo>
                  <a:pt x="255407" y="152777"/>
                  <a:pt x="243869" y="32746"/>
                  <a:pt x="187723" y="10091"/>
                </a:cubicBezTo>
                <a:cubicBezTo>
                  <a:pt x="150433" y="-4966"/>
                  <a:pt x="119053" y="-3981"/>
                  <a:pt x="49399" y="18534"/>
                </a:cubicBezTo>
                <a:cubicBezTo>
                  <a:pt x="-25321" y="42315"/>
                  <a:pt x="-3369" y="90440"/>
                  <a:pt x="37297" y="92269"/>
                </a:cubicBezTo>
                <a:cubicBezTo>
                  <a:pt x="82661" y="94082"/>
                  <a:pt x="128091" y="93330"/>
                  <a:pt x="173370" y="90018"/>
                </a:cubicBezTo>
                <a:cubicBezTo>
                  <a:pt x="184433" y="112923"/>
                  <a:pt x="194250" y="136410"/>
                  <a:pt x="202779" y="16037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4" name="Google Shape;1354;p20"/>
          <p:cNvSpPr/>
          <p:nvPr/>
        </p:nvSpPr>
        <p:spPr>
          <a:xfrm>
            <a:off x="6028925" y="1965608"/>
            <a:ext cx="143822" cy="74428"/>
          </a:xfrm>
          <a:custGeom>
            <a:avLst/>
            <a:gdLst/>
            <a:ahLst/>
            <a:cxnLst/>
            <a:rect l="l" t="t" r="r" b="b"/>
            <a:pathLst>
              <a:path w="191763" h="99237" extrusionOk="0">
                <a:moveTo>
                  <a:pt x="191570" y="84298"/>
                </a:moveTo>
                <a:cubicBezTo>
                  <a:pt x="163577" y="88229"/>
                  <a:pt x="135393" y="90671"/>
                  <a:pt x="107141" y="91615"/>
                </a:cubicBezTo>
                <a:cubicBezTo>
                  <a:pt x="93069" y="91615"/>
                  <a:pt x="43818" y="93304"/>
                  <a:pt x="25525" y="84439"/>
                </a:cubicBezTo>
                <a:cubicBezTo>
                  <a:pt x="12441" y="79716"/>
                  <a:pt x="5662" y="65280"/>
                  <a:pt x="10384" y="52195"/>
                </a:cubicBezTo>
                <a:cubicBezTo>
                  <a:pt x="10929" y="50686"/>
                  <a:pt x="11617" y="49231"/>
                  <a:pt x="12439" y="47852"/>
                </a:cubicBezTo>
                <a:cubicBezTo>
                  <a:pt x="19700" y="37054"/>
                  <a:pt x="29772" y="28442"/>
                  <a:pt x="41567" y="22946"/>
                </a:cubicBezTo>
                <a:cubicBezTo>
                  <a:pt x="64917" y="11310"/>
                  <a:pt x="90188" y="4015"/>
                  <a:pt x="116147" y="1416"/>
                </a:cubicBezTo>
                <a:cubicBezTo>
                  <a:pt x="117554" y="1416"/>
                  <a:pt x="116146" y="-132"/>
                  <a:pt x="115021" y="9"/>
                </a:cubicBezTo>
                <a:cubicBezTo>
                  <a:pt x="86728" y="1814"/>
                  <a:pt x="59012" y="8827"/>
                  <a:pt x="33265" y="20694"/>
                </a:cubicBezTo>
                <a:cubicBezTo>
                  <a:pt x="12861" y="31389"/>
                  <a:pt x="-12046" y="57281"/>
                  <a:pt x="6529" y="80921"/>
                </a:cubicBezTo>
                <a:cubicBezTo>
                  <a:pt x="15067" y="90276"/>
                  <a:pt x="26948" y="95888"/>
                  <a:pt x="39597" y="96540"/>
                </a:cubicBezTo>
                <a:cubicBezTo>
                  <a:pt x="90425" y="102471"/>
                  <a:pt x="141918" y="98601"/>
                  <a:pt x="191289" y="85142"/>
                </a:cubicBezTo>
                <a:cubicBezTo>
                  <a:pt x="191289" y="85142"/>
                  <a:pt x="192133" y="84157"/>
                  <a:pt x="191570" y="842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5" name="Google Shape;1355;p20"/>
          <p:cNvSpPr/>
          <p:nvPr/>
        </p:nvSpPr>
        <p:spPr>
          <a:xfrm>
            <a:off x="5253885" y="1128280"/>
            <a:ext cx="591130" cy="904034"/>
          </a:xfrm>
          <a:custGeom>
            <a:avLst/>
            <a:gdLst/>
            <a:ahLst/>
            <a:cxnLst/>
            <a:rect l="l" t="t" r="r" b="b"/>
            <a:pathLst>
              <a:path w="788173" h="1205379" extrusionOk="0">
                <a:moveTo>
                  <a:pt x="788174" y="888065"/>
                </a:moveTo>
                <a:lnTo>
                  <a:pt x="531367" y="1205380"/>
                </a:lnTo>
                <a:cubicBezTo>
                  <a:pt x="531367" y="1205380"/>
                  <a:pt x="193648" y="958423"/>
                  <a:pt x="131311" y="822492"/>
                </a:cubicBezTo>
                <a:cubicBezTo>
                  <a:pt x="68974" y="686560"/>
                  <a:pt x="-3917" y="257798"/>
                  <a:pt x="164" y="127636"/>
                </a:cubicBezTo>
                <a:cubicBezTo>
                  <a:pt x="4245" y="-2526"/>
                  <a:pt x="66160" y="-82594"/>
                  <a:pt x="192101" y="137908"/>
                </a:cubicBezTo>
                <a:cubicBezTo>
                  <a:pt x="318041" y="358410"/>
                  <a:pt x="415276" y="571595"/>
                  <a:pt x="438354" y="608885"/>
                </a:cubicBezTo>
                <a:cubicBezTo>
                  <a:pt x="461431" y="646174"/>
                  <a:pt x="788174" y="888065"/>
                  <a:pt x="788174" y="8880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6" name="Google Shape;1356;p20"/>
          <p:cNvSpPr/>
          <p:nvPr/>
        </p:nvSpPr>
        <p:spPr>
          <a:xfrm>
            <a:off x="5753032" y="1759543"/>
            <a:ext cx="29768" cy="29767"/>
          </a:xfrm>
          <a:custGeom>
            <a:avLst/>
            <a:gdLst/>
            <a:ahLst/>
            <a:cxnLst/>
            <a:rect l="l" t="t" r="r" b="b"/>
            <a:pathLst>
              <a:path w="39690" h="39690" extrusionOk="0">
                <a:moveTo>
                  <a:pt x="503" y="15423"/>
                </a:moveTo>
                <a:cubicBezTo>
                  <a:pt x="-1939" y="26105"/>
                  <a:pt x="4741" y="36745"/>
                  <a:pt x="15423" y="39187"/>
                </a:cubicBezTo>
                <a:cubicBezTo>
                  <a:pt x="26105" y="41629"/>
                  <a:pt x="36745" y="34949"/>
                  <a:pt x="39187" y="24267"/>
                </a:cubicBezTo>
                <a:cubicBezTo>
                  <a:pt x="41628" y="13592"/>
                  <a:pt x="34958" y="2957"/>
                  <a:pt x="24284" y="507"/>
                </a:cubicBezTo>
                <a:cubicBezTo>
                  <a:pt x="13604" y="-1944"/>
                  <a:pt x="2959" y="4726"/>
                  <a:pt x="507" y="15406"/>
                </a:cubicBezTo>
                <a:cubicBezTo>
                  <a:pt x="506" y="15412"/>
                  <a:pt x="505" y="15418"/>
                  <a:pt x="503" y="1542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7" name="Google Shape;1357;p20"/>
          <p:cNvSpPr/>
          <p:nvPr/>
        </p:nvSpPr>
        <p:spPr>
          <a:xfrm>
            <a:off x="5691948" y="1712288"/>
            <a:ext cx="29768" cy="29747"/>
          </a:xfrm>
          <a:custGeom>
            <a:avLst/>
            <a:gdLst/>
            <a:ahLst/>
            <a:cxnLst/>
            <a:rect l="l" t="t" r="r" b="b"/>
            <a:pathLst>
              <a:path w="39690" h="39662" extrusionOk="0">
                <a:moveTo>
                  <a:pt x="473" y="15529"/>
                </a:moveTo>
                <a:cubicBezTo>
                  <a:pt x="-1895" y="26228"/>
                  <a:pt x="4858" y="36821"/>
                  <a:pt x="15557" y="39190"/>
                </a:cubicBezTo>
                <a:cubicBezTo>
                  <a:pt x="26256" y="41558"/>
                  <a:pt x="36849" y="34805"/>
                  <a:pt x="39217" y="24106"/>
                </a:cubicBezTo>
                <a:cubicBezTo>
                  <a:pt x="41575" y="13454"/>
                  <a:pt x="34891" y="2897"/>
                  <a:pt x="24254" y="473"/>
                </a:cubicBezTo>
                <a:cubicBezTo>
                  <a:pt x="13538" y="-1890"/>
                  <a:pt x="2921" y="4832"/>
                  <a:pt x="473" y="1553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8" name="Google Shape;1358;p20"/>
          <p:cNvSpPr/>
          <p:nvPr/>
        </p:nvSpPr>
        <p:spPr>
          <a:xfrm>
            <a:off x="5253884" y="1128254"/>
            <a:ext cx="295732" cy="823536"/>
          </a:xfrm>
          <a:custGeom>
            <a:avLst/>
            <a:gdLst/>
            <a:ahLst/>
            <a:cxnLst/>
            <a:rect l="l" t="t" r="r" b="b"/>
            <a:pathLst>
              <a:path w="394310" h="1098048" extrusionOk="0">
                <a:moveTo>
                  <a:pt x="394311" y="1098048"/>
                </a:moveTo>
                <a:cubicBezTo>
                  <a:pt x="293136" y="1014604"/>
                  <a:pt x="167195" y="900342"/>
                  <a:pt x="131312" y="822526"/>
                </a:cubicBezTo>
                <a:cubicBezTo>
                  <a:pt x="68412" y="686595"/>
                  <a:pt x="-3916" y="257833"/>
                  <a:pt x="165" y="127671"/>
                </a:cubicBezTo>
                <a:cubicBezTo>
                  <a:pt x="3120" y="33391"/>
                  <a:pt x="36329" y="-34434"/>
                  <a:pt x="102044" y="18616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9" name="Google Shape;1359;p20"/>
          <p:cNvSpPr/>
          <p:nvPr/>
        </p:nvSpPr>
        <p:spPr>
          <a:xfrm>
            <a:off x="4717880" y="1046680"/>
            <a:ext cx="735618" cy="953089"/>
          </a:xfrm>
          <a:custGeom>
            <a:avLst/>
            <a:gdLst/>
            <a:ahLst/>
            <a:cxnLst/>
            <a:rect l="l" t="t" r="r" b="b"/>
            <a:pathLst>
              <a:path w="980824" h="1270785" extrusionOk="0">
                <a:moveTo>
                  <a:pt x="421" y="1166568"/>
                </a:moveTo>
                <a:cubicBezTo>
                  <a:pt x="2391" y="1169383"/>
                  <a:pt x="969673" y="1279141"/>
                  <a:pt x="979523" y="1270276"/>
                </a:cubicBezTo>
                <a:cubicBezTo>
                  <a:pt x="993595" y="1257612"/>
                  <a:pt x="890732" y="185215"/>
                  <a:pt x="805739" y="44640"/>
                </a:cubicBezTo>
                <a:cubicBezTo>
                  <a:pt x="787587" y="14667"/>
                  <a:pt x="718354" y="-811"/>
                  <a:pt x="657987" y="33"/>
                </a:cubicBezTo>
                <a:cubicBezTo>
                  <a:pt x="642223" y="110"/>
                  <a:pt x="626497" y="1570"/>
                  <a:pt x="610988" y="4395"/>
                </a:cubicBezTo>
                <a:lnTo>
                  <a:pt x="609722" y="4395"/>
                </a:lnTo>
                <a:cubicBezTo>
                  <a:pt x="597217" y="6624"/>
                  <a:pt x="585180" y="10954"/>
                  <a:pt x="574121" y="17200"/>
                </a:cubicBezTo>
                <a:cubicBezTo>
                  <a:pt x="393863" y="131180"/>
                  <a:pt x="203193" y="578376"/>
                  <a:pt x="155350" y="713604"/>
                </a:cubicBezTo>
                <a:cubicBezTo>
                  <a:pt x="75704" y="936638"/>
                  <a:pt x="-6615" y="1156578"/>
                  <a:pt x="421" y="11665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0" name="Google Shape;1360;p20"/>
          <p:cNvSpPr/>
          <p:nvPr/>
        </p:nvSpPr>
        <p:spPr>
          <a:xfrm>
            <a:off x="4654031" y="1078682"/>
            <a:ext cx="457186" cy="901285"/>
          </a:xfrm>
          <a:custGeom>
            <a:avLst/>
            <a:gdLst/>
            <a:ahLst/>
            <a:cxnLst/>
            <a:rect l="l" t="t" r="r" b="b"/>
            <a:pathLst>
              <a:path w="609581" h="1201714" extrusionOk="0">
                <a:moveTo>
                  <a:pt x="0" y="1191724"/>
                </a:moveTo>
                <a:lnTo>
                  <a:pt x="277773" y="1201715"/>
                </a:lnTo>
                <a:lnTo>
                  <a:pt x="609582" y="0"/>
                </a:lnTo>
                <a:lnTo>
                  <a:pt x="609582" y="0"/>
                </a:lnTo>
                <a:lnTo>
                  <a:pt x="609582" y="844"/>
                </a:lnTo>
                <a:lnTo>
                  <a:pt x="468866" y="145219"/>
                </a:lnTo>
                <a:lnTo>
                  <a:pt x="463941" y="152395"/>
                </a:lnTo>
                <a:cubicBezTo>
                  <a:pt x="340110" y="336311"/>
                  <a:pt x="179413" y="791668"/>
                  <a:pt x="179413" y="791668"/>
                </a:cubicBezTo>
                <a:cubicBezTo>
                  <a:pt x="174206" y="816012"/>
                  <a:pt x="0" y="1191724"/>
                  <a:pt x="0" y="1191724"/>
                </a:cubicBezTo>
                <a:close/>
              </a:path>
            </a:pathLst>
          </a:custGeom>
          <a:solidFill>
            <a:srgbClr val="000000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1" name="Google Shape;1361;p20"/>
          <p:cNvSpPr/>
          <p:nvPr/>
        </p:nvSpPr>
        <p:spPr>
          <a:xfrm>
            <a:off x="5252214" y="1258306"/>
            <a:ext cx="29972" cy="693483"/>
          </a:xfrm>
          <a:custGeom>
            <a:avLst/>
            <a:gdLst/>
            <a:ahLst/>
            <a:cxnLst/>
            <a:rect l="l" t="t" r="r" b="b"/>
            <a:pathLst>
              <a:path w="39963" h="924644" extrusionOk="0">
                <a:moveTo>
                  <a:pt x="39963" y="0"/>
                </a:moveTo>
                <a:cubicBezTo>
                  <a:pt x="39963" y="77253"/>
                  <a:pt x="37571" y="154788"/>
                  <a:pt x="35320" y="231478"/>
                </a:cubicBezTo>
                <a:cubicBezTo>
                  <a:pt x="33068" y="308168"/>
                  <a:pt x="29691" y="385562"/>
                  <a:pt x="27017" y="462674"/>
                </a:cubicBezTo>
                <a:cubicBezTo>
                  <a:pt x="24344" y="539787"/>
                  <a:pt x="19841" y="617462"/>
                  <a:pt x="15338" y="693730"/>
                </a:cubicBezTo>
                <a:lnTo>
                  <a:pt x="8443" y="809258"/>
                </a:lnTo>
                <a:cubicBezTo>
                  <a:pt x="5629" y="847673"/>
                  <a:pt x="3236" y="886229"/>
                  <a:pt x="0" y="924645"/>
                </a:cubicBezTo>
                <a:cubicBezTo>
                  <a:pt x="0" y="886089"/>
                  <a:pt x="985" y="847532"/>
                  <a:pt x="1548" y="808976"/>
                </a:cubicBezTo>
                <a:lnTo>
                  <a:pt x="4644" y="693308"/>
                </a:lnTo>
                <a:cubicBezTo>
                  <a:pt x="6754" y="616195"/>
                  <a:pt x="10132" y="538520"/>
                  <a:pt x="12946" y="462111"/>
                </a:cubicBezTo>
                <a:cubicBezTo>
                  <a:pt x="15760" y="385703"/>
                  <a:pt x="20122" y="308027"/>
                  <a:pt x="24625" y="230915"/>
                </a:cubicBezTo>
                <a:cubicBezTo>
                  <a:pt x="29128" y="153802"/>
                  <a:pt x="33772" y="76972"/>
                  <a:pt x="3996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2" name="Google Shape;1362;p20"/>
          <p:cNvSpPr/>
          <p:nvPr/>
        </p:nvSpPr>
        <p:spPr>
          <a:xfrm>
            <a:off x="5295590" y="1426637"/>
            <a:ext cx="21740" cy="21740"/>
          </a:xfrm>
          <a:custGeom>
            <a:avLst/>
            <a:gdLst/>
            <a:ahLst/>
            <a:cxnLst/>
            <a:rect l="l" t="t" r="r" b="b"/>
            <a:pathLst>
              <a:path w="28987" h="28987" extrusionOk="0">
                <a:moveTo>
                  <a:pt x="28987" y="14494"/>
                </a:moveTo>
                <a:cubicBezTo>
                  <a:pt x="28987" y="22498"/>
                  <a:pt x="22498" y="28987"/>
                  <a:pt x="14494" y="28987"/>
                </a:cubicBezTo>
                <a:cubicBezTo>
                  <a:pt x="6489" y="28987"/>
                  <a:pt x="0" y="22498"/>
                  <a:pt x="0" y="14494"/>
                </a:cubicBezTo>
                <a:cubicBezTo>
                  <a:pt x="0" y="6489"/>
                  <a:pt x="6489" y="0"/>
                  <a:pt x="14494" y="0"/>
                </a:cubicBezTo>
                <a:cubicBezTo>
                  <a:pt x="22498" y="0"/>
                  <a:pt x="28987" y="6489"/>
                  <a:pt x="28987" y="14494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3" name="Google Shape;1363;p20"/>
          <p:cNvSpPr/>
          <p:nvPr/>
        </p:nvSpPr>
        <p:spPr>
          <a:xfrm>
            <a:off x="5289165" y="1538401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26" y="14775"/>
                </a:moveTo>
                <a:cubicBezTo>
                  <a:pt x="27737" y="22537"/>
                  <a:pt x="21130" y="28514"/>
                  <a:pt x="13368" y="28126"/>
                </a:cubicBezTo>
                <a:cubicBezTo>
                  <a:pt x="5607" y="27737"/>
                  <a:pt x="-371" y="21130"/>
                  <a:pt x="18" y="13368"/>
                </a:cubicBezTo>
                <a:cubicBezTo>
                  <a:pt x="392" y="5886"/>
                  <a:pt x="6563" y="9"/>
                  <a:pt x="14054" y="0"/>
                </a:cubicBezTo>
                <a:cubicBezTo>
                  <a:pt x="21826" y="-10"/>
                  <a:pt x="28134" y="6282"/>
                  <a:pt x="28144" y="14054"/>
                </a:cubicBezTo>
                <a:cubicBezTo>
                  <a:pt x="28144" y="14294"/>
                  <a:pt x="28138" y="14535"/>
                  <a:pt x="28126" y="147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4" name="Google Shape;1364;p20"/>
          <p:cNvSpPr/>
          <p:nvPr/>
        </p:nvSpPr>
        <p:spPr>
          <a:xfrm>
            <a:off x="5282094" y="1649531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26" y="14775"/>
                </a:moveTo>
                <a:cubicBezTo>
                  <a:pt x="27737" y="22537"/>
                  <a:pt x="21130" y="28514"/>
                  <a:pt x="13368" y="28126"/>
                </a:cubicBezTo>
                <a:cubicBezTo>
                  <a:pt x="5607" y="27737"/>
                  <a:pt x="-371" y="21130"/>
                  <a:pt x="18" y="13368"/>
                </a:cubicBezTo>
                <a:cubicBezTo>
                  <a:pt x="392" y="5886"/>
                  <a:pt x="6563" y="9"/>
                  <a:pt x="14054" y="0"/>
                </a:cubicBezTo>
                <a:cubicBezTo>
                  <a:pt x="21826" y="-10"/>
                  <a:pt x="28134" y="6282"/>
                  <a:pt x="28144" y="14054"/>
                </a:cubicBezTo>
                <a:cubicBezTo>
                  <a:pt x="28144" y="14294"/>
                  <a:pt x="28138" y="14535"/>
                  <a:pt x="28126" y="1477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5" name="Google Shape;1365;p20"/>
          <p:cNvSpPr/>
          <p:nvPr/>
        </p:nvSpPr>
        <p:spPr>
          <a:xfrm>
            <a:off x="5275028" y="1760979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18" y="14916"/>
                </a:moveTo>
                <a:cubicBezTo>
                  <a:pt x="27652" y="22673"/>
                  <a:pt x="20985" y="28584"/>
                  <a:pt x="13228" y="28118"/>
                </a:cubicBezTo>
                <a:cubicBezTo>
                  <a:pt x="5470" y="27652"/>
                  <a:pt x="-440" y="20985"/>
                  <a:pt x="26" y="13227"/>
                </a:cubicBezTo>
                <a:cubicBezTo>
                  <a:pt x="472" y="5807"/>
                  <a:pt x="6613" y="14"/>
                  <a:pt x="14047" y="0"/>
                </a:cubicBezTo>
                <a:cubicBezTo>
                  <a:pt x="21818" y="-14"/>
                  <a:pt x="28130" y="6275"/>
                  <a:pt x="28144" y="14046"/>
                </a:cubicBezTo>
                <a:cubicBezTo>
                  <a:pt x="28144" y="14336"/>
                  <a:pt x="28136" y="14626"/>
                  <a:pt x="28118" y="149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6" name="Google Shape;1366;p20"/>
          <p:cNvSpPr/>
          <p:nvPr/>
        </p:nvSpPr>
        <p:spPr>
          <a:xfrm>
            <a:off x="5267938" y="1873059"/>
            <a:ext cx="21107" cy="21107"/>
          </a:xfrm>
          <a:custGeom>
            <a:avLst/>
            <a:gdLst/>
            <a:ahLst/>
            <a:cxnLst/>
            <a:rect l="l" t="t" r="r" b="b"/>
            <a:pathLst>
              <a:path w="28143" h="28143" extrusionOk="0">
                <a:moveTo>
                  <a:pt x="28143" y="14072"/>
                </a:moveTo>
                <a:cubicBezTo>
                  <a:pt x="28143" y="21843"/>
                  <a:pt x="21843" y="28143"/>
                  <a:pt x="14072" y="28143"/>
                </a:cubicBezTo>
                <a:cubicBezTo>
                  <a:pt x="6300" y="28143"/>
                  <a:pt x="0" y="21843"/>
                  <a:pt x="0" y="14072"/>
                </a:cubicBezTo>
                <a:cubicBezTo>
                  <a:pt x="0" y="6300"/>
                  <a:pt x="6300" y="0"/>
                  <a:pt x="14072" y="0"/>
                </a:cubicBezTo>
                <a:cubicBezTo>
                  <a:pt x="21843" y="0"/>
                  <a:pt x="28143" y="6300"/>
                  <a:pt x="28143" y="1407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7" name="Google Shape;1367;p20"/>
          <p:cNvSpPr/>
          <p:nvPr/>
        </p:nvSpPr>
        <p:spPr>
          <a:xfrm>
            <a:off x="5241027" y="1189179"/>
            <a:ext cx="75881" cy="95089"/>
          </a:xfrm>
          <a:custGeom>
            <a:avLst/>
            <a:gdLst/>
            <a:ahLst/>
            <a:cxnLst/>
            <a:rect l="l" t="t" r="r" b="b"/>
            <a:pathLst>
              <a:path w="101174" h="126785" extrusionOk="0">
                <a:moveTo>
                  <a:pt x="0" y="79082"/>
                </a:moveTo>
                <a:lnTo>
                  <a:pt x="52346" y="0"/>
                </a:lnTo>
                <a:lnTo>
                  <a:pt x="101175" y="66840"/>
                </a:lnTo>
                <a:lnTo>
                  <a:pt x="80912" y="125659"/>
                </a:lnTo>
                <a:lnTo>
                  <a:pt x="25188" y="126785"/>
                </a:lnTo>
                <a:lnTo>
                  <a:pt x="0" y="79082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8" name="Google Shape;1368;p20"/>
          <p:cNvSpPr/>
          <p:nvPr/>
        </p:nvSpPr>
        <p:spPr>
          <a:xfrm>
            <a:off x="5219112" y="1283424"/>
            <a:ext cx="359738" cy="544782"/>
          </a:xfrm>
          <a:custGeom>
            <a:avLst/>
            <a:gdLst/>
            <a:ahLst/>
            <a:cxnLst/>
            <a:rect l="l" t="t" r="r" b="b"/>
            <a:pathLst>
              <a:path w="479651" h="726376" extrusionOk="0">
                <a:moveTo>
                  <a:pt x="53986" y="1126"/>
                </a:moveTo>
                <a:cubicBezTo>
                  <a:pt x="53986" y="1126"/>
                  <a:pt x="-46345" y="330120"/>
                  <a:pt x="26546" y="508829"/>
                </a:cubicBezTo>
                <a:cubicBezTo>
                  <a:pt x="98171" y="684724"/>
                  <a:pt x="296721" y="726376"/>
                  <a:pt x="296721" y="726376"/>
                </a:cubicBezTo>
                <a:lnTo>
                  <a:pt x="479652" y="710194"/>
                </a:lnTo>
                <a:lnTo>
                  <a:pt x="384528" y="570603"/>
                </a:lnTo>
                <a:cubicBezTo>
                  <a:pt x="384528" y="570603"/>
                  <a:pt x="241982" y="518257"/>
                  <a:pt x="176831" y="415112"/>
                </a:cubicBezTo>
                <a:cubicBezTo>
                  <a:pt x="111679" y="311968"/>
                  <a:pt x="109287" y="0"/>
                  <a:pt x="109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9" name="Google Shape;1369;p20"/>
          <p:cNvSpPr/>
          <p:nvPr/>
        </p:nvSpPr>
        <p:spPr>
          <a:xfrm>
            <a:off x="4551118" y="1112788"/>
            <a:ext cx="563440" cy="937434"/>
          </a:xfrm>
          <a:custGeom>
            <a:avLst/>
            <a:gdLst/>
            <a:ahLst/>
            <a:cxnLst/>
            <a:rect l="l" t="t" r="r" b="b"/>
            <a:pathLst>
              <a:path w="751254" h="1249912" extrusionOk="0">
                <a:moveTo>
                  <a:pt x="652941" y="31356"/>
                </a:moveTo>
                <a:cubicBezTo>
                  <a:pt x="355890" y="246371"/>
                  <a:pt x="146363" y="577334"/>
                  <a:pt x="126663" y="646567"/>
                </a:cubicBezTo>
                <a:cubicBezTo>
                  <a:pt x="79946" y="814300"/>
                  <a:pt x="8040" y="1069418"/>
                  <a:pt x="19" y="1201410"/>
                </a:cubicBezTo>
                <a:cubicBezTo>
                  <a:pt x="-3077" y="1250238"/>
                  <a:pt x="375449" y="1271768"/>
                  <a:pt x="379952" y="1220125"/>
                </a:cubicBezTo>
                <a:cubicBezTo>
                  <a:pt x="395571" y="1057035"/>
                  <a:pt x="456924" y="701446"/>
                  <a:pt x="458472" y="695395"/>
                </a:cubicBezTo>
                <a:cubicBezTo>
                  <a:pt x="470010" y="652195"/>
                  <a:pt x="572029" y="464199"/>
                  <a:pt x="676722" y="259879"/>
                </a:cubicBezTo>
                <a:cubicBezTo>
                  <a:pt x="781415" y="55560"/>
                  <a:pt x="777897" y="-59265"/>
                  <a:pt x="652941" y="3135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0" name="Google Shape;1370;p20"/>
          <p:cNvSpPr/>
          <p:nvPr/>
        </p:nvSpPr>
        <p:spPr>
          <a:xfrm>
            <a:off x="4490600" y="1921759"/>
            <a:ext cx="349807" cy="634932"/>
          </a:xfrm>
          <a:custGeom>
            <a:avLst/>
            <a:gdLst/>
            <a:ahLst/>
            <a:cxnLst/>
            <a:rect l="l" t="t" r="r" b="b"/>
            <a:pathLst>
              <a:path w="466410" h="846576" extrusionOk="0">
                <a:moveTo>
                  <a:pt x="466411" y="89151"/>
                </a:moveTo>
                <a:cubicBezTo>
                  <a:pt x="466411" y="89151"/>
                  <a:pt x="454169" y="272081"/>
                  <a:pt x="457124" y="372975"/>
                </a:cubicBezTo>
                <a:cubicBezTo>
                  <a:pt x="458812" y="429261"/>
                  <a:pt x="453043" y="526918"/>
                  <a:pt x="435313" y="568992"/>
                </a:cubicBezTo>
                <a:cubicBezTo>
                  <a:pt x="408717" y="632033"/>
                  <a:pt x="257166" y="878567"/>
                  <a:pt x="196096" y="843107"/>
                </a:cubicBezTo>
                <a:cubicBezTo>
                  <a:pt x="141357" y="811024"/>
                  <a:pt x="298396" y="615710"/>
                  <a:pt x="298396" y="615710"/>
                </a:cubicBezTo>
                <a:cubicBezTo>
                  <a:pt x="298396" y="615710"/>
                  <a:pt x="157680" y="826784"/>
                  <a:pt x="98439" y="776126"/>
                </a:cubicBezTo>
                <a:cubicBezTo>
                  <a:pt x="39197" y="725468"/>
                  <a:pt x="246331" y="528184"/>
                  <a:pt x="246331" y="528184"/>
                </a:cubicBezTo>
                <a:cubicBezTo>
                  <a:pt x="246331" y="528184"/>
                  <a:pt x="96609" y="741932"/>
                  <a:pt x="44404" y="679876"/>
                </a:cubicBezTo>
                <a:cubicBezTo>
                  <a:pt x="4722" y="633018"/>
                  <a:pt x="182024" y="444036"/>
                  <a:pt x="182024" y="444036"/>
                </a:cubicBezTo>
                <a:cubicBezTo>
                  <a:pt x="182024" y="444036"/>
                  <a:pt x="52002" y="626967"/>
                  <a:pt x="9084" y="580390"/>
                </a:cubicBezTo>
                <a:cubicBezTo>
                  <a:pt x="-38197" y="529029"/>
                  <a:pt x="114480" y="344269"/>
                  <a:pt x="114480" y="344269"/>
                </a:cubicBezTo>
                <a:cubicBezTo>
                  <a:pt x="25407" y="208056"/>
                  <a:pt x="78738" y="72968"/>
                  <a:pt x="96891" y="1907"/>
                </a:cubicBezTo>
                <a:cubicBezTo>
                  <a:pt x="101253" y="-15261"/>
                  <a:pt x="466411" y="89151"/>
                  <a:pt x="466411" y="89151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1" name="Google Shape;1371;p20"/>
          <p:cNvSpPr/>
          <p:nvPr/>
        </p:nvSpPr>
        <p:spPr>
          <a:xfrm>
            <a:off x="4610866" y="2340030"/>
            <a:ext cx="137879" cy="158969"/>
          </a:xfrm>
          <a:custGeom>
            <a:avLst/>
            <a:gdLst/>
            <a:ahLst/>
            <a:cxnLst/>
            <a:rect l="l" t="t" r="r" b="b"/>
            <a:pathLst>
              <a:path w="183839" h="211958" extrusionOk="0">
                <a:moveTo>
                  <a:pt x="183775" y="1307"/>
                </a:moveTo>
                <a:cubicBezTo>
                  <a:pt x="126222" y="96572"/>
                  <a:pt x="46296" y="178609"/>
                  <a:pt x="8443" y="206049"/>
                </a:cubicBezTo>
                <a:lnTo>
                  <a:pt x="0" y="211959"/>
                </a:lnTo>
                <a:cubicBezTo>
                  <a:pt x="39963" y="167352"/>
                  <a:pt x="164919" y="24385"/>
                  <a:pt x="182931" y="885"/>
                </a:cubicBezTo>
                <a:cubicBezTo>
                  <a:pt x="183353" y="-663"/>
                  <a:pt x="184057" y="41"/>
                  <a:pt x="183775" y="130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2" name="Google Shape;1372;p20"/>
          <p:cNvSpPr/>
          <p:nvPr/>
        </p:nvSpPr>
        <p:spPr>
          <a:xfrm>
            <a:off x="4587722" y="2280996"/>
            <a:ext cx="103264" cy="136708"/>
          </a:xfrm>
          <a:custGeom>
            <a:avLst/>
            <a:gdLst/>
            <a:ahLst/>
            <a:cxnLst/>
            <a:rect l="l" t="t" r="r" b="b"/>
            <a:pathLst>
              <a:path w="137685" h="182278" extrusionOk="0">
                <a:moveTo>
                  <a:pt x="137662" y="796"/>
                </a:moveTo>
                <a:cubicBezTo>
                  <a:pt x="104453" y="79175"/>
                  <a:pt x="26356" y="152488"/>
                  <a:pt x="1590" y="181335"/>
                </a:cubicBezTo>
                <a:cubicBezTo>
                  <a:pt x="-239" y="183586"/>
                  <a:pt x="-802" y="181335"/>
                  <a:pt x="1590" y="179505"/>
                </a:cubicBezTo>
                <a:cubicBezTo>
                  <a:pt x="25090" y="149674"/>
                  <a:pt x="115429" y="30909"/>
                  <a:pt x="137522" y="233"/>
                </a:cubicBezTo>
                <a:cubicBezTo>
                  <a:pt x="137240" y="-330"/>
                  <a:pt x="137803" y="233"/>
                  <a:pt x="137662" y="79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3" name="Google Shape;1373;p20"/>
          <p:cNvSpPr/>
          <p:nvPr/>
        </p:nvSpPr>
        <p:spPr>
          <a:xfrm>
            <a:off x="4560379" y="2234124"/>
            <a:ext cx="79278" cy="98623"/>
          </a:xfrm>
          <a:custGeom>
            <a:avLst/>
            <a:gdLst/>
            <a:ahLst/>
            <a:cxnLst/>
            <a:rect l="l" t="t" r="r" b="b"/>
            <a:pathLst>
              <a:path w="105704" h="131497" extrusionOk="0">
                <a:moveTo>
                  <a:pt x="105590" y="1799"/>
                </a:moveTo>
                <a:cubicBezTo>
                  <a:pt x="80491" y="51633"/>
                  <a:pt x="45094" y="95568"/>
                  <a:pt x="1742" y="130695"/>
                </a:cubicBezTo>
                <a:cubicBezTo>
                  <a:pt x="-510" y="132665"/>
                  <a:pt x="-650" y="130695"/>
                  <a:pt x="1742" y="128162"/>
                </a:cubicBezTo>
                <a:cubicBezTo>
                  <a:pt x="39031" y="83555"/>
                  <a:pt x="62953" y="56397"/>
                  <a:pt x="104324" y="814"/>
                </a:cubicBezTo>
                <a:cubicBezTo>
                  <a:pt x="104464" y="-734"/>
                  <a:pt x="106153" y="111"/>
                  <a:pt x="105590" y="179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4" name="Google Shape;1374;p20"/>
          <p:cNvSpPr/>
          <p:nvPr/>
        </p:nvSpPr>
        <p:spPr>
          <a:xfrm>
            <a:off x="4541105" y="1073524"/>
            <a:ext cx="606187" cy="957101"/>
          </a:xfrm>
          <a:custGeom>
            <a:avLst/>
            <a:gdLst/>
            <a:ahLst/>
            <a:cxnLst/>
            <a:rect l="l" t="t" r="r" b="b"/>
            <a:pathLst>
              <a:path w="808249" h="1276135" extrusionOk="0">
                <a:moveTo>
                  <a:pt x="411313" y="1276136"/>
                </a:moveTo>
                <a:lnTo>
                  <a:pt x="0" y="1253762"/>
                </a:lnTo>
                <a:cubicBezTo>
                  <a:pt x="0" y="1253762"/>
                  <a:pt x="79645" y="809522"/>
                  <a:pt x="125800" y="688787"/>
                </a:cubicBezTo>
                <a:cubicBezTo>
                  <a:pt x="171955" y="568053"/>
                  <a:pt x="494758" y="184320"/>
                  <a:pt x="674593" y="52047"/>
                </a:cubicBezTo>
                <a:cubicBezTo>
                  <a:pt x="843452" y="-72345"/>
                  <a:pt x="830787" y="45293"/>
                  <a:pt x="754519" y="204584"/>
                </a:cubicBezTo>
                <a:cubicBezTo>
                  <a:pt x="678251" y="363874"/>
                  <a:pt x="489270" y="748592"/>
                  <a:pt x="481108" y="777298"/>
                </a:cubicBezTo>
                <a:cubicBezTo>
                  <a:pt x="472947" y="806004"/>
                  <a:pt x="411313" y="1276136"/>
                  <a:pt x="411313" y="12761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5" name="Google Shape;1375;p20"/>
          <p:cNvSpPr/>
          <p:nvPr/>
        </p:nvSpPr>
        <p:spPr>
          <a:xfrm>
            <a:off x="4562974" y="1951242"/>
            <a:ext cx="280365" cy="17949"/>
          </a:xfrm>
          <a:custGeom>
            <a:avLst/>
            <a:gdLst/>
            <a:ahLst/>
            <a:cxnLst/>
            <a:rect l="l" t="t" r="r" b="b"/>
            <a:pathLst>
              <a:path w="373820" h="23932" extrusionOk="0">
                <a:moveTo>
                  <a:pt x="372867" y="21416"/>
                </a:moveTo>
                <a:cubicBezTo>
                  <a:pt x="357389" y="18179"/>
                  <a:pt x="341347" y="17898"/>
                  <a:pt x="325727" y="16209"/>
                </a:cubicBezTo>
                <a:cubicBezTo>
                  <a:pt x="310108" y="14521"/>
                  <a:pt x="294348" y="13395"/>
                  <a:pt x="278587" y="12410"/>
                </a:cubicBezTo>
                <a:cubicBezTo>
                  <a:pt x="248193" y="10299"/>
                  <a:pt x="217798" y="8751"/>
                  <a:pt x="187404" y="7344"/>
                </a:cubicBezTo>
                <a:lnTo>
                  <a:pt x="96220" y="3404"/>
                </a:lnTo>
                <a:cubicBezTo>
                  <a:pt x="64840" y="1997"/>
                  <a:pt x="32897" y="-958"/>
                  <a:pt x="1518" y="308"/>
                </a:cubicBezTo>
                <a:cubicBezTo>
                  <a:pt x="935" y="92"/>
                  <a:pt x="287" y="389"/>
                  <a:pt x="71" y="972"/>
                </a:cubicBezTo>
                <a:cubicBezTo>
                  <a:pt x="-146" y="1555"/>
                  <a:pt x="151" y="2203"/>
                  <a:pt x="734" y="2419"/>
                </a:cubicBezTo>
                <a:cubicBezTo>
                  <a:pt x="987" y="2513"/>
                  <a:pt x="1265" y="2513"/>
                  <a:pt x="1518" y="2419"/>
                </a:cubicBezTo>
                <a:cubicBezTo>
                  <a:pt x="32475" y="7203"/>
                  <a:pt x="64559" y="7907"/>
                  <a:pt x="95938" y="10158"/>
                </a:cubicBezTo>
                <a:cubicBezTo>
                  <a:pt x="127318" y="12410"/>
                  <a:pt x="157712" y="14521"/>
                  <a:pt x="188670" y="16491"/>
                </a:cubicBezTo>
                <a:cubicBezTo>
                  <a:pt x="219628" y="18461"/>
                  <a:pt x="250444" y="20431"/>
                  <a:pt x="281402" y="21979"/>
                </a:cubicBezTo>
                <a:cubicBezTo>
                  <a:pt x="296740" y="22682"/>
                  <a:pt x="311796" y="23245"/>
                  <a:pt x="327135" y="23245"/>
                </a:cubicBezTo>
                <a:cubicBezTo>
                  <a:pt x="342473" y="23245"/>
                  <a:pt x="357811" y="24793"/>
                  <a:pt x="373149" y="23245"/>
                </a:cubicBezTo>
                <a:cubicBezTo>
                  <a:pt x="374274" y="23386"/>
                  <a:pt x="373852" y="21556"/>
                  <a:pt x="372867" y="2141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6" name="Google Shape;1376;p20"/>
          <p:cNvSpPr/>
          <p:nvPr/>
        </p:nvSpPr>
        <p:spPr>
          <a:xfrm>
            <a:off x="5166408" y="897497"/>
            <a:ext cx="192293" cy="282649"/>
          </a:xfrm>
          <a:custGeom>
            <a:avLst/>
            <a:gdLst/>
            <a:ahLst/>
            <a:cxnLst/>
            <a:rect l="l" t="t" r="r" b="b"/>
            <a:pathLst>
              <a:path w="256390" h="376866" extrusionOk="0">
                <a:moveTo>
                  <a:pt x="138329" y="376808"/>
                </a:moveTo>
                <a:cubicBezTo>
                  <a:pt x="122428" y="374416"/>
                  <a:pt x="25757" y="279854"/>
                  <a:pt x="146" y="211748"/>
                </a:cubicBezTo>
                <a:cubicBezTo>
                  <a:pt x="-1542" y="206964"/>
                  <a:pt x="11685" y="162357"/>
                  <a:pt x="25194" y="107337"/>
                </a:cubicBezTo>
                <a:cubicBezTo>
                  <a:pt x="33214" y="73846"/>
                  <a:pt x="41517" y="36979"/>
                  <a:pt x="46442" y="1800"/>
                </a:cubicBezTo>
                <a:cubicBezTo>
                  <a:pt x="47427" y="-5377"/>
                  <a:pt x="69801" y="11228"/>
                  <a:pt x="69801" y="11228"/>
                </a:cubicBezTo>
                <a:lnTo>
                  <a:pt x="113141" y="28536"/>
                </a:lnTo>
                <a:lnTo>
                  <a:pt x="256390" y="86088"/>
                </a:lnTo>
                <a:cubicBezTo>
                  <a:pt x="237682" y="127610"/>
                  <a:pt x="224165" y="171280"/>
                  <a:pt x="216145" y="216110"/>
                </a:cubicBezTo>
                <a:cubicBezTo>
                  <a:pt x="215690" y="220790"/>
                  <a:pt x="215690" y="225502"/>
                  <a:pt x="216145" y="230182"/>
                </a:cubicBezTo>
                <a:cubicBezTo>
                  <a:pt x="216145" y="230182"/>
                  <a:pt x="216145" y="231730"/>
                  <a:pt x="216145" y="232574"/>
                </a:cubicBezTo>
                <a:cubicBezTo>
                  <a:pt x="216286" y="260013"/>
                  <a:pt x="164503" y="379904"/>
                  <a:pt x="138329" y="37680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7" name="Google Shape;1377;p20"/>
          <p:cNvSpPr/>
          <p:nvPr/>
        </p:nvSpPr>
        <p:spPr>
          <a:xfrm>
            <a:off x="5208344" y="910245"/>
            <a:ext cx="150672" cy="161471"/>
          </a:xfrm>
          <a:custGeom>
            <a:avLst/>
            <a:gdLst/>
            <a:ahLst/>
            <a:cxnLst/>
            <a:rect l="l" t="t" r="r" b="b"/>
            <a:pathLst>
              <a:path w="200896" h="215295" extrusionOk="0">
                <a:moveTo>
                  <a:pt x="159949" y="212903"/>
                </a:moveTo>
                <a:cubicBezTo>
                  <a:pt x="159949" y="212903"/>
                  <a:pt x="159949" y="214451"/>
                  <a:pt x="159949" y="215296"/>
                </a:cubicBezTo>
                <a:cubicBezTo>
                  <a:pt x="152404" y="215215"/>
                  <a:pt x="144877" y="214556"/>
                  <a:pt x="137434" y="213326"/>
                </a:cubicBezTo>
                <a:cubicBezTo>
                  <a:pt x="-8489" y="188841"/>
                  <a:pt x="95" y="0"/>
                  <a:pt x="95" y="0"/>
                </a:cubicBezTo>
                <a:lnTo>
                  <a:pt x="57648" y="10835"/>
                </a:lnTo>
                <a:lnTo>
                  <a:pt x="200897" y="68388"/>
                </a:lnTo>
                <a:cubicBezTo>
                  <a:pt x="182189" y="109910"/>
                  <a:pt x="168672" y="153580"/>
                  <a:pt x="160652" y="198410"/>
                </a:cubicBezTo>
                <a:cubicBezTo>
                  <a:pt x="159934" y="203205"/>
                  <a:pt x="159699" y="208061"/>
                  <a:pt x="159949" y="21290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8" name="Google Shape;1378;p20"/>
          <p:cNvSpPr/>
          <p:nvPr/>
        </p:nvSpPr>
        <p:spPr>
          <a:xfrm>
            <a:off x="5197154" y="617185"/>
            <a:ext cx="277976" cy="402034"/>
          </a:xfrm>
          <a:custGeom>
            <a:avLst/>
            <a:gdLst/>
            <a:ahLst/>
            <a:cxnLst/>
            <a:rect l="l" t="t" r="r" b="b"/>
            <a:pathLst>
              <a:path w="370635" h="536046" extrusionOk="0">
                <a:moveTo>
                  <a:pt x="44286" y="80328"/>
                </a:moveTo>
                <a:cubicBezTo>
                  <a:pt x="945" y="149279"/>
                  <a:pt x="-18192" y="377379"/>
                  <a:pt x="22193" y="440279"/>
                </a:cubicBezTo>
                <a:cubicBezTo>
                  <a:pt x="80731" y="531463"/>
                  <a:pt x="205968" y="572693"/>
                  <a:pt x="290820" y="495581"/>
                </a:cubicBezTo>
                <a:cubicBezTo>
                  <a:pt x="373139" y="420861"/>
                  <a:pt x="392839" y="123246"/>
                  <a:pt x="344996" y="63020"/>
                </a:cubicBezTo>
                <a:cubicBezTo>
                  <a:pt x="274497" y="-25631"/>
                  <a:pt x="108311" y="-21551"/>
                  <a:pt x="44286" y="80328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9" name="Google Shape;1379;p20"/>
          <p:cNvSpPr/>
          <p:nvPr/>
        </p:nvSpPr>
        <p:spPr>
          <a:xfrm>
            <a:off x="5353635" y="818006"/>
            <a:ext cx="15335" cy="29233"/>
          </a:xfrm>
          <a:custGeom>
            <a:avLst/>
            <a:gdLst/>
            <a:ahLst/>
            <a:cxnLst/>
            <a:rect l="l" t="t" r="r" b="b"/>
            <a:pathLst>
              <a:path w="20446" h="38978" extrusionOk="0">
                <a:moveTo>
                  <a:pt x="20122" y="0"/>
                </a:moveTo>
                <a:cubicBezTo>
                  <a:pt x="20122" y="0"/>
                  <a:pt x="18856" y="0"/>
                  <a:pt x="18856" y="1266"/>
                </a:cubicBezTo>
                <a:cubicBezTo>
                  <a:pt x="17871" y="16745"/>
                  <a:pt x="14353" y="34194"/>
                  <a:pt x="0" y="37993"/>
                </a:cubicBezTo>
                <a:cubicBezTo>
                  <a:pt x="0" y="37993"/>
                  <a:pt x="0" y="38978"/>
                  <a:pt x="0" y="38978"/>
                </a:cubicBezTo>
                <a:cubicBezTo>
                  <a:pt x="17167" y="37993"/>
                  <a:pt x="21811" y="14775"/>
                  <a:pt x="2012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0" name="Google Shape;1380;p20"/>
          <p:cNvSpPr/>
          <p:nvPr/>
        </p:nvSpPr>
        <p:spPr>
          <a:xfrm>
            <a:off x="5342840" y="804950"/>
            <a:ext cx="26152" cy="37051"/>
          </a:xfrm>
          <a:custGeom>
            <a:avLst/>
            <a:gdLst/>
            <a:ahLst/>
            <a:cxnLst/>
            <a:rect l="l" t="t" r="r" b="b"/>
            <a:pathLst>
              <a:path w="34869" h="49402" extrusionOk="0">
                <a:moveTo>
                  <a:pt x="22274" y="239"/>
                </a:moveTo>
                <a:cubicBezTo>
                  <a:pt x="-2351" y="-3841"/>
                  <a:pt x="-8683" y="45550"/>
                  <a:pt x="14113" y="49209"/>
                </a:cubicBezTo>
                <a:cubicBezTo>
                  <a:pt x="36909" y="52867"/>
                  <a:pt x="42819" y="3617"/>
                  <a:pt x="22274" y="239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1" name="Google Shape;1381;p20"/>
          <p:cNvSpPr/>
          <p:nvPr/>
        </p:nvSpPr>
        <p:spPr>
          <a:xfrm>
            <a:off x="5428972" y="828770"/>
            <a:ext cx="10464" cy="31883"/>
          </a:xfrm>
          <a:custGeom>
            <a:avLst/>
            <a:gdLst/>
            <a:ahLst/>
            <a:cxnLst/>
            <a:rect l="l" t="t" r="r" b="b"/>
            <a:pathLst>
              <a:path w="13952" h="42510" extrusionOk="0">
                <a:moveTo>
                  <a:pt x="3258" y="0"/>
                </a:moveTo>
                <a:cubicBezTo>
                  <a:pt x="3258" y="0"/>
                  <a:pt x="4384" y="844"/>
                  <a:pt x="4243" y="1548"/>
                </a:cubicBezTo>
                <a:cubicBezTo>
                  <a:pt x="1570" y="16604"/>
                  <a:pt x="866" y="34475"/>
                  <a:pt x="13953" y="41652"/>
                </a:cubicBezTo>
                <a:cubicBezTo>
                  <a:pt x="13953" y="41652"/>
                  <a:pt x="13953" y="42637"/>
                  <a:pt x="13953" y="42496"/>
                </a:cubicBezTo>
                <a:cubicBezTo>
                  <a:pt x="-2792" y="37571"/>
                  <a:pt x="-1808" y="13931"/>
                  <a:pt x="325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2" name="Google Shape;1382;p20"/>
          <p:cNvSpPr/>
          <p:nvPr/>
        </p:nvSpPr>
        <p:spPr>
          <a:xfrm>
            <a:off x="5429626" y="818296"/>
            <a:ext cx="25988" cy="37313"/>
          </a:xfrm>
          <a:custGeom>
            <a:avLst/>
            <a:gdLst/>
            <a:ahLst/>
            <a:cxnLst/>
            <a:rect l="l" t="t" r="r" b="b"/>
            <a:pathLst>
              <a:path w="34650" h="49750" extrusionOk="0">
                <a:moveTo>
                  <a:pt x="18429" y="36"/>
                </a:moveTo>
                <a:cubicBezTo>
                  <a:pt x="43195" y="1865"/>
                  <a:pt x="37707" y="51397"/>
                  <a:pt x="14770" y="49708"/>
                </a:cubicBezTo>
                <a:cubicBezTo>
                  <a:pt x="-8167" y="48020"/>
                  <a:pt x="-2397" y="-1512"/>
                  <a:pt x="18429" y="3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3" name="Google Shape;1383;p20"/>
          <p:cNvSpPr/>
          <p:nvPr/>
        </p:nvSpPr>
        <p:spPr>
          <a:xfrm>
            <a:off x="5338160" y="761884"/>
            <a:ext cx="40197" cy="24473"/>
          </a:xfrm>
          <a:custGeom>
            <a:avLst/>
            <a:gdLst/>
            <a:ahLst/>
            <a:cxnLst/>
            <a:rect l="l" t="t" r="r" b="b"/>
            <a:pathLst>
              <a:path w="53596" h="32631" extrusionOk="0">
                <a:moveTo>
                  <a:pt x="11909" y="32613"/>
                </a:moveTo>
                <a:cubicBezTo>
                  <a:pt x="18642" y="31510"/>
                  <a:pt x="25312" y="30054"/>
                  <a:pt x="31891" y="28251"/>
                </a:cubicBezTo>
                <a:cubicBezTo>
                  <a:pt x="39130" y="27750"/>
                  <a:pt x="46003" y="24882"/>
                  <a:pt x="51451" y="20089"/>
                </a:cubicBezTo>
                <a:cubicBezTo>
                  <a:pt x="54312" y="16248"/>
                  <a:pt x="54312" y="10984"/>
                  <a:pt x="51451" y="7143"/>
                </a:cubicBezTo>
                <a:cubicBezTo>
                  <a:pt x="44593" y="613"/>
                  <a:pt x="34718" y="-1654"/>
                  <a:pt x="25700" y="1233"/>
                </a:cubicBezTo>
                <a:cubicBezTo>
                  <a:pt x="16246" y="2766"/>
                  <a:pt x="7710" y="7787"/>
                  <a:pt x="1778" y="15305"/>
                </a:cubicBezTo>
                <a:cubicBezTo>
                  <a:pt x="-1574" y="20541"/>
                  <a:pt x="-47" y="27503"/>
                  <a:pt x="5189" y="30855"/>
                </a:cubicBezTo>
                <a:cubicBezTo>
                  <a:pt x="7188" y="32135"/>
                  <a:pt x="9540" y="32750"/>
                  <a:pt x="11909" y="3261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4" name="Google Shape;1384;p20"/>
          <p:cNvSpPr/>
          <p:nvPr/>
        </p:nvSpPr>
        <p:spPr>
          <a:xfrm>
            <a:off x="5431961" y="774541"/>
            <a:ext cx="39572" cy="27961"/>
          </a:xfrm>
          <a:custGeom>
            <a:avLst/>
            <a:gdLst/>
            <a:ahLst/>
            <a:cxnLst/>
            <a:rect l="l" t="t" r="r" b="b"/>
            <a:pathLst>
              <a:path w="52763" h="37281" extrusionOk="0">
                <a:moveTo>
                  <a:pt x="37548" y="36563"/>
                </a:moveTo>
                <a:cubicBezTo>
                  <a:pt x="30794" y="34312"/>
                  <a:pt x="25024" y="31216"/>
                  <a:pt x="18692" y="28543"/>
                </a:cubicBezTo>
                <a:cubicBezTo>
                  <a:pt x="11699" y="26620"/>
                  <a:pt x="5524" y="22470"/>
                  <a:pt x="1102" y="16722"/>
                </a:cubicBezTo>
                <a:cubicBezTo>
                  <a:pt x="-1036" y="12417"/>
                  <a:pt x="5" y="7210"/>
                  <a:pt x="3635" y="4058"/>
                </a:cubicBezTo>
                <a:cubicBezTo>
                  <a:pt x="11643" y="-976"/>
                  <a:pt x="21730" y="-1352"/>
                  <a:pt x="30090" y="3073"/>
                </a:cubicBezTo>
                <a:cubicBezTo>
                  <a:pt x="39261" y="6183"/>
                  <a:pt x="46939" y="12607"/>
                  <a:pt x="51619" y="21085"/>
                </a:cubicBezTo>
                <a:cubicBezTo>
                  <a:pt x="54347" y="26671"/>
                  <a:pt x="52030" y="33412"/>
                  <a:pt x="46443" y="36140"/>
                </a:cubicBezTo>
                <a:cubicBezTo>
                  <a:pt x="43662" y="37498"/>
                  <a:pt x="40445" y="37651"/>
                  <a:pt x="37548" y="36563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5" name="Google Shape;1385;p20"/>
          <p:cNvSpPr/>
          <p:nvPr/>
        </p:nvSpPr>
        <p:spPr>
          <a:xfrm>
            <a:off x="5337065" y="922867"/>
            <a:ext cx="23113" cy="12417"/>
          </a:xfrm>
          <a:custGeom>
            <a:avLst/>
            <a:gdLst/>
            <a:ahLst/>
            <a:cxnLst/>
            <a:rect l="l" t="t" r="r" b="b"/>
            <a:pathLst>
              <a:path w="30817" h="16556" extrusionOk="0">
                <a:moveTo>
                  <a:pt x="2111" y="338"/>
                </a:moveTo>
                <a:cubicBezTo>
                  <a:pt x="5347" y="4418"/>
                  <a:pt x="8302" y="9766"/>
                  <a:pt x="13790" y="10891"/>
                </a:cubicBezTo>
                <a:cubicBezTo>
                  <a:pt x="19522" y="11525"/>
                  <a:pt x="25322" y="10950"/>
                  <a:pt x="30817" y="9203"/>
                </a:cubicBezTo>
                <a:lnTo>
                  <a:pt x="30817" y="10047"/>
                </a:lnTo>
                <a:cubicBezTo>
                  <a:pt x="25566" y="15627"/>
                  <a:pt x="17661" y="17847"/>
                  <a:pt x="10272" y="15816"/>
                </a:cubicBezTo>
                <a:cubicBezTo>
                  <a:pt x="4079" y="13387"/>
                  <a:pt x="3" y="7413"/>
                  <a:pt x="0" y="760"/>
                </a:cubicBezTo>
                <a:cubicBezTo>
                  <a:pt x="422" y="-84"/>
                  <a:pt x="1689" y="-225"/>
                  <a:pt x="2111" y="33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6" name="Google Shape;1386;p20"/>
          <p:cNvSpPr/>
          <p:nvPr/>
        </p:nvSpPr>
        <p:spPr>
          <a:xfrm>
            <a:off x="5354960" y="773047"/>
            <a:ext cx="69965" cy="140971"/>
          </a:xfrm>
          <a:custGeom>
            <a:avLst/>
            <a:gdLst/>
            <a:ahLst/>
            <a:cxnLst/>
            <a:rect l="l" t="t" r="r" b="b"/>
            <a:pathLst>
              <a:path w="93287" h="187961" extrusionOk="0">
                <a:moveTo>
                  <a:pt x="204" y="156335"/>
                </a:moveTo>
                <a:cubicBezTo>
                  <a:pt x="6381" y="169767"/>
                  <a:pt x="17923" y="179981"/>
                  <a:pt x="32006" y="184479"/>
                </a:cubicBezTo>
                <a:cubicBezTo>
                  <a:pt x="37995" y="186520"/>
                  <a:pt x="44255" y="187658"/>
                  <a:pt x="50580" y="187856"/>
                </a:cubicBezTo>
                <a:cubicBezTo>
                  <a:pt x="51796" y="187997"/>
                  <a:pt x="53023" y="187997"/>
                  <a:pt x="54239" y="187856"/>
                </a:cubicBezTo>
                <a:lnTo>
                  <a:pt x="57616" y="187856"/>
                </a:lnTo>
                <a:cubicBezTo>
                  <a:pt x="59338" y="187822"/>
                  <a:pt x="60803" y="186591"/>
                  <a:pt x="61134" y="184901"/>
                </a:cubicBezTo>
                <a:lnTo>
                  <a:pt x="61134" y="184901"/>
                </a:lnTo>
                <a:cubicBezTo>
                  <a:pt x="61203" y="184387"/>
                  <a:pt x="61203" y="183867"/>
                  <a:pt x="61134" y="183353"/>
                </a:cubicBezTo>
                <a:lnTo>
                  <a:pt x="61134" y="183353"/>
                </a:lnTo>
                <a:lnTo>
                  <a:pt x="61134" y="181946"/>
                </a:lnTo>
                <a:cubicBezTo>
                  <a:pt x="62963" y="170266"/>
                  <a:pt x="64089" y="152255"/>
                  <a:pt x="64089" y="152255"/>
                </a:cubicBezTo>
                <a:cubicBezTo>
                  <a:pt x="68170" y="154928"/>
                  <a:pt x="88714" y="167593"/>
                  <a:pt x="89277" y="161401"/>
                </a:cubicBezTo>
                <a:cubicBezTo>
                  <a:pt x="94625" y="108157"/>
                  <a:pt x="94625" y="54511"/>
                  <a:pt x="89277" y="1266"/>
                </a:cubicBezTo>
                <a:cubicBezTo>
                  <a:pt x="89277" y="-422"/>
                  <a:pt x="86463" y="-422"/>
                  <a:pt x="86463" y="1266"/>
                </a:cubicBezTo>
                <a:cubicBezTo>
                  <a:pt x="81116" y="50517"/>
                  <a:pt x="84493" y="99768"/>
                  <a:pt x="79990" y="149722"/>
                </a:cubicBezTo>
                <a:cubicBezTo>
                  <a:pt x="72654" y="145092"/>
                  <a:pt x="64693" y="141538"/>
                  <a:pt x="56350" y="139168"/>
                </a:cubicBezTo>
                <a:cubicBezTo>
                  <a:pt x="54520" y="139168"/>
                  <a:pt x="54661" y="174066"/>
                  <a:pt x="53394" y="179272"/>
                </a:cubicBezTo>
                <a:cubicBezTo>
                  <a:pt x="33677" y="178763"/>
                  <a:pt x="15022" y="170224"/>
                  <a:pt x="1752" y="155632"/>
                </a:cubicBezTo>
                <a:cubicBezTo>
                  <a:pt x="767" y="154225"/>
                  <a:pt x="-500" y="155069"/>
                  <a:pt x="204" y="15633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7" name="Google Shape;1387;p20"/>
          <p:cNvSpPr/>
          <p:nvPr/>
        </p:nvSpPr>
        <p:spPr>
          <a:xfrm>
            <a:off x="5347931" y="889982"/>
            <a:ext cx="40320" cy="30962"/>
          </a:xfrm>
          <a:custGeom>
            <a:avLst/>
            <a:gdLst/>
            <a:ahLst/>
            <a:cxnLst/>
            <a:rect l="l" t="t" r="r" b="b"/>
            <a:pathLst>
              <a:path w="53760" h="41283" extrusionOk="0">
                <a:moveTo>
                  <a:pt x="53760" y="24485"/>
                </a:moveTo>
                <a:cubicBezTo>
                  <a:pt x="46202" y="32032"/>
                  <a:pt x="36860" y="37550"/>
                  <a:pt x="26602" y="40526"/>
                </a:cubicBezTo>
                <a:cubicBezTo>
                  <a:pt x="20939" y="41833"/>
                  <a:pt x="15017" y="41442"/>
                  <a:pt x="9575" y="39400"/>
                </a:cubicBezTo>
                <a:cubicBezTo>
                  <a:pt x="-2245" y="34616"/>
                  <a:pt x="-1119" y="23359"/>
                  <a:pt x="2399" y="14072"/>
                </a:cubicBezTo>
                <a:cubicBezTo>
                  <a:pt x="4269" y="9107"/>
                  <a:pt x="6726" y="4383"/>
                  <a:pt x="9716" y="0"/>
                </a:cubicBezTo>
                <a:cubicBezTo>
                  <a:pt x="21429" y="12626"/>
                  <a:pt x="36853" y="21201"/>
                  <a:pt x="53760" y="24485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8" name="Google Shape;1388;p20"/>
          <p:cNvSpPr/>
          <p:nvPr/>
        </p:nvSpPr>
        <p:spPr>
          <a:xfrm>
            <a:off x="5347931" y="900536"/>
            <a:ext cx="19951" cy="20408"/>
          </a:xfrm>
          <a:custGeom>
            <a:avLst/>
            <a:gdLst/>
            <a:ahLst/>
            <a:cxnLst/>
            <a:rect l="l" t="t" r="r" b="b"/>
            <a:pathLst>
              <a:path w="26601" h="27211" extrusionOk="0">
                <a:moveTo>
                  <a:pt x="26602" y="26455"/>
                </a:moveTo>
                <a:cubicBezTo>
                  <a:pt x="20939" y="27762"/>
                  <a:pt x="15017" y="27370"/>
                  <a:pt x="9575" y="25329"/>
                </a:cubicBezTo>
                <a:cubicBezTo>
                  <a:pt x="-2245" y="20545"/>
                  <a:pt x="-1119" y="9287"/>
                  <a:pt x="2399" y="0"/>
                </a:cubicBezTo>
                <a:cubicBezTo>
                  <a:pt x="15767" y="1873"/>
                  <a:pt x="25922" y="12973"/>
                  <a:pt x="26602" y="26455"/>
                </a:cubicBezTo>
                <a:close/>
              </a:path>
            </a:pathLst>
          </a:custGeom>
          <a:solidFill>
            <a:srgbClr val="FF9CB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9" name="Google Shape;1389;p20"/>
          <p:cNvSpPr/>
          <p:nvPr/>
        </p:nvSpPr>
        <p:spPr>
          <a:xfrm>
            <a:off x="5184595" y="586670"/>
            <a:ext cx="346260" cy="222743"/>
          </a:xfrm>
          <a:custGeom>
            <a:avLst/>
            <a:gdLst/>
            <a:ahLst/>
            <a:cxnLst/>
            <a:rect l="l" t="t" r="r" b="b"/>
            <a:pathLst>
              <a:path w="461680" h="296991" extrusionOk="0">
                <a:moveTo>
                  <a:pt x="38798" y="296487"/>
                </a:moveTo>
                <a:cubicBezTo>
                  <a:pt x="93255" y="304789"/>
                  <a:pt x="119287" y="207836"/>
                  <a:pt x="119287" y="207836"/>
                </a:cubicBezTo>
                <a:cubicBezTo>
                  <a:pt x="119287" y="207836"/>
                  <a:pt x="215115" y="207836"/>
                  <a:pt x="239740" y="139026"/>
                </a:cubicBezTo>
                <a:cubicBezTo>
                  <a:pt x="239740" y="139026"/>
                  <a:pt x="319526" y="209384"/>
                  <a:pt x="393121" y="195312"/>
                </a:cubicBezTo>
                <a:cubicBezTo>
                  <a:pt x="466715" y="181241"/>
                  <a:pt x="464605" y="100048"/>
                  <a:pt x="459539" y="81895"/>
                </a:cubicBezTo>
                <a:cubicBezTo>
                  <a:pt x="454473" y="63743"/>
                  <a:pt x="410851" y="89072"/>
                  <a:pt x="410851" y="89072"/>
                </a:cubicBezTo>
                <a:cubicBezTo>
                  <a:pt x="410851" y="89072"/>
                  <a:pt x="413525" y="43761"/>
                  <a:pt x="402267" y="37288"/>
                </a:cubicBezTo>
                <a:cubicBezTo>
                  <a:pt x="391010" y="30815"/>
                  <a:pt x="374124" y="55863"/>
                  <a:pt x="374124" y="55863"/>
                </a:cubicBezTo>
                <a:cubicBezTo>
                  <a:pt x="321569" y="29285"/>
                  <a:pt x="265307" y="10784"/>
                  <a:pt x="207235" y="984"/>
                </a:cubicBezTo>
                <a:cubicBezTo>
                  <a:pt x="125479" y="-9429"/>
                  <a:pt x="72148" y="66276"/>
                  <a:pt x="72148" y="66276"/>
                </a:cubicBezTo>
                <a:cubicBezTo>
                  <a:pt x="72148" y="66276"/>
                  <a:pt x="27119" y="68668"/>
                  <a:pt x="8262" y="96952"/>
                </a:cubicBezTo>
                <a:cubicBezTo>
                  <a:pt x="-10593" y="125236"/>
                  <a:pt x="4182" y="291140"/>
                  <a:pt x="38798" y="296487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0" name="Google Shape;1390;p20"/>
          <p:cNvSpPr/>
          <p:nvPr/>
        </p:nvSpPr>
        <p:spPr>
          <a:xfrm>
            <a:off x="5256041" y="674687"/>
            <a:ext cx="113213" cy="76102"/>
          </a:xfrm>
          <a:custGeom>
            <a:avLst/>
            <a:gdLst/>
            <a:ahLst/>
            <a:cxnLst/>
            <a:rect l="l" t="t" r="r" b="b"/>
            <a:pathLst>
              <a:path w="150951" h="101470" extrusionOk="0">
                <a:moveTo>
                  <a:pt x="1933" y="87666"/>
                </a:moveTo>
                <a:cubicBezTo>
                  <a:pt x="72291" y="108633"/>
                  <a:pt x="128577" y="68247"/>
                  <a:pt x="149544" y="704"/>
                </a:cubicBezTo>
                <a:cubicBezTo>
                  <a:pt x="149544" y="315"/>
                  <a:pt x="149859" y="0"/>
                  <a:pt x="150248" y="0"/>
                </a:cubicBezTo>
                <a:cubicBezTo>
                  <a:pt x="150636" y="0"/>
                  <a:pt x="150951" y="315"/>
                  <a:pt x="150951" y="704"/>
                </a:cubicBezTo>
                <a:cubicBezTo>
                  <a:pt x="138709" y="64870"/>
                  <a:pt x="67225" y="127348"/>
                  <a:pt x="807" y="90480"/>
                </a:cubicBezTo>
                <a:cubicBezTo>
                  <a:pt x="-741" y="89777"/>
                  <a:pt x="104" y="87103"/>
                  <a:pt x="1933" y="87666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1" name="Google Shape;1391;p20"/>
          <p:cNvSpPr/>
          <p:nvPr/>
        </p:nvSpPr>
        <p:spPr>
          <a:xfrm>
            <a:off x="5174031" y="635638"/>
            <a:ext cx="66679" cy="172015"/>
          </a:xfrm>
          <a:custGeom>
            <a:avLst/>
            <a:gdLst/>
            <a:ahLst/>
            <a:cxnLst/>
            <a:rect l="l" t="t" r="r" b="b"/>
            <a:pathLst>
              <a:path w="88906" h="229354" extrusionOk="0">
                <a:moveTo>
                  <a:pt x="88202" y="0"/>
                </a:moveTo>
                <a:cubicBezTo>
                  <a:pt x="88591" y="0"/>
                  <a:pt x="88906" y="315"/>
                  <a:pt x="88906" y="704"/>
                </a:cubicBezTo>
                <a:cubicBezTo>
                  <a:pt x="88906" y="1092"/>
                  <a:pt x="88591" y="1407"/>
                  <a:pt x="88202" y="1407"/>
                </a:cubicBezTo>
                <a:cubicBezTo>
                  <a:pt x="66532" y="7599"/>
                  <a:pt x="42329" y="10976"/>
                  <a:pt x="25161" y="27158"/>
                </a:cubicBezTo>
                <a:cubicBezTo>
                  <a:pt x="4476" y="46718"/>
                  <a:pt x="3632" y="76549"/>
                  <a:pt x="6024" y="102723"/>
                </a:cubicBezTo>
                <a:cubicBezTo>
                  <a:pt x="9683" y="143530"/>
                  <a:pt x="21925" y="197565"/>
                  <a:pt x="53305" y="226131"/>
                </a:cubicBezTo>
                <a:cubicBezTo>
                  <a:pt x="55134" y="227819"/>
                  <a:pt x="53305" y="230352"/>
                  <a:pt x="50631" y="228945"/>
                </a:cubicBezTo>
                <a:cubicBezTo>
                  <a:pt x="12638" y="197425"/>
                  <a:pt x="-1434" y="127629"/>
                  <a:pt x="114" y="80489"/>
                </a:cubicBezTo>
                <a:cubicBezTo>
                  <a:pt x="1521" y="27862"/>
                  <a:pt x="38811" y="3518"/>
                  <a:pt x="8820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2" name="Google Shape;1392;p20"/>
          <p:cNvSpPr/>
          <p:nvPr/>
        </p:nvSpPr>
        <p:spPr>
          <a:xfrm>
            <a:off x="5417900" y="647192"/>
            <a:ext cx="118665" cy="91064"/>
          </a:xfrm>
          <a:custGeom>
            <a:avLst/>
            <a:gdLst/>
            <a:ahLst/>
            <a:cxnLst/>
            <a:rect l="l" t="t" r="r" b="b"/>
            <a:pathLst>
              <a:path w="158220" h="121419" extrusionOk="0">
                <a:moveTo>
                  <a:pt x="4652" y="91398"/>
                </a:moveTo>
                <a:cubicBezTo>
                  <a:pt x="35706" y="116736"/>
                  <a:pt x="78254" y="122752"/>
                  <a:pt x="115115" y="107017"/>
                </a:cubicBezTo>
                <a:cubicBezTo>
                  <a:pt x="157329" y="86473"/>
                  <a:pt x="156063" y="41443"/>
                  <a:pt x="145368" y="2324"/>
                </a:cubicBezTo>
                <a:cubicBezTo>
                  <a:pt x="145368" y="495"/>
                  <a:pt x="147761" y="-1053"/>
                  <a:pt x="148746" y="917"/>
                </a:cubicBezTo>
                <a:cubicBezTo>
                  <a:pt x="166194" y="36518"/>
                  <a:pt x="160284" y="85347"/>
                  <a:pt x="124824" y="108284"/>
                </a:cubicBezTo>
                <a:cubicBezTo>
                  <a:pt x="89364" y="131220"/>
                  <a:pt x="32655" y="122355"/>
                  <a:pt x="853" y="95338"/>
                </a:cubicBezTo>
                <a:cubicBezTo>
                  <a:pt x="-1680" y="92664"/>
                  <a:pt x="1979" y="88865"/>
                  <a:pt x="4652" y="91398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3" name="Google Shape;1393;p20"/>
          <p:cNvSpPr/>
          <p:nvPr/>
        </p:nvSpPr>
        <p:spPr>
          <a:xfrm>
            <a:off x="5167156" y="767705"/>
            <a:ext cx="67961" cy="115409"/>
          </a:xfrm>
          <a:custGeom>
            <a:avLst/>
            <a:gdLst/>
            <a:ahLst/>
            <a:cxnLst/>
            <a:rect l="l" t="t" r="r" b="b"/>
            <a:pathLst>
              <a:path w="90614" h="153879" extrusionOk="0">
                <a:moveTo>
                  <a:pt x="90615" y="74103"/>
                </a:moveTo>
                <a:cubicBezTo>
                  <a:pt x="90615" y="74103"/>
                  <a:pt x="58813" y="-8920"/>
                  <a:pt x="22368" y="790"/>
                </a:cubicBezTo>
                <a:cubicBezTo>
                  <a:pt x="-14078" y="10499"/>
                  <a:pt x="-2398" y="121946"/>
                  <a:pt x="31655" y="145446"/>
                </a:cubicBezTo>
                <a:cubicBezTo>
                  <a:pt x="48758" y="158899"/>
                  <a:pt x="73529" y="155940"/>
                  <a:pt x="86983" y="138837"/>
                </a:cubicBezTo>
                <a:cubicBezTo>
                  <a:pt x="87311" y="138420"/>
                  <a:pt x="87631" y="137996"/>
                  <a:pt x="87941" y="137566"/>
                </a:cubicBez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4" name="Google Shape;1394;p20"/>
          <p:cNvSpPr/>
          <p:nvPr/>
        </p:nvSpPr>
        <p:spPr>
          <a:xfrm>
            <a:off x="5186769" y="792149"/>
            <a:ext cx="32785" cy="76184"/>
          </a:xfrm>
          <a:custGeom>
            <a:avLst/>
            <a:gdLst/>
            <a:ahLst/>
            <a:cxnLst/>
            <a:rect l="l" t="t" r="r" b="b"/>
            <a:pathLst>
              <a:path w="43713" h="101579" extrusionOk="0">
                <a:moveTo>
                  <a:pt x="438" y="0"/>
                </a:moveTo>
                <a:cubicBezTo>
                  <a:pt x="438" y="0"/>
                  <a:pt x="-547" y="704"/>
                  <a:pt x="438" y="985"/>
                </a:cubicBezTo>
                <a:cubicBezTo>
                  <a:pt x="24078" y="18293"/>
                  <a:pt x="31817" y="46155"/>
                  <a:pt x="35335" y="74017"/>
                </a:cubicBezTo>
                <a:cubicBezTo>
                  <a:pt x="32077" y="62339"/>
                  <a:pt x="19969" y="55514"/>
                  <a:pt x="8291" y="58773"/>
                </a:cubicBezTo>
                <a:cubicBezTo>
                  <a:pt x="7192" y="59080"/>
                  <a:pt x="6119" y="59472"/>
                  <a:pt x="5081" y="59945"/>
                </a:cubicBezTo>
                <a:cubicBezTo>
                  <a:pt x="4237" y="59945"/>
                  <a:pt x="5081" y="61493"/>
                  <a:pt x="5081" y="61493"/>
                </a:cubicBezTo>
                <a:cubicBezTo>
                  <a:pt x="15170" y="60753"/>
                  <a:pt x="24655" y="66365"/>
                  <a:pt x="28863" y="75565"/>
                </a:cubicBezTo>
                <a:cubicBezTo>
                  <a:pt x="32164" y="83286"/>
                  <a:pt x="34572" y="91359"/>
                  <a:pt x="36039" y="99627"/>
                </a:cubicBezTo>
                <a:cubicBezTo>
                  <a:pt x="36743" y="102301"/>
                  <a:pt x="41245" y="102160"/>
                  <a:pt x="41105" y="99627"/>
                </a:cubicBezTo>
                <a:lnTo>
                  <a:pt x="41105" y="99627"/>
                </a:lnTo>
                <a:cubicBezTo>
                  <a:pt x="50111" y="65996"/>
                  <a:pt x="35617" y="12524"/>
                  <a:pt x="43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5" name="Google Shape;1395;p20"/>
          <p:cNvSpPr/>
          <p:nvPr/>
        </p:nvSpPr>
        <p:spPr>
          <a:xfrm>
            <a:off x="5132957" y="1030769"/>
            <a:ext cx="209385" cy="234667"/>
          </a:xfrm>
          <a:custGeom>
            <a:avLst/>
            <a:gdLst/>
            <a:ahLst/>
            <a:cxnLst/>
            <a:rect l="l" t="t" r="r" b="b"/>
            <a:pathLst>
              <a:path w="279180" h="312889" extrusionOk="0">
                <a:moveTo>
                  <a:pt x="260606" y="57553"/>
                </a:moveTo>
                <a:lnTo>
                  <a:pt x="193485" y="181242"/>
                </a:lnTo>
                <a:lnTo>
                  <a:pt x="51502" y="0"/>
                </a:lnTo>
                <a:lnTo>
                  <a:pt x="0" y="47281"/>
                </a:lnTo>
                <a:cubicBezTo>
                  <a:pt x="0" y="47281"/>
                  <a:pt x="127489" y="324210"/>
                  <a:pt x="129881" y="312530"/>
                </a:cubicBezTo>
                <a:lnTo>
                  <a:pt x="195595" y="207415"/>
                </a:lnTo>
                <a:lnTo>
                  <a:pt x="263561" y="293393"/>
                </a:lnTo>
                <a:lnTo>
                  <a:pt x="279181" y="985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6" name="Google Shape;1396;p20"/>
          <p:cNvSpPr/>
          <p:nvPr/>
        </p:nvSpPr>
        <p:spPr>
          <a:xfrm>
            <a:off x="5136971" y="1076228"/>
            <a:ext cx="206743" cy="197486"/>
          </a:xfrm>
          <a:custGeom>
            <a:avLst/>
            <a:gdLst/>
            <a:ahLst/>
            <a:cxnLst/>
            <a:rect l="l" t="t" r="r" b="b"/>
            <a:pathLst>
              <a:path w="275657" h="263315" extrusionOk="0">
                <a:moveTo>
                  <a:pt x="271718" y="136952"/>
                </a:moveTo>
                <a:cubicBezTo>
                  <a:pt x="273125" y="104587"/>
                  <a:pt x="275658" y="72223"/>
                  <a:pt x="275658" y="39858"/>
                </a:cubicBezTo>
                <a:cubicBezTo>
                  <a:pt x="275658" y="38732"/>
                  <a:pt x="273828" y="38029"/>
                  <a:pt x="273406" y="39858"/>
                </a:cubicBezTo>
                <a:cubicBezTo>
                  <a:pt x="263556" y="70112"/>
                  <a:pt x="258490" y="193520"/>
                  <a:pt x="254972" y="222789"/>
                </a:cubicBezTo>
                <a:lnTo>
                  <a:pt x="254972" y="222789"/>
                </a:lnTo>
                <a:cubicBezTo>
                  <a:pt x="252158" y="218990"/>
                  <a:pt x="191510" y="146662"/>
                  <a:pt x="190806" y="147646"/>
                </a:cubicBezTo>
                <a:cubicBezTo>
                  <a:pt x="176734" y="163970"/>
                  <a:pt x="129032" y="240519"/>
                  <a:pt x="125654" y="247555"/>
                </a:cubicBezTo>
                <a:cubicBezTo>
                  <a:pt x="105391" y="203652"/>
                  <a:pt x="27153" y="43235"/>
                  <a:pt x="2246" y="1020"/>
                </a:cubicBezTo>
                <a:cubicBezTo>
                  <a:pt x="2188" y="401"/>
                  <a:pt x="1639" y="-53"/>
                  <a:pt x="1020" y="5"/>
                </a:cubicBezTo>
                <a:cubicBezTo>
                  <a:pt x="401" y="63"/>
                  <a:pt x="-53" y="612"/>
                  <a:pt x="5" y="1231"/>
                </a:cubicBezTo>
                <a:cubicBezTo>
                  <a:pt x="27" y="1465"/>
                  <a:pt x="122" y="1687"/>
                  <a:pt x="277" y="1865"/>
                </a:cubicBezTo>
                <a:cubicBezTo>
                  <a:pt x="17303" y="47879"/>
                  <a:pt x="120307" y="263597"/>
                  <a:pt x="122277" y="263315"/>
                </a:cubicBezTo>
                <a:cubicBezTo>
                  <a:pt x="147143" y="227440"/>
                  <a:pt x="170111" y="190287"/>
                  <a:pt x="191088" y="152009"/>
                </a:cubicBezTo>
                <a:cubicBezTo>
                  <a:pt x="201078" y="167347"/>
                  <a:pt x="261446" y="248118"/>
                  <a:pt x="262149" y="243333"/>
                </a:cubicBezTo>
                <a:cubicBezTo>
                  <a:pt x="267192" y="208064"/>
                  <a:pt x="270385" y="172555"/>
                  <a:pt x="271718" y="136952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21"/>
          <p:cNvGrpSpPr/>
          <p:nvPr/>
        </p:nvGrpSpPr>
        <p:grpSpPr>
          <a:xfrm>
            <a:off x="4402569" y="660155"/>
            <a:ext cx="4085397" cy="3823190"/>
            <a:chOff x="6292371" y="1282393"/>
            <a:chExt cx="4843941" cy="4533050"/>
          </a:xfrm>
        </p:grpSpPr>
        <p:sp>
          <p:nvSpPr>
            <p:cNvPr id="1402" name="Google Shape;1402;p21"/>
            <p:cNvSpPr/>
            <p:nvPr/>
          </p:nvSpPr>
          <p:spPr>
            <a:xfrm>
              <a:off x="8861399" y="2890129"/>
              <a:ext cx="2017933" cy="1166638"/>
            </a:xfrm>
            <a:custGeom>
              <a:avLst/>
              <a:gdLst/>
              <a:ahLst/>
              <a:cxnLst/>
              <a:rect l="l" t="t" r="r" b="b"/>
              <a:pathLst>
                <a:path w="1267781" h="732948" extrusionOk="0">
                  <a:moveTo>
                    <a:pt x="1201581" y="275034"/>
                  </a:moveTo>
                  <a:cubicBezTo>
                    <a:pt x="1289211" y="325517"/>
                    <a:pt x="1290163" y="407432"/>
                    <a:pt x="1202533" y="457914"/>
                  </a:cubicBezTo>
                  <a:lnTo>
                    <a:pt x="793911" y="695087"/>
                  </a:lnTo>
                  <a:cubicBezTo>
                    <a:pt x="707233" y="745569"/>
                    <a:pt x="565311" y="745569"/>
                    <a:pt x="477681" y="695087"/>
                  </a:cubicBezTo>
                  <a:lnTo>
                    <a:pt x="66201" y="457914"/>
                  </a:lnTo>
                  <a:cubicBezTo>
                    <a:pt x="-21429" y="407432"/>
                    <a:pt x="-22382" y="325517"/>
                    <a:pt x="65248" y="275034"/>
                  </a:cubicBezTo>
                  <a:lnTo>
                    <a:pt x="473871" y="37862"/>
                  </a:lnTo>
                  <a:cubicBezTo>
                    <a:pt x="560548" y="-12621"/>
                    <a:pt x="702471" y="-12621"/>
                    <a:pt x="790101" y="37862"/>
                  </a:cubicBezTo>
                  <a:lnTo>
                    <a:pt x="1201581" y="275034"/>
                  </a:lnTo>
                  <a:close/>
                </a:path>
              </a:pathLst>
            </a:custGeom>
            <a:solidFill>
              <a:srgbClr val="7F7F7F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6549345" y="4648805"/>
              <a:ext cx="2017933" cy="1166638"/>
            </a:xfrm>
            <a:custGeom>
              <a:avLst/>
              <a:gdLst/>
              <a:ahLst/>
              <a:cxnLst/>
              <a:rect l="l" t="t" r="r" b="b"/>
              <a:pathLst>
                <a:path w="1267781" h="732948" extrusionOk="0">
                  <a:moveTo>
                    <a:pt x="1201581" y="275034"/>
                  </a:moveTo>
                  <a:cubicBezTo>
                    <a:pt x="1289211" y="325517"/>
                    <a:pt x="1290163" y="407432"/>
                    <a:pt x="1202533" y="457914"/>
                  </a:cubicBezTo>
                  <a:lnTo>
                    <a:pt x="793911" y="695087"/>
                  </a:lnTo>
                  <a:cubicBezTo>
                    <a:pt x="707233" y="745569"/>
                    <a:pt x="565311" y="745569"/>
                    <a:pt x="477681" y="695087"/>
                  </a:cubicBezTo>
                  <a:lnTo>
                    <a:pt x="66201" y="457914"/>
                  </a:lnTo>
                  <a:cubicBezTo>
                    <a:pt x="-21429" y="407432"/>
                    <a:pt x="-22382" y="325517"/>
                    <a:pt x="65248" y="275034"/>
                  </a:cubicBezTo>
                  <a:lnTo>
                    <a:pt x="473871" y="37862"/>
                  </a:lnTo>
                  <a:cubicBezTo>
                    <a:pt x="560548" y="-12621"/>
                    <a:pt x="702471" y="-12621"/>
                    <a:pt x="790101" y="37862"/>
                  </a:cubicBezTo>
                  <a:lnTo>
                    <a:pt x="1201581" y="275034"/>
                  </a:lnTo>
                  <a:close/>
                </a:path>
              </a:pathLst>
            </a:custGeom>
            <a:solidFill>
              <a:srgbClr val="7F7F7F">
                <a:alpha val="14901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21"/>
            <p:cNvGrpSpPr/>
            <p:nvPr/>
          </p:nvGrpSpPr>
          <p:grpSpPr>
            <a:xfrm>
              <a:off x="6292371" y="3927898"/>
              <a:ext cx="2531888" cy="1560824"/>
              <a:chOff x="2886075" y="3784996"/>
              <a:chExt cx="1590675" cy="980598"/>
            </a:xfrm>
          </p:grpSpPr>
          <p:sp>
            <p:nvSpPr>
              <p:cNvPr id="1405" name="Google Shape;1405;p21"/>
              <p:cNvSpPr/>
              <p:nvPr/>
            </p:nvSpPr>
            <p:spPr>
              <a:xfrm>
                <a:off x="2886075" y="4244339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8"/>
                    </a:lnTo>
                    <a:cubicBezTo>
                      <a:pt x="886778" y="478155"/>
                      <a:pt x="709613" y="478155"/>
                      <a:pt x="599123" y="414338"/>
                    </a:cubicBezTo>
                    <a:lnTo>
                      <a:pt x="82868" y="116205"/>
                    </a:lnTo>
                    <a:cubicBezTo>
                      <a:pt x="27623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3" y="142875"/>
                      <a:pt x="82868" y="175260"/>
                    </a:cubicBezTo>
                    <a:lnTo>
                      <a:pt x="599123" y="473392"/>
                    </a:lnTo>
                    <a:cubicBezTo>
                      <a:pt x="708660" y="537210"/>
                      <a:pt x="886778" y="537210"/>
                      <a:pt x="996315" y="473392"/>
                    </a:cubicBezTo>
                    <a:lnTo>
                      <a:pt x="1508760" y="175260"/>
                    </a:lnTo>
                    <a:cubicBezTo>
                      <a:pt x="1563053" y="143828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2863"/>
                      <a:pt x="1563053" y="83820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21"/>
              <p:cNvSpPr/>
              <p:nvPr/>
            </p:nvSpPr>
            <p:spPr>
              <a:xfrm>
                <a:off x="2886311" y="3784996"/>
                <a:ext cx="1590201" cy="920591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0591" extrusionOk="0">
                    <a:moveTo>
                      <a:pt x="1507571" y="345043"/>
                    </a:moveTo>
                    <a:cubicBezTo>
                      <a:pt x="1617109" y="408861"/>
                      <a:pt x="1618061" y="511731"/>
                      <a:pt x="1508523" y="574596"/>
                    </a:cubicBezTo>
                    <a:lnTo>
                      <a:pt x="996078" y="872728"/>
                    </a:lnTo>
                    <a:cubicBezTo>
                      <a:pt x="886541" y="936546"/>
                      <a:pt x="709376" y="936546"/>
                      <a:pt x="598886" y="872728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3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04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407" name="Google Shape;1407;p21"/>
            <p:cNvGrpSpPr/>
            <p:nvPr/>
          </p:nvGrpSpPr>
          <p:grpSpPr>
            <a:xfrm>
              <a:off x="8604424" y="2003967"/>
              <a:ext cx="2531888" cy="1560824"/>
              <a:chOff x="4338637" y="2576273"/>
              <a:chExt cx="1590675" cy="980598"/>
            </a:xfrm>
          </p:grpSpPr>
          <p:sp>
            <p:nvSpPr>
              <p:cNvPr id="1408" name="Google Shape;1408;p21"/>
              <p:cNvSpPr/>
              <p:nvPr/>
            </p:nvSpPr>
            <p:spPr>
              <a:xfrm>
                <a:off x="4338637" y="3035616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8"/>
                    </a:lnTo>
                    <a:cubicBezTo>
                      <a:pt x="886778" y="478155"/>
                      <a:pt x="709613" y="478155"/>
                      <a:pt x="599122" y="414338"/>
                    </a:cubicBezTo>
                    <a:lnTo>
                      <a:pt x="82867" y="116205"/>
                    </a:lnTo>
                    <a:cubicBezTo>
                      <a:pt x="27622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2" y="142875"/>
                      <a:pt x="82867" y="175260"/>
                    </a:cubicBezTo>
                    <a:lnTo>
                      <a:pt x="599122" y="473392"/>
                    </a:lnTo>
                    <a:cubicBezTo>
                      <a:pt x="708660" y="537210"/>
                      <a:pt x="886778" y="537210"/>
                      <a:pt x="996315" y="473392"/>
                    </a:cubicBezTo>
                    <a:lnTo>
                      <a:pt x="1508760" y="175260"/>
                    </a:lnTo>
                    <a:cubicBezTo>
                      <a:pt x="1563053" y="143828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3815"/>
                      <a:pt x="1563053" y="84773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5000">
                    <a:schemeClr val="accent2"/>
                  </a:gs>
                  <a:gs pos="100000">
                    <a:srgbClr val="1B455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21"/>
              <p:cNvSpPr/>
              <p:nvPr/>
            </p:nvSpPr>
            <p:spPr>
              <a:xfrm>
                <a:off x="4338874" y="2576273"/>
                <a:ext cx="1590201" cy="921543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1543" extrusionOk="0">
                    <a:moveTo>
                      <a:pt x="1507571" y="345996"/>
                    </a:moveTo>
                    <a:cubicBezTo>
                      <a:pt x="1617108" y="409813"/>
                      <a:pt x="1618061" y="512683"/>
                      <a:pt x="1508523" y="575548"/>
                    </a:cubicBezTo>
                    <a:lnTo>
                      <a:pt x="996079" y="873681"/>
                    </a:lnTo>
                    <a:cubicBezTo>
                      <a:pt x="886541" y="937498"/>
                      <a:pt x="709376" y="937498"/>
                      <a:pt x="598886" y="873681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3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996"/>
                    </a:lnTo>
                    <a:close/>
                  </a:path>
                </a:pathLst>
              </a:custGeom>
              <a:gradFill>
                <a:gsLst>
                  <a:gs pos="0">
                    <a:srgbClr val="C7E3ED"/>
                  </a:gs>
                  <a:gs pos="15000">
                    <a:srgbClr val="C7E3ED"/>
                  </a:gs>
                  <a:gs pos="100000">
                    <a:srgbClr val="90C7D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410" name="Google Shape;1410;p21"/>
            <p:cNvGrpSpPr/>
            <p:nvPr/>
          </p:nvGrpSpPr>
          <p:grpSpPr>
            <a:xfrm>
              <a:off x="8262730" y="3934345"/>
              <a:ext cx="502970" cy="307768"/>
              <a:chOff x="4123966" y="3789044"/>
              <a:chExt cx="315994" cy="193357"/>
            </a:xfrm>
          </p:grpSpPr>
          <p:sp>
            <p:nvSpPr>
              <p:cNvPr id="1411" name="Google Shape;1411;p21"/>
              <p:cNvSpPr/>
              <p:nvPr/>
            </p:nvSpPr>
            <p:spPr>
              <a:xfrm>
                <a:off x="4124325" y="3854766"/>
                <a:ext cx="315366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366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7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7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6230" y="58103"/>
                      <a:pt x="309563" y="67628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21"/>
              <p:cNvSpPr/>
              <p:nvPr/>
            </p:nvSpPr>
            <p:spPr>
              <a:xfrm>
                <a:off x="4123966" y="3789044"/>
                <a:ext cx="315994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8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413" name="Google Shape;1413;p21"/>
            <p:cNvGrpSpPr/>
            <p:nvPr/>
          </p:nvGrpSpPr>
          <p:grpSpPr>
            <a:xfrm>
              <a:off x="8565951" y="3650831"/>
              <a:ext cx="502970" cy="309284"/>
              <a:chOff x="4314466" y="3610926"/>
              <a:chExt cx="315994" cy="194310"/>
            </a:xfrm>
          </p:grpSpPr>
          <p:sp>
            <p:nvSpPr>
              <p:cNvPr id="1414" name="Google Shape;1414;p21"/>
              <p:cNvSpPr/>
              <p:nvPr/>
            </p:nvSpPr>
            <p:spPr>
              <a:xfrm>
                <a:off x="4314825" y="3677602"/>
                <a:ext cx="315366" cy="127634"/>
              </a:xfrm>
              <a:custGeom>
                <a:avLst/>
                <a:gdLst/>
                <a:ahLst/>
                <a:cxnLst/>
                <a:rect l="l" t="t" r="r" b="b"/>
                <a:pathLst>
                  <a:path w="315366" h="127634" extrusionOk="0">
                    <a:moveTo>
                      <a:pt x="295275" y="75247"/>
                    </a:moveTo>
                    <a:lnTo>
                      <a:pt x="245745" y="101917"/>
                    </a:lnTo>
                    <a:cubicBezTo>
                      <a:pt x="219075" y="117157"/>
                      <a:pt x="175260" y="117157"/>
                      <a:pt x="147638" y="101917"/>
                    </a:cubicBezTo>
                    <a:lnTo>
                      <a:pt x="20003" y="28575"/>
                    </a:lnTo>
                    <a:cubicBezTo>
                      <a:pt x="6667" y="20955"/>
                      <a:pt x="0" y="10477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7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2"/>
                    </a:lnTo>
                    <a:cubicBezTo>
                      <a:pt x="316230" y="57150"/>
                      <a:pt x="309563" y="67627"/>
                      <a:pt x="295275" y="752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21"/>
              <p:cNvSpPr/>
              <p:nvPr/>
            </p:nvSpPr>
            <p:spPr>
              <a:xfrm>
                <a:off x="4314466" y="3610926"/>
                <a:ext cx="315994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7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416" name="Google Shape;1416;p21"/>
            <p:cNvGrpSpPr/>
            <p:nvPr/>
          </p:nvGrpSpPr>
          <p:grpSpPr>
            <a:xfrm>
              <a:off x="8896459" y="3343064"/>
              <a:ext cx="503915" cy="307768"/>
              <a:chOff x="4522111" y="3417569"/>
              <a:chExt cx="316588" cy="193357"/>
            </a:xfrm>
          </p:grpSpPr>
          <p:sp>
            <p:nvSpPr>
              <p:cNvPr id="1417" name="Google Shape;1417;p21"/>
              <p:cNvSpPr/>
              <p:nvPr/>
            </p:nvSpPr>
            <p:spPr>
              <a:xfrm>
                <a:off x="4523422" y="3483291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8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8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3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5278" y="58103"/>
                      <a:pt x="308610" y="67628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21"/>
              <p:cNvSpPr/>
              <p:nvPr/>
            </p:nvSpPr>
            <p:spPr>
              <a:xfrm>
                <a:off x="4522111" y="3417569"/>
                <a:ext cx="315995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8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419" name="Google Shape;1419;p21"/>
            <p:cNvGrpSpPr/>
            <p:nvPr/>
          </p:nvGrpSpPr>
          <p:grpSpPr>
            <a:xfrm>
              <a:off x="6743124" y="3815704"/>
              <a:ext cx="1735876" cy="1437080"/>
              <a:chOff x="2023048" y="3406139"/>
              <a:chExt cx="1006437" cy="833199"/>
            </a:xfrm>
          </p:grpSpPr>
          <p:grpSp>
            <p:nvGrpSpPr>
              <p:cNvPr id="1420" name="Google Shape;1420;p21"/>
              <p:cNvGrpSpPr/>
              <p:nvPr/>
            </p:nvGrpSpPr>
            <p:grpSpPr>
              <a:xfrm>
                <a:off x="2023048" y="3539727"/>
                <a:ext cx="1006437" cy="699611"/>
                <a:chOff x="2023048" y="3539727"/>
                <a:chExt cx="1006437" cy="699611"/>
              </a:xfrm>
            </p:grpSpPr>
            <p:sp>
              <p:nvSpPr>
                <p:cNvPr id="1421" name="Google Shape;1421;p21"/>
                <p:cNvSpPr/>
                <p:nvPr/>
              </p:nvSpPr>
              <p:spPr>
                <a:xfrm>
                  <a:off x="2023048" y="3655932"/>
                  <a:ext cx="1004887" cy="58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887" h="583406" extrusionOk="0">
                      <a:moveTo>
                        <a:pt x="11430" y="186452"/>
                      </a:moveTo>
                      <a:cubicBezTo>
                        <a:pt x="-3810" y="195024"/>
                        <a:pt x="-3810" y="208359"/>
                        <a:pt x="11430" y="216932"/>
                      </a:cubicBezTo>
                      <a:lnTo>
                        <a:pt x="40958" y="234077"/>
                      </a:lnTo>
                      <a:lnTo>
                        <a:pt x="580073" y="550307"/>
                      </a:lnTo>
                      <a:lnTo>
                        <a:pt x="624840" y="576977"/>
                      </a:lnTo>
                      <a:cubicBezTo>
                        <a:pt x="639128" y="585549"/>
                        <a:pt x="662940" y="585549"/>
                        <a:pt x="678180" y="576977"/>
                      </a:cubicBezTo>
                      <a:lnTo>
                        <a:pt x="993458" y="396002"/>
                      </a:lnTo>
                      <a:cubicBezTo>
                        <a:pt x="1008698" y="387429"/>
                        <a:pt x="1008698" y="374094"/>
                        <a:pt x="993458" y="365522"/>
                      </a:cubicBezTo>
                      <a:lnTo>
                        <a:pt x="380048" y="6429"/>
                      </a:lnTo>
                      <a:cubicBezTo>
                        <a:pt x="365760" y="-2143"/>
                        <a:pt x="341948" y="-2143"/>
                        <a:pt x="326708" y="6429"/>
                      </a:cubicBezTo>
                      <a:lnTo>
                        <a:pt x="11430" y="186452"/>
                      </a:ln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2" name="Google Shape;1422;p21"/>
                <p:cNvSpPr/>
                <p:nvPr/>
              </p:nvSpPr>
              <p:spPr>
                <a:xfrm>
                  <a:off x="2023048" y="3743324"/>
                  <a:ext cx="40004" cy="8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4" h="81914" extrusionOk="0">
                      <a:moveTo>
                        <a:pt x="0" y="0"/>
                      </a:moveTo>
                      <a:cubicBezTo>
                        <a:pt x="0" y="952"/>
                        <a:pt x="0" y="2857"/>
                        <a:pt x="953" y="3810"/>
                      </a:cubicBezTo>
                      <a:cubicBezTo>
                        <a:pt x="953" y="3810"/>
                        <a:pt x="953" y="3810"/>
                        <a:pt x="953" y="3810"/>
                      </a:cubicBezTo>
                      <a:cubicBezTo>
                        <a:pt x="953" y="4763"/>
                        <a:pt x="1905" y="6667"/>
                        <a:pt x="2858" y="7620"/>
                      </a:cubicBezTo>
                      <a:cubicBezTo>
                        <a:pt x="2858" y="7620"/>
                        <a:pt x="2858" y="7620"/>
                        <a:pt x="2858" y="8572"/>
                      </a:cubicBezTo>
                      <a:cubicBezTo>
                        <a:pt x="3810" y="9525"/>
                        <a:pt x="4763" y="10477"/>
                        <a:pt x="5715" y="11430"/>
                      </a:cubicBezTo>
                      <a:cubicBezTo>
                        <a:pt x="6668" y="12382"/>
                        <a:pt x="7620" y="12382"/>
                        <a:pt x="8573" y="13335"/>
                      </a:cubicBezTo>
                      <a:cubicBezTo>
                        <a:pt x="9525" y="14288"/>
                        <a:pt x="10478" y="14288"/>
                        <a:pt x="10478" y="15240"/>
                      </a:cubicBezTo>
                      <a:lnTo>
                        <a:pt x="40005" y="32385"/>
                      </a:lnTo>
                      <a:lnTo>
                        <a:pt x="40005" y="81915"/>
                      </a:lnTo>
                      <a:lnTo>
                        <a:pt x="10478" y="64770"/>
                      </a:lnTo>
                      <a:cubicBezTo>
                        <a:pt x="10478" y="64770"/>
                        <a:pt x="10478" y="64770"/>
                        <a:pt x="10478" y="64770"/>
                      </a:cubicBezTo>
                      <a:cubicBezTo>
                        <a:pt x="9525" y="63817"/>
                        <a:pt x="9525" y="62865"/>
                        <a:pt x="8573" y="62865"/>
                      </a:cubicBezTo>
                      <a:cubicBezTo>
                        <a:pt x="7620" y="61913"/>
                        <a:pt x="6668" y="61913"/>
                        <a:pt x="5715" y="60960"/>
                      </a:cubicBezTo>
                      <a:cubicBezTo>
                        <a:pt x="5715" y="60960"/>
                        <a:pt x="5715" y="60960"/>
                        <a:pt x="5715" y="60960"/>
                      </a:cubicBezTo>
                      <a:cubicBezTo>
                        <a:pt x="4763" y="60007"/>
                        <a:pt x="3810" y="59055"/>
                        <a:pt x="3810" y="58102"/>
                      </a:cubicBezTo>
                      <a:cubicBezTo>
                        <a:pt x="3810" y="58102"/>
                        <a:pt x="3810" y="58102"/>
                        <a:pt x="3810" y="57150"/>
                      </a:cubicBezTo>
                      <a:cubicBezTo>
                        <a:pt x="3810" y="57150"/>
                        <a:pt x="3810" y="57150"/>
                        <a:pt x="3810" y="56197"/>
                      </a:cubicBezTo>
                      <a:cubicBezTo>
                        <a:pt x="3810" y="56197"/>
                        <a:pt x="2858" y="55245"/>
                        <a:pt x="2858" y="55245"/>
                      </a:cubicBezTo>
                      <a:cubicBezTo>
                        <a:pt x="2858" y="54292"/>
                        <a:pt x="1905" y="54292"/>
                        <a:pt x="1905" y="53340"/>
                      </a:cubicBezTo>
                      <a:cubicBezTo>
                        <a:pt x="1905" y="53340"/>
                        <a:pt x="1905" y="53340"/>
                        <a:pt x="1905" y="53340"/>
                      </a:cubicBezTo>
                      <a:cubicBezTo>
                        <a:pt x="1905" y="53340"/>
                        <a:pt x="1905" y="53340"/>
                        <a:pt x="1905" y="53340"/>
                      </a:cubicBezTo>
                      <a:cubicBezTo>
                        <a:pt x="1905" y="53340"/>
                        <a:pt x="1905" y="52388"/>
                        <a:pt x="1905" y="52388"/>
                      </a:cubicBezTo>
                      <a:cubicBezTo>
                        <a:pt x="1905" y="51435"/>
                        <a:pt x="1905" y="50482"/>
                        <a:pt x="1905" y="50482"/>
                      </a:cubicBezTo>
                      <a:lnTo>
                        <a:pt x="1905" y="50482"/>
                      </a:lnTo>
                      <a:cubicBezTo>
                        <a:pt x="1905" y="50482"/>
                        <a:pt x="1905" y="50482"/>
                        <a:pt x="1905" y="50482"/>
                      </a:cubicBezTo>
                      <a:cubicBezTo>
                        <a:pt x="1905" y="36195"/>
                        <a:pt x="1905" y="21907"/>
                        <a:pt x="1905" y="7620"/>
                      </a:cubicBez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3" name="Google Shape;1423;p21"/>
                <p:cNvSpPr/>
                <p:nvPr/>
              </p:nvSpPr>
              <p:spPr>
                <a:xfrm>
                  <a:off x="2702180" y="3918583"/>
                  <a:ext cx="326707" cy="24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07" h="246697" extrusionOk="0">
                      <a:moveTo>
                        <a:pt x="315278" y="15240"/>
                      </a:moveTo>
                      <a:cubicBezTo>
                        <a:pt x="322897" y="10478"/>
                        <a:pt x="326707" y="5715"/>
                        <a:pt x="326707" y="0"/>
                      </a:cubicBezTo>
                      <a:lnTo>
                        <a:pt x="326707" y="49530"/>
                      </a:lnTo>
                      <a:cubicBezTo>
                        <a:pt x="326707" y="55245"/>
                        <a:pt x="322897" y="60960"/>
                        <a:pt x="315278" y="64770"/>
                      </a:cubicBezTo>
                      <a:lnTo>
                        <a:pt x="0" y="246697"/>
                      </a:lnTo>
                      <a:lnTo>
                        <a:pt x="0" y="197168"/>
                      </a:lnTo>
                      <a:lnTo>
                        <a:pt x="315278" y="15240"/>
                      </a:lnTo>
                      <a:close/>
                    </a:path>
                  </a:pathLst>
                </a:custGeom>
                <a:solidFill>
                  <a:srgbClr val="95C4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4" name="Google Shape;1424;p21"/>
                <p:cNvSpPr/>
                <p:nvPr/>
              </p:nvSpPr>
              <p:spPr>
                <a:xfrm>
                  <a:off x="2604073" y="4089081"/>
                  <a:ext cx="99060" cy="80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 h="80962" extrusionOk="0">
                      <a:moveTo>
                        <a:pt x="44767" y="26670"/>
                      </a:moveTo>
                      <a:cubicBezTo>
                        <a:pt x="46673" y="27623"/>
                        <a:pt x="49530" y="28575"/>
                        <a:pt x="52388" y="29528"/>
                      </a:cubicBezTo>
                      <a:cubicBezTo>
                        <a:pt x="53340" y="29528"/>
                        <a:pt x="54292" y="30480"/>
                        <a:pt x="55245" y="30480"/>
                      </a:cubicBezTo>
                      <a:cubicBezTo>
                        <a:pt x="56198" y="30480"/>
                        <a:pt x="58102" y="31433"/>
                        <a:pt x="59055" y="31433"/>
                      </a:cubicBezTo>
                      <a:cubicBezTo>
                        <a:pt x="60960" y="31433"/>
                        <a:pt x="61913" y="32385"/>
                        <a:pt x="63817" y="32385"/>
                      </a:cubicBezTo>
                      <a:cubicBezTo>
                        <a:pt x="63817" y="32385"/>
                        <a:pt x="64770" y="32385"/>
                        <a:pt x="64770" y="32385"/>
                      </a:cubicBezTo>
                      <a:cubicBezTo>
                        <a:pt x="66675" y="32385"/>
                        <a:pt x="68580" y="32385"/>
                        <a:pt x="71438" y="32385"/>
                      </a:cubicBezTo>
                      <a:cubicBezTo>
                        <a:pt x="71438" y="32385"/>
                        <a:pt x="72390" y="32385"/>
                        <a:pt x="72390" y="32385"/>
                      </a:cubicBezTo>
                      <a:cubicBezTo>
                        <a:pt x="74295" y="32385"/>
                        <a:pt x="76200" y="32385"/>
                        <a:pt x="79058" y="32385"/>
                      </a:cubicBezTo>
                      <a:cubicBezTo>
                        <a:pt x="79058" y="32385"/>
                        <a:pt x="80010" y="32385"/>
                        <a:pt x="80010" y="32385"/>
                      </a:cubicBezTo>
                      <a:cubicBezTo>
                        <a:pt x="81915" y="32385"/>
                        <a:pt x="83820" y="31433"/>
                        <a:pt x="85725" y="31433"/>
                      </a:cubicBezTo>
                      <a:cubicBezTo>
                        <a:pt x="85725" y="31433"/>
                        <a:pt x="86677" y="31433"/>
                        <a:pt x="86677" y="31433"/>
                      </a:cubicBezTo>
                      <a:cubicBezTo>
                        <a:pt x="88583" y="31433"/>
                        <a:pt x="90488" y="30480"/>
                        <a:pt x="92392" y="29528"/>
                      </a:cubicBezTo>
                      <a:cubicBezTo>
                        <a:pt x="92392" y="29528"/>
                        <a:pt x="93345" y="29528"/>
                        <a:pt x="93345" y="29528"/>
                      </a:cubicBezTo>
                      <a:cubicBezTo>
                        <a:pt x="95250" y="28575"/>
                        <a:pt x="97155" y="27623"/>
                        <a:pt x="99060" y="26670"/>
                      </a:cubicBezTo>
                      <a:lnTo>
                        <a:pt x="99060" y="76200"/>
                      </a:lnTo>
                      <a:cubicBezTo>
                        <a:pt x="97155" y="77153"/>
                        <a:pt x="95250" y="78105"/>
                        <a:pt x="93345" y="79058"/>
                      </a:cubicBezTo>
                      <a:cubicBezTo>
                        <a:pt x="93345" y="79058"/>
                        <a:pt x="93345" y="79058"/>
                        <a:pt x="93345" y="79058"/>
                      </a:cubicBezTo>
                      <a:cubicBezTo>
                        <a:pt x="93345" y="79058"/>
                        <a:pt x="92392" y="79058"/>
                        <a:pt x="92392" y="79058"/>
                      </a:cubicBezTo>
                      <a:cubicBezTo>
                        <a:pt x="91440" y="79058"/>
                        <a:pt x="90488" y="80010"/>
                        <a:pt x="88583" y="80010"/>
                      </a:cubicBezTo>
                      <a:cubicBezTo>
                        <a:pt x="87630" y="80010"/>
                        <a:pt x="87630" y="80010"/>
                        <a:pt x="86677" y="80010"/>
                      </a:cubicBezTo>
                      <a:cubicBezTo>
                        <a:pt x="86677" y="80010"/>
                        <a:pt x="85725" y="80010"/>
                        <a:pt x="85725" y="80010"/>
                      </a:cubicBezTo>
                      <a:cubicBezTo>
                        <a:pt x="85725" y="80010"/>
                        <a:pt x="84773" y="80010"/>
                        <a:pt x="84773" y="80010"/>
                      </a:cubicBezTo>
                      <a:cubicBezTo>
                        <a:pt x="83820" y="80010"/>
                        <a:pt x="81915" y="80010"/>
                        <a:pt x="80963" y="80963"/>
                      </a:cubicBezTo>
                      <a:cubicBezTo>
                        <a:pt x="80963" y="80963"/>
                        <a:pt x="80010" y="80963"/>
                        <a:pt x="80010" y="80963"/>
                      </a:cubicBezTo>
                      <a:cubicBezTo>
                        <a:pt x="80010" y="80963"/>
                        <a:pt x="79058" y="80963"/>
                        <a:pt x="79058" y="80963"/>
                      </a:cubicBezTo>
                      <a:cubicBezTo>
                        <a:pt x="79058" y="80963"/>
                        <a:pt x="78105" y="80963"/>
                        <a:pt x="78105" y="80963"/>
                      </a:cubicBezTo>
                      <a:cubicBezTo>
                        <a:pt x="77152" y="80963"/>
                        <a:pt x="75248" y="80963"/>
                        <a:pt x="74295" y="80963"/>
                      </a:cubicBezTo>
                      <a:cubicBezTo>
                        <a:pt x="74295" y="80963"/>
                        <a:pt x="73342" y="80963"/>
                        <a:pt x="73342" y="80963"/>
                      </a:cubicBezTo>
                      <a:cubicBezTo>
                        <a:pt x="73342" y="80963"/>
                        <a:pt x="72390" y="80963"/>
                        <a:pt x="72390" y="80963"/>
                      </a:cubicBezTo>
                      <a:cubicBezTo>
                        <a:pt x="71438" y="80963"/>
                        <a:pt x="71438" y="80963"/>
                        <a:pt x="70485" y="80963"/>
                      </a:cubicBezTo>
                      <a:cubicBezTo>
                        <a:pt x="69533" y="80963"/>
                        <a:pt x="67627" y="80963"/>
                        <a:pt x="66675" y="80963"/>
                      </a:cubicBezTo>
                      <a:cubicBezTo>
                        <a:pt x="66675" y="80963"/>
                        <a:pt x="66675" y="80963"/>
                        <a:pt x="65723" y="80963"/>
                      </a:cubicBezTo>
                      <a:cubicBezTo>
                        <a:pt x="65723" y="80963"/>
                        <a:pt x="64770" y="80963"/>
                        <a:pt x="64770" y="80963"/>
                      </a:cubicBezTo>
                      <a:cubicBezTo>
                        <a:pt x="63817" y="80963"/>
                        <a:pt x="62865" y="80963"/>
                        <a:pt x="61913" y="80963"/>
                      </a:cubicBezTo>
                      <a:cubicBezTo>
                        <a:pt x="61913" y="80963"/>
                        <a:pt x="60960" y="80963"/>
                        <a:pt x="60960" y="80963"/>
                      </a:cubicBezTo>
                      <a:cubicBezTo>
                        <a:pt x="60008" y="80963"/>
                        <a:pt x="58102" y="80010"/>
                        <a:pt x="57150" y="80010"/>
                      </a:cubicBezTo>
                      <a:cubicBezTo>
                        <a:pt x="56198" y="80010"/>
                        <a:pt x="56198" y="80010"/>
                        <a:pt x="55245" y="79058"/>
                      </a:cubicBezTo>
                      <a:cubicBezTo>
                        <a:pt x="55245" y="79058"/>
                        <a:pt x="54292" y="79058"/>
                        <a:pt x="54292" y="79058"/>
                      </a:cubicBezTo>
                      <a:cubicBezTo>
                        <a:pt x="51435" y="78105"/>
                        <a:pt x="49530" y="77153"/>
                        <a:pt x="46673" y="76200"/>
                      </a:cubicBezTo>
                      <a:lnTo>
                        <a:pt x="0" y="49530"/>
                      </a:lnTo>
                      <a:lnTo>
                        <a:pt x="0" y="0"/>
                      </a:lnTo>
                      <a:lnTo>
                        <a:pt x="44767" y="26670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5" name="Google Shape;1425;p21"/>
                <p:cNvSpPr/>
                <p:nvPr/>
              </p:nvSpPr>
              <p:spPr>
                <a:xfrm>
                  <a:off x="2023402" y="3539727"/>
                  <a:ext cx="1006083" cy="58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083" h="583406" extrusionOk="0">
                      <a:moveTo>
                        <a:pt x="11076" y="188357"/>
                      </a:moveTo>
                      <a:cubicBezTo>
                        <a:pt x="-3212" y="196929"/>
                        <a:pt x="-4164" y="210264"/>
                        <a:pt x="11076" y="218837"/>
                      </a:cubicBezTo>
                      <a:lnTo>
                        <a:pt x="40603" y="235982"/>
                      </a:lnTo>
                      <a:lnTo>
                        <a:pt x="581623" y="550307"/>
                      </a:lnTo>
                      <a:lnTo>
                        <a:pt x="626391" y="576977"/>
                      </a:lnTo>
                      <a:cubicBezTo>
                        <a:pt x="640678" y="585549"/>
                        <a:pt x="664491" y="585549"/>
                        <a:pt x="679731" y="576977"/>
                      </a:cubicBezTo>
                      <a:lnTo>
                        <a:pt x="995008" y="395049"/>
                      </a:lnTo>
                      <a:cubicBezTo>
                        <a:pt x="1009296" y="386477"/>
                        <a:pt x="1010248" y="373142"/>
                        <a:pt x="995008" y="364569"/>
                      </a:cubicBezTo>
                      <a:lnTo>
                        <a:pt x="378741" y="6429"/>
                      </a:lnTo>
                      <a:cubicBezTo>
                        <a:pt x="364453" y="-2143"/>
                        <a:pt x="340641" y="-2143"/>
                        <a:pt x="325401" y="6429"/>
                      </a:cubicBezTo>
                      <a:lnTo>
                        <a:pt x="11076" y="188357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6" name="Google Shape;1426;p21"/>
                <p:cNvSpPr/>
                <p:nvPr/>
              </p:nvSpPr>
              <p:spPr>
                <a:xfrm>
                  <a:off x="2063052" y="3562348"/>
                  <a:ext cx="909637" cy="52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637" h="527685" extrusionOk="0">
                      <a:moveTo>
                        <a:pt x="0" y="213360"/>
                      </a:moveTo>
                      <a:lnTo>
                        <a:pt x="541020" y="527685"/>
                      </a:lnTo>
                      <a:lnTo>
                        <a:pt x="909638" y="315278"/>
                      </a:lnTo>
                      <a:lnTo>
                        <a:pt x="3686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5000">
                      <a:schemeClr val="accent1"/>
                    </a:gs>
                    <a:gs pos="100000">
                      <a:srgbClr val="560B4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7" name="Google Shape;1427;p21"/>
                <p:cNvSpPr/>
                <p:nvPr/>
              </p:nvSpPr>
              <p:spPr>
                <a:xfrm>
                  <a:off x="2153742" y="3619022"/>
                  <a:ext cx="133596" cy="76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96" h="76512" extrusionOk="0">
                      <a:moveTo>
                        <a:pt x="2655" y="64294"/>
                      </a:moveTo>
                      <a:cubicBezTo>
                        <a:pt x="-1155" y="66199"/>
                        <a:pt x="-1155" y="70961"/>
                        <a:pt x="4560" y="73819"/>
                      </a:cubicBezTo>
                      <a:cubicBezTo>
                        <a:pt x="8370" y="75724"/>
                        <a:pt x="14085" y="77629"/>
                        <a:pt x="17895" y="75724"/>
                      </a:cubicBezTo>
                      <a:lnTo>
                        <a:pt x="132195" y="10954"/>
                      </a:lnTo>
                      <a:cubicBezTo>
                        <a:pt x="136005" y="9049"/>
                        <a:pt x="131243" y="3334"/>
                        <a:pt x="127433" y="1429"/>
                      </a:cubicBezTo>
                      <a:cubicBezTo>
                        <a:pt x="123623" y="-476"/>
                        <a:pt x="116955" y="-476"/>
                        <a:pt x="113145" y="1429"/>
                      </a:cubicBezTo>
                      <a:lnTo>
                        <a:pt x="2655" y="64294"/>
                      </a:lnTo>
                      <a:close/>
                    </a:path>
                  </a:pathLst>
                </a:custGeom>
                <a:solidFill>
                  <a:srgbClr val="75B2C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8" name="Google Shape;1428;p21"/>
                <p:cNvSpPr/>
                <p:nvPr/>
              </p:nvSpPr>
              <p:spPr>
                <a:xfrm>
                  <a:off x="2157350" y="3621880"/>
                  <a:ext cx="130492" cy="75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92" h="75247" extrusionOk="0">
                      <a:moveTo>
                        <a:pt x="2857" y="65246"/>
                      </a:moveTo>
                      <a:cubicBezTo>
                        <a:pt x="-952" y="67151"/>
                        <a:pt x="-952" y="70961"/>
                        <a:pt x="2857" y="73819"/>
                      </a:cubicBezTo>
                      <a:cubicBezTo>
                        <a:pt x="6668" y="75724"/>
                        <a:pt x="13335" y="75724"/>
                        <a:pt x="17145" y="73819"/>
                      </a:cubicBezTo>
                      <a:lnTo>
                        <a:pt x="127635" y="10001"/>
                      </a:lnTo>
                      <a:cubicBezTo>
                        <a:pt x="131445" y="8096"/>
                        <a:pt x="131445" y="4286"/>
                        <a:pt x="127635" y="1429"/>
                      </a:cubicBezTo>
                      <a:cubicBezTo>
                        <a:pt x="123825" y="-476"/>
                        <a:pt x="117158" y="-476"/>
                        <a:pt x="113348" y="1429"/>
                      </a:cubicBezTo>
                      <a:lnTo>
                        <a:pt x="2857" y="65246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29" name="Google Shape;1429;p21"/>
                <p:cNvSpPr/>
                <p:nvPr/>
              </p:nvSpPr>
              <p:spPr>
                <a:xfrm>
                  <a:off x="2063052" y="3775708"/>
                  <a:ext cx="541020" cy="36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020" h="362902" extrusionOk="0">
                      <a:moveTo>
                        <a:pt x="0" y="0"/>
                      </a:moveTo>
                      <a:lnTo>
                        <a:pt x="0" y="48578"/>
                      </a:lnTo>
                      <a:lnTo>
                        <a:pt x="541020" y="362903"/>
                      </a:lnTo>
                      <a:lnTo>
                        <a:pt x="541020" y="314325"/>
                      </a:lnTo>
                      <a:close/>
                    </a:path>
                  </a:pathLst>
                </a:custGeom>
                <a:solidFill>
                  <a:srgbClr val="560B4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430" name="Google Shape;1430;p21"/>
              <p:cNvGrpSpPr/>
              <p:nvPr/>
            </p:nvGrpSpPr>
            <p:grpSpPr>
              <a:xfrm>
                <a:off x="2227835" y="3406139"/>
                <a:ext cx="691514" cy="586739"/>
                <a:chOff x="2227835" y="3406139"/>
                <a:chExt cx="691514" cy="586739"/>
              </a:xfrm>
            </p:grpSpPr>
            <p:sp>
              <p:nvSpPr>
                <p:cNvPr id="1431" name="Google Shape;1431;p21"/>
                <p:cNvSpPr/>
                <p:nvPr/>
              </p:nvSpPr>
              <p:spPr>
                <a:xfrm>
                  <a:off x="2227835" y="3585208"/>
                  <a:ext cx="691514" cy="403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514" h="403860" extrusionOk="0">
                      <a:moveTo>
                        <a:pt x="691515" y="282893"/>
                      </a:moveTo>
                      <a:lnTo>
                        <a:pt x="481965" y="403860"/>
                      </a:lnTo>
                      <a:lnTo>
                        <a:pt x="0" y="125730"/>
                      </a:lnTo>
                      <a:lnTo>
                        <a:pt x="214313" y="0"/>
                      </a:lnTo>
                      <a:close/>
                    </a:path>
                  </a:pathLst>
                </a:custGeom>
                <a:solidFill>
                  <a:srgbClr val="000000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432" name="Google Shape;1432;p21"/>
                <p:cNvGrpSpPr/>
                <p:nvPr/>
              </p:nvGrpSpPr>
              <p:grpSpPr>
                <a:xfrm>
                  <a:off x="2228788" y="3406139"/>
                  <a:ext cx="566737" cy="586739"/>
                  <a:chOff x="2228788" y="3406139"/>
                  <a:chExt cx="566737" cy="586739"/>
                </a:xfrm>
              </p:grpSpPr>
              <p:grpSp>
                <p:nvGrpSpPr>
                  <p:cNvPr id="1433" name="Google Shape;1433;p21"/>
                  <p:cNvGrpSpPr/>
                  <p:nvPr/>
                </p:nvGrpSpPr>
                <p:grpSpPr>
                  <a:xfrm>
                    <a:off x="2228788" y="3498531"/>
                    <a:ext cx="169545" cy="260985"/>
                    <a:chOff x="2228788" y="3498531"/>
                    <a:chExt cx="169545" cy="260985"/>
                  </a:xfrm>
                </p:grpSpPr>
                <p:sp>
                  <p:nvSpPr>
                    <p:cNvPr id="1434" name="Google Shape;1434;p21"/>
                    <p:cNvSpPr/>
                    <p:nvPr/>
                  </p:nvSpPr>
                  <p:spPr>
                    <a:xfrm>
                      <a:off x="2313560" y="3547109"/>
                      <a:ext cx="84772" cy="212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212407" extrusionOk="0">
                          <a:moveTo>
                            <a:pt x="84773" y="0"/>
                          </a:moveTo>
                          <a:lnTo>
                            <a:pt x="83820" y="162878"/>
                          </a:lnTo>
                          <a:lnTo>
                            <a:pt x="0" y="212407"/>
                          </a:lnTo>
                          <a:lnTo>
                            <a:pt x="0" y="4953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35" name="Google Shape;1435;p21"/>
                    <p:cNvSpPr/>
                    <p:nvPr/>
                  </p:nvSpPr>
                  <p:spPr>
                    <a:xfrm>
                      <a:off x="2228788" y="3547109"/>
                      <a:ext cx="84772" cy="212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212407" extrusionOk="0">
                          <a:moveTo>
                            <a:pt x="84773" y="49530"/>
                          </a:moveTo>
                          <a:lnTo>
                            <a:pt x="84773" y="212407"/>
                          </a:lnTo>
                          <a:lnTo>
                            <a:pt x="0" y="16287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36" name="Google Shape;1436;p21"/>
                    <p:cNvSpPr/>
                    <p:nvPr/>
                  </p:nvSpPr>
                  <p:spPr>
                    <a:xfrm>
                      <a:off x="2228788" y="3498531"/>
                      <a:ext cx="169545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545" h="98107" extrusionOk="0">
                          <a:moveTo>
                            <a:pt x="169545" y="48578"/>
                          </a:moveTo>
                          <a:lnTo>
                            <a:pt x="84773" y="98108"/>
                          </a:lnTo>
                          <a:lnTo>
                            <a:pt x="0" y="48578"/>
                          </a:lnTo>
                          <a:lnTo>
                            <a:pt x="84773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437" name="Google Shape;1437;p21"/>
                  <p:cNvGrpSpPr/>
                  <p:nvPr/>
                </p:nvGrpSpPr>
                <p:grpSpPr>
                  <a:xfrm>
                    <a:off x="2355470" y="3469003"/>
                    <a:ext cx="169545" cy="368617"/>
                    <a:chOff x="2355470" y="3469003"/>
                    <a:chExt cx="169545" cy="368617"/>
                  </a:xfrm>
                </p:grpSpPr>
                <p:sp>
                  <p:nvSpPr>
                    <p:cNvPr id="1438" name="Google Shape;1438;p21"/>
                    <p:cNvSpPr/>
                    <p:nvPr/>
                  </p:nvSpPr>
                  <p:spPr>
                    <a:xfrm>
                      <a:off x="2440242" y="3517581"/>
                      <a:ext cx="84772" cy="320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320039" extrusionOk="0">
                          <a:moveTo>
                            <a:pt x="84773" y="0"/>
                          </a:moveTo>
                          <a:lnTo>
                            <a:pt x="84773" y="271463"/>
                          </a:lnTo>
                          <a:lnTo>
                            <a:pt x="0" y="320040"/>
                          </a:lnTo>
                          <a:lnTo>
                            <a:pt x="953" y="48577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39" name="Google Shape;1439;p21"/>
                    <p:cNvSpPr/>
                    <p:nvPr/>
                  </p:nvSpPr>
                  <p:spPr>
                    <a:xfrm>
                      <a:off x="2355470" y="3517581"/>
                      <a:ext cx="85725" cy="320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320039" extrusionOk="0">
                          <a:moveTo>
                            <a:pt x="85725" y="48577"/>
                          </a:moveTo>
                          <a:lnTo>
                            <a:pt x="84772" y="320040"/>
                          </a:lnTo>
                          <a:lnTo>
                            <a:pt x="0" y="271463"/>
                          </a:lnTo>
                          <a:lnTo>
                            <a:pt x="952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40" name="Google Shape;1440;p21"/>
                    <p:cNvSpPr/>
                    <p:nvPr/>
                  </p:nvSpPr>
                  <p:spPr>
                    <a:xfrm>
                      <a:off x="2356423" y="3469003"/>
                      <a:ext cx="168592" cy="97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92" h="97154" extrusionOk="0">
                          <a:moveTo>
                            <a:pt x="168593" y="48578"/>
                          </a:moveTo>
                          <a:lnTo>
                            <a:pt x="84773" y="97155"/>
                          </a:lnTo>
                          <a:lnTo>
                            <a:pt x="0" y="48578"/>
                          </a:lnTo>
                          <a:lnTo>
                            <a:pt x="838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441" name="Google Shape;1441;p21"/>
                  <p:cNvGrpSpPr/>
                  <p:nvPr/>
                </p:nvGrpSpPr>
                <p:grpSpPr>
                  <a:xfrm>
                    <a:off x="2483105" y="3435666"/>
                    <a:ext cx="169545" cy="478154"/>
                    <a:chOff x="2483105" y="3435666"/>
                    <a:chExt cx="169545" cy="478154"/>
                  </a:xfrm>
                </p:grpSpPr>
                <p:sp>
                  <p:nvSpPr>
                    <p:cNvPr id="1442" name="Google Shape;1442;p21"/>
                    <p:cNvSpPr/>
                    <p:nvPr/>
                  </p:nvSpPr>
                  <p:spPr>
                    <a:xfrm>
                      <a:off x="2567878" y="3485196"/>
                      <a:ext cx="84772" cy="428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428624" extrusionOk="0">
                          <a:moveTo>
                            <a:pt x="84772" y="0"/>
                          </a:moveTo>
                          <a:lnTo>
                            <a:pt x="83820" y="380048"/>
                          </a:lnTo>
                          <a:lnTo>
                            <a:pt x="0" y="428625"/>
                          </a:lnTo>
                          <a:lnTo>
                            <a:pt x="952" y="48577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43" name="Google Shape;1443;p21"/>
                    <p:cNvSpPr/>
                    <p:nvPr/>
                  </p:nvSpPr>
                  <p:spPr>
                    <a:xfrm>
                      <a:off x="2483105" y="3485196"/>
                      <a:ext cx="85725" cy="428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428624" extrusionOk="0">
                          <a:moveTo>
                            <a:pt x="85725" y="48577"/>
                          </a:moveTo>
                          <a:lnTo>
                            <a:pt x="84773" y="428625"/>
                          </a:lnTo>
                          <a:lnTo>
                            <a:pt x="0" y="380048"/>
                          </a:lnTo>
                          <a:lnTo>
                            <a:pt x="953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44" name="Google Shape;1444;p21"/>
                    <p:cNvSpPr/>
                    <p:nvPr/>
                  </p:nvSpPr>
                  <p:spPr>
                    <a:xfrm>
                      <a:off x="2484058" y="3435666"/>
                      <a:ext cx="168592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92" h="98107" extrusionOk="0">
                          <a:moveTo>
                            <a:pt x="168592" y="49530"/>
                          </a:moveTo>
                          <a:lnTo>
                            <a:pt x="84772" y="98108"/>
                          </a:lnTo>
                          <a:lnTo>
                            <a:pt x="0" y="49530"/>
                          </a:lnTo>
                          <a:lnTo>
                            <a:pt x="838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445" name="Google Shape;1445;p21"/>
                  <p:cNvGrpSpPr/>
                  <p:nvPr/>
                </p:nvGrpSpPr>
                <p:grpSpPr>
                  <a:xfrm>
                    <a:off x="2625028" y="3406139"/>
                    <a:ext cx="170497" cy="586739"/>
                    <a:chOff x="2625028" y="3406139"/>
                    <a:chExt cx="170497" cy="586739"/>
                  </a:xfrm>
                </p:grpSpPr>
                <p:sp>
                  <p:nvSpPr>
                    <p:cNvPr id="1446" name="Google Shape;1446;p21"/>
                    <p:cNvSpPr/>
                    <p:nvPr/>
                  </p:nvSpPr>
                  <p:spPr>
                    <a:xfrm>
                      <a:off x="2709800" y="3454716"/>
                      <a:ext cx="85725" cy="538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538162" extrusionOk="0">
                          <a:moveTo>
                            <a:pt x="85725" y="0"/>
                          </a:moveTo>
                          <a:lnTo>
                            <a:pt x="83820" y="488633"/>
                          </a:lnTo>
                          <a:lnTo>
                            <a:pt x="0" y="538163"/>
                          </a:lnTo>
                          <a:lnTo>
                            <a:pt x="952" y="4953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47" name="Google Shape;1447;p21"/>
                    <p:cNvSpPr/>
                    <p:nvPr/>
                  </p:nvSpPr>
                  <p:spPr>
                    <a:xfrm>
                      <a:off x="2625028" y="3454716"/>
                      <a:ext cx="85724" cy="538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4" h="538162" extrusionOk="0">
                          <a:moveTo>
                            <a:pt x="85725" y="49530"/>
                          </a:moveTo>
                          <a:lnTo>
                            <a:pt x="84772" y="538163"/>
                          </a:lnTo>
                          <a:lnTo>
                            <a:pt x="0" y="488633"/>
                          </a:lnTo>
                          <a:lnTo>
                            <a:pt x="952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448" name="Google Shape;1448;p21"/>
                    <p:cNvSpPr/>
                    <p:nvPr/>
                  </p:nvSpPr>
                  <p:spPr>
                    <a:xfrm>
                      <a:off x="2625980" y="3406139"/>
                      <a:ext cx="169544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544" h="98107" extrusionOk="0">
                          <a:moveTo>
                            <a:pt x="169545" y="48578"/>
                          </a:moveTo>
                          <a:lnTo>
                            <a:pt x="84772" y="98108"/>
                          </a:lnTo>
                          <a:lnTo>
                            <a:pt x="0" y="48578"/>
                          </a:lnTo>
                          <a:lnTo>
                            <a:pt x="8477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</p:grpSp>
          </p:grpSp>
          <p:grpSp>
            <p:nvGrpSpPr>
              <p:cNvPr id="1449" name="Google Shape;1449;p21"/>
              <p:cNvGrpSpPr/>
              <p:nvPr/>
            </p:nvGrpSpPr>
            <p:grpSpPr>
              <a:xfrm>
                <a:off x="2207119" y="3548387"/>
                <a:ext cx="311050" cy="582205"/>
                <a:chOff x="2207119" y="3548387"/>
                <a:chExt cx="311050" cy="582205"/>
              </a:xfrm>
            </p:grpSpPr>
            <p:sp>
              <p:nvSpPr>
                <p:cNvPr id="1450" name="Google Shape;1450;p21"/>
                <p:cNvSpPr/>
                <p:nvPr/>
              </p:nvSpPr>
              <p:spPr>
                <a:xfrm>
                  <a:off x="2349749" y="3634615"/>
                  <a:ext cx="64810" cy="158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10" h="158885" extrusionOk="0">
                      <a:moveTo>
                        <a:pt x="46678" y="124"/>
                      </a:moveTo>
                      <a:cubicBezTo>
                        <a:pt x="46678" y="124"/>
                        <a:pt x="65728" y="2029"/>
                        <a:pt x="64776" y="23936"/>
                      </a:cubicBezTo>
                      <a:cubicBezTo>
                        <a:pt x="63823" y="44891"/>
                        <a:pt x="44773" y="136331"/>
                        <a:pt x="21913" y="154429"/>
                      </a:cubicBezTo>
                      <a:cubicBezTo>
                        <a:pt x="-947" y="172526"/>
                        <a:pt x="6" y="129664"/>
                        <a:pt x="6" y="129664"/>
                      </a:cubicBezTo>
                      <a:cubicBezTo>
                        <a:pt x="6" y="129664"/>
                        <a:pt x="14293" y="-4639"/>
                        <a:pt x="46678" y="124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51" name="Google Shape;1451;p21"/>
                <p:cNvSpPr/>
                <p:nvPr/>
              </p:nvSpPr>
              <p:spPr>
                <a:xfrm>
                  <a:off x="2213471" y="3746356"/>
                  <a:ext cx="56274" cy="3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4" h="36537" extrusionOk="0">
                      <a:moveTo>
                        <a:pt x="56274" y="35068"/>
                      </a:moveTo>
                      <a:cubicBezTo>
                        <a:pt x="56274" y="35068"/>
                        <a:pt x="30557" y="39830"/>
                        <a:pt x="13412" y="32210"/>
                      </a:cubicBezTo>
                      <a:cubicBezTo>
                        <a:pt x="-3733" y="24590"/>
                        <a:pt x="77" y="24590"/>
                        <a:pt x="1029" y="21733"/>
                      </a:cubicBezTo>
                      <a:cubicBezTo>
                        <a:pt x="3887" y="16018"/>
                        <a:pt x="26747" y="17923"/>
                        <a:pt x="31509" y="16018"/>
                      </a:cubicBezTo>
                      <a:cubicBezTo>
                        <a:pt x="35319" y="15065"/>
                        <a:pt x="27699" y="11255"/>
                        <a:pt x="25794" y="8398"/>
                      </a:cubicBezTo>
                      <a:cubicBezTo>
                        <a:pt x="23889" y="5540"/>
                        <a:pt x="20079" y="1730"/>
                        <a:pt x="21032" y="778"/>
                      </a:cubicBezTo>
                      <a:cubicBezTo>
                        <a:pt x="21984" y="-175"/>
                        <a:pt x="25794" y="-1127"/>
                        <a:pt x="32462" y="3635"/>
                      </a:cubicBezTo>
                      <a:cubicBezTo>
                        <a:pt x="39129" y="8398"/>
                        <a:pt x="55322" y="16018"/>
                        <a:pt x="55322" y="16018"/>
                      </a:cubicBezTo>
                      <a:lnTo>
                        <a:pt x="56274" y="35068"/>
                      </a:ln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52" name="Google Shape;1452;p21"/>
                <p:cNvSpPr/>
                <p:nvPr/>
              </p:nvSpPr>
              <p:spPr>
                <a:xfrm>
                  <a:off x="2263078" y="3750944"/>
                  <a:ext cx="111617" cy="4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17" h="43934" extrusionOk="0">
                      <a:moveTo>
                        <a:pt x="2857" y="9525"/>
                      </a:moveTo>
                      <a:cubicBezTo>
                        <a:pt x="2857" y="9525"/>
                        <a:pt x="3810" y="14288"/>
                        <a:pt x="3810" y="20955"/>
                      </a:cubicBezTo>
                      <a:cubicBezTo>
                        <a:pt x="3810" y="28575"/>
                        <a:pt x="0" y="34290"/>
                        <a:pt x="0" y="34290"/>
                      </a:cubicBezTo>
                      <a:cubicBezTo>
                        <a:pt x="0" y="34290"/>
                        <a:pt x="83820" y="51435"/>
                        <a:pt x="104775" y="40005"/>
                      </a:cubicBezTo>
                      <a:cubicBezTo>
                        <a:pt x="104775" y="40005"/>
                        <a:pt x="125730" y="8572"/>
                        <a:pt x="94297" y="0"/>
                      </a:cubicBezTo>
                      <a:lnTo>
                        <a:pt x="2857" y="9525"/>
                      </a:ln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53" name="Google Shape;1453;p21"/>
                <p:cNvSpPr/>
                <p:nvPr/>
              </p:nvSpPr>
              <p:spPr>
                <a:xfrm>
                  <a:off x="2263078" y="3649026"/>
                  <a:ext cx="151447" cy="14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7" h="146129" extrusionOk="0">
                      <a:moveTo>
                        <a:pt x="99060" y="144780"/>
                      </a:moveTo>
                      <a:cubicBezTo>
                        <a:pt x="100965" y="144780"/>
                        <a:pt x="102870" y="143827"/>
                        <a:pt x="105727" y="142875"/>
                      </a:cubicBezTo>
                      <a:cubicBezTo>
                        <a:pt x="105727" y="142875"/>
                        <a:pt x="105727" y="142875"/>
                        <a:pt x="105727" y="142875"/>
                      </a:cubicBezTo>
                      <a:cubicBezTo>
                        <a:pt x="105727" y="142875"/>
                        <a:pt x="105727" y="142875"/>
                        <a:pt x="105727" y="142875"/>
                      </a:cubicBezTo>
                      <a:cubicBezTo>
                        <a:pt x="106680" y="141923"/>
                        <a:pt x="107632" y="141923"/>
                        <a:pt x="108585" y="140970"/>
                      </a:cubicBezTo>
                      <a:cubicBezTo>
                        <a:pt x="131445" y="122873"/>
                        <a:pt x="150495" y="31432"/>
                        <a:pt x="151447" y="10478"/>
                      </a:cubicBezTo>
                      <a:cubicBezTo>
                        <a:pt x="151447" y="6668"/>
                        <a:pt x="150495" y="2857"/>
                        <a:pt x="149543" y="0"/>
                      </a:cubicBezTo>
                      <a:cubicBezTo>
                        <a:pt x="142875" y="23813"/>
                        <a:pt x="110490" y="131445"/>
                        <a:pt x="100965" y="133350"/>
                      </a:cubicBezTo>
                      <a:cubicBezTo>
                        <a:pt x="92393" y="135255"/>
                        <a:pt x="26670" y="131445"/>
                        <a:pt x="2857" y="129540"/>
                      </a:cubicBezTo>
                      <a:cubicBezTo>
                        <a:pt x="1905" y="133350"/>
                        <a:pt x="0" y="136208"/>
                        <a:pt x="0" y="136208"/>
                      </a:cubicBezTo>
                      <a:cubicBezTo>
                        <a:pt x="0" y="136208"/>
                        <a:pt x="70485" y="150495"/>
                        <a:pt x="99060" y="144780"/>
                      </a:cubicBezTo>
                      <a:close/>
                    </a:path>
                  </a:pathLst>
                </a:custGeom>
                <a:solidFill>
                  <a:srgbClr val="A3C1C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454" name="Google Shape;1454;p21"/>
                <p:cNvGrpSpPr/>
                <p:nvPr/>
              </p:nvGrpSpPr>
              <p:grpSpPr>
                <a:xfrm>
                  <a:off x="2207119" y="3809046"/>
                  <a:ext cx="289846" cy="321546"/>
                  <a:chOff x="2207119" y="3809046"/>
                  <a:chExt cx="289846" cy="321546"/>
                </a:xfrm>
              </p:grpSpPr>
              <p:sp>
                <p:nvSpPr>
                  <p:cNvPr id="1455" name="Google Shape;1455;p21"/>
                  <p:cNvSpPr/>
                  <p:nvPr/>
                </p:nvSpPr>
                <p:spPr>
                  <a:xfrm>
                    <a:off x="2207119" y="4040503"/>
                    <a:ext cx="95995" cy="6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95" h="60561" extrusionOk="0">
                        <a:moveTo>
                          <a:pt x="95011" y="9525"/>
                        </a:moveTo>
                        <a:cubicBezTo>
                          <a:pt x="95011" y="9525"/>
                          <a:pt x="99774" y="26670"/>
                          <a:pt x="88344" y="30480"/>
                        </a:cubicBezTo>
                        <a:cubicBezTo>
                          <a:pt x="76914" y="34290"/>
                          <a:pt x="67389" y="40005"/>
                          <a:pt x="62626" y="42863"/>
                        </a:cubicBezTo>
                        <a:cubicBezTo>
                          <a:pt x="57864" y="46673"/>
                          <a:pt x="7381" y="67627"/>
                          <a:pt x="1666" y="58102"/>
                        </a:cubicBezTo>
                        <a:cubicBezTo>
                          <a:pt x="-5001" y="47625"/>
                          <a:pt x="10239" y="36195"/>
                          <a:pt x="14049" y="33338"/>
                        </a:cubicBezTo>
                        <a:cubicBezTo>
                          <a:pt x="17859" y="29527"/>
                          <a:pt x="52149" y="0"/>
                          <a:pt x="52149" y="0"/>
                        </a:cubicBezTo>
                        <a:lnTo>
                          <a:pt x="95011" y="9525"/>
                        </a:lnTo>
                        <a:close/>
                      </a:path>
                    </a:pathLst>
                  </a:custGeom>
                  <a:solidFill>
                    <a:srgbClr val="11111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56" name="Google Shape;1456;p21"/>
                  <p:cNvSpPr/>
                  <p:nvPr/>
                </p:nvSpPr>
                <p:spPr>
                  <a:xfrm>
                    <a:off x="2248076" y="4070031"/>
                    <a:ext cx="95995" cy="6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95" h="60561" extrusionOk="0">
                        <a:moveTo>
                          <a:pt x="95011" y="9525"/>
                        </a:moveTo>
                        <a:cubicBezTo>
                          <a:pt x="95011" y="9525"/>
                          <a:pt x="99774" y="26670"/>
                          <a:pt x="88344" y="30480"/>
                        </a:cubicBezTo>
                        <a:cubicBezTo>
                          <a:pt x="76914" y="34290"/>
                          <a:pt x="67389" y="40005"/>
                          <a:pt x="62626" y="42863"/>
                        </a:cubicBezTo>
                        <a:cubicBezTo>
                          <a:pt x="57864" y="46673"/>
                          <a:pt x="7381" y="67628"/>
                          <a:pt x="1666" y="58103"/>
                        </a:cubicBezTo>
                        <a:cubicBezTo>
                          <a:pt x="-5001" y="47625"/>
                          <a:pt x="10239" y="36195"/>
                          <a:pt x="14049" y="33338"/>
                        </a:cubicBezTo>
                        <a:cubicBezTo>
                          <a:pt x="17859" y="29528"/>
                          <a:pt x="52149" y="0"/>
                          <a:pt x="52149" y="0"/>
                        </a:cubicBezTo>
                        <a:lnTo>
                          <a:pt x="95011" y="9525"/>
                        </a:lnTo>
                        <a:close/>
                      </a:path>
                    </a:pathLst>
                  </a:custGeom>
                  <a:solidFill>
                    <a:srgbClr val="11111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57" name="Google Shape;1457;p21"/>
                  <p:cNvSpPr/>
                  <p:nvPr/>
                </p:nvSpPr>
                <p:spPr>
                  <a:xfrm>
                    <a:off x="2255352" y="3809046"/>
                    <a:ext cx="161690" cy="241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90" h="241951" extrusionOk="0">
                        <a:moveTo>
                          <a:pt x="130598" y="0"/>
                        </a:moveTo>
                        <a:cubicBezTo>
                          <a:pt x="130598" y="0"/>
                          <a:pt x="6773" y="78105"/>
                          <a:pt x="2963" y="98107"/>
                        </a:cubicBezTo>
                        <a:cubicBezTo>
                          <a:pt x="-847" y="118110"/>
                          <a:pt x="106" y="234315"/>
                          <a:pt x="106" y="234315"/>
                        </a:cubicBezTo>
                        <a:cubicBezTo>
                          <a:pt x="106" y="234315"/>
                          <a:pt x="31538" y="247650"/>
                          <a:pt x="46778" y="239078"/>
                        </a:cubicBezTo>
                        <a:lnTo>
                          <a:pt x="59161" y="129540"/>
                        </a:lnTo>
                        <a:cubicBezTo>
                          <a:pt x="59161" y="129540"/>
                          <a:pt x="156316" y="57150"/>
                          <a:pt x="161078" y="55245"/>
                        </a:cubicBezTo>
                        <a:cubicBezTo>
                          <a:pt x="166793" y="52388"/>
                          <a:pt x="130598" y="0"/>
                          <a:pt x="130598" y="0"/>
                        </a:cubicBezTo>
                        <a:close/>
                      </a:path>
                    </a:pathLst>
                  </a:custGeom>
                  <a:solidFill>
                    <a:srgbClr val="9CBC3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58" name="Google Shape;1458;p21"/>
                  <p:cNvSpPr/>
                  <p:nvPr/>
                </p:nvSpPr>
                <p:spPr>
                  <a:xfrm>
                    <a:off x="2274507" y="3840478"/>
                    <a:ext cx="143589" cy="209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89" h="209311" extrusionOk="0">
                        <a:moveTo>
                          <a:pt x="142875" y="22860"/>
                        </a:moveTo>
                        <a:cubicBezTo>
                          <a:pt x="138113" y="25718"/>
                          <a:pt x="40958" y="97155"/>
                          <a:pt x="40958" y="97155"/>
                        </a:cubicBezTo>
                        <a:lnTo>
                          <a:pt x="28575" y="206693"/>
                        </a:lnTo>
                        <a:cubicBezTo>
                          <a:pt x="20955" y="210502"/>
                          <a:pt x="9525" y="209550"/>
                          <a:pt x="0" y="207645"/>
                        </a:cubicBezTo>
                        <a:cubicBezTo>
                          <a:pt x="4763" y="174308"/>
                          <a:pt x="14288" y="100965"/>
                          <a:pt x="18097" y="81915"/>
                        </a:cubicBezTo>
                        <a:cubicBezTo>
                          <a:pt x="22860" y="57150"/>
                          <a:pt x="122873" y="0"/>
                          <a:pt x="122873" y="0"/>
                        </a:cubicBezTo>
                        <a:lnTo>
                          <a:pt x="142875" y="19050"/>
                        </a:lnTo>
                        <a:cubicBezTo>
                          <a:pt x="143828" y="21908"/>
                          <a:pt x="143828" y="22860"/>
                          <a:pt x="142875" y="22860"/>
                        </a:cubicBezTo>
                        <a:close/>
                      </a:path>
                    </a:pathLst>
                  </a:custGeom>
                  <a:solidFill>
                    <a:srgbClr val="779F2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59" name="Google Shape;1459;p21"/>
                  <p:cNvSpPr/>
                  <p:nvPr/>
                </p:nvSpPr>
                <p:spPr>
                  <a:xfrm>
                    <a:off x="2292605" y="3811903"/>
                    <a:ext cx="204360" cy="2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360" h="270539" extrusionOk="0">
                        <a:moveTo>
                          <a:pt x="93345" y="0"/>
                        </a:moveTo>
                        <a:cubicBezTo>
                          <a:pt x="93345" y="0"/>
                          <a:pt x="107632" y="42863"/>
                          <a:pt x="115253" y="51435"/>
                        </a:cubicBezTo>
                        <a:cubicBezTo>
                          <a:pt x="115253" y="51435"/>
                          <a:pt x="16193" y="103823"/>
                          <a:pt x="11430" y="129540"/>
                        </a:cubicBezTo>
                        <a:cubicBezTo>
                          <a:pt x="6668" y="155258"/>
                          <a:pt x="0" y="262890"/>
                          <a:pt x="0" y="262890"/>
                        </a:cubicBezTo>
                        <a:cubicBezTo>
                          <a:pt x="0" y="262890"/>
                          <a:pt x="21908" y="277178"/>
                          <a:pt x="52388" y="266700"/>
                        </a:cubicBezTo>
                        <a:cubicBezTo>
                          <a:pt x="52388" y="266700"/>
                          <a:pt x="63818" y="183833"/>
                          <a:pt x="64770" y="149543"/>
                        </a:cubicBezTo>
                        <a:cubicBezTo>
                          <a:pt x="64770" y="149543"/>
                          <a:pt x="214313" y="109538"/>
                          <a:pt x="203835" y="27623"/>
                        </a:cubicBezTo>
                        <a:cubicBezTo>
                          <a:pt x="202883" y="28575"/>
                          <a:pt x="145733" y="51435"/>
                          <a:pt x="93345" y="0"/>
                        </a:cubicBezTo>
                        <a:close/>
                      </a:path>
                    </a:pathLst>
                  </a:custGeom>
                  <a:solidFill>
                    <a:srgbClr val="9CBC3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60" name="Google Shape;1460;p21"/>
                  <p:cNvSpPr/>
                  <p:nvPr/>
                </p:nvSpPr>
                <p:spPr>
                  <a:xfrm>
                    <a:off x="2329753" y="3845241"/>
                    <a:ext cx="165899" cy="2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99" h="238125" extrusionOk="0">
                        <a:moveTo>
                          <a:pt x="26670" y="117158"/>
                        </a:moveTo>
                        <a:cubicBezTo>
                          <a:pt x="25718" y="150495"/>
                          <a:pt x="14288" y="234315"/>
                          <a:pt x="14288" y="234315"/>
                        </a:cubicBezTo>
                        <a:cubicBezTo>
                          <a:pt x="9525" y="236220"/>
                          <a:pt x="4763" y="237173"/>
                          <a:pt x="0" y="238125"/>
                        </a:cubicBezTo>
                        <a:cubicBezTo>
                          <a:pt x="952" y="224790"/>
                          <a:pt x="1905" y="207645"/>
                          <a:pt x="2857" y="185738"/>
                        </a:cubicBezTo>
                        <a:cubicBezTo>
                          <a:pt x="7620" y="101918"/>
                          <a:pt x="20955" y="102870"/>
                          <a:pt x="20955" y="102870"/>
                        </a:cubicBezTo>
                        <a:cubicBezTo>
                          <a:pt x="116205" y="60008"/>
                          <a:pt x="135255" y="19050"/>
                          <a:pt x="135255" y="19050"/>
                        </a:cubicBezTo>
                        <a:lnTo>
                          <a:pt x="165735" y="0"/>
                        </a:lnTo>
                        <a:cubicBezTo>
                          <a:pt x="171450" y="79058"/>
                          <a:pt x="26670" y="117158"/>
                          <a:pt x="26670" y="117158"/>
                        </a:cubicBezTo>
                        <a:close/>
                      </a:path>
                    </a:pathLst>
                  </a:custGeom>
                  <a:solidFill>
                    <a:srgbClr val="779F2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461" name="Google Shape;1461;p21"/>
                <p:cNvSpPr/>
                <p:nvPr/>
              </p:nvSpPr>
              <p:spPr>
                <a:xfrm>
                  <a:off x="2370675" y="3632834"/>
                  <a:ext cx="132882" cy="23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82" h="239218" extrusionOk="0">
                      <a:moveTo>
                        <a:pt x="79093" y="9525"/>
                      </a:moveTo>
                      <a:cubicBezTo>
                        <a:pt x="79093" y="9525"/>
                        <a:pt x="126718" y="33337"/>
                        <a:pt x="127670" y="37148"/>
                      </a:cubicBezTo>
                      <a:cubicBezTo>
                        <a:pt x="128623" y="40958"/>
                        <a:pt x="141005" y="49530"/>
                        <a:pt x="123860" y="91440"/>
                      </a:cubicBezTo>
                      <a:cubicBezTo>
                        <a:pt x="123860" y="91440"/>
                        <a:pt x="100048" y="136207"/>
                        <a:pt x="112430" y="181928"/>
                      </a:cubicBezTo>
                      <a:cubicBezTo>
                        <a:pt x="119098" y="207645"/>
                        <a:pt x="125765" y="221932"/>
                        <a:pt x="125765" y="221932"/>
                      </a:cubicBezTo>
                      <a:cubicBezTo>
                        <a:pt x="125765" y="221932"/>
                        <a:pt x="104810" y="253365"/>
                        <a:pt x="45755" y="231457"/>
                      </a:cubicBezTo>
                      <a:cubicBezTo>
                        <a:pt x="33373" y="226695"/>
                        <a:pt x="13370" y="210503"/>
                        <a:pt x="7655" y="198120"/>
                      </a:cubicBezTo>
                      <a:cubicBezTo>
                        <a:pt x="7655" y="198120"/>
                        <a:pt x="13370" y="160020"/>
                        <a:pt x="5750" y="114300"/>
                      </a:cubicBezTo>
                      <a:cubicBezTo>
                        <a:pt x="-1870" y="68580"/>
                        <a:pt x="-5680" y="9525"/>
                        <a:pt x="19085" y="1905"/>
                      </a:cubicBezTo>
                      <a:cubicBezTo>
                        <a:pt x="19085" y="1905"/>
                        <a:pt x="25753" y="-5715"/>
                        <a:pt x="79093" y="9525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62" name="Google Shape;1462;p21"/>
                <p:cNvSpPr/>
                <p:nvPr/>
              </p:nvSpPr>
              <p:spPr>
                <a:xfrm>
                  <a:off x="2370426" y="3658551"/>
                  <a:ext cx="74358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58" h="210502" extrusionOk="0">
                      <a:moveTo>
                        <a:pt x="5999" y="87630"/>
                      </a:moveTo>
                      <a:cubicBezTo>
                        <a:pt x="13619" y="132398"/>
                        <a:pt x="7904" y="171450"/>
                        <a:pt x="7904" y="171450"/>
                      </a:cubicBezTo>
                      <a:cubicBezTo>
                        <a:pt x="13619" y="184785"/>
                        <a:pt x="33621" y="200977"/>
                        <a:pt x="46004" y="204788"/>
                      </a:cubicBezTo>
                      <a:cubicBezTo>
                        <a:pt x="52671" y="207645"/>
                        <a:pt x="58386" y="208598"/>
                        <a:pt x="64101" y="210502"/>
                      </a:cubicBezTo>
                      <a:cubicBezTo>
                        <a:pt x="61244" y="203835"/>
                        <a:pt x="57434" y="193358"/>
                        <a:pt x="53624" y="177165"/>
                      </a:cubicBezTo>
                      <a:cubicBezTo>
                        <a:pt x="42194" y="132398"/>
                        <a:pt x="65054" y="86677"/>
                        <a:pt x="65054" y="86677"/>
                      </a:cubicBezTo>
                      <a:cubicBezTo>
                        <a:pt x="82199" y="44768"/>
                        <a:pt x="70769" y="36195"/>
                        <a:pt x="68864" y="32385"/>
                      </a:cubicBezTo>
                      <a:cubicBezTo>
                        <a:pt x="67911" y="28575"/>
                        <a:pt x="20286" y="4763"/>
                        <a:pt x="20286" y="4763"/>
                      </a:cubicBezTo>
                      <a:cubicBezTo>
                        <a:pt x="13619" y="2857"/>
                        <a:pt x="7904" y="953"/>
                        <a:pt x="2189" y="0"/>
                      </a:cubicBezTo>
                      <a:cubicBezTo>
                        <a:pt x="-2574" y="22860"/>
                        <a:pt x="1236" y="58102"/>
                        <a:pt x="5999" y="87630"/>
                      </a:cubicBezTo>
                      <a:close/>
                    </a:path>
                  </a:pathLst>
                </a:custGeom>
                <a:solidFill>
                  <a:srgbClr val="CAE0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63" name="Google Shape;1463;p21"/>
                <p:cNvSpPr/>
                <p:nvPr/>
              </p:nvSpPr>
              <p:spPr>
                <a:xfrm>
                  <a:off x="2395915" y="3628071"/>
                  <a:ext cx="37659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59" h="52387" extrusionOk="0">
                      <a:moveTo>
                        <a:pt x="37660" y="0"/>
                      </a:moveTo>
                      <a:cubicBezTo>
                        <a:pt x="37660" y="0"/>
                        <a:pt x="3370" y="18098"/>
                        <a:pt x="18610" y="43815"/>
                      </a:cubicBezTo>
                      <a:lnTo>
                        <a:pt x="2417" y="52388"/>
                      </a:lnTo>
                      <a:cubicBezTo>
                        <a:pt x="2417" y="52388"/>
                        <a:pt x="-13775" y="7620"/>
                        <a:pt x="37660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64" name="Google Shape;1464;p21"/>
                <p:cNvSpPr/>
                <p:nvPr/>
              </p:nvSpPr>
              <p:spPr>
                <a:xfrm>
                  <a:off x="2402813" y="3609973"/>
                  <a:ext cx="52669" cy="63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69" h="63851" extrusionOk="0">
                      <a:moveTo>
                        <a:pt x="52669" y="0"/>
                      </a:moveTo>
                      <a:cubicBezTo>
                        <a:pt x="52669" y="0"/>
                        <a:pt x="38382" y="21908"/>
                        <a:pt x="49812" y="37147"/>
                      </a:cubicBezTo>
                      <a:cubicBezTo>
                        <a:pt x="56479" y="45720"/>
                        <a:pt x="41239" y="64770"/>
                        <a:pt x="15522" y="63818"/>
                      </a:cubicBezTo>
                      <a:cubicBezTo>
                        <a:pt x="15522" y="63818"/>
                        <a:pt x="4092" y="60960"/>
                        <a:pt x="5044" y="57150"/>
                      </a:cubicBezTo>
                      <a:cubicBezTo>
                        <a:pt x="7902" y="47625"/>
                        <a:pt x="4092" y="41910"/>
                        <a:pt x="282" y="35243"/>
                      </a:cubicBezTo>
                      <a:cubicBezTo>
                        <a:pt x="-4481" y="26670"/>
                        <a:pt x="52669" y="0"/>
                        <a:pt x="52669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65" name="Google Shape;1465;p21"/>
                <p:cNvSpPr/>
                <p:nvPr/>
              </p:nvSpPr>
              <p:spPr>
                <a:xfrm>
                  <a:off x="2425003" y="3611879"/>
                  <a:ext cx="2857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38100" extrusionOk="0">
                      <a:moveTo>
                        <a:pt x="27622" y="34290"/>
                      </a:moveTo>
                      <a:cubicBezTo>
                        <a:pt x="28575" y="35242"/>
                        <a:pt x="28575" y="36195"/>
                        <a:pt x="28575" y="38100"/>
                      </a:cubicBezTo>
                      <a:cubicBezTo>
                        <a:pt x="19050" y="28575"/>
                        <a:pt x="0" y="27622"/>
                        <a:pt x="0" y="27622"/>
                      </a:cubicBezTo>
                      <a:lnTo>
                        <a:pt x="24765" y="953"/>
                      </a:lnTo>
                      <a:cubicBezTo>
                        <a:pt x="25718" y="953"/>
                        <a:pt x="26670" y="0"/>
                        <a:pt x="27622" y="0"/>
                      </a:cubicBezTo>
                      <a:lnTo>
                        <a:pt x="28575" y="2857"/>
                      </a:lnTo>
                      <a:cubicBezTo>
                        <a:pt x="24765" y="8572"/>
                        <a:pt x="19050" y="23813"/>
                        <a:pt x="27622" y="34290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66" name="Google Shape;1466;p21"/>
                <p:cNvSpPr/>
                <p:nvPr/>
              </p:nvSpPr>
              <p:spPr>
                <a:xfrm>
                  <a:off x="2402915" y="3634739"/>
                  <a:ext cx="20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5" h="38100" extrusionOk="0">
                      <a:moveTo>
                        <a:pt x="4943" y="31432"/>
                      </a:moveTo>
                      <a:cubicBezTo>
                        <a:pt x="7800" y="16193"/>
                        <a:pt x="3990" y="16193"/>
                        <a:pt x="181" y="9525"/>
                      </a:cubicBezTo>
                      <a:cubicBezTo>
                        <a:pt x="-772" y="7620"/>
                        <a:pt x="2085" y="3810"/>
                        <a:pt x="7800" y="0"/>
                      </a:cubicBezTo>
                      <a:cubicBezTo>
                        <a:pt x="8753" y="953"/>
                        <a:pt x="10658" y="2857"/>
                        <a:pt x="11610" y="4763"/>
                      </a:cubicBezTo>
                      <a:cubicBezTo>
                        <a:pt x="21135" y="20003"/>
                        <a:pt x="21135" y="32385"/>
                        <a:pt x="20183" y="38100"/>
                      </a:cubicBezTo>
                      <a:cubicBezTo>
                        <a:pt x="18278" y="38100"/>
                        <a:pt x="16373" y="38100"/>
                        <a:pt x="14468" y="38100"/>
                      </a:cubicBezTo>
                      <a:cubicBezTo>
                        <a:pt x="12563" y="37147"/>
                        <a:pt x="3990" y="35243"/>
                        <a:pt x="4943" y="31432"/>
                      </a:cubicBezTo>
                      <a:close/>
                    </a:path>
                  </a:pathLst>
                </a:custGeom>
                <a:solidFill>
                  <a:srgbClr val="F2B78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467" name="Google Shape;1467;p21"/>
                <p:cNvGrpSpPr/>
                <p:nvPr/>
              </p:nvGrpSpPr>
              <p:grpSpPr>
                <a:xfrm>
                  <a:off x="2385950" y="3548387"/>
                  <a:ext cx="78762" cy="102398"/>
                  <a:chOff x="2385950" y="3548387"/>
                  <a:chExt cx="78762" cy="102398"/>
                </a:xfrm>
              </p:grpSpPr>
              <p:sp>
                <p:nvSpPr>
                  <p:cNvPr id="1468" name="Google Shape;1468;p21"/>
                  <p:cNvSpPr/>
                  <p:nvPr/>
                </p:nvSpPr>
                <p:spPr>
                  <a:xfrm>
                    <a:off x="2387626" y="3550093"/>
                    <a:ext cx="75324" cy="1006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4" h="100692" extrusionOk="0">
                        <a:moveTo>
                          <a:pt x="73572" y="47498"/>
                        </a:moveTo>
                        <a:cubicBezTo>
                          <a:pt x="73572" y="47498"/>
                          <a:pt x="66904" y="76073"/>
                          <a:pt x="46902" y="89408"/>
                        </a:cubicBezTo>
                        <a:cubicBezTo>
                          <a:pt x="28804" y="100838"/>
                          <a:pt x="8802" y="108458"/>
                          <a:pt x="4992" y="87503"/>
                        </a:cubicBezTo>
                        <a:cubicBezTo>
                          <a:pt x="2134" y="70358"/>
                          <a:pt x="-6438" y="27496"/>
                          <a:pt x="8802" y="18923"/>
                        </a:cubicBezTo>
                        <a:cubicBezTo>
                          <a:pt x="27852" y="7493"/>
                          <a:pt x="34519" y="-5842"/>
                          <a:pt x="57379" y="2731"/>
                        </a:cubicBezTo>
                        <a:cubicBezTo>
                          <a:pt x="56427" y="2731"/>
                          <a:pt x="82144" y="14161"/>
                          <a:pt x="73572" y="47498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69" name="Google Shape;1469;p21"/>
                  <p:cNvSpPr/>
                  <p:nvPr/>
                </p:nvSpPr>
                <p:spPr>
                  <a:xfrm>
                    <a:off x="2390712" y="3561396"/>
                    <a:ext cx="72063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63" h="87630" extrusionOk="0">
                        <a:moveTo>
                          <a:pt x="70485" y="36195"/>
                        </a:moveTo>
                        <a:cubicBezTo>
                          <a:pt x="70485" y="36195"/>
                          <a:pt x="68580" y="60960"/>
                          <a:pt x="44768" y="79058"/>
                        </a:cubicBezTo>
                        <a:cubicBezTo>
                          <a:pt x="40005" y="82868"/>
                          <a:pt x="33338" y="85725"/>
                          <a:pt x="27623" y="87630"/>
                        </a:cubicBezTo>
                        <a:cubicBezTo>
                          <a:pt x="37148" y="80963"/>
                          <a:pt x="38100" y="79058"/>
                          <a:pt x="44768" y="70485"/>
                        </a:cubicBezTo>
                        <a:cubicBezTo>
                          <a:pt x="52388" y="61913"/>
                          <a:pt x="34290" y="65723"/>
                          <a:pt x="46673" y="43815"/>
                        </a:cubicBezTo>
                        <a:cubicBezTo>
                          <a:pt x="50483" y="36195"/>
                          <a:pt x="30480" y="45720"/>
                          <a:pt x="25718" y="45720"/>
                        </a:cubicBezTo>
                        <a:cubicBezTo>
                          <a:pt x="-1905" y="44768"/>
                          <a:pt x="953" y="29528"/>
                          <a:pt x="0" y="22860"/>
                        </a:cubicBezTo>
                        <a:cubicBezTo>
                          <a:pt x="953" y="20003"/>
                          <a:pt x="953" y="17145"/>
                          <a:pt x="1905" y="15240"/>
                        </a:cubicBezTo>
                        <a:lnTo>
                          <a:pt x="4763" y="10478"/>
                        </a:lnTo>
                        <a:cubicBezTo>
                          <a:pt x="4763" y="10478"/>
                          <a:pt x="5715" y="9525"/>
                          <a:pt x="5715" y="9525"/>
                        </a:cubicBezTo>
                        <a:cubicBezTo>
                          <a:pt x="8573" y="5715"/>
                          <a:pt x="11430" y="2858"/>
                          <a:pt x="14288" y="0"/>
                        </a:cubicBezTo>
                        <a:cubicBezTo>
                          <a:pt x="25718" y="0"/>
                          <a:pt x="59055" y="953"/>
                          <a:pt x="60008" y="953"/>
                        </a:cubicBezTo>
                        <a:cubicBezTo>
                          <a:pt x="60008" y="953"/>
                          <a:pt x="65723" y="8573"/>
                          <a:pt x="71438" y="16193"/>
                        </a:cubicBezTo>
                        <a:cubicBezTo>
                          <a:pt x="72390" y="20955"/>
                          <a:pt x="72390" y="27623"/>
                          <a:pt x="70485" y="36195"/>
                        </a:cubicBezTo>
                        <a:close/>
                      </a:path>
                    </a:pathLst>
                  </a:custGeom>
                  <a:solidFill>
                    <a:srgbClr val="E6A37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70" name="Google Shape;1470;p21"/>
                  <p:cNvSpPr/>
                  <p:nvPr/>
                </p:nvSpPr>
                <p:spPr>
                  <a:xfrm>
                    <a:off x="2385950" y="3548387"/>
                    <a:ext cx="78762" cy="76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62" h="76826" extrusionOk="0">
                        <a:moveTo>
                          <a:pt x="62865" y="76826"/>
                        </a:moveTo>
                        <a:cubicBezTo>
                          <a:pt x="62865" y="76826"/>
                          <a:pt x="84772" y="56824"/>
                          <a:pt x="77153" y="27296"/>
                        </a:cubicBezTo>
                        <a:cubicBezTo>
                          <a:pt x="77153" y="27296"/>
                          <a:pt x="73342" y="3484"/>
                          <a:pt x="46672" y="626"/>
                        </a:cubicBezTo>
                        <a:cubicBezTo>
                          <a:pt x="34290" y="-1279"/>
                          <a:pt x="10477" y="-326"/>
                          <a:pt x="952" y="25391"/>
                        </a:cubicBezTo>
                        <a:cubicBezTo>
                          <a:pt x="-1905" y="33011"/>
                          <a:pt x="0" y="50156"/>
                          <a:pt x="30480" y="42536"/>
                        </a:cubicBezTo>
                        <a:cubicBezTo>
                          <a:pt x="35242" y="41584"/>
                          <a:pt x="46672" y="39679"/>
                          <a:pt x="50483" y="43489"/>
                        </a:cubicBezTo>
                        <a:cubicBezTo>
                          <a:pt x="54292" y="47299"/>
                          <a:pt x="55245" y="53966"/>
                          <a:pt x="53340" y="59681"/>
                        </a:cubicBezTo>
                        <a:cubicBezTo>
                          <a:pt x="51435" y="64444"/>
                          <a:pt x="56197" y="65396"/>
                          <a:pt x="57150" y="64444"/>
                        </a:cubicBezTo>
                        <a:cubicBezTo>
                          <a:pt x="58103" y="63491"/>
                          <a:pt x="63817" y="48251"/>
                          <a:pt x="69533" y="53966"/>
                        </a:cubicBezTo>
                        <a:cubicBezTo>
                          <a:pt x="75247" y="59681"/>
                          <a:pt x="63817" y="75874"/>
                          <a:pt x="62865" y="76826"/>
                        </a:cubicBezTo>
                        <a:close/>
                      </a:path>
                    </a:pathLst>
                  </a:custGeom>
                  <a:solidFill>
                    <a:srgbClr val="341C0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71" name="Google Shape;1471;p21"/>
                  <p:cNvSpPr/>
                  <p:nvPr/>
                </p:nvSpPr>
                <p:spPr>
                  <a:xfrm>
                    <a:off x="2416430" y="3559491"/>
                    <a:ext cx="48282" cy="65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82" h="65722" extrusionOk="0">
                        <a:moveTo>
                          <a:pt x="32385" y="65723"/>
                        </a:moveTo>
                        <a:cubicBezTo>
                          <a:pt x="33338" y="64770"/>
                          <a:pt x="43815" y="48578"/>
                          <a:pt x="39053" y="43815"/>
                        </a:cubicBezTo>
                        <a:cubicBezTo>
                          <a:pt x="33338" y="38100"/>
                          <a:pt x="27623" y="53340"/>
                          <a:pt x="26670" y="54292"/>
                        </a:cubicBezTo>
                        <a:cubicBezTo>
                          <a:pt x="25718" y="55245"/>
                          <a:pt x="20955" y="55245"/>
                          <a:pt x="22860" y="49530"/>
                        </a:cubicBezTo>
                        <a:cubicBezTo>
                          <a:pt x="24765" y="43815"/>
                          <a:pt x="24765" y="36195"/>
                          <a:pt x="20003" y="33338"/>
                        </a:cubicBezTo>
                        <a:cubicBezTo>
                          <a:pt x="16193" y="29528"/>
                          <a:pt x="5715" y="31432"/>
                          <a:pt x="0" y="32385"/>
                        </a:cubicBezTo>
                        <a:cubicBezTo>
                          <a:pt x="4763" y="29528"/>
                          <a:pt x="15240" y="27622"/>
                          <a:pt x="19050" y="19050"/>
                        </a:cubicBezTo>
                        <a:cubicBezTo>
                          <a:pt x="23813" y="7620"/>
                          <a:pt x="30480" y="2857"/>
                          <a:pt x="37148" y="0"/>
                        </a:cubicBezTo>
                        <a:cubicBezTo>
                          <a:pt x="44768" y="7620"/>
                          <a:pt x="46673" y="17145"/>
                          <a:pt x="46673" y="17145"/>
                        </a:cubicBezTo>
                        <a:cubicBezTo>
                          <a:pt x="54293" y="45720"/>
                          <a:pt x="32385" y="65723"/>
                          <a:pt x="32385" y="65723"/>
                        </a:cubicBezTo>
                        <a:close/>
                      </a:path>
                    </a:pathLst>
                  </a:custGeom>
                  <a:solidFill>
                    <a:srgbClr val="22110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472" name="Google Shape;1472;p21"/>
                <p:cNvSpPr/>
                <p:nvPr/>
              </p:nvSpPr>
              <p:spPr>
                <a:xfrm>
                  <a:off x="2414525" y="3639501"/>
                  <a:ext cx="41858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58" h="52387" extrusionOk="0">
                      <a:moveTo>
                        <a:pt x="34290" y="0"/>
                      </a:moveTo>
                      <a:cubicBezTo>
                        <a:pt x="34290" y="0"/>
                        <a:pt x="29528" y="25718"/>
                        <a:pt x="0" y="32385"/>
                      </a:cubicBezTo>
                      <a:lnTo>
                        <a:pt x="8573" y="52388"/>
                      </a:lnTo>
                      <a:cubicBezTo>
                        <a:pt x="8573" y="52388"/>
                        <a:pt x="60960" y="26670"/>
                        <a:pt x="34290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73" name="Google Shape;1473;p21"/>
                <p:cNvSpPr/>
                <p:nvPr/>
              </p:nvSpPr>
              <p:spPr>
                <a:xfrm>
                  <a:off x="2449425" y="3667123"/>
                  <a:ext cx="54132" cy="203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32" h="203834" extrusionOk="0">
                      <a:moveTo>
                        <a:pt x="48920" y="2858"/>
                      </a:moveTo>
                      <a:cubicBezTo>
                        <a:pt x="49872" y="6668"/>
                        <a:pt x="62255" y="15240"/>
                        <a:pt x="45110" y="57150"/>
                      </a:cubicBezTo>
                      <a:cubicBezTo>
                        <a:pt x="45110" y="57150"/>
                        <a:pt x="25108" y="101917"/>
                        <a:pt x="35585" y="146685"/>
                      </a:cubicBezTo>
                      <a:cubicBezTo>
                        <a:pt x="40347" y="165735"/>
                        <a:pt x="39395" y="167640"/>
                        <a:pt x="47015" y="183833"/>
                      </a:cubicBezTo>
                      <a:cubicBezTo>
                        <a:pt x="50825" y="193358"/>
                        <a:pt x="32728" y="199073"/>
                        <a:pt x="15583" y="203835"/>
                      </a:cubicBezTo>
                      <a:cubicBezTo>
                        <a:pt x="5105" y="180023"/>
                        <a:pt x="7010" y="180023"/>
                        <a:pt x="2247" y="153353"/>
                      </a:cubicBezTo>
                      <a:cubicBezTo>
                        <a:pt x="-3467" y="117158"/>
                        <a:pt x="342" y="88583"/>
                        <a:pt x="29870" y="52388"/>
                      </a:cubicBezTo>
                      <a:cubicBezTo>
                        <a:pt x="55587" y="20955"/>
                        <a:pt x="45110" y="8572"/>
                        <a:pt x="45110" y="0"/>
                      </a:cubicBezTo>
                      <a:cubicBezTo>
                        <a:pt x="47967" y="953"/>
                        <a:pt x="48920" y="2858"/>
                        <a:pt x="48920" y="2858"/>
                      </a:cubicBezTo>
                      <a:close/>
                    </a:path>
                  </a:pathLst>
                </a:custGeom>
                <a:solidFill>
                  <a:srgbClr val="9DBCC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74" name="Google Shape;1474;p21"/>
                <p:cNvSpPr/>
                <p:nvPr/>
              </p:nvSpPr>
              <p:spPr>
                <a:xfrm>
                  <a:off x="2387648" y="3549780"/>
                  <a:ext cx="67834" cy="4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34" h="44094" extrusionOk="0">
                      <a:moveTo>
                        <a:pt x="207" y="23999"/>
                      </a:moveTo>
                      <a:cubicBezTo>
                        <a:pt x="207" y="23999"/>
                        <a:pt x="-4556" y="51621"/>
                        <a:pt x="31639" y="42096"/>
                      </a:cubicBezTo>
                      <a:cubicBezTo>
                        <a:pt x="31639" y="42096"/>
                        <a:pt x="49737" y="37334"/>
                        <a:pt x="56404" y="21141"/>
                      </a:cubicBezTo>
                      <a:cubicBezTo>
                        <a:pt x="58309" y="17331"/>
                        <a:pt x="62119" y="11616"/>
                        <a:pt x="67834" y="11616"/>
                      </a:cubicBezTo>
                      <a:cubicBezTo>
                        <a:pt x="67834" y="11616"/>
                        <a:pt x="58309" y="-1719"/>
                        <a:pt x="33544" y="186"/>
                      </a:cubicBezTo>
                      <a:cubicBezTo>
                        <a:pt x="22114" y="1139"/>
                        <a:pt x="9732" y="12569"/>
                        <a:pt x="6874" y="14474"/>
                      </a:cubicBezTo>
                      <a:cubicBezTo>
                        <a:pt x="4017" y="14474"/>
                        <a:pt x="8779" y="26856"/>
                        <a:pt x="207" y="23999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475" name="Google Shape;1475;p21"/>
                <p:cNvGrpSpPr/>
                <p:nvPr/>
              </p:nvGrpSpPr>
              <p:grpSpPr>
                <a:xfrm>
                  <a:off x="2211642" y="3810951"/>
                  <a:ext cx="161925" cy="93344"/>
                  <a:chOff x="2211642" y="3810951"/>
                  <a:chExt cx="161925" cy="93344"/>
                </a:xfrm>
              </p:grpSpPr>
              <p:sp>
                <p:nvSpPr>
                  <p:cNvPr id="1476" name="Google Shape;1476;p21"/>
                  <p:cNvSpPr/>
                  <p:nvPr/>
                </p:nvSpPr>
                <p:spPr>
                  <a:xfrm>
                    <a:off x="2211642" y="3810951"/>
                    <a:ext cx="161925" cy="93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25" h="93344" extrusionOk="0">
                        <a:moveTo>
                          <a:pt x="161925" y="40957"/>
                        </a:moveTo>
                        <a:lnTo>
                          <a:pt x="70485" y="93345"/>
                        </a:lnTo>
                        <a:lnTo>
                          <a:pt x="0" y="53340"/>
                        </a:lnTo>
                        <a:lnTo>
                          <a:pt x="91440" y="0"/>
                        </a:lnTo>
                        <a:close/>
                      </a:path>
                    </a:pathLst>
                  </a:custGeom>
                  <a:solidFill>
                    <a:srgbClr val="E2E6E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77" name="Google Shape;1477;p21"/>
                  <p:cNvSpPr/>
                  <p:nvPr/>
                </p:nvSpPr>
                <p:spPr>
                  <a:xfrm>
                    <a:off x="2276413" y="3870006"/>
                    <a:ext cx="22859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59" h="14287" extrusionOk="0">
                        <a:moveTo>
                          <a:pt x="22860" y="12382"/>
                        </a:moveTo>
                        <a:lnTo>
                          <a:pt x="20955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78" name="Google Shape;1478;p21"/>
                  <p:cNvSpPr/>
                  <p:nvPr/>
                </p:nvSpPr>
                <p:spPr>
                  <a:xfrm>
                    <a:off x="2257363" y="3869053"/>
                    <a:ext cx="33337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37" h="20002" extrusionOk="0">
                        <a:moveTo>
                          <a:pt x="33338" y="19050"/>
                        </a:moveTo>
                        <a:lnTo>
                          <a:pt x="31432" y="20003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79" name="Google Shape;1479;p21"/>
                  <p:cNvSpPr/>
                  <p:nvPr/>
                </p:nvSpPr>
                <p:spPr>
                  <a:xfrm>
                    <a:off x="2264982" y="3869053"/>
                    <a:ext cx="3048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80" h="17145" extrusionOk="0">
                        <a:moveTo>
                          <a:pt x="30480" y="16193"/>
                        </a:moveTo>
                        <a:lnTo>
                          <a:pt x="28575" y="17145"/>
                        </a:lnTo>
                        <a:lnTo>
                          <a:pt x="0" y="953"/>
                        </a:lnTo>
                        <a:lnTo>
                          <a:pt x="2858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0" name="Google Shape;1480;p21"/>
                  <p:cNvSpPr/>
                  <p:nvPr/>
                </p:nvSpPr>
                <p:spPr>
                  <a:xfrm>
                    <a:off x="2233550" y="3850003"/>
                    <a:ext cx="35242" cy="2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42" h="20955" extrusionOk="0">
                        <a:moveTo>
                          <a:pt x="35242" y="9525"/>
                        </a:moveTo>
                        <a:lnTo>
                          <a:pt x="17145" y="20955"/>
                        </a:lnTo>
                        <a:lnTo>
                          <a:pt x="0" y="11430"/>
                        </a:lnTo>
                        <a:lnTo>
                          <a:pt x="19050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1" name="Google Shape;1481;p21"/>
                  <p:cNvSpPr/>
                  <p:nvPr/>
                </p:nvSpPr>
                <p:spPr>
                  <a:xfrm>
                    <a:off x="2252600" y="3876674"/>
                    <a:ext cx="29527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27" h="17144" extrusionOk="0">
                        <a:moveTo>
                          <a:pt x="29528" y="16192"/>
                        </a:moveTo>
                        <a:lnTo>
                          <a:pt x="27622" y="17145"/>
                        </a:lnTo>
                        <a:lnTo>
                          <a:pt x="0" y="952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2" name="Google Shape;1482;p21"/>
                  <p:cNvSpPr/>
                  <p:nvPr/>
                </p:nvSpPr>
                <p:spPr>
                  <a:xfrm>
                    <a:off x="2263078" y="3877626"/>
                    <a:ext cx="23812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" h="14287" extrusionOk="0">
                        <a:moveTo>
                          <a:pt x="23813" y="12382"/>
                        </a:moveTo>
                        <a:lnTo>
                          <a:pt x="21907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3" name="Google Shape;1483;p21"/>
                  <p:cNvSpPr/>
                  <p:nvPr/>
                </p:nvSpPr>
                <p:spPr>
                  <a:xfrm>
                    <a:off x="2269745" y="3861433"/>
                    <a:ext cx="34290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90" h="20002" extrusionOk="0">
                        <a:moveTo>
                          <a:pt x="34290" y="19050"/>
                        </a:moveTo>
                        <a:lnTo>
                          <a:pt x="32385" y="20003"/>
                        </a:lnTo>
                        <a:lnTo>
                          <a:pt x="0" y="1905"/>
                        </a:lnTo>
                        <a:lnTo>
                          <a:pt x="2858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4" name="Google Shape;1484;p21"/>
                  <p:cNvSpPr/>
                  <p:nvPr/>
                </p:nvSpPr>
                <p:spPr>
                  <a:xfrm>
                    <a:off x="2305940" y="3850003"/>
                    <a:ext cx="23812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" h="14287" extrusionOk="0">
                        <a:moveTo>
                          <a:pt x="23813" y="12383"/>
                        </a:moveTo>
                        <a:lnTo>
                          <a:pt x="21907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5" name="Google Shape;1485;p21"/>
                  <p:cNvSpPr/>
                  <p:nvPr/>
                </p:nvSpPr>
                <p:spPr>
                  <a:xfrm>
                    <a:off x="2286890" y="3849051"/>
                    <a:ext cx="34289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9" h="20002" extrusionOk="0">
                        <a:moveTo>
                          <a:pt x="34290" y="19050"/>
                        </a:moveTo>
                        <a:lnTo>
                          <a:pt x="32385" y="20002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6" name="Google Shape;1486;p21"/>
                  <p:cNvSpPr/>
                  <p:nvPr/>
                </p:nvSpPr>
                <p:spPr>
                  <a:xfrm>
                    <a:off x="2295463" y="3849051"/>
                    <a:ext cx="29527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27" h="17144" extrusionOk="0">
                        <a:moveTo>
                          <a:pt x="29528" y="16193"/>
                        </a:moveTo>
                        <a:lnTo>
                          <a:pt x="27622" y="17145"/>
                        </a:lnTo>
                        <a:lnTo>
                          <a:pt x="0" y="952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7" name="Google Shape;1487;p21"/>
                  <p:cNvSpPr/>
                  <p:nvPr/>
                </p:nvSpPr>
                <p:spPr>
                  <a:xfrm>
                    <a:off x="2282128" y="3856671"/>
                    <a:ext cx="30479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79" h="17144" extrusionOk="0">
                        <a:moveTo>
                          <a:pt x="30480" y="16193"/>
                        </a:moveTo>
                        <a:lnTo>
                          <a:pt x="28575" y="17145"/>
                        </a:lnTo>
                        <a:lnTo>
                          <a:pt x="0" y="953"/>
                        </a:lnTo>
                        <a:lnTo>
                          <a:pt x="2857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8" name="Google Shape;1488;p21"/>
                  <p:cNvSpPr/>
                  <p:nvPr/>
                </p:nvSpPr>
                <p:spPr>
                  <a:xfrm>
                    <a:off x="2293557" y="3857624"/>
                    <a:ext cx="22859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59" h="14287" extrusionOk="0">
                        <a:moveTo>
                          <a:pt x="22860" y="12382"/>
                        </a:moveTo>
                        <a:lnTo>
                          <a:pt x="20955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489" name="Google Shape;1489;p21"/>
                  <p:cNvSpPr/>
                  <p:nvPr/>
                </p:nvSpPr>
                <p:spPr>
                  <a:xfrm>
                    <a:off x="2300225" y="3842383"/>
                    <a:ext cx="33337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37" h="19050" extrusionOk="0">
                        <a:moveTo>
                          <a:pt x="33337" y="18098"/>
                        </a:moveTo>
                        <a:lnTo>
                          <a:pt x="31433" y="19050"/>
                        </a:lnTo>
                        <a:lnTo>
                          <a:pt x="0" y="953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490" name="Google Shape;1490;p21"/>
                <p:cNvSpPr/>
                <p:nvPr/>
              </p:nvSpPr>
              <p:spPr>
                <a:xfrm>
                  <a:off x="2334515" y="3838047"/>
                  <a:ext cx="60197" cy="36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7" h="36654" extrusionOk="0">
                      <a:moveTo>
                        <a:pt x="56197" y="17671"/>
                      </a:moveTo>
                      <a:cubicBezTo>
                        <a:pt x="56197" y="17671"/>
                        <a:pt x="27622" y="41484"/>
                        <a:pt x="0" y="35769"/>
                      </a:cubicBezTo>
                      <a:cubicBezTo>
                        <a:pt x="0" y="35769"/>
                        <a:pt x="0" y="28149"/>
                        <a:pt x="12382" y="26244"/>
                      </a:cubicBezTo>
                      <a:cubicBezTo>
                        <a:pt x="24765" y="23386"/>
                        <a:pt x="29527" y="13861"/>
                        <a:pt x="29527" y="12909"/>
                      </a:cubicBezTo>
                      <a:cubicBezTo>
                        <a:pt x="29527" y="11004"/>
                        <a:pt x="20002" y="11004"/>
                        <a:pt x="15240" y="10051"/>
                      </a:cubicBezTo>
                      <a:cubicBezTo>
                        <a:pt x="10477" y="10051"/>
                        <a:pt x="5715" y="4336"/>
                        <a:pt x="16193" y="3384"/>
                      </a:cubicBezTo>
                      <a:cubicBezTo>
                        <a:pt x="26670" y="2431"/>
                        <a:pt x="44768" y="-1379"/>
                        <a:pt x="55245" y="526"/>
                      </a:cubicBezTo>
                      <a:cubicBezTo>
                        <a:pt x="55245" y="526"/>
                        <a:pt x="65722" y="11004"/>
                        <a:pt x="56197" y="17671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1" name="Google Shape;1491;p21"/>
                <p:cNvSpPr/>
                <p:nvPr/>
              </p:nvSpPr>
              <p:spPr>
                <a:xfrm>
                  <a:off x="2385950" y="3661408"/>
                  <a:ext cx="132219" cy="2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19" h="200025" extrusionOk="0">
                      <a:moveTo>
                        <a:pt x="96203" y="0"/>
                      </a:moveTo>
                      <a:cubicBezTo>
                        <a:pt x="96203" y="0"/>
                        <a:pt x="119063" y="5715"/>
                        <a:pt x="124778" y="25718"/>
                      </a:cubicBezTo>
                      <a:cubicBezTo>
                        <a:pt x="130493" y="45720"/>
                        <a:pt x="139065" y="139065"/>
                        <a:pt x="122873" y="162878"/>
                      </a:cubicBezTo>
                      <a:cubicBezTo>
                        <a:pt x="106680" y="186690"/>
                        <a:pt x="2858" y="200025"/>
                        <a:pt x="2858" y="200025"/>
                      </a:cubicBezTo>
                      <a:cubicBezTo>
                        <a:pt x="10478" y="183833"/>
                        <a:pt x="0" y="171450"/>
                        <a:pt x="0" y="171450"/>
                      </a:cubicBezTo>
                      <a:lnTo>
                        <a:pt x="90488" y="133350"/>
                      </a:lnTo>
                      <a:cubicBezTo>
                        <a:pt x="89535" y="133350"/>
                        <a:pt x="74295" y="8573"/>
                        <a:pt x="96203" y="0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2" name="Google Shape;1492;p21"/>
                <p:cNvSpPr/>
                <p:nvPr/>
              </p:nvSpPr>
              <p:spPr>
                <a:xfrm>
                  <a:off x="2384998" y="3666171"/>
                  <a:ext cx="105763" cy="172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63" h="172402" extrusionOk="0">
                      <a:moveTo>
                        <a:pt x="90488" y="128588"/>
                      </a:moveTo>
                      <a:lnTo>
                        <a:pt x="0" y="166688"/>
                      </a:lnTo>
                      <a:cubicBezTo>
                        <a:pt x="0" y="166688"/>
                        <a:pt x="1905" y="168593"/>
                        <a:pt x="3810" y="172403"/>
                      </a:cubicBezTo>
                      <a:cubicBezTo>
                        <a:pt x="25718" y="164783"/>
                        <a:pt x="96202" y="140018"/>
                        <a:pt x="103823" y="131445"/>
                      </a:cubicBezTo>
                      <a:cubicBezTo>
                        <a:pt x="111443" y="121920"/>
                        <a:pt x="94298" y="16193"/>
                        <a:pt x="92393" y="0"/>
                      </a:cubicBezTo>
                      <a:cubicBezTo>
                        <a:pt x="77152" y="24765"/>
                        <a:pt x="90488" y="128588"/>
                        <a:pt x="90488" y="128588"/>
                      </a:cubicBezTo>
                      <a:close/>
                    </a:path>
                  </a:pathLst>
                </a:custGeom>
                <a:solidFill>
                  <a:srgbClr val="CAE0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1493" name="Google Shape;1493;p21"/>
            <p:cNvGrpSpPr/>
            <p:nvPr/>
          </p:nvGrpSpPr>
          <p:grpSpPr>
            <a:xfrm>
              <a:off x="8888758" y="1282393"/>
              <a:ext cx="1787380" cy="1781078"/>
              <a:chOff x="5313138" y="3339175"/>
              <a:chExt cx="2097313" cy="2089916"/>
            </a:xfrm>
          </p:grpSpPr>
          <p:grpSp>
            <p:nvGrpSpPr>
              <p:cNvPr id="1494" name="Google Shape;1494;p21"/>
              <p:cNvGrpSpPr/>
              <p:nvPr/>
            </p:nvGrpSpPr>
            <p:grpSpPr>
              <a:xfrm>
                <a:off x="5313138" y="3339175"/>
                <a:ext cx="1720083" cy="2040436"/>
                <a:chOff x="5313138" y="3339175"/>
                <a:chExt cx="1720083" cy="2040436"/>
              </a:xfrm>
            </p:grpSpPr>
            <p:sp>
              <p:nvSpPr>
                <p:cNvPr id="1495" name="Google Shape;1495;p21"/>
                <p:cNvSpPr/>
                <p:nvPr/>
              </p:nvSpPr>
              <p:spPr>
                <a:xfrm>
                  <a:off x="5313138" y="4452282"/>
                  <a:ext cx="1608268" cy="92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760" h="432889" extrusionOk="0">
                      <a:moveTo>
                        <a:pt x="750760" y="222198"/>
                      </a:moveTo>
                      <a:lnTo>
                        <a:pt x="382905" y="432889"/>
                      </a:lnTo>
                      <a:lnTo>
                        <a:pt x="0" y="211909"/>
                      </a:lnTo>
                      <a:lnTo>
                        <a:pt x="361567" y="0"/>
                      </a:lnTo>
                      <a:lnTo>
                        <a:pt x="750760" y="222198"/>
                      </a:ln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6" name="Google Shape;1496;p21"/>
                <p:cNvSpPr/>
                <p:nvPr/>
              </p:nvSpPr>
              <p:spPr>
                <a:xfrm>
                  <a:off x="6135432" y="4614449"/>
                  <a:ext cx="832494" cy="481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19" h="224789" extrusionOk="0">
                      <a:moveTo>
                        <a:pt x="23813" y="224790"/>
                      </a:moveTo>
                      <a:lnTo>
                        <a:pt x="0" y="210502"/>
                      </a:lnTo>
                      <a:lnTo>
                        <a:pt x="364808" y="0"/>
                      </a:lnTo>
                      <a:lnTo>
                        <a:pt x="388620" y="13335"/>
                      </a:lnTo>
                      <a:close/>
                    </a:path>
                  </a:pathLst>
                </a:custGeom>
                <a:solidFill>
                  <a:srgbClr val="BFD4D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7" name="Google Shape;1497;p21"/>
                <p:cNvSpPr/>
                <p:nvPr/>
              </p:nvSpPr>
              <p:spPr>
                <a:xfrm>
                  <a:off x="6912839" y="3445275"/>
                  <a:ext cx="55090" cy="119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59117" extrusionOk="0">
                      <a:moveTo>
                        <a:pt x="25717" y="559118"/>
                      </a:moveTo>
                      <a:lnTo>
                        <a:pt x="1905" y="545783"/>
                      </a:lnTo>
                      <a:lnTo>
                        <a:pt x="0" y="0"/>
                      </a:lnTo>
                      <a:lnTo>
                        <a:pt x="23813" y="13335"/>
                      </a:lnTo>
                      <a:close/>
                    </a:path>
                  </a:pathLst>
                </a:custGeom>
                <a:solidFill>
                  <a:srgbClr val="77848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8" name="Google Shape;1498;p21"/>
                <p:cNvSpPr/>
                <p:nvPr/>
              </p:nvSpPr>
              <p:spPr>
                <a:xfrm>
                  <a:off x="6182360" y="3473843"/>
                  <a:ext cx="785566" cy="1622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12" h="757237" extrusionOk="0">
                      <a:moveTo>
                        <a:pt x="364808" y="0"/>
                      </a:moveTo>
                      <a:lnTo>
                        <a:pt x="366713" y="545783"/>
                      </a:lnTo>
                      <a:lnTo>
                        <a:pt x="1905" y="757238"/>
                      </a:lnTo>
                      <a:lnTo>
                        <a:pt x="0" y="2105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5000">
                      <a:schemeClr val="accent2"/>
                    </a:gs>
                    <a:gs pos="100000">
                      <a:srgbClr val="1B455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499" name="Google Shape;1499;p21"/>
                <p:cNvSpPr/>
                <p:nvPr/>
              </p:nvSpPr>
              <p:spPr>
                <a:xfrm>
                  <a:off x="6131352" y="3445275"/>
                  <a:ext cx="832497" cy="479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20" h="223837" extrusionOk="0">
                      <a:moveTo>
                        <a:pt x="23813" y="223838"/>
                      </a:moveTo>
                      <a:lnTo>
                        <a:pt x="0" y="210503"/>
                      </a:lnTo>
                      <a:lnTo>
                        <a:pt x="364808" y="0"/>
                      </a:lnTo>
                      <a:lnTo>
                        <a:pt x="388620" y="13335"/>
                      </a:lnTo>
                      <a:close/>
                    </a:path>
                  </a:pathLst>
                </a:custGeom>
                <a:solidFill>
                  <a:srgbClr val="91B8C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0" name="Google Shape;1500;p21"/>
                <p:cNvSpPr/>
                <p:nvPr/>
              </p:nvSpPr>
              <p:spPr>
                <a:xfrm>
                  <a:off x="6131352" y="3896215"/>
                  <a:ext cx="55090" cy="119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60069" extrusionOk="0">
                      <a:moveTo>
                        <a:pt x="25718" y="560070"/>
                      </a:moveTo>
                      <a:lnTo>
                        <a:pt x="1905" y="545783"/>
                      </a:lnTo>
                      <a:lnTo>
                        <a:pt x="0" y="0"/>
                      </a:lnTo>
                      <a:lnTo>
                        <a:pt x="23813" y="13335"/>
                      </a:lnTo>
                      <a:close/>
                    </a:path>
                  </a:pathLst>
                </a:custGeom>
                <a:solidFill>
                  <a:srgbClr val="5A727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1" name="Google Shape;1501;p21"/>
                <p:cNvSpPr/>
                <p:nvPr/>
              </p:nvSpPr>
              <p:spPr>
                <a:xfrm>
                  <a:off x="6070138" y="3894174"/>
                  <a:ext cx="67332" cy="145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" h="679132" extrusionOk="0">
                      <a:moveTo>
                        <a:pt x="25718" y="666750"/>
                      </a:moveTo>
                      <a:lnTo>
                        <a:pt x="23813" y="13335"/>
                      </a:lnTo>
                      <a:lnTo>
                        <a:pt x="0" y="0"/>
                      </a:lnTo>
                      <a:lnTo>
                        <a:pt x="1905" y="653415"/>
                      </a:lnTo>
                      <a:cubicBezTo>
                        <a:pt x="1905" y="659130"/>
                        <a:pt x="3810" y="663893"/>
                        <a:pt x="7620" y="665798"/>
                      </a:cubicBezTo>
                      <a:lnTo>
                        <a:pt x="31433" y="679133"/>
                      </a:lnTo>
                      <a:cubicBezTo>
                        <a:pt x="27623" y="677228"/>
                        <a:pt x="25718" y="673418"/>
                        <a:pt x="25718" y="666750"/>
                      </a:cubicBez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2" name="Google Shape;1502;p21"/>
                <p:cNvSpPr/>
                <p:nvPr/>
              </p:nvSpPr>
              <p:spPr>
                <a:xfrm>
                  <a:off x="6121149" y="3368673"/>
                  <a:ext cx="912072" cy="1983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67" h="925910" extrusionOk="0">
                      <a:moveTo>
                        <a:pt x="404813" y="2422"/>
                      </a:moveTo>
                      <a:cubicBezTo>
                        <a:pt x="415290" y="-3293"/>
                        <a:pt x="423863" y="1469"/>
                        <a:pt x="423863" y="12899"/>
                      </a:cubicBezTo>
                      <a:lnTo>
                        <a:pt x="425768" y="666314"/>
                      </a:lnTo>
                      <a:cubicBezTo>
                        <a:pt x="425768" y="678697"/>
                        <a:pt x="417195" y="692984"/>
                        <a:pt x="406718" y="699652"/>
                      </a:cubicBezTo>
                      <a:lnTo>
                        <a:pt x="20955" y="923489"/>
                      </a:lnTo>
                      <a:cubicBezTo>
                        <a:pt x="10478" y="929204"/>
                        <a:pt x="1905" y="924442"/>
                        <a:pt x="1905" y="913012"/>
                      </a:cubicBezTo>
                      <a:lnTo>
                        <a:pt x="0" y="259597"/>
                      </a:lnTo>
                      <a:cubicBezTo>
                        <a:pt x="0" y="247214"/>
                        <a:pt x="8573" y="232927"/>
                        <a:pt x="19050" y="226259"/>
                      </a:cubicBezTo>
                      <a:lnTo>
                        <a:pt x="404813" y="2422"/>
                      </a:lnTo>
                      <a:close/>
                      <a:moveTo>
                        <a:pt x="395288" y="594877"/>
                      </a:moveTo>
                      <a:lnTo>
                        <a:pt x="393383" y="49094"/>
                      </a:lnTo>
                      <a:lnTo>
                        <a:pt x="28575" y="259597"/>
                      </a:lnTo>
                      <a:lnTo>
                        <a:pt x="30480" y="805379"/>
                      </a:lnTo>
                      <a:lnTo>
                        <a:pt x="395288" y="594877"/>
                      </a:lnTo>
                      <a:lnTo>
                        <a:pt x="395288" y="594877"/>
                      </a:lnTo>
                      <a:close/>
                      <a:moveTo>
                        <a:pt x="212408" y="780614"/>
                      </a:moveTo>
                      <a:cubicBezTo>
                        <a:pt x="224790" y="773947"/>
                        <a:pt x="234315" y="756802"/>
                        <a:pt x="234315" y="742514"/>
                      </a:cubicBezTo>
                      <a:cubicBezTo>
                        <a:pt x="234315" y="728227"/>
                        <a:pt x="224790" y="722512"/>
                        <a:pt x="212408" y="730132"/>
                      </a:cubicBezTo>
                      <a:cubicBezTo>
                        <a:pt x="200025" y="736799"/>
                        <a:pt x="190500" y="753944"/>
                        <a:pt x="190500" y="768232"/>
                      </a:cubicBezTo>
                      <a:cubicBezTo>
                        <a:pt x="189548" y="782519"/>
                        <a:pt x="200025" y="788234"/>
                        <a:pt x="212408" y="780614"/>
                      </a:cubicBezTo>
                      <a:lnTo>
                        <a:pt x="212408" y="780614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3" name="Google Shape;1503;p21"/>
                <p:cNvSpPr/>
                <p:nvPr/>
              </p:nvSpPr>
              <p:spPr>
                <a:xfrm>
                  <a:off x="6070138" y="3339175"/>
                  <a:ext cx="946763" cy="58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60" h="274319" extrusionOk="0">
                      <a:moveTo>
                        <a:pt x="419100" y="953"/>
                      </a:moveTo>
                      <a:cubicBezTo>
                        <a:pt x="419100" y="953"/>
                        <a:pt x="419100" y="953"/>
                        <a:pt x="419100" y="953"/>
                      </a:cubicBezTo>
                      <a:cubicBezTo>
                        <a:pt x="419100" y="953"/>
                        <a:pt x="418148" y="953"/>
                        <a:pt x="418148" y="0"/>
                      </a:cubicBezTo>
                      <a:cubicBezTo>
                        <a:pt x="418148" y="0"/>
                        <a:pt x="417195" y="0"/>
                        <a:pt x="417195" y="0"/>
                      </a:cubicBezTo>
                      <a:cubicBezTo>
                        <a:pt x="417195" y="0"/>
                        <a:pt x="417195" y="0"/>
                        <a:pt x="416243" y="0"/>
                      </a:cubicBezTo>
                      <a:cubicBezTo>
                        <a:pt x="416243" y="0"/>
                        <a:pt x="416243" y="0"/>
                        <a:pt x="416243" y="0"/>
                      </a:cubicBezTo>
                      <a:cubicBezTo>
                        <a:pt x="416243" y="0"/>
                        <a:pt x="416243" y="0"/>
                        <a:pt x="416243" y="0"/>
                      </a:cubicBezTo>
                      <a:cubicBezTo>
                        <a:pt x="416243" y="0"/>
                        <a:pt x="415290" y="0"/>
                        <a:pt x="415290" y="0"/>
                      </a:cubicBezTo>
                      <a:cubicBezTo>
                        <a:pt x="415290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3385" y="0"/>
                      </a:cubicBezTo>
                      <a:cubicBezTo>
                        <a:pt x="412433" y="0"/>
                        <a:pt x="412433" y="0"/>
                        <a:pt x="411480" y="0"/>
                      </a:cubicBezTo>
                      <a:cubicBezTo>
                        <a:pt x="411480" y="0"/>
                        <a:pt x="410528" y="0"/>
                        <a:pt x="410528" y="0"/>
                      </a:cubicBezTo>
                      <a:cubicBezTo>
                        <a:pt x="410528" y="0"/>
                        <a:pt x="410528" y="0"/>
                        <a:pt x="409575" y="0"/>
                      </a:cubicBezTo>
                      <a:cubicBezTo>
                        <a:pt x="409575" y="0"/>
                        <a:pt x="408623" y="0"/>
                        <a:pt x="408623" y="0"/>
                      </a:cubicBezTo>
                      <a:cubicBezTo>
                        <a:pt x="407670" y="0"/>
                        <a:pt x="406718" y="953"/>
                        <a:pt x="405765" y="953"/>
                      </a:cubicBezTo>
                      <a:lnTo>
                        <a:pt x="19050" y="225743"/>
                      </a:lnTo>
                      <a:cubicBezTo>
                        <a:pt x="18098" y="226695"/>
                        <a:pt x="16193" y="227648"/>
                        <a:pt x="15240" y="228600"/>
                      </a:cubicBezTo>
                      <a:cubicBezTo>
                        <a:pt x="15240" y="228600"/>
                        <a:pt x="14288" y="229553"/>
                        <a:pt x="14288" y="229553"/>
                      </a:cubicBezTo>
                      <a:cubicBezTo>
                        <a:pt x="13335" y="229553"/>
                        <a:pt x="13335" y="230505"/>
                        <a:pt x="12383" y="231458"/>
                      </a:cubicBezTo>
                      <a:cubicBezTo>
                        <a:pt x="12383" y="231458"/>
                        <a:pt x="12383" y="232410"/>
                        <a:pt x="11430" y="232410"/>
                      </a:cubicBezTo>
                      <a:cubicBezTo>
                        <a:pt x="11430" y="232410"/>
                        <a:pt x="11430" y="232410"/>
                        <a:pt x="10478" y="233363"/>
                      </a:cubicBezTo>
                      <a:cubicBezTo>
                        <a:pt x="10478" y="233363"/>
                        <a:pt x="9525" y="234315"/>
                        <a:pt x="9525" y="234315"/>
                      </a:cubicBezTo>
                      <a:cubicBezTo>
                        <a:pt x="8573" y="235268"/>
                        <a:pt x="8573" y="235268"/>
                        <a:pt x="7620" y="236220"/>
                      </a:cubicBezTo>
                      <a:cubicBezTo>
                        <a:pt x="7620" y="236220"/>
                        <a:pt x="7620" y="236220"/>
                        <a:pt x="7620" y="237173"/>
                      </a:cubicBezTo>
                      <a:cubicBezTo>
                        <a:pt x="7620" y="237173"/>
                        <a:pt x="7620" y="237173"/>
                        <a:pt x="7620" y="237173"/>
                      </a:cubicBezTo>
                      <a:cubicBezTo>
                        <a:pt x="7620" y="237173"/>
                        <a:pt x="7620" y="237173"/>
                        <a:pt x="7620" y="238125"/>
                      </a:cubicBezTo>
                      <a:cubicBezTo>
                        <a:pt x="7620" y="239078"/>
                        <a:pt x="6668" y="239078"/>
                        <a:pt x="6668" y="240030"/>
                      </a:cubicBezTo>
                      <a:cubicBezTo>
                        <a:pt x="6668" y="240983"/>
                        <a:pt x="5715" y="240983"/>
                        <a:pt x="5715" y="241935"/>
                      </a:cubicBezTo>
                      <a:cubicBezTo>
                        <a:pt x="5715" y="241935"/>
                        <a:pt x="5715" y="241935"/>
                        <a:pt x="5715" y="241935"/>
                      </a:cubicBezTo>
                      <a:cubicBezTo>
                        <a:pt x="5715" y="241935"/>
                        <a:pt x="5715" y="241935"/>
                        <a:pt x="5715" y="241935"/>
                      </a:cubicBezTo>
                      <a:cubicBezTo>
                        <a:pt x="5715" y="241935"/>
                        <a:pt x="4763" y="242888"/>
                        <a:pt x="4763" y="242888"/>
                      </a:cubicBezTo>
                      <a:cubicBezTo>
                        <a:pt x="4763" y="243840"/>
                        <a:pt x="3810" y="243840"/>
                        <a:pt x="3810" y="244793"/>
                      </a:cubicBezTo>
                      <a:cubicBezTo>
                        <a:pt x="3810" y="245745"/>
                        <a:pt x="3810" y="245745"/>
                        <a:pt x="2858" y="246698"/>
                      </a:cubicBezTo>
                      <a:cubicBezTo>
                        <a:pt x="2858" y="246698"/>
                        <a:pt x="2858" y="246698"/>
                        <a:pt x="2858" y="246698"/>
                      </a:cubicBezTo>
                      <a:cubicBezTo>
                        <a:pt x="2858" y="246698"/>
                        <a:pt x="2858" y="246698"/>
                        <a:pt x="2858" y="246698"/>
                      </a:cubicBezTo>
                      <a:cubicBezTo>
                        <a:pt x="2858" y="247650"/>
                        <a:pt x="2858" y="247650"/>
                        <a:pt x="1905" y="248603"/>
                      </a:cubicBezTo>
                      <a:cubicBezTo>
                        <a:pt x="1905" y="249555"/>
                        <a:pt x="1905" y="249555"/>
                        <a:pt x="953" y="250508"/>
                      </a:cubicBezTo>
                      <a:cubicBezTo>
                        <a:pt x="953" y="250508"/>
                        <a:pt x="953" y="251460"/>
                        <a:pt x="953" y="251460"/>
                      </a:cubicBezTo>
                      <a:cubicBezTo>
                        <a:pt x="953" y="251460"/>
                        <a:pt x="953" y="251460"/>
                        <a:pt x="953" y="251460"/>
                      </a:cubicBezTo>
                      <a:cubicBezTo>
                        <a:pt x="953" y="251460"/>
                        <a:pt x="953" y="251460"/>
                        <a:pt x="953" y="252413"/>
                      </a:cubicBezTo>
                      <a:cubicBezTo>
                        <a:pt x="953" y="253365"/>
                        <a:pt x="953" y="254318"/>
                        <a:pt x="0" y="254318"/>
                      </a:cubicBezTo>
                      <a:cubicBezTo>
                        <a:pt x="0" y="254318"/>
                        <a:pt x="0" y="255270"/>
                        <a:pt x="0" y="255270"/>
                      </a:cubicBezTo>
                      <a:cubicBezTo>
                        <a:pt x="0" y="255270"/>
                        <a:pt x="0" y="256223"/>
                        <a:pt x="0" y="256223"/>
                      </a:cubicBezTo>
                      <a:cubicBezTo>
                        <a:pt x="0" y="256223"/>
                        <a:pt x="0" y="256223"/>
                        <a:pt x="0" y="257175"/>
                      </a:cubicBezTo>
                      <a:cubicBezTo>
                        <a:pt x="0" y="258128"/>
                        <a:pt x="0" y="260033"/>
                        <a:pt x="0" y="260985"/>
                      </a:cubicBezTo>
                      <a:lnTo>
                        <a:pt x="23813" y="274320"/>
                      </a:lnTo>
                      <a:cubicBezTo>
                        <a:pt x="23813" y="273368"/>
                        <a:pt x="23813" y="271463"/>
                        <a:pt x="23813" y="269558"/>
                      </a:cubicBezTo>
                      <a:cubicBezTo>
                        <a:pt x="23813" y="269558"/>
                        <a:pt x="23813" y="269558"/>
                        <a:pt x="23813" y="268605"/>
                      </a:cubicBezTo>
                      <a:cubicBezTo>
                        <a:pt x="23813" y="267653"/>
                        <a:pt x="24765" y="265748"/>
                        <a:pt x="24765" y="264795"/>
                      </a:cubicBezTo>
                      <a:cubicBezTo>
                        <a:pt x="24765" y="264795"/>
                        <a:pt x="24765" y="264795"/>
                        <a:pt x="24765" y="264795"/>
                      </a:cubicBezTo>
                      <a:cubicBezTo>
                        <a:pt x="24765" y="262890"/>
                        <a:pt x="25718" y="261938"/>
                        <a:pt x="26670" y="260033"/>
                      </a:cubicBezTo>
                      <a:cubicBezTo>
                        <a:pt x="26670" y="260033"/>
                        <a:pt x="26670" y="260033"/>
                        <a:pt x="26670" y="260033"/>
                      </a:cubicBezTo>
                      <a:cubicBezTo>
                        <a:pt x="27623" y="258128"/>
                        <a:pt x="27623" y="257175"/>
                        <a:pt x="28575" y="255270"/>
                      </a:cubicBezTo>
                      <a:cubicBezTo>
                        <a:pt x="28575" y="255270"/>
                        <a:pt x="28575" y="255270"/>
                        <a:pt x="28575" y="255270"/>
                      </a:cubicBezTo>
                      <a:cubicBezTo>
                        <a:pt x="29528" y="254318"/>
                        <a:pt x="30480" y="252413"/>
                        <a:pt x="31433" y="251460"/>
                      </a:cubicBezTo>
                      <a:cubicBezTo>
                        <a:pt x="31433" y="251460"/>
                        <a:pt x="31433" y="251460"/>
                        <a:pt x="31433" y="251460"/>
                      </a:cubicBezTo>
                      <a:cubicBezTo>
                        <a:pt x="32385" y="250508"/>
                        <a:pt x="33338" y="249555"/>
                        <a:pt x="34290" y="247650"/>
                      </a:cubicBezTo>
                      <a:cubicBezTo>
                        <a:pt x="34290" y="247650"/>
                        <a:pt x="34290" y="247650"/>
                        <a:pt x="35243" y="246698"/>
                      </a:cubicBezTo>
                      <a:cubicBezTo>
                        <a:pt x="36195" y="245745"/>
                        <a:pt x="37148" y="244793"/>
                        <a:pt x="38100" y="244793"/>
                      </a:cubicBezTo>
                      <a:cubicBezTo>
                        <a:pt x="38100" y="244793"/>
                        <a:pt x="39053" y="243840"/>
                        <a:pt x="39053" y="243840"/>
                      </a:cubicBezTo>
                      <a:cubicBezTo>
                        <a:pt x="40005" y="242888"/>
                        <a:pt x="40958" y="241935"/>
                        <a:pt x="42863" y="240983"/>
                      </a:cubicBezTo>
                      <a:lnTo>
                        <a:pt x="428625" y="16193"/>
                      </a:lnTo>
                      <a:cubicBezTo>
                        <a:pt x="429578" y="15240"/>
                        <a:pt x="430530" y="15240"/>
                        <a:pt x="432435" y="14288"/>
                      </a:cubicBezTo>
                      <a:cubicBezTo>
                        <a:pt x="432435" y="14288"/>
                        <a:pt x="432435" y="14288"/>
                        <a:pt x="433388" y="14288"/>
                      </a:cubicBezTo>
                      <a:cubicBezTo>
                        <a:pt x="434340" y="14288"/>
                        <a:pt x="435293" y="13335"/>
                        <a:pt x="436245" y="13335"/>
                      </a:cubicBezTo>
                      <a:cubicBezTo>
                        <a:pt x="436245" y="13335"/>
                        <a:pt x="436245" y="13335"/>
                        <a:pt x="436245" y="13335"/>
                      </a:cubicBezTo>
                      <a:cubicBezTo>
                        <a:pt x="437198" y="13335"/>
                        <a:pt x="438150" y="13335"/>
                        <a:pt x="439103" y="13335"/>
                      </a:cubicBezTo>
                      <a:cubicBezTo>
                        <a:pt x="439103" y="13335"/>
                        <a:pt x="439103" y="13335"/>
                        <a:pt x="439103" y="13335"/>
                      </a:cubicBezTo>
                      <a:cubicBezTo>
                        <a:pt x="440055" y="13335"/>
                        <a:pt x="441008" y="14288"/>
                        <a:pt x="441960" y="14288"/>
                      </a:cubicBezTo>
                      <a:lnTo>
                        <a:pt x="419100" y="953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4" name="Google Shape;1504;p21"/>
                <p:cNvSpPr/>
                <p:nvPr/>
              </p:nvSpPr>
              <p:spPr>
                <a:xfrm>
                  <a:off x="6572076" y="4358680"/>
                  <a:ext cx="359117" cy="38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" h="179403" extrusionOk="0">
                      <a:moveTo>
                        <a:pt x="157162" y="1286"/>
                      </a:moveTo>
                      <a:cubicBezTo>
                        <a:pt x="162878" y="-1572"/>
                        <a:pt x="167640" y="333"/>
                        <a:pt x="167640" y="7001"/>
                      </a:cubicBezTo>
                      <a:lnTo>
                        <a:pt x="167640" y="40338"/>
                      </a:lnTo>
                      <a:cubicBezTo>
                        <a:pt x="167640" y="47006"/>
                        <a:pt x="162878" y="54626"/>
                        <a:pt x="157162" y="57483"/>
                      </a:cubicBezTo>
                      <a:lnTo>
                        <a:pt x="32385" y="129873"/>
                      </a:lnTo>
                      <a:lnTo>
                        <a:pt x="0" y="179403"/>
                      </a:lnTo>
                      <a:lnTo>
                        <a:pt x="0" y="138446"/>
                      </a:lnTo>
                      <a:cubicBezTo>
                        <a:pt x="0" y="138446"/>
                        <a:pt x="0" y="137493"/>
                        <a:pt x="0" y="137493"/>
                      </a:cubicBezTo>
                      <a:lnTo>
                        <a:pt x="0" y="104156"/>
                      </a:lnTo>
                      <a:cubicBezTo>
                        <a:pt x="0" y="97488"/>
                        <a:pt x="4763" y="89868"/>
                        <a:pt x="10477" y="87011"/>
                      </a:cubicBezTo>
                      <a:lnTo>
                        <a:pt x="157162" y="1286"/>
                      </a:lnTo>
                      <a:close/>
                      <a:moveTo>
                        <a:pt x="8572" y="105108"/>
                      </a:moveTo>
                      <a:lnTo>
                        <a:pt x="159068" y="18431"/>
                      </a:lnTo>
                      <a:lnTo>
                        <a:pt x="159068" y="13668"/>
                      </a:lnTo>
                      <a:lnTo>
                        <a:pt x="8572" y="100346"/>
                      </a:lnTo>
                      <a:lnTo>
                        <a:pt x="8572" y="105108"/>
                      </a:lnTo>
                      <a:lnTo>
                        <a:pt x="8572" y="105108"/>
                      </a:lnTo>
                      <a:close/>
                      <a:moveTo>
                        <a:pt x="8572" y="131778"/>
                      </a:moveTo>
                      <a:lnTo>
                        <a:pt x="159068" y="45101"/>
                      </a:lnTo>
                      <a:lnTo>
                        <a:pt x="159068" y="40338"/>
                      </a:lnTo>
                      <a:lnTo>
                        <a:pt x="8572" y="127016"/>
                      </a:lnTo>
                      <a:lnTo>
                        <a:pt x="8572" y="131778"/>
                      </a:lnTo>
                      <a:lnTo>
                        <a:pt x="8572" y="131778"/>
                      </a:lnTo>
                      <a:close/>
                      <a:moveTo>
                        <a:pt x="8572" y="118443"/>
                      </a:moveTo>
                      <a:lnTo>
                        <a:pt x="159068" y="31766"/>
                      </a:lnTo>
                      <a:lnTo>
                        <a:pt x="159068" y="27003"/>
                      </a:lnTo>
                      <a:lnTo>
                        <a:pt x="8572" y="113681"/>
                      </a:lnTo>
                      <a:lnTo>
                        <a:pt x="8572" y="118443"/>
                      </a:lnTo>
                      <a:lnTo>
                        <a:pt x="8572" y="118443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5" name="Google Shape;1505;p21"/>
                <p:cNvSpPr/>
                <p:nvPr/>
              </p:nvSpPr>
              <p:spPr>
                <a:xfrm>
                  <a:off x="6263964" y="4265959"/>
                  <a:ext cx="381560" cy="327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7" h="152955" extrusionOk="0">
                      <a:moveTo>
                        <a:pt x="167640" y="1706"/>
                      </a:moveTo>
                      <a:cubicBezTo>
                        <a:pt x="173355" y="-2103"/>
                        <a:pt x="178118" y="754"/>
                        <a:pt x="178118" y="7422"/>
                      </a:cubicBezTo>
                      <a:lnTo>
                        <a:pt x="178118" y="42664"/>
                      </a:lnTo>
                      <a:cubicBezTo>
                        <a:pt x="178118" y="42664"/>
                        <a:pt x="178118" y="43617"/>
                        <a:pt x="178118" y="43617"/>
                      </a:cubicBezTo>
                      <a:lnTo>
                        <a:pt x="178118" y="87431"/>
                      </a:lnTo>
                      <a:lnTo>
                        <a:pt x="142875" y="75049"/>
                      </a:lnTo>
                      <a:lnTo>
                        <a:pt x="10478" y="151249"/>
                      </a:lnTo>
                      <a:cubicBezTo>
                        <a:pt x="4763" y="155059"/>
                        <a:pt x="0" y="152202"/>
                        <a:pt x="0" y="145534"/>
                      </a:cubicBezTo>
                      <a:lnTo>
                        <a:pt x="0" y="110292"/>
                      </a:lnTo>
                      <a:cubicBezTo>
                        <a:pt x="0" y="103624"/>
                        <a:pt x="4763" y="95052"/>
                        <a:pt x="10478" y="92194"/>
                      </a:cubicBezTo>
                      <a:lnTo>
                        <a:pt x="167640" y="1706"/>
                      </a:lnTo>
                      <a:close/>
                      <a:moveTo>
                        <a:pt x="9525" y="125531"/>
                      </a:moveTo>
                      <a:lnTo>
                        <a:pt x="169545" y="33139"/>
                      </a:lnTo>
                      <a:lnTo>
                        <a:pt x="169545" y="27424"/>
                      </a:lnTo>
                      <a:lnTo>
                        <a:pt x="9525" y="119817"/>
                      </a:lnTo>
                      <a:lnTo>
                        <a:pt x="9525" y="125531"/>
                      </a:lnTo>
                      <a:lnTo>
                        <a:pt x="9525" y="125531"/>
                      </a:lnTo>
                      <a:close/>
                      <a:moveTo>
                        <a:pt x="9525" y="139819"/>
                      </a:moveTo>
                      <a:lnTo>
                        <a:pt x="169545" y="47427"/>
                      </a:lnTo>
                      <a:lnTo>
                        <a:pt x="169545" y="41711"/>
                      </a:lnTo>
                      <a:lnTo>
                        <a:pt x="9525" y="134104"/>
                      </a:lnTo>
                      <a:lnTo>
                        <a:pt x="9525" y="139819"/>
                      </a:lnTo>
                      <a:lnTo>
                        <a:pt x="9525" y="139819"/>
                      </a:lnTo>
                      <a:close/>
                      <a:moveTo>
                        <a:pt x="9525" y="111244"/>
                      </a:moveTo>
                      <a:lnTo>
                        <a:pt x="169545" y="18852"/>
                      </a:lnTo>
                      <a:lnTo>
                        <a:pt x="169545" y="13136"/>
                      </a:lnTo>
                      <a:lnTo>
                        <a:pt x="9525" y="105529"/>
                      </a:lnTo>
                      <a:lnTo>
                        <a:pt x="9525" y="111244"/>
                      </a:lnTo>
                      <a:lnTo>
                        <a:pt x="9525" y="111244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6" name="Google Shape;1506;p21"/>
                <p:cNvSpPr/>
                <p:nvPr/>
              </p:nvSpPr>
              <p:spPr>
                <a:xfrm>
                  <a:off x="6572073" y="3842452"/>
                  <a:ext cx="359117" cy="38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" h="179403" extrusionOk="0">
                      <a:moveTo>
                        <a:pt x="157162" y="1286"/>
                      </a:moveTo>
                      <a:cubicBezTo>
                        <a:pt x="162878" y="-1572"/>
                        <a:pt x="167640" y="333"/>
                        <a:pt x="167640" y="7001"/>
                      </a:cubicBezTo>
                      <a:lnTo>
                        <a:pt x="167640" y="40338"/>
                      </a:lnTo>
                      <a:cubicBezTo>
                        <a:pt x="167640" y="47006"/>
                        <a:pt x="162878" y="54626"/>
                        <a:pt x="157162" y="57483"/>
                      </a:cubicBezTo>
                      <a:lnTo>
                        <a:pt x="32385" y="129873"/>
                      </a:lnTo>
                      <a:lnTo>
                        <a:pt x="0" y="179403"/>
                      </a:lnTo>
                      <a:lnTo>
                        <a:pt x="0" y="138446"/>
                      </a:lnTo>
                      <a:cubicBezTo>
                        <a:pt x="0" y="138446"/>
                        <a:pt x="0" y="137493"/>
                        <a:pt x="0" y="137493"/>
                      </a:cubicBezTo>
                      <a:lnTo>
                        <a:pt x="0" y="104156"/>
                      </a:lnTo>
                      <a:cubicBezTo>
                        <a:pt x="0" y="97488"/>
                        <a:pt x="4763" y="89868"/>
                        <a:pt x="10477" y="87011"/>
                      </a:cubicBezTo>
                      <a:lnTo>
                        <a:pt x="157162" y="1286"/>
                      </a:lnTo>
                      <a:close/>
                      <a:moveTo>
                        <a:pt x="8572" y="105108"/>
                      </a:moveTo>
                      <a:lnTo>
                        <a:pt x="159068" y="18431"/>
                      </a:lnTo>
                      <a:lnTo>
                        <a:pt x="159068" y="13668"/>
                      </a:lnTo>
                      <a:lnTo>
                        <a:pt x="8572" y="100346"/>
                      </a:lnTo>
                      <a:lnTo>
                        <a:pt x="8572" y="105108"/>
                      </a:lnTo>
                      <a:lnTo>
                        <a:pt x="8572" y="105108"/>
                      </a:lnTo>
                      <a:close/>
                      <a:moveTo>
                        <a:pt x="8572" y="131778"/>
                      </a:moveTo>
                      <a:lnTo>
                        <a:pt x="159068" y="45101"/>
                      </a:lnTo>
                      <a:lnTo>
                        <a:pt x="159068" y="40338"/>
                      </a:lnTo>
                      <a:lnTo>
                        <a:pt x="8572" y="127016"/>
                      </a:lnTo>
                      <a:lnTo>
                        <a:pt x="8572" y="131778"/>
                      </a:lnTo>
                      <a:lnTo>
                        <a:pt x="8572" y="131778"/>
                      </a:lnTo>
                      <a:close/>
                      <a:moveTo>
                        <a:pt x="8572" y="118443"/>
                      </a:moveTo>
                      <a:lnTo>
                        <a:pt x="159068" y="31766"/>
                      </a:lnTo>
                      <a:lnTo>
                        <a:pt x="159068" y="27003"/>
                      </a:lnTo>
                      <a:lnTo>
                        <a:pt x="8572" y="113681"/>
                      </a:lnTo>
                      <a:lnTo>
                        <a:pt x="8572" y="118443"/>
                      </a:lnTo>
                      <a:lnTo>
                        <a:pt x="8572" y="118443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7" name="Google Shape;1507;p21"/>
                <p:cNvSpPr/>
                <p:nvPr/>
              </p:nvSpPr>
              <p:spPr>
                <a:xfrm>
                  <a:off x="6263964" y="3749728"/>
                  <a:ext cx="381560" cy="327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7" h="152955" extrusionOk="0">
                      <a:moveTo>
                        <a:pt x="167640" y="1706"/>
                      </a:moveTo>
                      <a:cubicBezTo>
                        <a:pt x="173355" y="-2103"/>
                        <a:pt x="178118" y="754"/>
                        <a:pt x="178118" y="7422"/>
                      </a:cubicBezTo>
                      <a:lnTo>
                        <a:pt x="178118" y="42664"/>
                      </a:lnTo>
                      <a:cubicBezTo>
                        <a:pt x="178118" y="42664"/>
                        <a:pt x="178118" y="43617"/>
                        <a:pt x="178118" y="43617"/>
                      </a:cubicBezTo>
                      <a:lnTo>
                        <a:pt x="178118" y="87432"/>
                      </a:lnTo>
                      <a:lnTo>
                        <a:pt x="142875" y="75049"/>
                      </a:lnTo>
                      <a:lnTo>
                        <a:pt x="10478" y="151249"/>
                      </a:lnTo>
                      <a:cubicBezTo>
                        <a:pt x="4763" y="155059"/>
                        <a:pt x="0" y="152201"/>
                        <a:pt x="0" y="145534"/>
                      </a:cubicBezTo>
                      <a:lnTo>
                        <a:pt x="0" y="110292"/>
                      </a:lnTo>
                      <a:cubicBezTo>
                        <a:pt x="0" y="103624"/>
                        <a:pt x="4763" y="95052"/>
                        <a:pt x="10478" y="92194"/>
                      </a:cubicBezTo>
                      <a:lnTo>
                        <a:pt x="167640" y="1706"/>
                      </a:lnTo>
                      <a:close/>
                      <a:moveTo>
                        <a:pt x="9525" y="126484"/>
                      </a:moveTo>
                      <a:lnTo>
                        <a:pt x="169545" y="34092"/>
                      </a:lnTo>
                      <a:lnTo>
                        <a:pt x="169545" y="28377"/>
                      </a:lnTo>
                      <a:lnTo>
                        <a:pt x="9525" y="120769"/>
                      </a:lnTo>
                      <a:lnTo>
                        <a:pt x="9525" y="126484"/>
                      </a:lnTo>
                      <a:lnTo>
                        <a:pt x="9525" y="126484"/>
                      </a:lnTo>
                      <a:close/>
                      <a:moveTo>
                        <a:pt x="9525" y="139819"/>
                      </a:moveTo>
                      <a:lnTo>
                        <a:pt x="169545" y="47427"/>
                      </a:lnTo>
                      <a:lnTo>
                        <a:pt x="169545" y="41712"/>
                      </a:lnTo>
                      <a:lnTo>
                        <a:pt x="9525" y="134104"/>
                      </a:lnTo>
                      <a:lnTo>
                        <a:pt x="9525" y="139819"/>
                      </a:lnTo>
                      <a:lnTo>
                        <a:pt x="9525" y="139819"/>
                      </a:lnTo>
                      <a:close/>
                      <a:moveTo>
                        <a:pt x="9525" y="111244"/>
                      </a:moveTo>
                      <a:lnTo>
                        <a:pt x="169545" y="18852"/>
                      </a:lnTo>
                      <a:lnTo>
                        <a:pt x="169545" y="13137"/>
                      </a:lnTo>
                      <a:lnTo>
                        <a:pt x="9525" y="105529"/>
                      </a:lnTo>
                      <a:lnTo>
                        <a:pt x="9525" y="111244"/>
                      </a:lnTo>
                      <a:lnTo>
                        <a:pt x="9525" y="111244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8" name="Google Shape;1508;p21"/>
                <p:cNvSpPr/>
                <p:nvPr/>
              </p:nvSpPr>
              <p:spPr>
                <a:xfrm>
                  <a:off x="6710805" y="4274134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3" y="747"/>
                      </a:moveTo>
                      <a:cubicBezTo>
                        <a:pt x="8573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7" y="16940"/>
                      </a:cubicBezTo>
                      <a:cubicBezTo>
                        <a:pt x="2858" y="21702"/>
                        <a:pt x="0" y="28370"/>
                        <a:pt x="0" y="34085"/>
                      </a:cubicBezTo>
                      <a:lnTo>
                        <a:pt x="25717" y="18845"/>
                      </a:lnTo>
                      <a:cubicBezTo>
                        <a:pt x="24765" y="13130"/>
                        <a:pt x="21908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2" y="-1158"/>
                        <a:pt x="12383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09" name="Google Shape;1509;p21"/>
                <p:cNvSpPr/>
                <p:nvPr/>
              </p:nvSpPr>
              <p:spPr>
                <a:xfrm>
                  <a:off x="6686321" y="4244051"/>
                  <a:ext cx="99979" cy="128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60061" extrusionOk="0">
                      <a:moveTo>
                        <a:pt x="46672" y="16695"/>
                      </a:moveTo>
                      <a:cubicBezTo>
                        <a:pt x="46672" y="31936"/>
                        <a:pt x="36195" y="50033"/>
                        <a:pt x="23813" y="56700"/>
                      </a:cubicBezTo>
                      <a:cubicBezTo>
                        <a:pt x="10477" y="64320"/>
                        <a:pt x="0" y="58606"/>
                        <a:pt x="0" y="43366"/>
                      </a:cubicBezTo>
                      <a:cubicBezTo>
                        <a:pt x="0" y="28125"/>
                        <a:pt x="10477" y="10028"/>
                        <a:pt x="22860" y="3361"/>
                      </a:cubicBezTo>
                      <a:cubicBezTo>
                        <a:pt x="36195" y="-4259"/>
                        <a:pt x="46672" y="1456"/>
                        <a:pt x="46672" y="16695"/>
                      </a:cubicBezTo>
                      <a:close/>
                      <a:moveTo>
                        <a:pt x="37147" y="32888"/>
                      </a:moveTo>
                      <a:cubicBezTo>
                        <a:pt x="36195" y="27173"/>
                        <a:pt x="33338" y="24316"/>
                        <a:pt x="30480" y="23363"/>
                      </a:cubicBezTo>
                      <a:cubicBezTo>
                        <a:pt x="31432" y="21458"/>
                        <a:pt x="31432" y="20506"/>
                        <a:pt x="31432" y="18600"/>
                      </a:cubicBezTo>
                      <a:cubicBezTo>
                        <a:pt x="31432" y="13838"/>
                        <a:pt x="28575" y="11933"/>
                        <a:pt x="24765" y="14791"/>
                      </a:cubicBezTo>
                      <a:cubicBezTo>
                        <a:pt x="20955" y="16695"/>
                        <a:pt x="18097" y="22411"/>
                        <a:pt x="18097" y="27173"/>
                      </a:cubicBezTo>
                      <a:cubicBezTo>
                        <a:pt x="18097" y="29078"/>
                        <a:pt x="18097" y="30031"/>
                        <a:pt x="19050" y="30983"/>
                      </a:cubicBezTo>
                      <a:cubicBezTo>
                        <a:pt x="15240" y="35745"/>
                        <a:pt x="12382" y="42413"/>
                        <a:pt x="12382" y="48128"/>
                      </a:cubicBezTo>
                      <a:lnTo>
                        <a:pt x="37147" y="32888"/>
                      </a:lnTo>
                      <a:lnTo>
                        <a:pt x="37147" y="32888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0" name="Google Shape;1510;p21"/>
                <p:cNvSpPr/>
                <p:nvPr/>
              </p:nvSpPr>
              <p:spPr>
                <a:xfrm>
                  <a:off x="6429252" y="4667942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2" y="747"/>
                      </a:moveTo>
                      <a:cubicBezTo>
                        <a:pt x="8572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8" y="16940"/>
                      </a:cubicBezTo>
                      <a:cubicBezTo>
                        <a:pt x="2857" y="21702"/>
                        <a:pt x="0" y="28370"/>
                        <a:pt x="0" y="34085"/>
                      </a:cubicBezTo>
                      <a:lnTo>
                        <a:pt x="25718" y="18845"/>
                      </a:lnTo>
                      <a:cubicBezTo>
                        <a:pt x="24765" y="13130"/>
                        <a:pt x="21907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3" y="-1158"/>
                        <a:pt x="12382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1" name="Google Shape;1511;p21"/>
                <p:cNvSpPr/>
                <p:nvPr/>
              </p:nvSpPr>
              <p:spPr>
                <a:xfrm>
                  <a:off x="6404768" y="4637860"/>
                  <a:ext cx="99979" cy="128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60061" extrusionOk="0">
                      <a:moveTo>
                        <a:pt x="46673" y="16696"/>
                      </a:moveTo>
                      <a:cubicBezTo>
                        <a:pt x="46673" y="31936"/>
                        <a:pt x="36195" y="50033"/>
                        <a:pt x="23813" y="56700"/>
                      </a:cubicBezTo>
                      <a:cubicBezTo>
                        <a:pt x="10477" y="64321"/>
                        <a:pt x="0" y="58606"/>
                        <a:pt x="0" y="43365"/>
                      </a:cubicBezTo>
                      <a:cubicBezTo>
                        <a:pt x="0" y="28125"/>
                        <a:pt x="10477" y="10028"/>
                        <a:pt x="22860" y="3361"/>
                      </a:cubicBezTo>
                      <a:cubicBezTo>
                        <a:pt x="36195" y="-4259"/>
                        <a:pt x="46673" y="1455"/>
                        <a:pt x="46673" y="16696"/>
                      </a:cubicBezTo>
                      <a:close/>
                      <a:moveTo>
                        <a:pt x="37148" y="32888"/>
                      </a:moveTo>
                      <a:cubicBezTo>
                        <a:pt x="36195" y="27173"/>
                        <a:pt x="33338" y="24315"/>
                        <a:pt x="30480" y="23363"/>
                      </a:cubicBezTo>
                      <a:cubicBezTo>
                        <a:pt x="31432" y="21458"/>
                        <a:pt x="31432" y="20506"/>
                        <a:pt x="31432" y="18600"/>
                      </a:cubicBezTo>
                      <a:cubicBezTo>
                        <a:pt x="31432" y="13838"/>
                        <a:pt x="28575" y="11933"/>
                        <a:pt x="24765" y="14790"/>
                      </a:cubicBezTo>
                      <a:cubicBezTo>
                        <a:pt x="20955" y="16696"/>
                        <a:pt x="18098" y="22411"/>
                        <a:pt x="18098" y="27173"/>
                      </a:cubicBezTo>
                      <a:cubicBezTo>
                        <a:pt x="18098" y="29078"/>
                        <a:pt x="18098" y="30031"/>
                        <a:pt x="19050" y="30983"/>
                      </a:cubicBezTo>
                      <a:cubicBezTo>
                        <a:pt x="15240" y="35746"/>
                        <a:pt x="12382" y="42413"/>
                        <a:pt x="12382" y="48128"/>
                      </a:cubicBezTo>
                      <a:lnTo>
                        <a:pt x="37148" y="32888"/>
                      </a:lnTo>
                      <a:lnTo>
                        <a:pt x="37148" y="32888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2" name="Google Shape;1512;p21"/>
                <p:cNvSpPr/>
                <p:nvPr/>
              </p:nvSpPr>
              <p:spPr>
                <a:xfrm>
                  <a:off x="6710824" y="3758667"/>
                  <a:ext cx="55090" cy="7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680" extrusionOk="0">
                      <a:moveTo>
                        <a:pt x="12383" y="1343"/>
                      </a:moveTo>
                      <a:cubicBezTo>
                        <a:pt x="8573" y="3248"/>
                        <a:pt x="5715" y="8963"/>
                        <a:pt x="5715" y="13725"/>
                      </a:cubicBezTo>
                      <a:cubicBezTo>
                        <a:pt x="5715" y="15630"/>
                        <a:pt x="5715" y="16583"/>
                        <a:pt x="6667" y="17535"/>
                      </a:cubicBezTo>
                      <a:cubicBezTo>
                        <a:pt x="2858" y="22298"/>
                        <a:pt x="0" y="28965"/>
                        <a:pt x="0" y="34680"/>
                      </a:cubicBezTo>
                      <a:lnTo>
                        <a:pt x="25717" y="19440"/>
                      </a:lnTo>
                      <a:cubicBezTo>
                        <a:pt x="24765" y="13725"/>
                        <a:pt x="21908" y="10868"/>
                        <a:pt x="19050" y="9915"/>
                      </a:cubicBezTo>
                      <a:cubicBezTo>
                        <a:pt x="20002" y="8010"/>
                        <a:pt x="20002" y="7058"/>
                        <a:pt x="20002" y="5153"/>
                      </a:cubicBezTo>
                      <a:cubicBezTo>
                        <a:pt x="19050" y="390"/>
                        <a:pt x="16192" y="-1515"/>
                        <a:pt x="12383" y="1343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3" name="Google Shape;1513;p21"/>
                <p:cNvSpPr/>
                <p:nvPr/>
              </p:nvSpPr>
              <p:spPr>
                <a:xfrm>
                  <a:off x="6686339" y="3728189"/>
                  <a:ext cx="99979" cy="12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59888" extrusionOk="0">
                      <a:moveTo>
                        <a:pt x="46672" y="16523"/>
                      </a:moveTo>
                      <a:cubicBezTo>
                        <a:pt x="46672" y="31763"/>
                        <a:pt x="36195" y="49860"/>
                        <a:pt x="23813" y="56528"/>
                      </a:cubicBezTo>
                      <a:cubicBezTo>
                        <a:pt x="10477" y="64148"/>
                        <a:pt x="0" y="58433"/>
                        <a:pt x="0" y="43193"/>
                      </a:cubicBezTo>
                      <a:cubicBezTo>
                        <a:pt x="0" y="27953"/>
                        <a:pt x="10477" y="9855"/>
                        <a:pt x="22860" y="3188"/>
                      </a:cubicBezTo>
                      <a:cubicBezTo>
                        <a:pt x="36195" y="-4432"/>
                        <a:pt x="46672" y="2235"/>
                        <a:pt x="46672" y="16523"/>
                      </a:cubicBezTo>
                      <a:close/>
                      <a:moveTo>
                        <a:pt x="37147" y="33668"/>
                      </a:moveTo>
                      <a:cubicBezTo>
                        <a:pt x="36195" y="27953"/>
                        <a:pt x="33338" y="25095"/>
                        <a:pt x="30480" y="24143"/>
                      </a:cubicBezTo>
                      <a:cubicBezTo>
                        <a:pt x="31432" y="22238"/>
                        <a:pt x="31432" y="21285"/>
                        <a:pt x="31432" y="19380"/>
                      </a:cubicBezTo>
                      <a:cubicBezTo>
                        <a:pt x="31432" y="14618"/>
                        <a:pt x="28575" y="12713"/>
                        <a:pt x="24765" y="15570"/>
                      </a:cubicBezTo>
                      <a:cubicBezTo>
                        <a:pt x="20955" y="17475"/>
                        <a:pt x="18097" y="23190"/>
                        <a:pt x="18097" y="27953"/>
                      </a:cubicBezTo>
                      <a:cubicBezTo>
                        <a:pt x="18097" y="29858"/>
                        <a:pt x="18097" y="30810"/>
                        <a:pt x="19050" y="31763"/>
                      </a:cubicBezTo>
                      <a:cubicBezTo>
                        <a:pt x="15240" y="36525"/>
                        <a:pt x="12382" y="43193"/>
                        <a:pt x="12382" y="48908"/>
                      </a:cubicBezTo>
                      <a:lnTo>
                        <a:pt x="37147" y="33668"/>
                      </a:lnTo>
                      <a:lnTo>
                        <a:pt x="37147" y="33668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4" name="Google Shape;1514;p21"/>
                <p:cNvSpPr/>
                <p:nvPr/>
              </p:nvSpPr>
              <p:spPr>
                <a:xfrm>
                  <a:off x="6429252" y="4151693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2" y="747"/>
                      </a:moveTo>
                      <a:cubicBezTo>
                        <a:pt x="8572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8" y="16940"/>
                      </a:cubicBezTo>
                      <a:cubicBezTo>
                        <a:pt x="2857" y="21702"/>
                        <a:pt x="0" y="28370"/>
                        <a:pt x="0" y="34085"/>
                      </a:cubicBezTo>
                      <a:lnTo>
                        <a:pt x="25718" y="18845"/>
                      </a:lnTo>
                      <a:cubicBezTo>
                        <a:pt x="24765" y="13130"/>
                        <a:pt x="21907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3" y="-1158"/>
                        <a:pt x="12382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5" name="Google Shape;1515;p21"/>
                <p:cNvSpPr/>
                <p:nvPr/>
              </p:nvSpPr>
              <p:spPr>
                <a:xfrm>
                  <a:off x="6404765" y="4121979"/>
                  <a:ext cx="99979" cy="12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59888" extrusionOk="0">
                      <a:moveTo>
                        <a:pt x="46673" y="16523"/>
                      </a:moveTo>
                      <a:cubicBezTo>
                        <a:pt x="46673" y="31763"/>
                        <a:pt x="36195" y="49860"/>
                        <a:pt x="23813" y="56528"/>
                      </a:cubicBezTo>
                      <a:cubicBezTo>
                        <a:pt x="10477" y="64148"/>
                        <a:pt x="0" y="58433"/>
                        <a:pt x="0" y="43193"/>
                      </a:cubicBezTo>
                      <a:cubicBezTo>
                        <a:pt x="0" y="27953"/>
                        <a:pt x="10477" y="9855"/>
                        <a:pt x="22860" y="3188"/>
                      </a:cubicBezTo>
                      <a:cubicBezTo>
                        <a:pt x="36195" y="-4432"/>
                        <a:pt x="46673" y="2235"/>
                        <a:pt x="46673" y="16523"/>
                      </a:cubicBezTo>
                      <a:close/>
                      <a:moveTo>
                        <a:pt x="37148" y="32715"/>
                      </a:moveTo>
                      <a:cubicBezTo>
                        <a:pt x="36195" y="27000"/>
                        <a:pt x="33338" y="24143"/>
                        <a:pt x="30480" y="23190"/>
                      </a:cubicBezTo>
                      <a:cubicBezTo>
                        <a:pt x="31432" y="21285"/>
                        <a:pt x="31432" y="20333"/>
                        <a:pt x="31432" y="18428"/>
                      </a:cubicBezTo>
                      <a:cubicBezTo>
                        <a:pt x="31432" y="13665"/>
                        <a:pt x="28575" y="11760"/>
                        <a:pt x="24765" y="14618"/>
                      </a:cubicBezTo>
                      <a:cubicBezTo>
                        <a:pt x="20955" y="16523"/>
                        <a:pt x="18098" y="22238"/>
                        <a:pt x="18098" y="27000"/>
                      </a:cubicBezTo>
                      <a:cubicBezTo>
                        <a:pt x="18098" y="28905"/>
                        <a:pt x="18098" y="29858"/>
                        <a:pt x="19050" y="30810"/>
                      </a:cubicBezTo>
                      <a:cubicBezTo>
                        <a:pt x="15240" y="35573"/>
                        <a:pt x="12382" y="42240"/>
                        <a:pt x="12382" y="47955"/>
                      </a:cubicBezTo>
                      <a:lnTo>
                        <a:pt x="37148" y="32715"/>
                      </a:lnTo>
                      <a:lnTo>
                        <a:pt x="37148" y="32715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6" name="Google Shape;1516;p21"/>
                <p:cNvSpPr/>
                <p:nvPr/>
              </p:nvSpPr>
              <p:spPr>
                <a:xfrm>
                  <a:off x="6529107" y="4926773"/>
                  <a:ext cx="93989" cy="120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5" h="56069" extrusionOk="0">
                      <a:moveTo>
                        <a:pt x="21968" y="2794"/>
                      </a:moveTo>
                      <a:cubicBezTo>
                        <a:pt x="34350" y="-3874"/>
                        <a:pt x="43875" y="1841"/>
                        <a:pt x="43875" y="15176"/>
                      </a:cubicBezTo>
                      <a:cubicBezTo>
                        <a:pt x="43875" y="29464"/>
                        <a:pt x="34350" y="46609"/>
                        <a:pt x="21968" y="53276"/>
                      </a:cubicBezTo>
                      <a:cubicBezTo>
                        <a:pt x="9585" y="59944"/>
                        <a:pt x="60" y="54229"/>
                        <a:pt x="60" y="40894"/>
                      </a:cubicBezTo>
                      <a:cubicBezTo>
                        <a:pt x="-892" y="26606"/>
                        <a:pt x="9585" y="9461"/>
                        <a:pt x="21968" y="2794"/>
                      </a:cubicBezTo>
                      <a:close/>
                    </a:path>
                  </a:pathLst>
                </a:custGeom>
                <a:solidFill>
                  <a:srgbClr val="95C4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517" name="Google Shape;1517;p21"/>
              <p:cNvGrpSpPr/>
              <p:nvPr/>
            </p:nvGrpSpPr>
            <p:grpSpPr>
              <a:xfrm>
                <a:off x="6706187" y="3913706"/>
                <a:ext cx="704264" cy="1515385"/>
                <a:chOff x="6706187" y="3913706"/>
                <a:chExt cx="704264" cy="1515385"/>
              </a:xfrm>
            </p:grpSpPr>
            <p:sp>
              <p:nvSpPr>
                <p:cNvPr id="1518" name="Google Shape;1518;p21"/>
                <p:cNvSpPr/>
                <p:nvPr/>
              </p:nvSpPr>
              <p:spPr>
                <a:xfrm>
                  <a:off x="7123002" y="3992115"/>
                  <a:ext cx="71415" cy="130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7" h="60960" extrusionOk="0">
                      <a:moveTo>
                        <a:pt x="0" y="19050"/>
                      </a:moveTo>
                      <a:lnTo>
                        <a:pt x="0" y="60960"/>
                      </a:lnTo>
                      <a:lnTo>
                        <a:pt x="33338" y="40957"/>
                      </a:lnTo>
                      <a:lnTo>
                        <a:pt x="33338" y="0"/>
                      </a:lnTo>
                      <a:close/>
                    </a:path>
                  </a:pathLst>
                </a:custGeom>
                <a:solidFill>
                  <a:srgbClr val="E8981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19" name="Google Shape;1519;p21"/>
                <p:cNvSpPr/>
                <p:nvPr/>
              </p:nvSpPr>
              <p:spPr>
                <a:xfrm>
                  <a:off x="6778421" y="5062834"/>
                  <a:ext cx="632030" cy="36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38" h="170973" extrusionOk="0">
                      <a:moveTo>
                        <a:pt x="251342" y="25003"/>
                      </a:moveTo>
                      <a:cubicBezTo>
                        <a:pt x="309444" y="58341"/>
                        <a:pt x="309444" y="112633"/>
                        <a:pt x="252294" y="145971"/>
                      </a:cubicBezTo>
                      <a:cubicBezTo>
                        <a:pt x="195144" y="179308"/>
                        <a:pt x="100847" y="179308"/>
                        <a:pt x="43697" y="145971"/>
                      </a:cubicBezTo>
                      <a:cubicBezTo>
                        <a:pt x="-14406" y="112633"/>
                        <a:pt x="-14406" y="58341"/>
                        <a:pt x="42744" y="25003"/>
                      </a:cubicBezTo>
                      <a:cubicBezTo>
                        <a:pt x="99894" y="-8334"/>
                        <a:pt x="193239" y="-8334"/>
                        <a:pt x="251342" y="25003"/>
                      </a:cubicBez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0" name="Google Shape;1520;p21"/>
                <p:cNvSpPr/>
                <p:nvPr/>
              </p:nvSpPr>
              <p:spPr>
                <a:xfrm>
                  <a:off x="7091015" y="5122442"/>
                  <a:ext cx="119849" cy="124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47" h="58174" extrusionOk="0">
                      <a:moveTo>
                        <a:pt x="11124" y="36"/>
                      </a:moveTo>
                      <a:cubicBezTo>
                        <a:pt x="11124" y="36"/>
                        <a:pt x="-3164" y="1941"/>
                        <a:pt x="646" y="10513"/>
                      </a:cubicBezTo>
                      <a:cubicBezTo>
                        <a:pt x="4456" y="18133"/>
                        <a:pt x="19696" y="30516"/>
                        <a:pt x="22553" y="36231"/>
                      </a:cubicBezTo>
                      <a:cubicBezTo>
                        <a:pt x="24458" y="40993"/>
                        <a:pt x="37793" y="59091"/>
                        <a:pt x="41603" y="58138"/>
                      </a:cubicBezTo>
                      <a:cubicBezTo>
                        <a:pt x="45414" y="56233"/>
                        <a:pt x="56843" y="59091"/>
                        <a:pt x="55891" y="38136"/>
                      </a:cubicBezTo>
                      <a:cubicBezTo>
                        <a:pt x="53986" y="17181"/>
                        <a:pt x="30174" y="-917"/>
                        <a:pt x="11124" y="36"/>
                      </a:cubicBez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1" name="Google Shape;1521;p21"/>
                <p:cNvSpPr/>
                <p:nvPr/>
              </p:nvSpPr>
              <p:spPr>
                <a:xfrm>
                  <a:off x="6845239" y="5273510"/>
                  <a:ext cx="215201" cy="79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8" h="36920" extrusionOk="0">
                      <a:moveTo>
                        <a:pt x="99183" y="5715"/>
                      </a:moveTo>
                      <a:cubicBezTo>
                        <a:pt x="99183" y="5715"/>
                        <a:pt x="105850" y="25717"/>
                        <a:pt x="88705" y="30480"/>
                      </a:cubicBezTo>
                      <a:cubicBezTo>
                        <a:pt x="71560" y="35242"/>
                        <a:pt x="77275" y="24765"/>
                        <a:pt x="40128" y="34290"/>
                      </a:cubicBezTo>
                      <a:cubicBezTo>
                        <a:pt x="2980" y="43815"/>
                        <a:pt x="-830" y="24765"/>
                        <a:pt x="123" y="20002"/>
                      </a:cubicBezTo>
                      <a:cubicBezTo>
                        <a:pt x="1075" y="16192"/>
                        <a:pt x="25840" y="8572"/>
                        <a:pt x="33460" y="5715"/>
                      </a:cubicBezTo>
                      <a:cubicBezTo>
                        <a:pt x="41080" y="3810"/>
                        <a:pt x="56320" y="0"/>
                        <a:pt x="56320" y="0"/>
                      </a:cubicBezTo>
                      <a:lnTo>
                        <a:pt x="100135" y="0"/>
                      </a:lnTo>
                      <a:lnTo>
                        <a:pt x="99183" y="5715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2" name="Google Shape;1522;p21"/>
                <p:cNvSpPr/>
                <p:nvPr/>
              </p:nvSpPr>
              <p:spPr>
                <a:xfrm>
                  <a:off x="7071453" y="4538951"/>
                  <a:ext cx="154160" cy="66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63" h="310514" extrusionOk="0">
                      <a:moveTo>
                        <a:pt x="63117" y="0"/>
                      </a:moveTo>
                      <a:cubicBezTo>
                        <a:pt x="63117" y="0"/>
                        <a:pt x="63117" y="120015"/>
                        <a:pt x="63117" y="133350"/>
                      </a:cubicBezTo>
                      <a:cubicBezTo>
                        <a:pt x="63117" y="146685"/>
                        <a:pt x="78357" y="253365"/>
                        <a:pt x="68832" y="299085"/>
                      </a:cubicBezTo>
                      <a:cubicBezTo>
                        <a:pt x="68832" y="299085"/>
                        <a:pt x="43114" y="324803"/>
                        <a:pt x="19302" y="299085"/>
                      </a:cubicBezTo>
                      <a:cubicBezTo>
                        <a:pt x="19302" y="299085"/>
                        <a:pt x="11682" y="165735"/>
                        <a:pt x="5014" y="136208"/>
                      </a:cubicBezTo>
                      <a:cubicBezTo>
                        <a:pt x="-1653" y="105728"/>
                        <a:pt x="252" y="14288"/>
                        <a:pt x="252" y="14288"/>
                      </a:cubicBezTo>
                      <a:lnTo>
                        <a:pt x="63117" y="0"/>
                      </a:lnTo>
                      <a:close/>
                    </a:path>
                  </a:pathLst>
                </a:custGeom>
                <a:solidFill>
                  <a:srgbClr val="24323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3" name="Google Shape;1523;p21"/>
                <p:cNvSpPr/>
                <p:nvPr/>
              </p:nvSpPr>
              <p:spPr>
                <a:xfrm>
                  <a:off x="6948805" y="4539542"/>
                  <a:ext cx="159916" cy="7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50" h="348830" extrusionOk="0">
                      <a:moveTo>
                        <a:pt x="74651" y="16870"/>
                      </a:moveTo>
                      <a:cubicBezTo>
                        <a:pt x="74651" y="16870"/>
                        <a:pt x="68936" y="94023"/>
                        <a:pt x="62268" y="171175"/>
                      </a:cubicBezTo>
                      <a:cubicBezTo>
                        <a:pt x="62268" y="171175"/>
                        <a:pt x="58458" y="323575"/>
                        <a:pt x="54648" y="345483"/>
                      </a:cubicBezTo>
                      <a:cubicBezTo>
                        <a:pt x="54648" y="345483"/>
                        <a:pt x="5118" y="357865"/>
                        <a:pt x="356" y="335005"/>
                      </a:cubicBezTo>
                      <a:cubicBezTo>
                        <a:pt x="356" y="335005"/>
                        <a:pt x="1308" y="200703"/>
                        <a:pt x="356" y="173080"/>
                      </a:cubicBezTo>
                      <a:cubicBezTo>
                        <a:pt x="356" y="144505"/>
                        <a:pt x="-2502" y="66400"/>
                        <a:pt x="7976" y="21633"/>
                      </a:cubicBezTo>
                      <a:cubicBezTo>
                        <a:pt x="19406" y="-24087"/>
                        <a:pt x="74651" y="16870"/>
                        <a:pt x="74651" y="16870"/>
                      </a:cubicBezTo>
                      <a:close/>
                    </a:path>
                  </a:pathLst>
                </a:custGeom>
                <a:solidFill>
                  <a:srgbClr val="2B3C4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4" name="Google Shape;1524;p21"/>
                <p:cNvSpPr/>
                <p:nvPr/>
              </p:nvSpPr>
              <p:spPr>
                <a:xfrm>
                  <a:off x="7001665" y="4622609"/>
                  <a:ext cx="105014" cy="66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2" h="309562" extrusionOk="0">
                      <a:moveTo>
                        <a:pt x="30925" y="306705"/>
                      </a:moveTo>
                      <a:cubicBezTo>
                        <a:pt x="34735" y="284798"/>
                        <a:pt x="38545" y="132398"/>
                        <a:pt x="38545" y="132398"/>
                      </a:cubicBezTo>
                      <a:cubicBezTo>
                        <a:pt x="42355" y="80963"/>
                        <a:pt x="47117" y="28575"/>
                        <a:pt x="49022" y="0"/>
                      </a:cubicBezTo>
                      <a:lnTo>
                        <a:pt x="18542" y="7620"/>
                      </a:lnTo>
                      <a:cubicBezTo>
                        <a:pt x="18542" y="7620"/>
                        <a:pt x="-3365" y="64770"/>
                        <a:pt x="445" y="151448"/>
                      </a:cubicBezTo>
                      <a:cubicBezTo>
                        <a:pt x="3302" y="218123"/>
                        <a:pt x="4255" y="283845"/>
                        <a:pt x="4255" y="309563"/>
                      </a:cubicBezTo>
                      <a:cubicBezTo>
                        <a:pt x="16637" y="309563"/>
                        <a:pt x="30925" y="306705"/>
                        <a:pt x="30925" y="306705"/>
                      </a:cubicBezTo>
                      <a:close/>
                    </a:path>
                  </a:pathLst>
                </a:custGeom>
                <a:solidFill>
                  <a:srgbClr val="31465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5" name="Google Shape;1525;p21"/>
                <p:cNvSpPr/>
                <p:nvPr/>
              </p:nvSpPr>
              <p:spPr>
                <a:xfrm>
                  <a:off x="7143406" y="4543034"/>
                  <a:ext cx="84245" cy="66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6" h="309562" extrusionOk="0">
                      <a:moveTo>
                        <a:pt x="36195" y="298133"/>
                      </a:moveTo>
                      <a:cubicBezTo>
                        <a:pt x="45720" y="251460"/>
                        <a:pt x="30480" y="145733"/>
                        <a:pt x="30480" y="132398"/>
                      </a:cubicBezTo>
                      <a:cubicBezTo>
                        <a:pt x="30480" y="120015"/>
                        <a:pt x="30480" y="10477"/>
                        <a:pt x="30480" y="0"/>
                      </a:cubicBezTo>
                      <a:lnTo>
                        <a:pt x="3810" y="20002"/>
                      </a:lnTo>
                      <a:cubicBezTo>
                        <a:pt x="3810" y="20002"/>
                        <a:pt x="-4763" y="105727"/>
                        <a:pt x="3810" y="154305"/>
                      </a:cubicBezTo>
                      <a:cubicBezTo>
                        <a:pt x="11430" y="199073"/>
                        <a:pt x="6668" y="284798"/>
                        <a:pt x="10478" y="309563"/>
                      </a:cubicBezTo>
                      <a:cubicBezTo>
                        <a:pt x="24765" y="309563"/>
                        <a:pt x="36195" y="298133"/>
                        <a:pt x="36195" y="298133"/>
                      </a:cubicBezTo>
                      <a:close/>
                    </a:path>
                  </a:pathLst>
                </a:custGeom>
                <a:solidFill>
                  <a:srgbClr val="2A39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6" name="Google Shape;1526;p21"/>
                <p:cNvSpPr/>
                <p:nvPr/>
              </p:nvSpPr>
              <p:spPr>
                <a:xfrm>
                  <a:off x="6904111" y="4118623"/>
                  <a:ext cx="365886" cy="26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00" h="123527" extrusionOk="0">
                      <a:moveTo>
                        <a:pt x="154569" y="0"/>
                      </a:moveTo>
                      <a:cubicBezTo>
                        <a:pt x="139329" y="0"/>
                        <a:pt x="129804" y="47625"/>
                        <a:pt x="114564" y="85725"/>
                      </a:cubicBezTo>
                      <a:lnTo>
                        <a:pt x="45032" y="55245"/>
                      </a:lnTo>
                      <a:cubicBezTo>
                        <a:pt x="42175" y="51435"/>
                        <a:pt x="35507" y="43815"/>
                        <a:pt x="33602" y="39052"/>
                      </a:cubicBezTo>
                      <a:cubicBezTo>
                        <a:pt x="30744" y="32385"/>
                        <a:pt x="26935" y="31432"/>
                        <a:pt x="25982" y="32385"/>
                      </a:cubicBezTo>
                      <a:cubicBezTo>
                        <a:pt x="24077" y="32385"/>
                        <a:pt x="25982" y="37147"/>
                        <a:pt x="26935" y="40005"/>
                      </a:cubicBezTo>
                      <a:cubicBezTo>
                        <a:pt x="26935" y="42863"/>
                        <a:pt x="31697" y="48577"/>
                        <a:pt x="27887" y="47625"/>
                      </a:cubicBezTo>
                      <a:cubicBezTo>
                        <a:pt x="24077" y="46672"/>
                        <a:pt x="6932" y="37147"/>
                        <a:pt x="2169" y="40005"/>
                      </a:cubicBezTo>
                      <a:cubicBezTo>
                        <a:pt x="264" y="41910"/>
                        <a:pt x="-3546" y="40005"/>
                        <a:pt x="7885" y="53340"/>
                      </a:cubicBezTo>
                      <a:cubicBezTo>
                        <a:pt x="15504" y="61913"/>
                        <a:pt x="28839" y="67627"/>
                        <a:pt x="36460" y="70485"/>
                      </a:cubicBezTo>
                      <a:cubicBezTo>
                        <a:pt x="69797" y="102870"/>
                        <a:pt x="118375" y="122872"/>
                        <a:pt x="118375" y="122872"/>
                      </a:cubicBezTo>
                      <a:lnTo>
                        <a:pt x="118375" y="122872"/>
                      </a:lnTo>
                      <a:cubicBezTo>
                        <a:pt x="124089" y="124777"/>
                        <a:pt x="129804" y="121920"/>
                        <a:pt x="129804" y="121920"/>
                      </a:cubicBezTo>
                      <a:cubicBezTo>
                        <a:pt x="153617" y="102870"/>
                        <a:pt x="166000" y="64770"/>
                        <a:pt x="170762" y="28575"/>
                      </a:cubicBezTo>
                      <a:cubicBezTo>
                        <a:pt x="171714" y="1905"/>
                        <a:pt x="154569" y="0"/>
                        <a:pt x="154569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7" name="Google Shape;1527;p21"/>
                <p:cNvSpPr/>
                <p:nvPr/>
              </p:nvSpPr>
              <p:spPr>
                <a:xfrm>
                  <a:off x="7164584" y="4111130"/>
                  <a:ext cx="105331" cy="1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9" h="78896" extrusionOk="0">
                      <a:moveTo>
                        <a:pt x="27262" y="640"/>
                      </a:moveTo>
                      <a:cubicBezTo>
                        <a:pt x="34882" y="-1265"/>
                        <a:pt x="49170" y="-312"/>
                        <a:pt x="49170" y="23500"/>
                      </a:cubicBezTo>
                      <a:cubicBezTo>
                        <a:pt x="49170" y="47313"/>
                        <a:pt x="48217" y="54933"/>
                        <a:pt x="40597" y="73983"/>
                      </a:cubicBezTo>
                      <a:cubicBezTo>
                        <a:pt x="36787" y="83508"/>
                        <a:pt x="8212" y="78745"/>
                        <a:pt x="592" y="63505"/>
                      </a:cubicBezTo>
                      <a:cubicBezTo>
                        <a:pt x="-3218" y="55885"/>
                        <a:pt x="12022" y="5403"/>
                        <a:pt x="27262" y="64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8" name="Google Shape;1528;p21"/>
                <p:cNvSpPr/>
                <p:nvPr/>
              </p:nvSpPr>
              <p:spPr>
                <a:xfrm>
                  <a:off x="6961218" y="4103975"/>
                  <a:ext cx="302436" cy="53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80" h="251813" extrusionOk="0">
                      <a:moveTo>
                        <a:pt x="127911" y="170"/>
                      </a:moveTo>
                      <a:cubicBezTo>
                        <a:pt x="127911" y="170"/>
                        <a:pt x="150771" y="11600"/>
                        <a:pt x="136483" y="50653"/>
                      </a:cubicBezTo>
                      <a:cubicBezTo>
                        <a:pt x="123148" y="88753"/>
                        <a:pt x="113623" y="113518"/>
                        <a:pt x="113623" y="128758"/>
                      </a:cubicBezTo>
                      <a:cubicBezTo>
                        <a:pt x="114576" y="143045"/>
                        <a:pt x="118386" y="191623"/>
                        <a:pt x="121243" y="202100"/>
                      </a:cubicBezTo>
                      <a:cubicBezTo>
                        <a:pt x="121243" y="202100"/>
                        <a:pt x="124101" y="234485"/>
                        <a:pt x="50758" y="251630"/>
                      </a:cubicBezTo>
                      <a:cubicBezTo>
                        <a:pt x="50758" y="251630"/>
                        <a:pt x="-9249" y="256393"/>
                        <a:pt x="1228" y="217340"/>
                      </a:cubicBezTo>
                      <a:cubicBezTo>
                        <a:pt x="11706" y="178288"/>
                        <a:pt x="16468" y="114470"/>
                        <a:pt x="15516" y="99230"/>
                      </a:cubicBezTo>
                      <a:cubicBezTo>
                        <a:pt x="14563" y="83990"/>
                        <a:pt x="5991" y="53510"/>
                        <a:pt x="44091" y="33508"/>
                      </a:cubicBezTo>
                      <a:cubicBezTo>
                        <a:pt x="83143" y="12553"/>
                        <a:pt x="103146" y="-1735"/>
                        <a:pt x="127911" y="17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29" name="Google Shape;1529;p21"/>
                <p:cNvSpPr/>
                <p:nvPr/>
              </p:nvSpPr>
              <p:spPr>
                <a:xfrm>
                  <a:off x="6963025" y="4187997"/>
                  <a:ext cx="130150" cy="4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56" h="211455" extrusionOk="0">
                      <a:moveTo>
                        <a:pt x="15625" y="59055"/>
                      </a:moveTo>
                      <a:cubicBezTo>
                        <a:pt x="16578" y="74295"/>
                        <a:pt x="11815" y="138113"/>
                        <a:pt x="1338" y="177165"/>
                      </a:cubicBezTo>
                      <a:cubicBezTo>
                        <a:pt x="-6282" y="204788"/>
                        <a:pt x="20388" y="210503"/>
                        <a:pt x="37533" y="211455"/>
                      </a:cubicBezTo>
                      <a:cubicBezTo>
                        <a:pt x="43248" y="194310"/>
                        <a:pt x="34675" y="161925"/>
                        <a:pt x="48010" y="123825"/>
                      </a:cubicBezTo>
                      <a:cubicBezTo>
                        <a:pt x="64203" y="76200"/>
                        <a:pt x="63250" y="44768"/>
                        <a:pt x="54678" y="20003"/>
                      </a:cubicBezTo>
                      <a:cubicBezTo>
                        <a:pt x="49915" y="3810"/>
                        <a:pt x="39438" y="2858"/>
                        <a:pt x="32770" y="0"/>
                      </a:cubicBezTo>
                      <a:cubicBezTo>
                        <a:pt x="8005" y="20003"/>
                        <a:pt x="14673" y="45720"/>
                        <a:pt x="15625" y="59055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0" name="Google Shape;1530;p21"/>
                <p:cNvSpPr/>
                <p:nvPr/>
              </p:nvSpPr>
              <p:spPr>
                <a:xfrm>
                  <a:off x="7088228" y="4102298"/>
                  <a:ext cx="176183" cy="52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4" h="244792" extrusionOk="0">
                      <a:moveTo>
                        <a:pt x="61953" y="201930"/>
                      </a:moveTo>
                      <a:cubicBezTo>
                        <a:pt x="59096" y="192405"/>
                        <a:pt x="54333" y="143827"/>
                        <a:pt x="54333" y="128588"/>
                      </a:cubicBezTo>
                      <a:cubicBezTo>
                        <a:pt x="54333" y="114300"/>
                        <a:pt x="63858" y="89535"/>
                        <a:pt x="77193" y="50482"/>
                      </a:cubicBezTo>
                      <a:cubicBezTo>
                        <a:pt x="89576" y="14288"/>
                        <a:pt x="76241" y="3810"/>
                        <a:pt x="68621" y="0"/>
                      </a:cubicBezTo>
                      <a:cubicBezTo>
                        <a:pt x="63858" y="19050"/>
                        <a:pt x="-1864" y="25717"/>
                        <a:pt x="41" y="38100"/>
                      </a:cubicBezTo>
                      <a:cubicBezTo>
                        <a:pt x="1946" y="52388"/>
                        <a:pt x="19091" y="65722"/>
                        <a:pt x="19091" y="91440"/>
                      </a:cubicBezTo>
                      <a:cubicBezTo>
                        <a:pt x="20043" y="117157"/>
                        <a:pt x="15281" y="154305"/>
                        <a:pt x="10518" y="172402"/>
                      </a:cubicBezTo>
                      <a:cubicBezTo>
                        <a:pt x="6708" y="188595"/>
                        <a:pt x="7661" y="227647"/>
                        <a:pt x="10518" y="244792"/>
                      </a:cubicBezTo>
                      <a:cubicBezTo>
                        <a:pt x="64811" y="228600"/>
                        <a:pt x="61953" y="201930"/>
                        <a:pt x="61953" y="201930"/>
                      </a:cubicBezTo>
                      <a:close/>
                    </a:path>
                  </a:pathLst>
                </a:custGeom>
                <a:solidFill>
                  <a:srgbClr val="F3FC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1" name="Google Shape;1531;p21"/>
                <p:cNvSpPr/>
                <p:nvPr/>
              </p:nvSpPr>
              <p:spPr>
                <a:xfrm>
                  <a:off x="7089317" y="4057348"/>
                  <a:ext cx="97959" cy="107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8" h="50266" extrusionOk="0">
                      <a:moveTo>
                        <a:pt x="41443" y="1933"/>
                      </a:moveTo>
                      <a:cubicBezTo>
                        <a:pt x="41443" y="1933"/>
                        <a:pt x="38585" y="21936"/>
                        <a:pt x="45253" y="35271"/>
                      </a:cubicBezTo>
                      <a:cubicBezTo>
                        <a:pt x="50968" y="46701"/>
                        <a:pt x="3343" y="56226"/>
                        <a:pt x="2390" y="45748"/>
                      </a:cubicBezTo>
                      <a:cubicBezTo>
                        <a:pt x="2390" y="44796"/>
                        <a:pt x="11915" y="27651"/>
                        <a:pt x="485" y="6696"/>
                      </a:cubicBezTo>
                      <a:cubicBezTo>
                        <a:pt x="-5230" y="-4734"/>
                        <a:pt x="41443" y="1933"/>
                        <a:pt x="41443" y="1933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2" name="Google Shape;1532;p21"/>
                <p:cNvSpPr/>
                <p:nvPr/>
              </p:nvSpPr>
              <p:spPr>
                <a:xfrm>
                  <a:off x="7102600" y="4071693"/>
                  <a:ext cx="84564" cy="8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5" h="40004" extrusionOk="0">
                      <a:moveTo>
                        <a:pt x="39053" y="29527"/>
                      </a:moveTo>
                      <a:cubicBezTo>
                        <a:pt x="34290" y="20002"/>
                        <a:pt x="34290" y="6667"/>
                        <a:pt x="35243" y="0"/>
                      </a:cubicBezTo>
                      <a:lnTo>
                        <a:pt x="0" y="16192"/>
                      </a:lnTo>
                      <a:cubicBezTo>
                        <a:pt x="0" y="16192"/>
                        <a:pt x="0" y="16192"/>
                        <a:pt x="0" y="16192"/>
                      </a:cubicBezTo>
                      <a:cubicBezTo>
                        <a:pt x="953" y="16192"/>
                        <a:pt x="24765" y="22860"/>
                        <a:pt x="29528" y="40005"/>
                      </a:cubicBezTo>
                      <a:cubicBezTo>
                        <a:pt x="36195" y="37147"/>
                        <a:pt x="40958" y="33338"/>
                        <a:pt x="39053" y="29527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3" name="Google Shape;1533;p21"/>
                <p:cNvSpPr/>
                <p:nvPr/>
              </p:nvSpPr>
              <p:spPr>
                <a:xfrm>
                  <a:off x="7057120" y="3930612"/>
                  <a:ext cx="140990" cy="18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16" h="85221" extrusionOk="0">
                      <a:moveTo>
                        <a:pt x="6942" y="6803"/>
                      </a:moveTo>
                      <a:cubicBezTo>
                        <a:pt x="6942" y="6803"/>
                        <a:pt x="-678" y="24901"/>
                        <a:pt x="275" y="41093"/>
                      </a:cubicBezTo>
                      <a:cubicBezTo>
                        <a:pt x="1227" y="58238"/>
                        <a:pt x="-678" y="61096"/>
                        <a:pt x="275" y="68716"/>
                      </a:cubicBezTo>
                      <a:cubicBezTo>
                        <a:pt x="275" y="71573"/>
                        <a:pt x="1227" y="77288"/>
                        <a:pt x="4085" y="80146"/>
                      </a:cubicBezTo>
                      <a:cubicBezTo>
                        <a:pt x="8847" y="84908"/>
                        <a:pt x="20277" y="87766"/>
                        <a:pt x="34565" y="82051"/>
                      </a:cubicBezTo>
                      <a:cubicBezTo>
                        <a:pt x="52662" y="76336"/>
                        <a:pt x="71712" y="51571"/>
                        <a:pt x="64092" y="29663"/>
                      </a:cubicBezTo>
                      <a:cubicBezTo>
                        <a:pt x="57425" y="7756"/>
                        <a:pt x="34565" y="-10342"/>
                        <a:pt x="6942" y="6803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4" name="Google Shape;1534;p21"/>
                <p:cNvSpPr/>
                <p:nvPr/>
              </p:nvSpPr>
              <p:spPr>
                <a:xfrm>
                  <a:off x="7063832" y="3930904"/>
                  <a:ext cx="128547" cy="181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7" h="84772" extrusionOk="0">
                      <a:moveTo>
                        <a:pt x="60007" y="53340"/>
                      </a:moveTo>
                      <a:cubicBezTo>
                        <a:pt x="53340" y="33338"/>
                        <a:pt x="36195" y="9525"/>
                        <a:pt x="36195" y="8572"/>
                      </a:cubicBezTo>
                      <a:cubicBezTo>
                        <a:pt x="36195" y="7620"/>
                        <a:pt x="30480" y="3810"/>
                        <a:pt x="23813" y="0"/>
                      </a:cubicBezTo>
                      <a:cubicBezTo>
                        <a:pt x="17145" y="0"/>
                        <a:pt x="10477" y="1905"/>
                        <a:pt x="3810" y="6668"/>
                      </a:cubicBezTo>
                      <a:cubicBezTo>
                        <a:pt x="3810" y="6668"/>
                        <a:pt x="1905" y="11430"/>
                        <a:pt x="0" y="18097"/>
                      </a:cubicBezTo>
                      <a:cubicBezTo>
                        <a:pt x="3810" y="22860"/>
                        <a:pt x="12382" y="28575"/>
                        <a:pt x="14288" y="32385"/>
                      </a:cubicBezTo>
                      <a:cubicBezTo>
                        <a:pt x="17145" y="41910"/>
                        <a:pt x="15240" y="56198"/>
                        <a:pt x="12382" y="62865"/>
                      </a:cubicBezTo>
                      <a:cubicBezTo>
                        <a:pt x="9525" y="69532"/>
                        <a:pt x="20955" y="79057"/>
                        <a:pt x="18097" y="83820"/>
                      </a:cubicBezTo>
                      <a:cubicBezTo>
                        <a:pt x="18097" y="83820"/>
                        <a:pt x="18097" y="84773"/>
                        <a:pt x="18097" y="84773"/>
                      </a:cubicBezTo>
                      <a:cubicBezTo>
                        <a:pt x="21907" y="84773"/>
                        <a:pt x="26670" y="83820"/>
                        <a:pt x="31432" y="81915"/>
                      </a:cubicBezTo>
                      <a:cubicBezTo>
                        <a:pt x="42863" y="78105"/>
                        <a:pt x="54292" y="66675"/>
                        <a:pt x="60007" y="53340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5" name="Google Shape;1535;p21"/>
                <p:cNvSpPr/>
                <p:nvPr/>
              </p:nvSpPr>
              <p:spPr>
                <a:xfrm>
                  <a:off x="7069271" y="3917025"/>
                  <a:ext cx="153080" cy="19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59" h="91257" extrusionOk="0">
                      <a:moveTo>
                        <a:pt x="317" y="9335"/>
                      </a:moveTo>
                      <a:cubicBezTo>
                        <a:pt x="317" y="9335"/>
                        <a:pt x="-2540" y="22670"/>
                        <a:pt x="8890" y="29337"/>
                      </a:cubicBezTo>
                      <a:cubicBezTo>
                        <a:pt x="17463" y="35052"/>
                        <a:pt x="16510" y="49340"/>
                        <a:pt x="16510" y="52197"/>
                      </a:cubicBezTo>
                      <a:cubicBezTo>
                        <a:pt x="15557" y="55055"/>
                        <a:pt x="12700" y="67437"/>
                        <a:pt x="14605" y="69342"/>
                      </a:cubicBezTo>
                      <a:cubicBezTo>
                        <a:pt x="16510" y="72200"/>
                        <a:pt x="24130" y="62675"/>
                        <a:pt x="27940" y="63627"/>
                      </a:cubicBezTo>
                      <a:cubicBezTo>
                        <a:pt x="36513" y="65532"/>
                        <a:pt x="32703" y="74105"/>
                        <a:pt x="25082" y="81725"/>
                      </a:cubicBezTo>
                      <a:cubicBezTo>
                        <a:pt x="16510" y="90297"/>
                        <a:pt x="38417" y="95060"/>
                        <a:pt x="48895" y="87440"/>
                      </a:cubicBezTo>
                      <a:cubicBezTo>
                        <a:pt x="54610" y="83630"/>
                        <a:pt x="56515" y="80772"/>
                        <a:pt x="64135" y="66485"/>
                      </a:cubicBezTo>
                      <a:cubicBezTo>
                        <a:pt x="74613" y="45530"/>
                        <a:pt x="76517" y="20765"/>
                        <a:pt x="51753" y="6477"/>
                      </a:cubicBezTo>
                      <a:cubicBezTo>
                        <a:pt x="26035" y="-6858"/>
                        <a:pt x="9842" y="3620"/>
                        <a:pt x="317" y="9335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6" name="Google Shape;1536;p21"/>
                <p:cNvSpPr/>
                <p:nvPr/>
              </p:nvSpPr>
              <p:spPr>
                <a:xfrm>
                  <a:off x="7069046" y="3913706"/>
                  <a:ext cx="155669" cy="19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68" h="92695" extrusionOk="0">
                      <a:moveTo>
                        <a:pt x="48048" y="88990"/>
                      </a:moveTo>
                      <a:cubicBezTo>
                        <a:pt x="53763" y="85180"/>
                        <a:pt x="57573" y="83275"/>
                        <a:pt x="65193" y="68988"/>
                      </a:cubicBezTo>
                      <a:cubicBezTo>
                        <a:pt x="75671" y="48033"/>
                        <a:pt x="78528" y="12790"/>
                        <a:pt x="50906" y="3265"/>
                      </a:cubicBezTo>
                      <a:cubicBezTo>
                        <a:pt x="24236" y="-5307"/>
                        <a:pt x="6138" y="5170"/>
                        <a:pt x="423" y="9933"/>
                      </a:cubicBezTo>
                      <a:cubicBezTo>
                        <a:pt x="423" y="9933"/>
                        <a:pt x="-529" y="11838"/>
                        <a:pt x="423" y="15648"/>
                      </a:cubicBezTo>
                      <a:cubicBezTo>
                        <a:pt x="8043" y="17553"/>
                        <a:pt x="26141" y="18505"/>
                        <a:pt x="30903" y="28030"/>
                      </a:cubicBezTo>
                      <a:cubicBezTo>
                        <a:pt x="37571" y="39460"/>
                        <a:pt x="45191" y="35650"/>
                        <a:pt x="44238" y="49938"/>
                      </a:cubicBezTo>
                      <a:cubicBezTo>
                        <a:pt x="43286" y="63273"/>
                        <a:pt x="46143" y="81370"/>
                        <a:pt x="23283" y="88990"/>
                      </a:cubicBezTo>
                      <a:cubicBezTo>
                        <a:pt x="31856" y="95658"/>
                        <a:pt x="44238" y="91848"/>
                        <a:pt x="48048" y="88990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7" name="Google Shape;1537;p21"/>
                <p:cNvSpPr/>
                <p:nvPr/>
              </p:nvSpPr>
              <p:spPr>
                <a:xfrm>
                  <a:off x="7065870" y="4112502"/>
                  <a:ext cx="136116" cy="6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40" h="30520" extrusionOk="0">
                      <a:moveTo>
                        <a:pt x="16192" y="13335"/>
                      </a:moveTo>
                      <a:lnTo>
                        <a:pt x="0" y="25717"/>
                      </a:lnTo>
                      <a:cubicBezTo>
                        <a:pt x="0" y="25717"/>
                        <a:pt x="47625" y="40957"/>
                        <a:pt x="62865" y="17145"/>
                      </a:cubicBezTo>
                      <a:cubicBezTo>
                        <a:pt x="64770" y="14288"/>
                        <a:pt x="62865" y="2857"/>
                        <a:pt x="54292" y="0"/>
                      </a:cubicBezTo>
                      <a:cubicBezTo>
                        <a:pt x="54292" y="952"/>
                        <a:pt x="52388" y="20002"/>
                        <a:pt x="16192" y="13335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8" name="Google Shape;1538;p21"/>
                <p:cNvSpPr/>
                <p:nvPr/>
              </p:nvSpPr>
              <p:spPr>
                <a:xfrm>
                  <a:off x="6706187" y="4194118"/>
                  <a:ext cx="366120" cy="26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09" h="123527" extrusionOk="0">
                      <a:moveTo>
                        <a:pt x="155522" y="0"/>
                      </a:moveTo>
                      <a:cubicBezTo>
                        <a:pt x="140282" y="0"/>
                        <a:pt x="130757" y="47625"/>
                        <a:pt x="115517" y="85725"/>
                      </a:cubicBezTo>
                      <a:lnTo>
                        <a:pt x="45032" y="55245"/>
                      </a:lnTo>
                      <a:cubicBezTo>
                        <a:pt x="42174" y="51435"/>
                        <a:pt x="35507" y="43815"/>
                        <a:pt x="33602" y="39052"/>
                      </a:cubicBezTo>
                      <a:cubicBezTo>
                        <a:pt x="30744" y="32385"/>
                        <a:pt x="26934" y="31432"/>
                        <a:pt x="25982" y="32385"/>
                      </a:cubicBezTo>
                      <a:cubicBezTo>
                        <a:pt x="24077" y="32385"/>
                        <a:pt x="25982" y="37147"/>
                        <a:pt x="26934" y="40005"/>
                      </a:cubicBezTo>
                      <a:cubicBezTo>
                        <a:pt x="26934" y="42863"/>
                        <a:pt x="31697" y="48577"/>
                        <a:pt x="27887" y="47625"/>
                      </a:cubicBezTo>
                      <a:cubicBezTo>
                        <a:pt x="24077" y="46672"/>
                        <a:pt x="6932" y="37147"/>
                        <a:pt x="2169" y="40005"/>
                      </a:cubicBezTo>
                      <a:cubicBezTo>
                        <a:pt x="264" y="41910"/>
                        <a:pt x="-3546" y="40005"/>
                        <a:pt x="7884" y="53340"/>
                      </a:cubicBezTo>
                      <a:cubicBezTo>
                        <a:pt x="15504" y="61913"/>
                        <a:pt x="28839" y="67627"/>
                        <a:pt x="36459" y="70485"/>
                      </a:cubicBezTo>
                      <a:cubicBezTo>
                        <a:pt x="69797" y="102870"/>
                        <a:pt x="118374" y="122872"/>
                        <a:pt x="118374" y="122872"/>
                      </a:cubicBezTo>
                      <a:lnTo>
                        <a:pt x="118374" y="122872"/>
                      </a:lnTo>
                      <a:cubicBezTo>
                        <a:pt x="124089" y="124777"/>
                        <a:pt x="129804" y="121920"/>
                        <a:pt x="129804" y="121920"/>
                      </a:cubicBezTo>
                      <a:cubicBezTo>
                        <a:pt x="153617" y="102870"/>
                        <a:pt x="165999" y="64770"/>
                        <a:pt x="170762" y="28575"/>
                      </a:cubicBezTo>
                      <a:cubicBezTo>
                        <a:pt x="172667" y="1905"/>
                        <a:pt x="155522" y="0"/>
                        <a:pt x="155522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539" name="Google Shape;1539;p21"/>
                <p:cNvSpPr/>
                <p:nvPr/>
              </p:nvSpPr>
              <p:spPr>
                <a:xfrm>
                  <a:off x="6968702" y="4186625"/>
                  <a:ext cx="105331" cy="1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9" h="78896" extrusionOk="0">
                      <a:moveTo>
                        <a:pt x="27262" y="640"/>
                      </a:moveTo>
                      <a:cubicBezTo>
                        <a:pt x="34882" y="-1265"/>
                        <a:pt x="49170" y="-312"/>
                        <a:pt x="49170" y="23500"/>
                      </a:cubicBezTo>
                      <a:cubicBezTo>
                        <a:pt x="49170" y="47313"/>
                        <a:pt x="48217" y="54933"/>
                        <a:pt x="40597" y="73983"/>
                      </a:cubicBezTo>
                      <a:cubicBezTo>
                        <a:pt x="36787" y="83508"/>
                        <a:pt x="8212" y="78745"/>
                        <a:pt x="592" y="63505"/>
                      </a:cubicBezTo>
                      <a:cubicBezTo>
                        <a:pt x="-3218" y="55885"/>
                        <a:pt x="12022" y="5403"/>
                        <a:pt x="27262" y="64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</p:grpSp>
      <p:grpSp>
        <p:nvGrpSpPr>
          <p:cNvPr id="1540" name="Google Shape;1540;p21"/>
          <p:cNvGrpSpPr/>
          <p:nvPr/>
        </p:nvGrpSpPr>
        <p:grpSpPr>
          <a:xfrm>
            <a:off x="663370" y="2599441"/>
            <a:ext cx="3268712" cy="1577788"/>
            <a:chOff x="884493" y="3221563"/>
            <a:chExt cx="4358283" cy="2103717"/>
          </a:xfrm>
        </p:grpSpPr>
        <p:sp>
          <p:nvSpPr>
            <p:cNvPr id="1541" name="Google Shape;1541;p21"/>
            <p:cNvSpPr txBox="1"/>
            <p:nvPr/>
          </p:nvSpPr>
          <p:spPr>
            <a:xfrm>
              <a:off x="1585062" y="3560117"/>
              <a:ext cx="3657714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1542" name="Google Shape;1542;p21"/>
            <p:cNvSpPr txBox="1"/>
            <p:nvPr/>
          </p:nvSpPr>
          <p:spPr>
            <a:xfrm>
              <a:off x="1585062" y="3221563"/>
              <a:ext cx="365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Goes here</a:t>
              </a:r>
              <a:endParaRPr sz="1100"/>
            </a:p>
          </p:txBody>
        </p:sp>
        <p:grpSp>
          <p:nvGrpSpPr>
            <p:cNvPr id="1543" name="Google Shape;1543;p21"/>
            <p:cNvGrpSpPr/>
            <p:nvPr/>
          </p:nvGrpSpPr>
          <p:grpSpPr>
            <a:xfrm>
              <a:off x="884493" y="3284397"/>
              <a:ext cx="583942" cy="583941"/>
              <a:chOff x="7230880" y="4061255"/>
              <a:chExt cx="583942" cy="583941"/>
            </a:xfrm>
          </p:grpSpPr>
          <p:sp>
            <p:nvSpPr>
              <p:cNvPr id="1544" name="Google Shape;1544;p21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5" name="Google Shape;1545;p21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1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01</a:t>
                </a:r>
                <a:endParaRPr sz="1100"/>
              </a:p>
            </p:txBody>
          </p:sp>
        </p:grpSp>
        <p:sp>
          <p:nvSpPr>
            <p:cNvPr id="1546" name="Google Shape;1546;p21"/>
            <p:cNvSpPr txBox="1"/>
            <p:nvPr/>
          </p:nvSpPr>
          <p:spPr>
            <a:xfrm>
              <a:off x="1585062" y="4752174"/>
              <a:ext cx="3657714" cy="57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7F7F7F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amet. Qui sint neque a velit modi quo numquam.</a:t>
              </a:r>
              <a:endParaRPr sz="1100"/>
            </a:p>
          </p:txBody>
        </p:sp>
        <p:sp>
          <p:nvSpPr>
            <p:cNvPr id="1547" name="Google Shape;1547;p21"/>
            <p:cNvSpPr txBox="1"/>
            <p:nvPr/>
          </p:nvSpPr>
          <p:spPr>
            <a:xfrm>
              <a:off x="1585062" y="4413620"/>
              <a:ext cx="365771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Your Statement Goes here</a:t>
              </a:r>
              <a:endParaRPr sz="1100"/>
            </a:p>
          </p:txBody>
        </p:sp>
        <p:grpSp>
          <p:nvGrpSpPr>
            <p:cNvPr id="1548" name="Google Shape;1548;p21"/>
            <p:cNvGrpSpPr/>
            <p:nvPr/>
          </p:nvGrpSpPr>
          <p:grpSpPr>
            <a:xfrm>
              <a:off x="884493" y="4476454"/>
              <a:ext cx="583942" cy="583941"/>
              <a:chOff x="7230880" y="4061255"/>
              <a:chExt cx="583942" cy="583941"/>
            </a:xfrm>
          </p:grpSpPr>
          <p:sp>
            <p:nvSpPr>
              <p:cNvPr id="1549" name="Google Shape;1549;p21"/>
              <p:cNvSpPr/>
              <p:nvPr/>
            </p:nvSpPr>
            <p:spPr>
              <a:xfrm>
                <a:off x="7230880" y="4061255"/>
                <a:ext cx="583941" cy="58394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495300" dist="368300" dir="2700000" sx="82000" sy="82000" algn="tl" rotWithShape="0">
                  <a:srgbClr val="000000">
                    <a:alpha val="14901"/>
                  </a:srgbClr>
                </a:outerShdw>
              </a:effectLst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21"/>
              <p:cNvSpPr txBox="1"/>
              <p:nvPr/>
            </p:nvSpPr>
            <p:spPr>
              <a:xfrm>
                <a:off x="7230880" y="4199337"/>
                <a:ext cx="5839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1100" b="1">
                    <a:solidFill>
                      <a:schemeClr val="accent2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02</a:t>
                </a:r>
                <a:endParaRPr sz="1100"/>
              </a:p>
            </p:txBody>
          </p:sp>
        </p:grpSp>
      </p:grpSp>
      <p:sp>
        <p:nvSpPr>
          <p:cNvPr id="1551" name="Google Shape;1551;p21"/>
          <p:cNvSpPr txBox="1"/>
          <p:nvPr/>
        </p:nvSpPr>
        <p:spPr>
          <a:xfrm>
            <a:off x="658585" y="966271"/>
            <a:ext cx="3412686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grpSp>
        <p:nvGrpSpPr>
          <p:cNvPr id="1552" name="Google Shape;1552;p21"/>
          <p:cNvGrpSpPr/>
          <p:nvPr/>
        </p:nvGrpSpPr>
        <p:grpSpPr>
          <a:xfrm>
            <a:off x="658585" y="1985249"/>
            <a:ext cx="3412685" cy="333375"/>
            <a:chOff x="457201" y="3339786"/>
            <a:chExt cx="4550246" cy="444500"/>
          </a:xfrm>
        </p:grpSpPr>
        <p:sp>
          <p:nvSpPr>
            <p:cNvPr id="1553" name="Google Shape;1553;p21"/>
            <p:cNvSpPr/>
            <p:nvPr/>
          </p:nvSpPr>
          <p:spPr>
            <a:xfrm>
              <a:off x="457201" y="3339786"/>
              <a:ext cx="4550246" cy="444500"/>
            </a:xfrm>
            <a:prstGeom prst="roundRect">
              <a:avLst>
                <a:gd name="adj" fmla="val 50000"/>
              </a:avLst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54" name="Google Shape;1554;p21"/>
            <p:cNvSpPr txBox="1"/>
            <p:nvPr/>
          </p:nvSpPr>
          <p:spPr>
            <a:xfrm>
              <a:off x="875056" y="3408154"/>
              <a:ext cx="3946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100" b="1">
                  <a:solidFill>
                    <a:schemeClr val="lt1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Lorem ipsum dolor sit amet, adipiscing</a:t>
              </a:r>
              <a:endParaRPr sz="11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586422" y="3450118"/>
              <a:ext cx="223837" cy="2238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22"/>
          <p:cNvGrpSpPr/>
          <p:nvPr/>
        </p:nvGrpSpPr>
        <p:grpSpPr>
          <a:xfrm>
            <a:off x="2015377" y="1672259"/>
            <a:ext cx="5380613" cy="2978322"/>
            <a:chOff x="2687170" y="2165616"/>
            <a:chExt cx="7174151" cy="3971096"/>
          </a:xfrm>
        </p:grpSpPr>
        <p:grpSp>
          <p:nvGrpSpPr>
            <p:cNvPr id="1561" name="Google Shape;1561;p22"/>
            <p:cNvGrpSpPr/>
            <p:nvPr/>
          </p:nvGrpSpPr>
          <p:grpSpPr>
            <a:xfrm>
              <a:off x="2687170" y="4806594"/>
              <a:ext cx="1690496" cy="1042134"/>
              <a:chOff x="2886075" y="3784996"/>
              <a:chExt cx="1590675" cy="980598"/>
            </a:xfrm>
          </p:grpSpPr>
          <p:sp>
            <p:nvSpPr>
              <p:cNvPr id="1562" name="Google Shape;1562;p22"/>
              <p:cNvSpPr/>
              <p:nvPr/>
            </p:nvSpPr>
            <p:spPr>
              <a:xfrm>
                <a:off x="2886075" y="4244339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8"/>
                    </a:lnTo>
                    <a:cubicBezTo>
                      <a:pt x="886778" y="478155"/>
                      <a:pt x="709613" y="478155"/>
                      <a:pt x="599123" y="414338"/>
                    </a:cubicBezTo>
                    <a:lnTo>
                      <a:pt x="82868" y="116205"/>
                    </a:lnTo>
                    <a:cubicBezTo>
                      <a:pt x="27623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3" y="142875"/>
                      <a:pt x="82868" y="175260"/>
                    </a:cubicBezTo>
                    <a:lnTo>
                      <a:pt x="599123" y="473392"/>
                    </a:lnTo>
                    <a:cubicBezTo>
                      <a:pt x="708660" y="537210"/>
                      <a:pt x="886778" y="537210"/>
                      <a:pt x="996315" y="473392"/>
                    </a:cubicBezTo>
                    <a:lnTo>
                      <a:pt x="1508760" y="175260"/>
                    </a:lnTo>
                    <a:cubicBezTo>
                      <a:pt x="1563053" y="143828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2863"/>
                      <a:pt x="1563053" y="83820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3" name="Google Shape;1563;p22"/>
              <p:cNvSpPr/>
              <p:nvPr/>
            </p:nvSpPr>
            <p:spPr>
              <a:xfrm>
                <a:off x="2886311" y="3784996"/>
                <a:ext cx="1590201" cy="920591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0591" extrusionOk="0">
                    <a:moveTo>
                      <a:pt x="1507571" y="345043"/>
                    </a:moveTo>
                    <a:cubicBezTo>
                      <a:pt x="1617109" y="408861"/>
                      <a:pt x="1618061" y="511731"/>
                      <a:pt x="1508523" y="574596"/>
                    </a:cubicBezTo>
                    <a:lnTo>
                      <a:pt x="996078" y="872728"/>
                    </a:lnTo>
                    <a:cubicBezTo>
                      <a:pt x="886541" y="936546"/>
                      <a:pt x="709376" y="936546"/>
                      <a:pt x="598886" y="872728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3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04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64" name="Google Shape;1564;p22"/>
            <p:cNvGrpSpPr/>
            <p:nvPr/>
          </p:nvGrpSpPr>
          <p:grpSpPr>
            <a:xfrm>
              <a:off x="4230886" y="3522020"/>
              <a:ext cx="1690496" cy="1042134"/>
              <a:chOff x="4338637" y="2576273"/>
              <a:chExt cx="1590675" cy="980598"/>
            </a:xfrm>
          </p:grpSpPr>
          <p:sp>
            <p:nvSpPr>
              <p:cNvPr id="1565" name="Google Shape;1565;p22"/>
              <p:cNvSpPr/>
              <p:nvPr/>
            </p:nvSpPr>
            <p:spPr>
              <a:xfrm>
                <a:off x="4338637" y="3035616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8"/>
                    </a:lnTo>
                    <a:cubicBezTo>
                      <a:pt x="886778" y="478155"/>
                      <a:pt x="709613" y="478155"/>
                      <a:pt x="599122" y="414338"/>
                    </a:cubicBezTo>
                    <a:lnTo>
                      <a:pt x="82867" y="116205"/>
                    </a:lnTo>
                    <a:cubicBezTo>
                      <a:pt x="27622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2" y="142875"/>
                      <a:pt x="82867" y="175260"/>
                    </a:cubicBezTo>
                    <a:lnTo>
                      <a:pt x="599122" y="473392"/>
                    </a:lnTo>
                    <a:cubicBezTo>
                      <a:pt x="708660" y="537210"/>
                      <a:pt x="886778" y="537210"/>
                      <a:pt x="996315" y="473392"/>
                    </a:cubicBezTo>
                    <a:lnTo>
                      <a:pt x="1508760" y="175260"/>
                    </a:lnTo>
                    <a:cubicBezTo>
                      <a:pt x="1563053" y="143828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3815"/>
                      <a:pt x="1563053" y="84773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5000">
                    <a:schemeClr val="accent2"/>
                  </a:gs>
                  <a:gs pos="100000">
                    <a:srgbClr val="1B455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22"/>
              <p:cNvSpPr/>
              <p:nvPr/>
            </p:nvSpPr>
            <p:spPr>
              <a:xfrm>
                <a:off x="4338874" y="2576273"/>
                <a:ext cx="1590201" cy="921543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1543" extrusionOk="0">
                    <a:moveTo>
                      <a:pt x="1507571" y="345996"/>
                    </a:moveTo>
                    <a:cubicBezTo>
                      <a:pt x="1617108" y="409813"/>
                      <a:pt x="1618061" y="512683"/>
                      <a:pt x="1508523" y="575548"/>
                    </a:cubicBezTo>
                    <a:lnTo>
                      <a:pt x="996079" y="873681"/>
                    </a:lnTo>
                    <a:cubicBezTo>
                      <a:pt x="886541" y="937498"/>
                      <a:pt x="709376" y="937498"/>
                      <a:pt x="598886" y="873681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3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996"/>
                    </a:lnTo>
                    <a:close/>
                  </a:path>
                </a:pathLst>
              </a:custGeom>
              <a:gradFill>
                <a:gsLst>
                  <a:gs pos="0">
                    <a:srgbClr val="C7E3ED"/>
                  </a:gs>
                  <a:gs pos="15000">
                    <a:srgbClr val="C7E3ED"/>
                  </a:gs>
                  <a:gs pos="100000">
                    <a:srgbClr val="90C7D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67" name="Google Shape;1567;p22"/>
            <p:cNvGrpSpPr/>
            <p:nvPr/>
          </p:nvGrpSpPr>
          <p:grpSpPr>
            <a:xfrm>
              <a:off x="7814334" y="2783061"/>
              <a:ext cx="1690496" cy="1042135"/>
              <a:chOff x="7710487" y="1880948"/>
              <a:chExt cx="1590675" cy="980599"/>
            </a:xfrm>
          </p:grpSpPr>
          <p:sp>
            <p:nvSpPr>
              <p:cNvPr id="1568" name="Google Shape;1568;p22"/>
              <p:cNvSpPr/>
              <p:nvPr/>
            </p:nvSpPr>
            <p:spPr>
              <a:xfrm>
                <a:off x="7710487" y="2340292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7"/>
                    </a:lnTo>
                    <a:cubicBezTo>
                      <a:pt x="886777" y="478155"/>
                      <a:pt x="709613" y="478155"/>
                      <a:pt x="599123" y="414337"/>
                    </a:cubicBezTo>
                    <a:lnTo>
                      <a:pt x="82868" y="116205"/>
                    </a:lnTo>
                    <a:cubicBezTo>
                      <a:pt x="27622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2" y="142875"/>
                      <a:pt x="82868" y="175260"/>
                    </a:cubicBezTo>
                    <a:lnTo>
                      <a:pt x="599123" y="473393"/>
                    </a:lnTo>
                    <a:cubicBezTo>
                      <a:pt x="708660" y="537210"/>
                      <a:pt x="886777" y="537210"/>
                      <a:pt x="996315" y="473393"/>
                    </a:cubicBezTo>
                    <a:lnTo>
                      <a:pt x="1508760" y="175260"/>
                    </a:lnTo>
                    <a:cubicBezTo>
                      <a:pt x="1563052" y="143827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3815"/>
                      <a:pt x="1563052" y="84772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5000">
                    <a:schemeClr val="accent4"/>
                  </a:gs>
                  <a:gs pos="100000">
                    <a:srgbClr val="6705CE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22"/>
              <p:cNvSpPr/>
              <p:nvPr/>
            </p:nvSpPr>
            <p:spPr>
              <a:xfrm>
                <a:off x="7710724" y="1880948"/>
                <a:ext cx="1590201" cy="921543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1543" extrusionOk="0">
                    <a:moveTo>
                      <a:pt x="1507571" y="345996"/>
                    </a:moveTo>
                    <a:cubicBezTo>
                      <a:pt x="1617108" y="409813"/>
                      <a:pt x="1618061" y="512683"/>
                      <a:pt x="1508524" y="575548"/>
                    </a:cubicBezTo>
                    <a:lnTo>
                      <a:pt x="996078" y="873681"/>
                    </a:lnTo>
                    <a:cubicBezTo>
                      <a:pt x="886541" y="937498"/>
                      <a:pt x="709376" y="937498"/>
                      <a:pt x="598886" y="873681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4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996"/>
                    </a:lnTo>
                    <a:close/>
                  </a:path>
                </a:pathLst>
              </a:custGeom>
              <a:gradFill>
                <a:gsLst>
                  <a:gs pos="0">
                    <a:srgbClr val="E7D1FE"/>
                  </a:gs>
                  <a:gs pos="15000">
                    <a:srgbClr val="E7D1FE"/>
                  </a:gs>
                  <a:gs pos="100000">
                    <a:srgbClr val="D0A4FD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70" name="Google Shape;1570;p22"/>
            <p:cNvGrpSpPr/>
            <p:nvPr/>
          </p:nvGrpSpPr>
          <p:grpSpPr>
            <a:xfrm>
              <a:off x="4002744" y="4810898"/>
              <a:ext cx="335824" cy="205491"/>
              <a:chOff x="4123966" y="3789044"/>
              <a:chExt cx="315994" cy="193357"/>
            </a:xfrm>
          </p:grpSpPr>
          <p:sp>
            <p:nvSpPr>
              <p:cNvPr id="1571" name="Google Shape;1571;p22"/>
              <p:cNvSpPr/>
              <p:nvPr/>
            </p:nvSpPr>
            <p:spPr>
              <a:xfrm>
                <a:off x="4124325" y="3854766"/>
                <a:ext cx="315366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366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7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7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6230" y="58103"/>
                      <a:pt x="309563" y="67628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22"/>
              <p:cNvSpPr/>
              <p:nvPr/>
            </p:nvSpPr>
            <p:spPr>
              <a:xfrm>
                <a:off x="4123966" y="3789044"/>
                <a:ext cx="315994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8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73" name="Google Shape;1573;p22"/>
            <p:cNvGrpSpPr/>
            <p:nvPr/>
          </p:nvGrpSpPr>
          <p:grpSpPr>
            <a:xfrm>
              <a:off x="4205199" y="4621602"/>
              <a:ext cx="335824" cy="206503"/>
              <a:chOff x="4314466" y="3610926"/>
              <a:chExt cx="315994" cy="194310"/>
            </a:xfrm>
          </p:grpSpPr>
          <p:sp>
            <p:nvSpPr>
              <p:cNvPr id="1574" name="Google Shape;1574;p22"/>
              <p:cNvSpPr/>
              <p:nvPr/>
            </p:nvSpPr>
            <p:spPr>
              <a:xfrm>
                <a:off x="4314825" y="3677602"/>
                <a:ext cx="315366" cy="127634"/>
              </a:xfrm>
              <a:custGeom>
                <a:avLst/>
                <a:gdLst/>
                <a:ahLst/>
                <a:cxnLst/>
                <a:rect l="l" t="t" r="r" b="b"/>
                <a:pathLst>
                  <a:path w="315366" h="127634" extrusionOk="0">
                    <a:moveTo>
                      <a:pt x="295275" y="75247"/>
                    </a:moveTo>
                    <a:lnTo>
                      <a:pt x="245745" y="101917"/>
                    </a:lnTo>
                    <a:cubicBezTo>
                      <a:pt x="219075" y="117157"/>
                      <a:pt x="175260" y="117157"/>
                      <a:pt x="147638" y="101917"/>
                    </a:cubicBezTo>
                    <a:lnTo>
                      <a:pt x="20003" y="28575"/>
                    </a:lnTo>
                    <a:cubicBezTo>
                      <a:pt x="6667" y="20955"/>
                      <a:pt x="0" y="10477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7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2"/>
                    </a:lnTo>
                    <a:cubicBezTo>
                      <a:pt x="316230" y="57150"/>
                      <a:pt x="309563" y="67627"/>
                      <a:pt x="295275" y="752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22"/>
              <p:cNvSpPr/>
              <p:nvPr/>
            </p:nvSpPr>
            <p:spPr>
              <a:xfrm>
                <a:off x="4314466" y="3610926"/>
                <a:ext cx="315994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7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76" name="Google Shape;1576;p22"/>
            <p:cNvGrpSpPr/>
            <p:nvPr/>
          </p:nvGrpSpPr>
          <p:grpSpPr>
            <a:xfrm>
              <a:off x="4425873" y="4416111"/>
              <a:ext cx="336455" cy="205491"/>
              <a:chOff x="4522111" y="3417569"/>
              <a:chExt cx="316588" cy="193357"/>
            </a:xfrm>
          </p:grpSpPr>
          <p:sp>
            <p:nvSpPr>
              <p:cNvPr id="1577" name="Google Shape;1577;p22"/>
              <p:cNvSpPr/>
              <p:nvPr/>
            </p:nvSpPr>
            <p:spPr>
              <a:xfrm>
                <a:off x="4523422" y="3483291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8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8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3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5278" y="58103"/>
                      <a:pt x="308610" y="67628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5000">
                    <a:schemeClr val="accent1"/>
                  </a:gs>
                  <a:gs pos="100000">
                    <a:srgbClr val="560B4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22"/>
              <p:cNvSpPr/>
              <p:nvPr/>
            </p:nvSpPr>
            <p:spPr>
              <a:xfrm>
                <a:off x="4522111" y="3417569"/>
                <a:ext cx="315995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70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8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6BBE4"/>
                  </a:gs>
                  <a:gs pos="15000">
                    <a:srgbClr val="F6BBE4"/>
                  </a:gs>
                  <a:gs pos="100000">
                    <a:srgbClr val="ED78CA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79" name="Google Shape;1579;p22"/>
            <p:cNvGrpSpPr/>
            <p:nvPr/>
          </p:nvGrpSpPr>
          <p:grpSpPr>
            <a:xfrm>
              <a:off x="7503186" y="4040557"/>
              <a:ext cx="336455" cy="206502"/>
              <a:chOff x="7417711" y="3064192"/>
              <a:chExt cx="316588" cy="194309"/>
            </a:xfrm>
          </p:grpSpPr>
          <p:sp>
            <p:nvSpPr>
              <p:cNvPr id="1580" name="Google Shape;1580;p22"/>
              <p:cNvSpPr/>
              <p:nvPr/>
            </p:nvSpPr>
            <p:spPr>
              <a:xfrm>
                <a:off x="7419022" y="3130866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8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8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5278" y="57150"/>
                      <a:pt x="308610" y="66675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5000">
                    <a:schemeClr val="accent3"/>
                  </a:gs>
                  <a:gs pos="100000">
                    <a:srgbClr val="E15B0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1" name="Google Shape;1581;p22"/>
              <p:cNvSpPr/>
              <p:nvPr/>
            </p:nvSpPr>
            <p:spPr>
              <a:xfrm>
                <a:off x="7417711" y="3064192"/>
                <a:ext cx="315995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69" extrusionOk="0">
                    <a:moveTo>
                      <a:pt x="295634" y="84773"/>
                    </a:moveTo>
                    <a:cubicBezTo>
                      <a:pt x="322304" y="100012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7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FE5D5"/>
                  </a:gs>
                  <a:gs pos="15000">
                    <a:srgbClr val="FFE5D5"/>
                  </a:gs>
                  <a:gs pos="100000">
                    <a:srgbClr val="FECCAC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82" name="Google Shape;1582;p22"/>
            <p:cNvGrpSpPr/>
            <p:nvPr/>
          </p:nvGrpSpPr>
          <p:grpSpPr>
            <a:xfrm>
              <a:off x="7705645" y="3851260"/>
              <a:ext cx="336455" cy="206503"/>
              <a:chOff x="7608211" y="2886074"/>
              <a:chExt cx="316588" cy="194310"/>
            </a:xfrm>
          </p:grpSpPr>
          <p:sp>
            <p:nvSpPr>
              <p:cNvPr id="1583" name="Google Shape;1583;p22"/>
              <p:cNvSpPr/>
              <p:nvPr/>
            </p:nvSpPr>
            <p:spPr>
              <a:xfrm>
                <a:off x="7609522" y="2952749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95275" y="75248"/>
                    </a:moveTo>
                    <a:lnTo>
                      <a:pt x="245745" y="101917"/>
                    </a:lnTo>
                    <a:cubicBezTo>
                      <a:pt x="219075" y="117158"/>
                      <a:pt x="175260" y="117158"/>
                      <a:pt x="147638" y="101917"/>
                    </a:cubicBezTo>
                    <a:lnTo>
                      <a:pt x="20003" y="28575"/>
                    </a:lnTo>
                    <a:cubicBezTo>
                      <a:pt x="6668" y="20955"/>
                      <a:pt x="0" y="10477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8" y="35242"/>
                      <a:pt x="20003" y="42863"/>
                    </a:cubicBezTo>
                    <a:lnTo>
                      <a:pt x="147638" y="116205"/>
                    </a:lnTo>
                    <a:cubicBezTo>
                      <a:pt x="174308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8" y="71438"/>
                      <a:pt x="315278" y="60960"/>
                    </a:cubicBezTo>
                    <a:lnTo>
                      <a:pt x="315278" y="46673"/>
                    </a:lnTo>
                    <a:cubicBezTo>
                      <a:pt x="315278" y="57150"/>
                      <a:pt x="308610" y="67627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5000">
                    <a:schemeClr val="accent3"/>
                  </a:gs>
                  <a:gs pos="100000">
                    <a:srgbClr val="E15B0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22"/>
              <p:cNvSpPr/>
              <p:nvPr/>
            </p:nvSpPr>
            <p:spPr>
              <a:xfrm>
                <a:off x="7608211" y="2886074"/>
                <a:ext cx="315994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69" extrusionOk="0">
                    <a:moveTo>
                      <a:pt x="295634" y="84773"/>
                    </a:moveTo>
                    <a:cubicBezTo>
                      <a:pt x="322304" y="100013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9" y="182880"/>
                      <a:pt x="147996" y="167640"/>
                    </a:cubicBezTo>
                    <a:lnTo>
                      <a:pt x="20361" y="94298"/>
                    </a:lnTo>
                    <a:cubicBezTo>
                      <a:pt x="-6309" y="79058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FFE5D5"/>
                  </a:gs>
                  <a:gs pos="15000">
                    <a:srgbClr val="FFE5D5"/>
                  </a:gs>
                  <a:gs pos="100000">
                    <a:srgbClr val="FECCAC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85" name="Google Shape;1585;p22"/>
            <p:cNvGrpSpPr/>
            <p:nvPr/>
          </p:nvGrpSpPr>
          <p:grpSpPr>
            <a:xfrm>
              <a:off x="7927331" y="3645770"/>
              <a:ext cx="335824" cy="206502"/>
              <a:chOff x="7816808" y="2692717"/>
              <a:chExt cx="315994" cy="194309"/>
            </a:xfrm>
          </p:grpSpPr>
          <p:sp>
            <p:nvSpPr>
              <p:cNvPr id="1586" name="Google Shape;1586;p22"/>
              <p:cNvSpPr/>
              <p:nvPr/>
            </p:nvSpPr>
            <p:spPr>
              <a:xfrm>
                <a:off x="7817167" y="2759391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95275" y="75248"/>
                    </a:moveTo>
                    <a:lnTo>
                      <a:pt x="245745" y="101918"/>
                    </a:lnTo>
                    <a:cubicBezTo>
                      <a:pt x="219075" y="117158"/>
                      <a:pt x="175260" y="117158"/>
                      <a:pt x="147638" y="101918"/>
                    </a:cubicBezTo>
                    <a:lnTo>
                      <a:pt x="20002" y="28575"/>
                    </a:lnTo>
                    <a:cubicBezTo>
                      <a:pt x="6668" y="20955"/>
                      <a:pt x="0" y="10478"/>
                      <a:pt x="0" y="0"/>
                    </a:cubicBezTo>
                    <a:lnTo>
                      <a:pt x="0" y="14288"/>
                    </a:lnTo>
                    <a:cubicBezTo>
                      <a:pt x="0" y="24765"/>
                      <a:pt x="6668" y="35243"/>
                      <a:pt x="20002" y="42863"/>
                    </a:cubicBezTo>
                    <a:lnTo>
                      <a:pt x="147638" y="116205"/>
                    </a:lnTo>
                    <a:cubicBezTo>
                      <a:pt x="174307" y="131445"/>
                      <a:pt x="218122" y="131445"/>
                      <a:pt x="245745" y="116205"/>
                    </a:cubicBezTo>
                    <a:lnTo>
                      <a:pt x="295275" y="89535"/>
                    </a:lnTo>
                    <a:cubicBezTo>
                      <a:pt x="308610" y="81915"/>
                      <a:pt x="315277" y="71438"/>
                      <a:pt x="315277" y="60960"/>
                    </a:cubicBezTo>
                    <a:lnTo>
                      <a:pt x="315277" y="46673"/>
                    </a:lnTo>
                    <a:cubicBezTo>
                      <a:pt x="315277" y="57150"/>
                      <a:pt x="308610" y="66675"/>
                      <a:pt x="295275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5000">
                    <a:schemeClr val="accent3"/>
                  </a:gs>
                  <a:gs pos="100000">
                    <a:srgbClr val="E15B0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22"/>
              <p:cNvSpPr/>
              <p:nvPr/>
            </p:nvSpPr>
            <p:spPr>
              <a:xfrm>
                <a:off x="7816808" y="2692717"/>
                <a:ext cx="315994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315994" h="179069" extrusionOk="0">
                    <a:moveTo>
                      <a:pt x="295634" y="84772"/>
                    </a:moveTo>
                    <a:cubicBezTo>
                      <a:pt x="322304" y="100012"/>
                      <a:pt x="323256" y="125730"/>
                      <a:pt x="295634" y="140970"/>
                    </a:cubicBezTo>
                    <a:lnTo>
                      <a:pt x="246104" y="167640"/>
                    </a:lnTo>
                    <a:cubicBezTo>
                      <a:pt x="219434" y="182880"/>
                      <a:pt x="175618" y="182880"/>
                      <a:pt x="147996" y="167640"/>
                    </a:cubicBezTo>
                    <a:lnTo>
                      <a:pt x="20361" y="94297"/>
                    </a:lnTo>
                    <a:cubicBezTo>
                      <a:pt x="-6309" y="79057"/>
                      <a:pt x="-7261" y="53340"/>
                      <a:pt x="20361" y="38100"/>
                    </a:cubicBezTo>
                    <a:lnTo>
                      <a:pt x="69891" y="11430"/>
                    </a:lnTo>
                    <a:cubicBezTo>
                      <a:pt x="96561" y="-3810"/>
                      <a:pt x="140376" y="-3810"/>
                      <a:pt x="167999" y="11430"/>
                    </a:cubicBezTo>
                    <a:lnTo>
                      <a:pt x="295634" y="84772"/>
                    </a:lnTo>
                    <a:close/>
                  </a:path>
                </a:pathLst>
              </a:custGeom>
              <a:gradFill>
                <a:gsLst>
                  <a:gs pos="0">
                    <a:srgbClr val="FFE5D5"/>
                  </a:gs>
                  <a:gs pos="15000">
                    <a:srgbClr val="FFE5D5"/>
                  </a:gs>
                  <a:gs pos="100000">
                    <a:srgbClr val="FECCAC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88" name="Google Shape;1588;p22"/>
            <p:cNvGrpSpPr/>
            <p:nvPr/>
          </p:nvGrpSpPr>
          <p:grpSpPr>
            <a:xfrm>
              <a:off x="5506982" y="4382706"/>
              <a:ext cx="335824" cy="205491"/>
              <a:chOff x="5539381" y="3386137"/>
              <a:chExt cx="315995" cy="193357"/>
            </a:xfrm>
          </p:grpSpPr>
          <p:sp>
            <p:nvSpPr>
              <p:cNvPr id="1589" name="Google Shape;1589;p22"/>
              <p:cNvSpPr/>
              <p:nvPr/>
            </p:nvSpPr>
            <p:spPr>
              <a:xfrm>
                <a:off x="5539740" y="3451859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0003" y="75248"/>
                    </a:moveTo>
                    <a:lnTo>
                      <a:pt x="69532" y="101918"/>
                    </a:lnTo>
                    <a:cubicBezTo>
                      <a:pt x="96203" y="117158"/>
                      <a:pt x="140017" y="117158"/>
                      <a:pt x="167640" y="101918"/>
                    </a:cubicBezTo>
                    <a:lnTo>
                      <a:pt x="295275" y="28575"/>
                    </a:lnTo>
                    <a:cubicBezTo>
                      <a:pt x="308610" y="20955"/>
                      <a:pt x="315278" y="10478"/>
                      <a:pt x="315278" y="0"/>
                    </a:cubicBezTo>
                    <a:lnTo>
                      <a:pt x="315278" y="14288"/>
                    </a:lnTo>
                    <a:cubicBezTo>
                      <a:pt x="315278" y="24765"/>
                      <a:pt x="308610" y="35243"/>
                      <a:pt x="295275" y="42863"/>
                    </a:cubicBezTo>
                    <a:lnTo>
                      <a:pt x="167640" y="116205"/>
                    </a:lnTo>
                    <a:cubicBezTo>
                      <a:pt x="140970" y="131445"/>
                      <a:pt x="97155" y="131445"/>
                      <a:pt x="69532" y="116205"/>
                    </a:cubicBezTo>
                    <a:lnTo>
                      <a:pt x="20003" y="89535"/>
                    </a:lnTo>
                    <a:cubicBezTo>
                      <a:pt x="6667" y="81915"/>
                      <a:pt x="0" y="71438"/>
                      <a:pt x="0" y="60960"/>
                    </a:cubicBezTo>
                    <a:lnTo>
                      <a:pt x="0" y="46673"/>
                    </a:lnTo>
                    <a:cubicBezTo>
                      <a:pt x="0" y="57150"/>
                      <a:pt x="6667" y="67628"/>
                      <a:pt x="20003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5000">
                    <a:schemeClr val="accent2"/>
                  </a:gs>
                  <a:gs pos="100000">
                    <a:srgbClr val="1B455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22"/>
              <p:cNvSpPr/>
              <p:nvPr/>
            </p:nvSpPr>
            <p:spPr>
              <a:xfrm>
                <a:off x="5539381" y="3386137"/>
                <a:ext cx="315995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69" extrusionOk="0">
                    <a:moveTo>
                      <a:pt x="20361" y="84772"/>
                    </a:moveTo>
                    <a:cubicBezTo>
                      <a:pt x="-6309" y="100012"/>
                      <a:pt x="-7261" y="125730"/>
                      <a:pt x="20361" y="140970"/>
                    </a:cubicBezTo>
                    <a:lnTo>
                      <a:pt x="69891" y="167640"/>
                    </a:lnTo>
                    <a:cubicBezTo>
                      <a:pt x="96561" y="182880"/>
                      <a:pt x="140376" y="182880"/>
                      <a:pt x="167999" y="167640"/>
                    </a:cubicBezTo>
                    <a:lnTo>
                      <a:pt x="295634" y="94297"/>
                    </a:lnTo>
                    <a:cubicBezTo>
                      <a:pt x="322304" y="79057"/>
                      <a:pt x="323256" y="53340"/>
                      <a:pt x="295634" y="38100"/>
                    </a:cubicBezTo>
                    <a:lnTo>
                      <a:pt x="246104" y="11430"/>
                    </a:lnTo>
                    <a:cubicBezTo>
                      <a:pt x="219434" y="-3810"/>
                      <a:pt x="175619" y="-3810"/>
                      <a:pt x="147996" y="11430"/>
                    </a:cubicBezTo>
                    <a:lnTo>
                      <a:pt x="20361" y="84772"/>
                    </a:lnTo>
                    <a:close/>
                  </a:path>
                </a:pathLst>
              </a:custGeom>
              <a:gradFill>
                <a:gsLst>
                  <a:gs pos="0">
                    <a:srgbClr val="C7E3ED"/>
                  </a:gs>
                  <a:gs pos="15000">
                    <a:srgbClr val="C7E3ED"/>
                  </a:gs>
                  <a:gs pos="100000">
                    <a:srgbClr val="90C7D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91" name="Google Shape;1591;p22"/>
            <p:cNvGrpSpPr/>
            <p:nvPr/>
          </p:nvGrpSpPr>
          <p:grpSpPr>
            <a:xfrm>
              <a:off x="5810663" y="4321969"/>
              <a:ext cx="335824" cy="205491"/>
              <a:chOff x="5825131" y="3328987"/>
              <a:chExt cx="315995" cy="193357"/>
            </a:xfrm>
          </p:grpSpPr>
          <p:sp>
            <p:nvSpPr>
              <p:cNvPr id="1592" name="Google Shape;1592;p22"/>
              <p:cNvSpPr/>
              <p:nvPr/>
            </p:nvSpPr>
            <p:spPr>
              <a:xfrm>
                <a:off x="5825490" y="3394709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0003" y="75248"/>
                    </a:moveTo>
                    <a:lnTo>
                      <a:pt x="69532" y="101918"/>
                    </a:lnTo>
                    <a:cubicBezTo>
                      <a:pt x="96203" y="117158"/>
                      <a:pt x="140017" y="117158"/>
                      <a:pt x="167640" y="101918"/>
                    </a:cubicBezTo>
                    <a:lnTo>
                      <a:pt x="295275" y="28575"/>
                    </a:lnTo>
                    <a:cubicBezTo>
                      <a:pt x="308610" y="20955"/>
                      <a:pt x="315278" y="10478"/>
                      <a:pt x="315278" y="0"/>
                    </a:cubicBezTo>
                    <a:lnTo>
                      <a:pt x="315278" y="14288"/>
                    </a:lnTo>
                    <a:cubicBezTo>
                      <a:pt x="315278" y="24765"/>
                      <a:pt x="308610" y="35243"/>
                      <a:pt x="295275" y="42863"/>
                    </a:cubicBezTo>
                    <a:lnTo>
                      <a:pt x="167640" y="116205"/>
                    </a:lnTo>
                    <a:cubicBezTo>
                      <a:pt x="140970" y="131445"/>
                      <a:pt x="97155" y="131445"/>
                      <a:pt x="69532" y="116205"/>
                    </a:cubicBezTo>
                    <a:lnTo>
                      <a:pt x="20003" y="89535"/>
                    </a:lnTo>
                    <a:cubicBezTo>
                      <a:pt x="6667" y="81915"/>
                      <a:pt x="0" y="71438"/>
                      <a:pt x="0" y="60960"/>
                    </a:cubicBezTo>
                    <a:lnTo>
                      <a:pt x="0" y="46673"/>
                    </a:lnTo>
                    <a:cubicBezTo>
                      <a:pt x="0" y="57150"/>
                      <a:pt x="6667" y="67628"/>
                      <a:pt x="20003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5000">
                    <a:schemeClr val="accent2"/>
                  </a:gs>
                  <a:gs pos="100000">
                    <a:srgbClr val="1B455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22"/>
              <p:cNvSpPr/>
              <p:nvPr/>
            </p:nvSpPr>
            <p:spPr>
              <a:xfrm>
                <a:off x="5825131" y="3328987"/>
                <a:ext cx="315995" cy="179069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69" extrusionOk="0">
                    <a:moveTo>
                      <a:pt x="20361" y="84772"/>
                    </a:moveTo>
                    <a:cubicBezTo>
                      <a:pt x="-6309" y="100012"/>
                      <a:pt x="-7261" y="125730"/>
                      <a:pt x="20361" y="140970"/>
                    </a:cubicBezTo>
                    <a:lnTo>
                      <a:pt x="69891" y="167640"/>
                    </a:lnTo>
                    <a:cubicBezTo>
                      <a:pt x="96561" y="182880"/>
                      <a:pt x="140376" y="182880"/>
                      <a:pt x="167999" y="167640"/>
                    </a:cubicBezTo>
                    <a:lnTo>
                      <a:pt x="295634" y="94297"/>
                    </a:lnTo>
                    <a:cubicBezTo>
                      <a:pt x="322304" y="79057"/>
                      <a:pt x="323256" y="53340"/>
                      <a:pt x="295634" y="38100"/>
                    </a:cubicBezTo>
                    <a:lnTo>
                      <a:pt x="246104" y="11430"/>
                    </a:lnTo>
                    <a:cubicBezTo>
                      <a:pt x="219434" y="-3810"/>
                      <a:pt x="175619" y="-3810"/>
                      <a:pt x="147996" y="11430"/>
                    </a:cubicBezTo>
                    <a:lnTo>
                      <a:pt x="20361" y="84772"/>
                    </a:lnTo>
                    <a:close/>
                  </a:path>
                </a:pathLst>
              </a:custGeom>
              <a:gradFill>
                <a:gsLst>
                  <a:gs pos="0">
                    <a:srgbClr val="C7E3ED"/>
                  </a:gs>
                  <a:gs pos="15000">
                    <a:srgbClr val="C7E3ED"/>
                  </a:gs>
                  <a:gs pos="100000">
                    <a:srgbClr val="90C7D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94" name="Google Shape;1594;p22"/>
            <p:cNvGrpSpPr/>
            <p:nvPr/>
          </p:nvGrpSpPr>
          <p:grpSpPr>
            <a:xfrm>
              <a:off x="6141676" y="4254147"/>
              <a:ext cx="335824" cy="205491"/>
              <a:chOff x="6136598" y="3265169"/>
              <a:chExt cx="315995" cy="193357"/>
            </a:xfrm>
          </p:grpSpPr>
          <p:sp>
            <p:nvSpPr>
              <p:cNvPr id="1595" name="Google Shape;1595;p22"/>
              <p:cNvSpPr/>
              <p:nvPr/>
            </p:nvSpPr>
            <p:spPr>
              <a:xfrm>
                <a:off x="6136957" y="3330891"/>
                <a:ext cx="315277" cy="127635"/>
              </a:xfrm>
              <a:custGeom>
                <a:avLst/>
                <a:gdLst/>
                <a:ahLst/>
                <a:cxnLst/>
                <a:rect l="l" t="t" r="r" b="b"/>
                <a:pathLst>
                  <a:path w="315277" h="127635" extrusionOk="0">
                    <a:moveTo>
                      <a:pt x="20003" y="75248"/>
                    </a:moveTo>
                    <a:lnTo>
                      <a:pt x="69533" y="101917"/>
                    </a:lnTo>
                    <a:cubicBezTo>
                      <a:pt x="96203" y="117158"/>
                      <a:pt x="140018" y="117158"/>
                      <a:pt x="167640" y="101917"/>
                    </a:cubicBezTo>
                    <a:lnTo>
                      <a:pt x="295275" y="28575"/>
                    </a:lnTo>
                    <a:cubicBezTo>
                      <a:pt x="308610" y="20955"/>
                      <a:pt x="315278" y="10478"/>
                      <a:pt x="315278" y="0"/>
                    </a:cubicBezTo>
                    <a:lnTo>
                      <a:pt x="315278" y="14288"/>
                    </a:lnTo>
                    <a:cubicBezTo>
                      <a:pt x="315278" y="24765"/>
                      <a:pt x="308610" y="35242"/>
                      <a:pt x="295275" y="42863"/>
                    </a:cubicBezTo>
                    <a:lnTo>
                      <a:pt x="167640" y="116205"/>
                    </a:lnTo>
                    <a:cubicBezTo>
                      <a:pt x="140970" y="131445"/>
                      <a:pt x="97155" y="131445"/>
                      <a:pt x="69533" y="116205"/>
                    </a:cubicBezTo>
                    <a:lnTo>
                      <a:pt x="20003" y="89535"/>
                    </a:lnTo>
                    <a:cubicBezTo>
                      <a:pt x="6668" y="81915"/>
                      <a:pt x="0" y="71438"/>
                      <a:pt x="0" y="60960"/>
                    </a:cubicBezTo>
                    <a:lnTo>
                      <a:pt x="0" y="46673"/>
                    </a:lnTo>
                    <a:cubicBezTo>
                      <a:pt x="0" y="58103"/>
                      <a:pt x="6668" y="67628"/>
                      <a:pt x="20003" y="75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5000">
                    <a:schemeClr val="accent2"/>
                  </a:gs>
                  <a:gs pos="100000">
                    <a:srgbClr val="1B4554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6" name="Google Shape;1596;p22"/>
              <p:cNvSpPr/>
              <p:nvPr/>
            </p:nvSpPr>
            <p:spPr>
              <a:xfrm>
                <a:off x="6136598" y="3265169"/>
                <a:ext cx="315995" cy="179070"/>
              </a:xfrm>
              <a:custGeom>
                <a:avLst/>
                <a:gdLst/>
                <a:ahLst/>
                <a:cxnLst/>
                <a:rect l="l" t="t" r="r" b="b"/>
                <a:pathLst>
                  <a:path w="315995" h="179070" extrusionOk="0">
                    <a:moveTo>
                      <a:pt x="20361" y="84773"/>
                    </a:moveTo>
                    <a:cubicBezTo>
                      <a:pt x="-6309" y="100013"/>
                      <a:pt x="-7261" y="125730"/>
                      <a:pt x="20361" y="140970"/>
                    </a:cubicBezTo>
                    <a:lnTo>
                      <a:pt x="69891" y="167640"/>
                    </a:lnTo>
                    <a:cubicBezTo>
                      <a:pt x="96561" y="182880"/>
                      <a:pt x="140376" y="182880"/>
                      <a:pt x="167999" y="167640"/>
                    </a:cubicBezTo>
                    <a:lnTo>
                      <a:pt x="295634" y="94298"/>
                    </a:lnTo>
                    <a:cubicBezTo>
                      <a:pt x="322304" y="79058"/>
                      <a:pt x="323256" y="53340"/>
                      <a:pt x="295634" y="38100"/>
                    </a:cubicBezTo>
                    <a:lnTo>
                      <a:pt x="246104" y="11430"/>
                    </a:lnTo>
                    <a:cubicBezTo>
                      <a:pt x="219434" y="-3810"/>
                      <a:pt x="175619" y="-3810"/>
                      <a:pt x="147996" y="11430"/>
                    </a:cubicBezTo>
                    <a:lnTo>
                      <a:pt x="20361" y="84773"/>
                    </a:lnTo>
                    <a:close/>
                  </a:path>
                </a:pathLst>
              </a:custGeom>
              <a:gradFill>
                <a:gsLst>
                  <a:gs pos="0">
                    <a:srgbClr val="C7E3ED"/>
                  </a:gs>
                  <a:gs pos="15000">
                    <a:srgbClr val="C7E3ED"/>
                  </a:gs>
                  <a:gs pos="100000">
                    <a:srgbClr val="90C7D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597" name="Google Shape;1597;p22"/>
            <p:cNvGrpSpPr/>
            <p:nvPr/>
          </p:nvGrpSpPr>
          <p:grpSpPr>
            <a:xfrm>
              <a:off x="6144083" y="4104077"/>
              <a:ext cx="1690496" cy="1042134"/>
              <a:chOff x="6138862" y="3123961"/>
              <a:chExt cx="1590675" cy="980598"/>
            </a:xfrm>
          </p:grpSpPr>
          <p:sp>
            <p:nvSpPr>
              <p:cNvPr id="1598" name="Google Shape;1598;p22"/>
              <p:cNvSpPr/>
              <p:nvPr/>
            </p:nvSpPr>
            <p:spPr>
              <a:xfrm>
                <a:off x="6138862" y="3583304"/>
                <a:ext cx="1590675" cy="521255"/>
              </a:xfrm>
              <a:custGeom>
                <a:avLst/>
                <a:gdLst/>
                <a:ahLst/>
                <a:cxnLst/>
                <a:rect l="l" t="t" r="r" b="b"/>
                <a:pathLst>
                  <a:path w="1590675" h="521255" extrusionOk="0">
                    <a:moveTo>
                      <a:pt x="1508760" y="116205"/>
                    </a:moveTo>
                    <a:lnTo>
                      <a:pt x="996315" y="414338"/>
                    </a:lnTo>
                    <a:cubicBezTo>
                      <a:pt x="886778" y="478155"/>
                      <a:pt x="709613" y="478155"/>
                      <a:pt x="599122" y="414338"/>
                    </a:cubicBezTo>
                    <a:lnTo>
                      <a:pt x="82868" y="116205"/>
                    </a:lnTo>
                    <a:cubicBezTo>
                      <a:pt x="27622" y="83820"/>
                      <a:pt x="0" y="41910"/>
                      <a:pt x="0" y="0"/>
                    </a:cubicBezTo>
                    <a:lnTo>
                      <a:pt x="0" y="59055"/>
                    </a:lnTo>
                    <a:cubicBezTo>
                      <a:pt x="0" y="100965"/>
                      <a:pt x="27622" y="142875"/>
                      <a:pt x="82868" y="175260"/>
                    </a:cubicBezTo>
                    <a:lnTo>
                      <a:pt x="599122" y="473392"/>
                    </a:lnTo>
                    <a:cubicBezTo>
                      <a:pt x="708660" y="537210"/>
                      <a:pt x="886778" y="537210"/>
                      <a:pt x="996315" y="473392"/>
                    </a:cubicBezTo>
                    <a:lnTo>
                      <a:pt x="1508760" y="175260"/>
                    </a:lnTo>
                    <a:cubicBezTo>
                      <a:pt x="1563053" y="143828"/>
                      <a:pt x="1590675" y="102870"/>
                      <a:pt x="1590675" y="60960"/>
                    </a:cubicBezTo>
                    <a:lnTo>
                      <a:pt x="1590675" y="1905"/>
                    </a:lnTo>
                    <a:cubicBezTo>
                      <a:pt x="1590675" y="43815"/>
                      <a:pt x="1563053" y="84773"/>
                      <a:pt x="1508760" y="1162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5000">
                    <a:schemeClr val="accent3"/>
                  </a:gs>
                  <a:gs pos="100000">
                    <a:srgbClr val="E15B0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9" name="Google Shape;1599;p22"/>
              <p:cNvSpPr/>
              <p:nvPr/>
            </p:nvSpPr>
            <p:spPr>
              <a:xfrm>
                <a:off x="6139099" y="3123961"/>
                <a:ext cx="1590201" cy="921543"/>
              </a:xfrm>
              <a:custGeom>
                <a:avLst/>
                <a:gdLst/>
                <a:ahLst/>
                <a:cxnLst/>
                <a:rect l="l" t="t" r="r" b="b"/>
                <a:pathLst>
                  <a:path w="1590201" h="921543" extrusionOk="0">
                    <a:moveTo>
                      <a:pt x="1507571" y="345996"/>
                    </a:moveTo>
                    <a:cubicBezTo>
                      <a:pt x="1617108" y="409813"/>
                      <a:pt x="1618061" y="512683"/>
                      <a:pt x="1508523" y="575548"/>
                    </a:cubicBezTo>
                    <a:lnTo>
                      <a:pt x="996078" y="873681"/>
                    </a:lnTo>
                    <a:cubicBezTo>
                      <a:pt x="886541" y="937498"/>
                      <a:pt x="709376" y="937498"/>
                      <a:pt x="598886" y="873681"/>
                    </a:cubicBezTo>
                    <a:lnTo>
                      <a:pt x="82631" y="575548"/>
                    </a:lnTo>
                    <a:cubicBezTo>
                      <a:pt x="-26907" y="511731"/>
                      <a:pt x="-27859" y="408861"/>
                      <a:pt x="81678" y="345996"/>
                    </a:cubicBezTo>
                    <a:lnTo>
                      <a:pt x="594123" y="47863"/>
                    </a:lnTo>
                    <a:cubicBezTo>
                      <a:pt x="703661" y="-15954"/>
                      <a:pt x="880826" y="-15954"/>
                      <a:pt x="991316" y="47863"/>
                    </a:cubicBezTo>
                    <a:lnTo>
                      <a:pt x="1507571" y="345996"/>
                    </a:lnTo>
                    <a:close/>
                  </a:path>
                </a:pathLst>
              </a:custGeom>
              <a:gradFill>
                <a:gsLst>
                  <a:gs pos="0">
                    <a:srgbClr val="FFE5D5"/>
                  </a:gs>
                  <a:gs pos="15000">
                    <a:srgbClr val="FFE5D5"/>
                  </a:gs>
                  <a:gs pos="100000">
                    <a:srgbClr val="FECCAC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grpSp>
          <p:nvGrpSpPr>
            <p:cNvPr id="1600" name="Google Shape;1600;p22"/>
            <p:cNvGrpSpPr/>
            <p:nvPr/>
          </p:nvGrpSpPr>
          <p:grpSpPr>
            <a:xfrm>
              <a:off x="2988129" y="4731684"/>
              <a:ext cx="1159013" cy="959512"/>
              <a:chOff x="2023048" y="3406139"/>
              <a:chExt cx="1006437" cy="833199"/>
            </a:xfrm>
          </p:grpSpPr>
          <p:grpSp>
            <p:nvGrpSpPr>
              <p:cNvPr id="1601" name="Google Shape;1601;p22"/>
              <p:cNvGrpSpPr/>
              <p:nvPr/>
            </p:nvGrpSpPr>
            <p:grpSpPr>
              <a:xfrm>
                <a:off x="2023048" y="3539727"/>
                <a:ext cx="1006437" cy="699611"/>
                <a:chOff x="2023048" y="3539727"/>
                <a:chExt cx="1006437" cy="699611"/>
              </a:xfrm>
            </p:grpSpPr>
            <p:sp>
              <p:nvSpPr>
                <p:cNvPr id="1602" name="Google Shape;1602;p22"/>
                <p:cNvSpPr/>
                <p:nvPr/>
              </p:nvSpPr>
              <p:spPr>
                <a:xfrm>
                  <a:off x="2023048" y="3655932"/>
                  <a:ext cx="1004887" cy="58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887" h="583406" extrusionOk="0">
                      <a:moveTo>
                        <a:pt x="11430" y="186452"/>
                      </a:moveTo>
                      <a:cubicBezTo>
                        <a:pt x="-3810" y="195024"/>
                        <a:pt x="-3810" y="208359"/>
                        <a:pt x="11430" y="216932"/>
                      </a:cubicBezTo>
                      <a:lnTo>
                        <a:pt x="40958" y="234077"/>
                      </a:lnTo>
                      <a:lnTo>
                        <a:pt x="580073" y="550307"/>
                      </a:lnTo>
                      <a:lnTo>
                        <a:pt x="624840" y="576977"/>
                      </a:lnTo>
                      <a:cubicBezTo>
                        <a:pt x="639128" y="585549"/>
                        <a:pt x="662940" y="585549"/>
                        <a:pt x="678180" y="576977"/>
                      </a:cubicBezTo>
                      <a:lnTo>
                        <a:pt x="993458" y="396002"/>
                      </a:lnTo>
                      <a:cubicBezTo>
                        <a:pt x="1008698" y="387429"/>
                        <a:pt x="1008698" y="374094"/>
                        <a:pt x="993458" y="365522"/>
                      </a:cubicBezTo>
                      <a:lnTo>
                        <a:pt x="380048" y="6429"/>
                      </a:lnTo>
                      <a:cubicBezTo>
                        <a:pt x="365760" y="-2143"/>
                        <a:pt x="341948" y="-2143"/>
                        <a:pt x="326708" y="6429"/>
                      </a:cubicBezTo>
                      <a:lnTo>
                        <a:pt x="11430" y="186452"/>
                      </a:ln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3" name="Google Shape;1603;p22"/>
                <p:cNvSpPr/>
                <p:nvPr/>
              </p:nvSpPr>
              <p:spPr>
                <a:xfrm>
                  <a:off x="2023048" y="3743324"/>
                  <a:ext cx="40004" cy="8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4" h="81914" extrusionOk="0">
                      <a:moveTo>
                        <a:pt x="0" y="0"/>
                      </a:moveTo>
                      <a:cubicBezTo>
                        <a:pt x="0" y="952"/>
                        <a:pt x="0" y="2857"/>
                        <a:pt x="953" y="3810"/>
                      </a:cubicBezTo>
                      <a:cubicBezTo>
                        <a:pt x="953" y="3810"/>
                        <a:pt x="953" y="3810"/>
                        <a:pt x="953" y="3810"/>
                      </a:cubicBezTo>
                      <a:cubicBezTo>
                        <a:pt x="953" y="4763"/>
                        <a:pt x="1905" y="6667"/>
                        <a:pt x="2858" y="7620"/>
                      </a:cubicBezTo>
                      <a:cubicBezTo>
                        <a:pt x="2858" y="7620"/>
                        <a:pt x="2858" y="7620"/>
                        <a:pt x="2858" y="8572"/>
                      </a:cubicBezTo>
                      <a:cubicBezTo>
                        <a:pt x="3810" y="9525"/>
                        <a:pt x="4763" y="10477"/>
                        <a:pt x="5715" y="11430"/>
                      </a:cubicBezTo>
                      <a:cubicBezTo>
                        <a:pt x="6668" y="12382"/>
                        <a:pt x="7620" y="12382"/>
                        <a:pt x="8573" y="13335"/>
                      </a:cubicBezTo>
                      <a:cubicBezTo>
                        <a:pt x="9525" y="14288"/>
                        <a:pt x="10478" y="14288"/>
                        <a:pt x="10478" y="15240"/>
                      </a:cubicBezTo>
                      <a:lnTo>
                        <a:pt x="40005" y="32385"/>
                      </a:lnTo>
                      <a:lnTo>
                        <a:pt x="40005" y="81915"/>
                      </a:lnTo>
                      <a:lnTo>
                        <a:pt x="10478" y="64770"/>
                      </a:lnTo>
                      <a:cubicBezTo>
                        <a:pt x="10478" y="64770"/>
                        <a:pt x="10478" y="64770"/>
                        <a:pt x="10478" y="64770"/>
                      </a:cubicBezTo>
                      <a:cubicBezTo>
                        <a:pt x="9525" y="63817"/>
                        <a:pt x="9525" y="62865"/>
                        <a:pt x="8573" y="62865"/>
                      </a:cubicBezTo>
                      <a:cubicBezTo>
                        <a:pt x="7620" y="61913"/>
                        <a:pt x="6668" y="61913"/>
                        <a:pt x="5715" y="60960"/>
                      </a:cubicBezTo>
                      <a:cubicBezTo>
                        <a:pt x="5715" y="60960"/>
                        <a:pt x="5715" y="60960"/>
                        <a:pt x="5715" y="60960"/>
                      </a:cubicBezTo>
                      <a:cubicBezTo>
                        <a:pt x="4763" y="60007"/>
                        <a:pt x="3810" y="59055"/>
                        <a:pt x="3810" y="58102"/>
                      </a:cubicBezTo>
                      <a:cubicBezTo>
                        <a:pt x="3810" y="58102"/>
                        <a:pt x="3810" y="58102"/>
                        <a:pt x="3810" y="57150"/>
                      </a:cubicBezTo>
                      <a:cubicBezTo>
                        <a:pt x="3810" y="57150"/>
                        <a:pt x="3810" y="57150"/>
                        <a:pt x="3810" y="56197"/>
                      </a:cubicBezTo>
                      <a:cubicBezTo>
                        <a:pt x="3810" y="56197"/>
                        <a:pt x="2858" y="55245"/>
                        <a:pt x="2858" y="55245"/>
                      </a:cubicBezTo>
                      <a:cubicBezTo>
                        <a:pt x="2858" y="54292"/>
                        <a:pt x="1905" y="54292"/>
                        <a:pt x="1905" y="53340"/>
                      </a:cubicBezTo>
                      <a:cubicBezTo>
                        <a:pt x="1905" y="53340"/>
                        <a:pt x="1905" y="53340"/>
                        <a:pt x="1905" y="53340"/>
                      </a:cubicBezTo>
                      <a:cubicBezTo>
                        <a:pt x="1905" y="53340"/>
                        <a:pt x="1905" y="53340"/>
                        <a:pt x="1905" y="53340"/>
                      </a:cubicBezTo>
                      <a:cubicBezTo>
                        <a:pt x="1905" y="53340"/>
                        <a:pt x="1905" y="52388"/>
                        <a:pt x="1905" y="52388"/>
                      </a:cubicBezTo>
                      <a:cubicBezTo>
                        <a:pt x="1905" y="51435"/>
                        <a:pt x="1905" y="50482"/>
                        <a:pt x="1905" y="50482"/>
                      </a:cubicBezTo>
                      <a:lnTo>
                        <a:pt x="1905" y="50482"/>
                      </a:lnTo>
                      <a:cubicBezTo>
                        <a:pt x="1905" y="50482"/>
                        <a:pt x="1905" y="50482"/>
                        <a:pt x="1905" y="50482"/>
                      </a:cubicBezTo>
                      <a:cubicBezTo>
                        <a:pt x="1905" y="36195"/>
                        <a:pt x="1905" y="21907"/>
                        <a:pt x="1905" y="7620"/>
                      </a:cubicBezTo>
                      <a:lnTo>
                        <a:pt x="0" y="0"/>
                      </a:ln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4" name="Google Shape;1604;p22"/>
                <p:cNvSpPr/>
                <p:nvPr/>
              </p:nvSpPr>
              <p:spPr>
                <a:xfrm>
                  <a:off x="2702180" y="3918583"/>
                  <a:ext cx="326707" cy="246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07" h="246697" extrusionOk="0">
                      <a:moveTo>
                        <a:pt x="315278" y="15240"/>
                      </a:moveTo>
                      <a:cubicBezTo>
                        <a:pt x="322897" y="10478"/>
                        <a:pt x="326707" y="5715"/>
                        <a:pt x="326707" y="0"/>
                      </a:cubicBezTo>
                      <a:lnTo>
                        <a:pt x="326707" y="49530"/>
                      </a:lnTo>
                      <a:cubicBezTo>
                        <a:pt x="326707" y="55245"/>
                        <a:pt x="322897" y="60960"/>
                        <a:pt x="315278" y="64770"/>
                      </a:cubicBezTo>
                      <a:lnTo>
                        <a:pt x="0" y="246697"/>
                      </a:lnTo>
                      <a:lnTo>
                        <a:pt x="0" y="197168"/>
                      </a:lnTo>
                      <a:lnTo>
                        <a:pt x="315278" y="15240"/>
                      </a:lnTo>
                      <a:close/>
                    </a:path>
                  </a:pathLst>
                </a:custGeom>
                <a:solidFill>
                  <a:srgbClr val="95C4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5" name="Google Shape;1605;p22"/>
                <p:cNvSpPr/>
                <p:nvPr/>
              </p:nvSpPr>
              <p:spPr>
                <a:xfrm>
                  <a:off x="2604073" y="4089081"/>
                  <a:ext cx="99060" cy="80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" h="80962" extrusionOk="0">
                      <a:moveTo>
                        <a:pt x="44767" y="26670"/>
                      </a:moveTo>
                      <a:cubicBezTo>
                        <a:pt x="46673" y="27623"/>
                        <a:pt x="49530" y="28575"/>
                        <a:pt x="52388" y="29528"/>
                      </a:cubicBezTo>
                      <a:cubicBezTo>
                        <a:pt x="53340" y="29528"/>
                        <a:pt x="54292" y="30480"/>
                        <a:pt x="55245" y="30480"/>
                      </a:cubicBezTo>
                      <a:cubicBezTo>
                        <a:pt x="56198" y="30480"/>
                        <a:pt x="58102" y="31433"/>
                        <a:pt x="59055" y="31433"/>
                      </a:cubicBezTo>
                      <a:cubicBezTo>
                        <a:pt x="60960" y="31433"/>
                        <a:pt x="61913" y="32385"/>
                        <a:pt x="63817" y="32385"/>
                      </a:cubicBezTo>
                      <a:cubicBezTo>
                        <a:pt x="63817" y="32385"/>
                        <a:pt x="64770" y="32385"/>
                        <a:pt x="64770" y="32385"/>
                      </a:cubicBezTo>
                      <a:cubicBezTo>
                        <a:pt x="66675" y="32385"/>
                        <a:pt x="68580" y="32385"/>
                        <a:pt x="71438" y="32385"/>
                      </a:cubicBezTo>
                      <a:cubicBezTo>
                        <a:pt x="71438" y="32385"/>
                        <a:pt x="72390" y="32385"/>
                        <a:pt x="72390" y="32385"/>
                      </a:cubicBezTo>
                      <a:cubicBezTo>
                        <a:pt x="74295" y="32385"/>
                        <a:pt x="76200" y="32385"/>
                        <a:pt x="79058" y="32385"/>
                      </a:cubicBezTo>
                      <a:cubicBezTo>
                        <a:pt x="79058" y="32385"/>
                        <a:pt x="80010" y="32385"/>
                        <a:pt x="80010" y="32385"/>
                      </a:cubicBezTo>
                      <a:cubicBezTo>
                        <a:pt x="81915" y="32385"/>
                        <a:pt x="83820" y="31433"/>
                        <a:pt x="85725" y="31433"/>
                      </a:cubicBezTo>
                      <a:cubicBezTo>
                        <a:pt x="85725" y="31433"/>
                        <a:pt x="86677" y="31433"/>
                        <a:pt x="86677" y="31433"/>
                      </a:cubicBezTo>
                      <a:cubicBezTo>
                        <a:pt x="88583" y="31433"/>
                        <a:pt x="90488" y="30480"/>
                        <a:pt x="92392" y="29528"/>
                      </a:cubicBezTo>
                      <a:cubicBezTo>
                        <a:pt x="92392" y="29528"/>
                        <a:pt x="93345" y="29528"/>
                        <a:pt x="93345" y="29528"/>
                      </a:cubicBezTo>
                      <a:cubicBezTo>
                        <a:pt x="95250" y="28575"/>
                        <a:pt x="97155" y="27623"/>
                        <a:pt x="99060" y="26670"/>
                      </a:cubicBezTo>
                      <a:lnTo>
                        <a:pt x="99060" y="76200"/>
                      </a:lnTo>
                      <a:cubicBezTo>
                        <a:pt x="97155" y="77153"/>
                        <a:pt x="95250" y="78105"/>
                        <a:pt x="93345" y="79058"/>
                      </a:cubicBezTo>
                      <a:cubicBezTo>
                        <a:pt x="93345" y="79058"/>
                        <a:pt x="93345" y="79058"/>
                        <a:pt x="93345" y="79058"/>
                      </a:cubicBezTo>
                      <a:cubicBezTo>
                        <a:pt x="93345" y="79058"/>
                        <a:pt x="92392" y="79058"/>
                        <a:pt x="92392" y="79058"/>
                      </a:cubicBezTo>
                      <a:cubicBezTo>
                        <a:pt x="91440" y="79058"/>
                        <a:pt x="90488" y="80010"/>
                        <a:pt x="88583" y="80010"/>
                      </a:cubicBezTo>
                      <a:cubicBezTo>
                        <a:pt x="87630" y="80010"/>
                        <a:pt x="87630" y="80010"/>
                        <a:pt x="86677" y="80010"/>
                      </a:cubicBezTo>
                      <a:cubicBezTo>
                        <a:pt x="86677" y="80010"/>
                        <a:pt x="85725" y="80010"/>
                        <a:pt x="85725" y="80010"/>
                      </a:cubicBezTo>
                      <a:cubicBezTo>
                        <a:pt x="85725" y="80010"/>
                        <a:pt x="84773" y="80010"/>
                        <a:pt x="84773" y="80010"/>
                      </a:cubicBezTo>
                      <a:cubicBezTo>
                        <a:pt x="83820" y="80010"/>
                        <a:pt x="81915" y="80010"/>
                        <a:pt x="80963" y="80963"/>
                      </a:cubicBezTo>
                      <a:cubicBezTo>
                        <a:pt x="80963" y="80963"/>
                        <a:pt x="80010" y="80963"/>
                        <a:pt x="80010" y="80963"/>
                      </a:cubicBezTo>
                      <a:cubicBezTo>
                        <a:pt x="80010" y="80963"/>
                        <a:pt x="79058" y="80963"/>
                        <a:pt x="79058" y="80963"/>
                      </a:cubicBezTo>
                      <a:cubicBezTo>
                        <a:pt x="79058" y="80963"/>
                        <a:pt x="78105" y="80963"/>
                        <a:pt x="78105" y="80963"/>
                      </a:cubicBezTo>
                      <a:cubicBezTo>
                        <a:pt x="77152" y="80963"/>
                        <a:pt x="75248" y="80963"/>
                        <a:pt x="74295" y="80963"/>
                      </a:cubicBezTo>
                      <a:cubicBezTo>
                        <a:pt x="74295" y="80963"/>
                        <a:pt x="73342" y="80963"/>
                        <a:pt x="73342" y="80963"/>
                      </a:cubicBezTo>
                      <a:cubicBezTo>
                        <a:pt x="73342" y="80963"/>
                        <a:pt x="72390" y="80963"/>
                        <a:pt x="72390" y="80963"/>
                      </a:cubicBezTo>
                      <a:cubicBezTo>
                        <a:pt x="71438" y="80963"/>
                        <a:pt x="71438" y="80963"/>
                        <a:pt x="70485" y="80963"/>
                      </a:cubicBezTo>
                      <a:cubicBezTo>
                        <a:pt x="69533" y="80963"/>
                        <a:pt x="67627" y="80963"/>
                        <a:pt x="66675" y="80963"/>
                      </a:cubicBezTo>
                      <a:cubicBezTo>
                        <a:pt x="66675" y="80963"/>
                        <a:pt x="66675" y="80963"/>
                        <a:pt x="65723" y="80963"/>
                      </a:cubicBezTo>
                      <a:cubicBezTo>
                        <a:pt x="65723" y="80963"/>
                        <a:pt x="64770" y="80963"/>
                        <a:pt x="64770" y="80963"/>
                      </a:cubicBezTo>
                      <a:cubicBezTo>
                        <a:pt x="63817" y="80963"/>
                        <a:pt x="62865" y="80963"/>
                        <a:pt x="61913" y="80963"/>
                      </a:cubicBezTo>
                      <a:cubicBezTo>
                        <a:pt x="61913" y="80963"/>
                        <a:pt x="60960" y="80963"/>
                        <a:pt x="60960" y="80963"/>
                      </a:cubicBezTo>
                      <a:cubicBezTo>
                        <a:pt x="60008" y="80963"/>
                        <a:pt x="58102" y="80010"/>
                        <a:pt x="57150" y="80010"/>
                      </a:cubicBezTo>
                      <a:cubicBezTo>
                        <a:pt x="56198" y="80010"/>
                        <a:pt x="56198" y="80010"/>
                        <a:pt x="55245" y="79058"/>
                      </a:cubicBezTo>
                      <a:cubicBezTo>
                        <a:pt x="55245" y="79058"/>
                        <a:pt x="54292" y="79058"/>
                        <a:pt x="54292" y="79058"/>
                      </a:cubicBezTo>
                      <a:cubicBezTo>
                        <a:pt x="51435" y="78105"/>
                        <a:pt x="49530" y="77153"/>
                        <a:pt x="46673" y="76200"/>
                      </a:cubicBezTo>
                      <a:lnTo>
                        <a:pt x="0" y="49530"/>
                      </a:lnTo>
                      <a:lnTo>
                        <a:pt x="0" y="0"/>
                      </a:lnTo>
                      <a:lnTo>
                        <a:pt x="44767" y="26670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6" name="Google Shape;1606;p22"/>
                <p:cNvSpPr/>
                <p:nvPr/>
              </p:nvSpPr>
              <p:spPr>
                <a:xfrm>
                  <a:off x="2023402" y="3539727"/>
                  <a:ext cx="1006083" cy="58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083" h="583406" extrusionOk="0">
                      <a:moveTo>
                        <a:pt x="11076" y="188357"/>
                      </a:moveTo>
                      <a:cubicBezTo>
                        <a:pt x="-3212" y="196929"/>
                        <a:pt x="-4164" y="210264"/>
                        <a:pt x="11076" y="218837"/>
                      </a:cubicBezTo>
                      <a:lnTo>
                        <a:pt x="40603" y="235982"/>
                      </a:lnTo>
                      <a:lnTo>
                        <a:pt x="581623" y="550307"/>
                      </a:lnTo>
                      <a:lnTo>
                        <a:pt x="626391" y="576977"/>
                      </a:lnTo>
                      <a:cubicBezTo>
                        <a:pt x="640678" y="585549"/>
                        <a:pt x="664491" y="585549"/>
                        <a:pt x="679731" y="576977"/>
                      </a:cubicBezTo>
                      <a:lnTo>
                        <a:pt x="995008" y="395049"/>
                      </a:lnTo>
                      <a:cubicBezTo>
                        <a:pt x="1009296" y="386477"/>
                        <a:pt x="1010248" y="373142"/>
                        <a:pt x="995008" y="364569"/>
                      </a:cubicBezTo>
                      <a:lnTo>
                        <a:pt x="378741" y="6429"/>
                      </a:lnTo>
                      <a:cubicBezTo>
                        <a:pt x="364453" y="-2143"/>
                        <a:pt x="340641" y="-2143"/>
                        <a:pt x="325401" y="6429"/>
                      </a:cubicBezTo>
                      <a:lnTo>
                        <a:pt x="11076" y="188357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7" name="Google Shape;1607;p22"/>
                <p:cNvSpPr/>
                <p:nvPr/>
              </p:nvSpPr>
              <p:spPr>
                <a:xfrm>
                  <a:off x="2063052" y="3562348"/>
                  <a:ext cx="909637" cy="52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637" h="527685" extrusionOk="0">
                      <a:moveTo>
                        <a:pt x="0" y="213360"/>
                      </a:moveTo>
                      <a:lnTo>
                        <a:pt x="541020" y="527685"/>
                      </a:lnTo>
                      <a:lnTo>
                        <a:pt x="909638" y="315278"/>
                      </a:lnTo>
                      <a:lnTo>
                        <a:pt x="36861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5000">
                      <a:schemeClr val="accent1"/>
                    </a:gs>
                    <a:gs pos="100000">
                      <a:srgbClr val="560B4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8" name="Google Shape;1608;p22"/>
                <p:cNvSpPr/>
                <p:nvPr/>
              </p:nvSpPr>
              <p:spPr>
                <a:xfrm>
                  <a:off x="2153742" y="3619022"/>
                  <a:ext cx="133596" cy="76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96" h="76512" extrusionOk="0">
                      <a:moveTo>
                        <a:pt x="2655" y="64294"/>
                      </a:moveTo>
                      <a:cubicBezTo>
                        <a:pt x="-1155" y="66199"/>
                        <a:pt x="-1155" y="70961"/>
                        <a:pt x="4560" y="73819"/>
                      </a:cubicBezTo>
                      <a:cubicBezTo>
                        <a:pt x="8370" y="75724"/>
                        <a:pt x="14085" y="77629"/>
                        <a:pt x="17895" y="75724"/>
                      </a:cubicBezTo>
                      <a:lnTo>
                        <a:pt x="132195" y="10954"/>
                      </a:lnTo>
                      <a:cubicBezTo>
                        <a:pt x="136005" y="9049"/>
                        <a:pt x="131243" y="3334"/>
                        <a:pt x="127433" y="1429"/>
                      </a:cubicBezTo>
                      <a:cubicBezTo>
                        <a:pt x="123623" y="-476"/>
                        <a:pt x="116955" y="-476"/>
                        <a:pt x="113145" y="1429"/>
                      </a:cubicBezTo>
                      <a:lnTo>
                        <a:pt x="2655" y="64294"/>
                      </a:lnTo>
                      <a:close/>
                    </a:path>
                  </a:pathLst>
                </a:custGeom>
                <a:solidFill>
                  <a:srgbClr val="75B2C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09" name="Google Shape;1609;p22"/>
                <p:cNvSpPr/>
                <p:nvPr/>
              </p:nvSpPr>
              <p:spPr>
                <a:xfrm>
                  <a:off x="2157350" y="3621880"/>
                  <a:ext cx="130492" cy="75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92" h="75247" extrusionOk="0">
                      <a:moveTo>
                        <a:pt x="2857" y="65246"/>
                      </a:moveTo>
                      <a:cubicBezTo>
                        <a:pt x="-952" y="67151"/>
                        <a:pt x="-952" y="70961"/>
                        <a:pt x="2857" y="73819"/>
                      </a:cubicBezTo>
                      <a:cubicBezTo>
                        <a:pt x="6668" y="75724"/>
                        <a:pt x="13335" y="75724"/>
                        <a:pt x="17145" y="73819"/>
                      </a:cubicBezTo>
                      <a:lnTo>
                        <a:pt x="127635" y="10001"/>
                      </a:lnTo>
                      <a:cubicBezTo>
                        <a:pt x="131445" y="8096"/>
                        <a:pt x="131445" y="4286"/>
                        <a:pt x="127635" y="1429"/>
                      </a:cubicBezTo>
                      <a:cubicBezTo>
                        <a:pt x="123825" y="-476"/>
                        <a:pt x="117158" y="-476"/>
                        <a:pt x="113348" y="1429"/>
                      </a:cubicBezTo>
                      <a:lnTo>
                        <a:pt x="2857" y="65246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10" name="Google Shape;1610;p22"/>
                <p:cNvSpPr/>
                <p:nvPr/>
              </p:nvSpPr>
              <p:spPr>
                <a:xfrm>
                  <a:off x="2063052" y="3775708"/>
                  <a:ext cx="541020" cy="36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020" h="362902" extrusionOk="0">
                      <a:moveTo>
                        <a:pt x="0" y="0"/>
                      </a:moveTo>
                      <a:lnTo>
                        <a:pt x="0" y="48578"/>
                      </a:lnTo>
                      <a:lnTo>
                        <a:pt x="541020" y="362903"/>
                      </a:lnTo>
                      <a:lnTo>
                        <a:pt x="541020" y="314325"/>
                      </a:lnTo>
                      <a:close/>
                    </a:path>
                  </a:pathLst>
                </a:custGeom>
                <a:solidFill>
                  <a:srgbClr val="560B4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611" name="Google Shape;1611;p22"/>
              <p:cNvGrpSpPr/>
              <p:nvPr/>
            </p:nvGrpSpPr>
            <p:grpSpPr>
              <a:xfrm>
                <a:off x="2227835" y="3406139"/>
                <a:ext cx="691514" cy="586739"/>
                <a:chOff x="2227835" y="3406139"/>
                <a:chExt cx="691514" cy="586739"/>
              </a:xfrm>
            </p:grpSpPr>
            <p:sp>
              <p:nvSpPr>
                <p:cNvPr id="1612" name="Google Shape;1612;p22"/>
                <p:cNvSpPr/>
                <p:nvPr/>
              </p:nvSpPr>
              <p:spPr>
                <a:xfrm>
                  <a:off x="2227835" y="3585208"/>
                  <a:ext cx="691514" cy="403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514" h="403860" extrusionOk="0">
                      <a:moveTo>
                        <a:pt x="691515" y="282893"/>
                      </a:moveTo>
                      <a:lnTo>
                        <a:pt x="481965" y="403860"/>
                      </a:lnTo>
                      <a:lnTo>
                        <a:pt x="0" y="125730"/>
                      </a:lnTo>
                      <a:lnTo>
                        <a:pt x="214313" y="0"/>
                      </a:lnTo>
                      <a:close/>
                    </a:path>
                  </a:pathLst>
                </a:custGeom>
                <a:solidFill>
                  <a:srgbClr val="000000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613" name="Google Shape;1613;p22"/>
                <p:cNvGrpSpPr/>
                <p:nvPr/>
              </p:nvGrpSpPr>
              <p:grpSpPr>
                <a:xfrm>
                  <a:off x="2228788" y="3406139"/>
                  <a:ext cx="566737" cy="586739"/>
                  <a:chOff x="2228788" y="3406139"/>
                  <a:chExt cx="566737" cy="586739"/>
                </a:xfrm>
              </p:grpSpPr>
              <p:grpSp>
                <p:nvGrpSpPr>
                  <p:cNvPr id="1614" name="Google Shape;1614;p22"/>
                  <p:cNvGrpSpPr/>
                  <p:nvPr/>
                </p:nvGrpSpPr>
                <p:grpSpPr>
                  <a:xfrm>
                    <a:off x="2228788" y="3498531"/>
                    <a:ext cx="169545" cy="260985"/>
                    <a:chOff x="2228788" y="3498531"/>
                    <a:chExt cx="169545" cy="260985"/>
                  </a:xfrm>
                </p:grpSpPr>
                <p:sp>
                  <p:nvSpPr>
                    <p:cNvPr id="1615" name="Google Shape;1615;p22"/>
                    <p:cNvSpPr/>
                    <p:nvPr/>
                  </p:nvSpPr>
                  <p:spPr>
                    <a:xfrm>
                      <a:off x="2313560" y="3547109"/>
                      <a:ext cx="84772" cy="212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212407" extrusionOk="0">
                          <a:moveTo>
                            <a:pt x="84773" y="0"/>
                          </a:moveTo>
                          <a:lnTo>
                            <a:pt x="83820" y="162878"/>
                          </a:lnTo>
                          <a:lnTo>
                            <a:pt x="0" y="212407"/>
                          </a:lnTo>
                          <a:lnTo>
                            <a:pt x="0" y="4953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16" name="Google Shape;1616;p22"/>
                    <p:cNvSpPr/>
                    <p:nvPr/>
                  </p:nvSpPr>
                  <p:spPr>
                    <a:xfrm>
                      <a:off x="2228788" y="3547109"/>
                      <a:ext cx="84772" cy="2124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212407" extrusionOk="0">
                          <a:moveTo>
                            <a:pt x="84773" y="49530"/>
                          </a:moveTo>
                          <a:lnTo>
                            <a:pt x="84773" y="212407"/>
                          </a:lnTo>
                          <a:lnTo>
                            <a:pt x="0" y="16287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17" name="Google Shape;1617;p22"/>
                    <p:cNvSpPr/>
                    <p:nvPr/>
                  </p:nvSpPr>
                  <p:spPr>
                    <a:xfrm>
                      <a:off x="2228788" y="3498531"/>
                      <a:ext cx="169545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545" h="98107" extrusionOk="0">
                          <a:moveTo>
                            <a:pt x="169545" y="48578"/>
                          </a:moveTo>
                          <a:lnTo>
                            <a:pt x="84773" y="98108"/>
                          </a:lnTo>
                          <a:lnTo>
                            <a:pt x="0" y="48578"/>
                          </a:lnTo>
                          <a:lnTo>
                            <a:pt x="84773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618" name="Google Shape;1618;p22"/>
                  <p:cNvGrpSpPr/>
                  <p:nvPr/>
                </p:nvGrpSpPr>
                <p:grpSpPr>
                  <a:xfrm>
                    <a:off x="2355470" y="3469003"/>
                    <a:ext cx="169545" cy="368617"/>
                    <a:chOff x="2355470" y="3469003"/>
                    <a:chExt cx="169545" cy="368617"/>
                  </a:xfrm>
                </p:grpSpPr>
                <p:sp>
                  <p:nvSpPr>
                    <p:cNvPr id="1619" name="Google Shape;1619;p22"/>
                    <p:cNvSpPr/>
                    <p:nvPr/>
                  </p:nvSpPr>
                  <p:spPr>
                    <a:xfrm>
                      <a:off x="2440242" y="3517581"/>
                      <a:ext cx="84772" cy="320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320039" extrusionOk="0">
                          <a:moveTo>
                            <a:pt x="84773" y="0"/>
                          </a:moveTo>
                          <a:lnTo>
                            <a:pt x="84773" y="271463"/>
                          </a:lnTo>
                          <a:lnTo>
                            <a:pt x="0" y="320040"/>
                          </a:lnTo>
                          <a:lnTo>
                            <a:pt x="953" y="48577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0" name="Google Shape;1620;p22"/>
                    <p:cNvSpPr/>
                    <p:nvPr/>
                  </p:nvSpPr>
                  <p:spPr>
                    <a:xfrm>
                      <a:off x="2355470" y="3517581"/>
                      <a:ext cx="85725" cy="320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320039" extrusionOk="0">
                          <a:moveTo>
                            <a:pt x="85725" y="48577"/>
                          </a:moveTo>
                          <a:lnTo>
                            <a:pt x="84772" y="320040"/>
                          </a:lnTo>
                          <a:lnTo>
                            <a:pt x="0" y="271463"/>
                          </a:lnTo>
                          <a:lnTo>
                            <a:pt x="952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1" name="Google Shape;1621;p22"/>
                    <p:cNvSpPr/>
                    <p:nvPr/>
                  </p:nvSpPr>
                  <p:spPr>
                    <a:xfrm>
                      <a:off x="2356423" y="3469003"/>
                      <a:ext cx="168592" cy="971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92" h="97154" extrusionOk="0">
                          <a:moveTo>
                            <a:pt x="168593" y="48578"/>
                          </a:moveTo>
                          <a:lnTo>
                            <a:pt x="84773" y="97155"/>
                          </a:lnTo>
                          <a:lnTo>
                            <a:pt x="0" y="48578"/>
                          </a:lnTo>
                          <a:lnTo>
                            <a:pt x="838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622" name="Google Shape;1622;p22"/>
                  <p:cNvGrpSpPr/>
                  <p:nvPr/>
                </p:nvGrpSpPr>
                <p:grpSpPr>
                  <a:xfrm>
                    <a:off x="2483105" y="3435666"/>
                    <a:ext cx="169545" cy="478154"/>
                    <a:chOff x="2483105" y="3435666"/>
                    <a:chExt cx="169545" cy="478154"/>
                  </a:xfrm>
                </p:grpSpPr>
                <p:sp>
                  <p:nvSpPr>
                    <p:cNvPr id="1623" name="Google Shape;1623;p22"/>
                    <p:cNvSpPr/>
                    <p:nvPr/>
                  </p:nvSpPr>
                  <p:spPr>
                    <a:xfrm>
                      <a:off x="2567878" y="3485196"/>
                      <a:ext cx="84772" cy="428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772" h="428624" extrusionOk="0">
                          <a:moveTo>
                            <a:pt x="84772" y="0"/>
                          </a:moveTo>
                          <a:lnTo>
                            <a:pt x="83820" y="380048"/>
                          </a:lnTo>
                          <a:lnTo>
                            <a:pt x="0" y="428625"/>
                          </a:lnTo>
                          <a:lnTo>
                            <a:pt x="952" y="48577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4" name="Google Shape;1624;p22"/>
                    <p:cNvSpPr/>
                    <p:nvPr/>
                  </p:nvSpPr>
                  <p:spPr>
                    <a:xfrm>
                      <a:off x="2483105" y="3485196"/>
                      <a:ext cx="85725" cy="428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428624" extrusionOk="0">
                          <a:moveTo>
                            <a:pt x="85725" y="48577"/>
                          </a:moveTo>
                          <a:lnTo>
                            <a:pt x="84773" y="428625"/>
                          </a:lnTo>
                          <a:lnTo>
                            <a:pt x="0" y="380048"/>
                          </a:lnTo>
                          <a:lnTo>
                            <a:pt x="953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5" name="Google Shape;1625;p22"/>
                    <p:cNvSpPr/>
                    <p:nvPr/>
                  </p:nvSpPr>
                  <p:spPr>
                    <a:xfrm>
                      <a:off x="2484058" y="3435666"/>
                      <a:ext cx="168592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92" h="98107" extrusionOk="0">
                          <a:moveTo>
                            <a:pt x="168592" y="49530"/>
                          </a:moveTo>
                          <a:lnTo>
                            <a:pt x="84772" y="98108"/>
                          </a:lnTo>
                          <a:lnTo>
                            <a:pt x="0" y="49530"/>
                          </a:lnTo>
                          <a:lnTo>
                            <a:pt x="838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626" name="Google Shape;1626;p22"/>
                  <p:cNvGrpSpPr/>
                  <p:nvPr/>
                </p:nvGrpSpPr>
                <p:grpSpPr>
                  <a:xfrm>
                    <a:off x="2625028" y="3406139"/>
                    <a:ext cx="170497" cy="586739"/>
                    <a:chOff x="2625028" y="3406139"/>
                    <a:chExt cx="170497" cy="586739"/>
                  </a:xfrm>
                </p:grpSpPr>
                <p:sp>
                  <p:nvSpPr>
                    <p:cNvPr id="1627" name="Google Shape;1627;p22"/>
                    <p:cNvSpPr/>
                    <p:nvPr/>
                  </p:nvSpPr>
                  <p:spPr>
                    <a:xfrm>
                      <a:off x="2709800" y="3454716"/>
                      <a:ext cx="85725" cy="538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5" h="538162" extrusionOk="0">
                          <a:moveTo>
                            <a:pt x="85725" y="0"/>
                          </a:moveTo>
                          <a:lnTo>
                            <a:pt x="83820" y="488633"/>
                          </a:lnTo>
                          <a:lnTo>
                            <a:pt x="0" y="538163"/>
                          </a:lnTo>
                          <a:lnTo>
                            <a:pt x="952" y="4953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8" name="Google Shape;1628;p22"/>
                    <p:cNvSpPr/>
                    <p:nvPr/>
                  </p:nvSpPr>
                  <p:spPr>
                    <a:xfrm>
                      <a:off x="2625028" y="3454716"/>
                      <a:ext cx="85724" cy="538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724" h="538162" extrusionOk="0">
                          <a:moveTo>
                            <a:pt x="85725" y="49530"/>
                          </a:moveTo>
                          <a:lnTo>
                            <a:pt x="84772" y="538163"/>
                          </a:lnTo>
                          <a:lnTo>
                            <a:pt x="0" y="488633"/>
                          </a:lnTo>
                          <a:lnTo>
                            <a:pt x="952" y="0"/>
                          </a:lnTo>
                          <a:close/>
                        </a:path>
                      </a:pathLst>
                    </a:custGeom>
                    <a:solidFill>
                      <a:srgbClr val="D8D8D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629" name="Google Shape;1629;p22"/>
                    <p:cNvSpPr/>
                    <p:nvPr/>
                  </p:nvSpPr>
                  <p:spPr>
                    <a:xfrm>
                      <a:off x="2625980" y="3406139"/>
                      <a:ext cx="169544" cy="98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544" h="98107" extrusionOk="0">
                          <a:moveTo>
                            <a:pt x="169545" y="48578"/>
                          </a:moveTo>
                          <a:lnTo>
                            <a:pt x="84772" y="98108"/>
                          </a:lnTo>
                          <a:lnTo>
                            <a:pt x="0" y="48578"/>
                          </a:lnTo>
                          <a:lnTo>
                            <a:pt x="8477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</p:grpSp>
          </p:grpSp>
          <p:grpSp>
            <p:nvGrpSpPr>
              <p:cNvPr id="1630" name="Google Shape;1630;p22"/>
              <p:cNvGrpSpPr/>
              <p:nvPr/>
            </p:nvGrpSpPr>
            <p:grpSpPr>
              <a:xfrm>
                <a:off x="2207119" y="3548387"/>
                <a:ext cx="311050" cy="582205"/>
                <a:chOff x="2207119" y="3548387"/>
                <a:chExt cx="311050" cy="582205"/>
              </a:xfrm>
            </p:grpSpPr>
            <p:sp>
              <p:nvSpPr>
                <p:cNvPr id="1631" name="Google Shape;1631;p22"/>
                <p:cNvSpPr/>
                <p:nvPr/>
              </p:nvSpPr>
              <p:spPr>
                <a:xfrm>
                  <a:off x="2349749" y="3634615"/>
                  <a:ext cx="64810" cy="158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10" h="158885" extrusionOk="0">
                      <a:moveTo>
                        <a:pt x="46678" y="124"/>
                      </a:moveTo>
                      <a:cubicBezTo>
                        <a:pt x="46678" y="124"/>
                        <a:pt x="65728" y="2029"/>
                        <a:pt x="64776" y="23936"/>
                      </a:cubicBezTo>
                      <a:cubicBezTo>
                        <a:pt x="63823" y="44891"/>
                        <a:pt x="44773" y="136331"/>
                        <a:pt x="21913" y="154429"/>
                      </a:cubicBezTo>
                      <a:cubicBezTo>
                        <a:pt x="-947" y="172526"/>
                        <a:pt x="6" y="129664"/>
                        <a:pt x="6" y="129664"/>
                      </a:cubicBezTo>
                      <a:cubicBezTo>
                        <a:pt x="6" y="129664"/>
                        <a:pt x="14293" y="-4639"/>
                        <a:pt x="46678" y="124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32" name="Google Shape;1632;p22"/>
                <p:cNvSpPr/>
                <p:nvPr/>
              </p:nvSpPr>
              <p:spPr>
                <a:xfrm>
                  <a:off x="2213471" y="3746356"/>
                  <a:ext cx="56274" cy="3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74" h="36537" extrusionOk="0">
                      <a:moveTo>
                        <a:pt x="56274" y="35068"/>
                      </a:moveTo>
                      <a:cubicBezTo>
                        <a:pt x="56274" y="35068"/>
                        <a:pt x="30557" y="39830"/>
                        <a:pt x="13412" y="32210"/>
                      </a:cubicBezTo>
                      <a:cubicBezTo>
                        <a:pt x="-3733" y="24590"/>
                        <a:pt x="77" y="24590"/>
                        <a:pt x="1029" y="21733"/>
                      </a:cubicBezTo>
                      <a:cubicBezTo>
                        <a:pt x="3887" y="16018"/>
                        <a:pt x="26747" y="17923"/>
                        <a:pt x="31509" y="16018"/>
                      </a:cubicBezTo>
                      <a:cubicBezTo>
                        <a:pt x="35319" y="15065"/>
                        <a:pt x="27699" y="11255"/>
                        <a:pt x="25794" y="8398"/>
                      </a:cubicBezTo>
                      <a:cubicBezTo>
                        <a:pt x="23889" y="5540"/>
                        <a:pt x="20079" y="1730"/>
                        <a:pt x="21032" y="778"/>
                      </a:cubicBezTo>
                      <a:cubicBezTo>
                        <a:pt x="21984" y="-175"/>
                        <a:pt x="25794" y="-1127"/>
                        <a:pt x="32462" y="3635"/>
                      </a:cubicBezTo>
                      <a:cubicBezTo>
                        <a:pt x="39129" y="8398"/>
                        <a:pt x="55322" y="16018"/>
                        <a:pt x="55322" y="16018"/>
                      </a:cubicBezTo>
                      <a:lnTo>
                        <a:pt x="56274" y="35068"/>
                      </a:ln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33" name="Google Shape;1633;p22"/>
                <p:cNvSpPr/>
                <p:nvPr/>
              </p:nvSpPr>
              <p:spPr>
                <a:xfrm>
                  <a:off x="2263078" y="3750944"/>
                  <a:ext cx="111617" cy="43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17" h="43934" extrusionOk="0">
                      <a:moveTo>
                        <a:pt x="2857" y="9525"/>
                      </a:moveTo>
                      <a:cubicBezTo>
                        <a:pt x="2857" y="9525"/>
                        <a:pt x="3810" y="14288"/>
                        <a:pt x="3810" y="20955"/>
                      </a:cubicBezTo>
                      <a:cubicBezTo>
                        <a:pt x="3810" y="28575"/>
                        <a:pt x="0" y="34290"/>
                        <a:pt x="0" y="34290"/>
                      </a:cubicBezTo>
                      <a:cubicBezTo>
                        <a:pt x="0" y="34290"/>
                        <a:pt x="83820" y="51435"/>
                        <a:pt x="104775" y="40005"/>
                      </a:cubicBezTo>
                      <a:cubicBezTo>
                        <a:pt x="104775" y="40005"/>
                        <a:pt x="125730" y="8572"/>
                        <a:pt x="94297" y="0"/>
                      </a:cubicBezTo>
                      <a:lnTo>
                        <a:pt x="2857" y="9525"/>
                      </a:ln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34" name="Google Shape;1634;p22"/>
                <p:cNvSpPr/>
                <p:nvPr/>
              </p:nvSpPr>
              <p:spPr>
                <a:xfrm>
                  <a:off x="2263078" y="3649026"/>
                  <a:ext cx="151447" cy="146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7" h="146129" extrusionOk="0">
                      <a:moveTo>
                        <a:pt x="99060" y="144780"/>
                      </a:moveTo>
                      <a:cubicBezTo>
                        <a:pt x="100965" y="144780"/>
                        <a:pt x="102870" y="143827"/>
                        <a:pt x="105727" y="142875"/>
                      </a:cubicBezTo>
                      <a:cubicBezTo>
                        <a:pt x="105727" y="142875"/>
                        <a:pt x="105727" y="142875"/>
                        <a:pt x="105727" y="142875"/>
                      </a:cubicBezTo>
                      <a:cubicBezTo>
                        <a:pt x="105727" y="142875"/>
                        <a:pt x="105727" y="142875"/>
                        <a:pt x="105727" y="142875"/>
                      </a:cubicBezTo>
                      <a:cubicBezTo>
                        <a:pt x="106680" y="141923"/>
                        <a:pt x="107632" y="141923"/>
                        <a:pt x="108585" y="140970"/>
                      </a:cubicBezTo>
                      <a:cubicBezTo>
                        <a:pt x="131445" y="122873"/>
                        <a:pt x="150495" y="31432"/>
                        <a:pt x="151447" y="10478"/>
                      </a:cubicBezTo>
                      <a:cubicBezTo>
                        <a:pt x="151447" y="6668"/>
                        <a:pt x="150495" y="2857"/>
                        <a:pt x="149543" y="0"/>
                      </a:cubicBezTo>
                      <a:cubicBezTo>
                        <a:pt x="142875" y="23813"/>
                        <a:pt x="110490" y="131445"/>
                        <a:pt x="100965" y="133350"/>
                      </a:cubicBezTo>
                      <a:cubicBezTo>
                        <a:pt x="92393" y="135255"/>
                        <a:pt x="26670" y="131445"/>
                        <a:pt x="2857" y="129540"/>
                      </a:cubicBezTo>
                      <a:cubicBezTo>
                        <a:pt x="1905" y="133350"/>
                        <a:pt x="0" y="136208"/>
                        <a:pt x="0" y="136208"/>
                      </a:cubicBezTo>
                      <a:cubicBezTo>
                        <a:pt x="0" y="136208"/>
                        <a:pt x="70485" y="150495"/>
                        <a:pt x="99060" y="144780"/>
                      </a:cubicBezTo>
                      <a:close/>
                    </a:path>
                  </a:pathLst>
                </a:custGeom>
                <a:solidFill>
                  <a:srgbClr val="A3C1C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635" name="Google Shape;1635;p22"/>
                <p:cNvGrpSpPr/>
                <p:nvPr/>
              </p:nvGrpSpPr>
              <p:grpSpPr>
                <a:xfrm>
                  <a:off x="2207119" y="3809046"/>
                  <a:ext cx="289846" cy="321546"/>
                  <a:chOff x="2207119" y="3809046"/>
                  <a:chExt cx="289846" cy="321546"/>
                </a:xfrm>
              </p:grpSpPr>
              <p:sp>
                <p:nvSpPr>
                  <p:cNvPr id="1636" name="Google Shape;1636;p22"/>
                  <p:cNvSpPr/>
                  <p:nvPr/>
                </p:nvSpPr>
                <p:spPr>
                  <a:xfrm>
                    <a:off x="2207119" y="4040503"/>
                    <a:ext cx="95995" cy="6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95" h="60561" extrusionOk="0">
                        <a:moveTo>
                          <a:pt x="95011" y="9525"/>
                        </a:moveTo>
                        <a:cubicBezTo>
                          <a:pt x="95011" y="9525"/>
                          <a:pt x="99774" y="26670"/>
                          <a:pt x="88344" y="30480"/>
                        </a:cubicBezTo>
                        <a:cubicBezTo>
                          <a:pt x="76914" y="34290"/>
                          <a:pt x="67389" y="40005"/>
                          <a:pt x="62626" y="42863"/>
                        </a:cubicBezTo>
                        <a:cubicBezTo>
                          <a:pt x="57864" y="46673"/>
                          <a:pt x="7381" y="67627"/>
                          <a:pt x="1666" y="58102"/>
                        </a:cubicBezTo>
                        <a:cubicBezTo>
                          <a:pt x="-5001" y="47625"/>
                          <a:pt x="10239" y="36195"/>
                          <a:pt x="14049" y="33338"/>
                        </a:cubicBezTo>
                        <a:cubicBezTo>
                          <a:pt x="17859" y="29527"/>
                          <a:pt x="52149" y="0"/>
                          <a:pt x="52149" y="0"/>
                        </a:cubicBezTo>
                        <a:lnTo>
                          <a:pt x="95011" y="9525"/>
                        </a:lnTo>
                        <a:close/>
                      </a:path>
                    </a:pathLst>
                  </a:custGeom>
                  <a:solidFill>
                    <a:srgbClr val="11111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37" name="Google Shape;1637;p22"/>
                  <p:cNvSpPr/>
                  <p:nvPr/>
                </p:nvSpPr>
                <p:spPr>
                  <a:xfrm>
                    <a:off x="2248076" y="4070031"/>
                    <a:ext cx="95995" cy="60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95" h="60561" extrusionOk="0">
                        <a:moveTo>
                          <a:pt x="95011" y="9525"/>
                        </a:moveTo>
                        <a:cubicBezTo>
                          <a:pt x="95011" y="9525"/>
                          <a:pt x="99774" y="26670"/>
                          <a:pt x="88344" y="30480"/>
                        </a:cubicBezTo>
                        <a:cubicBezTo>
                          <a:pt x="76914" y="34290"/>
                          <a:pt x="67389" y="40005"/>
                          <a:pt x="62626" y="42863"/>
                        </a:cubicBezTo>
                        <a:cubicBezTo>
                          <a:pt x="57864" y="46673"/>
                          <a:pt x="7381" y="67628"/>
                          <a:pt x="1666" y="58103"/>
                        </a:cubicBezTo>
                        <a:cubicBezTo>
                          <a:pt x="-5001" y="47625"/>
                          <a:pt x="10239" y="36195"/>
                          <a:pt x="14049" y="33338"/>
                        </a:cubicBezTo>
                        <a:cubicBezTo>
                          <a:pt x="17859" y="29528"/>
                          <a:pt x="52149" y="0"/>
                          <a:pt x="52149" y="0"/>
                        </a:cubicBezTo>
                        <a:lnTo>
                          <a:pt x="95011" y="9525"/>
                        </a:lnTo>
                        <a:close/>
                      </a:path>
                    </a:pathLst>
                  </a:custGeom>
                  <a:solidFill>
                    <a:srgbClr val="11111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38" name="Google Shape;1638;p22"/>
                  <p:cNvSpPr/>
                  <p:nvPr/>
                </p:nvSpPr>
                <p:spPr>
                  <a:xfrm>
                    <a:off x="2255352" y="3809046"/>
                    <a:ext cx="161690" cy="241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90" h="241951" extrusionOk="0">
                        <a:moveTo>
                          <a:pt x="130598" y="0"/>
                        </a:moveTo>
                        <a:cubicBezTo>
                          <a:pt x="130598" y="0"/>
                          <a:pt x="6773" y="78105"/>
                          <a:pt x="2963" y="98107"/>
                        </a:cubicBezTo>
                        <a:cubicBezTo>
                          <a:pt x="-847" y="118110"/>
                          <a:pt x="106" y="234315"/>
                          <a:pt x="106" y="234315"/>
                        </a:cubicBezTo>
                        <a:cubicBezTo>
                          <a:pt x="106" y="234315"/>
                          <a:pt x="31538" y="247650"/>
                          <a:pt x="46778" y="239078"/>
                        </a:cubicBezTo>
                        <a:lnTo>
                          <a:pt x="59161" y="129540"/>
                        </a:lnTo>
                        <a:cubicBezTo>
                          <a:pt x="59161" y="129540"/>
                          <a:pt x="156316" y="57150"/>
                          <a:pt x="161078" y="55245"/>
                        </a:cubicBezTo>
                        <a:cubicBezTo>
                          <a:pt x="166793" y="52388"/>
                          <a:pt x="130598" y="0"/>
                          <a:pt x="130598" y="0"/>
                        </a:cubicBezTo>
                        <a:close/>
                      </a:path>
                    </a:pathLst>
                  </a:custGeom>
                  <a:solidFill>
                    <a:srgbClr val="9CBC3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39" name="Google Shape;1639;p22"/>
                  <p:cNvSpPr/>
                  <p:nvPr/>
                </p:nvSpPr>
                <p:spPr>
                  <a:xfrm>
                    <a:off x="2274507" y="3840478"/>
                    <a:ext cx="143589" cy="209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89" h="209311" extrusionOk="0">
                        <a:moveTo>
                          <a:pt x="142875" y="22860"/>
                        </a:moveTo>
                        <a:cubicBezTo>
                          <a:pt x="138113" y="25718"/>
                          <a:pt x="40958" y="97155"/>
                          <a:pt x="40958" y="97155"/>
                        </a:cubicBezTo>
                        <a:lnTo>
                          <a:pt x="28575" y="206693"/>
                        </a:lnTo>
                        <a:cubicBezTo>
                          <a:pt x="20955" y="210502"/>
                          <a:pt x="9525" y="209550"/>
                          <a:pt x="0" y="207645"/>
                        </a:cubicBezTo>
                        <a:cubicBezTo>
                          <a:pt x="4763" y="174308"/>
                          <a:pt x="14288" y="100965"/>
                          <a:pt x="18097" y="81915"/>
                        </a:cubicBezTo>
                        <a:cubicBezTo>
                          <a:pt x="22860" y="57150"/>
                          <a:pt x="122873" y="0"/>
                          <a:pt x="122873" y="0"/>
                        </a:cubicBezTo>
                        <a:lnTo>
                          <a:pt x="142875" y="19050"/>
                        </a:lnTo>
                        <a:cubicBezTo>
                          <a:pt x="143828" y="21908"/>
                          <a:pt x="143828" y="22860"/>
                          <a:pt x="142875" y="22860"/>
                        </a:cubicBezTo>
                        <a:close/>
                      </a:path>
                    </a:pathLst>
                  </a:custGeom>
                  <a:solidFill>
                    <a:srgbClr val="779F2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40" name="Google Shape;1640;p22"/>
                  <p:cNvSpPr/>
                  <p:nvPr/>
                </p:nvSpPr>
                <p:spPr>
                  <a:xfrm>
                    <a:off x="2292605" y="3811903"/>
                    <a:ext cx="204360" cy="2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360" h="270539" extrusionOk="0">
                        <a:moveTo>
                          <a:pt x="93345" y="0"/>
                        </a:moveTo>
                        <a:cubicBezTo>
                          <a:pt x="93345" y="0"/>
                          <a:pt x="107632" y="42863"/>
                          <a:pt x="115253" y="51435"/>
                        </a:cubicBezTo>
                        <a:cubicBezTo>
                          <a:pt x="115253" y="51435"/>
                          <a:pt x="16193" y="103823"/>
                          <a:pt x="11430" y="129540"/>
                        </a:cubicBezTo>
                        <a:cubicBezTo>
                          <a:pt x="6668" y="155258"/>
                          <a:pt x="0" y="262890"/>
                          <a:pt x="0" y="262890"/>
                        </a:cubicBezTo>
                        <a:cubicBezTo>
                          <a:pt x="0" y="262890"/>
                          <a:pt x="21908" y="277178"/>
                          <a:pt x="52388" y="266700"/>
                        </a:cubicBezTo>
                        <a:cubicBezTo>
                          <a:pt x="52388" y="266700"/>
                          <a:pt x="63818" y="183833"/>
                          <a:pt x="64770" y="149543"/>
                        </a:cubicBezTo>
                        <a:cubicBezTo>
                          <a:pt x="64770" y="149543"/>
                          <a:pt x="214313" y="109538"/>
                          <a:pt x="203835" y="27623"/>
                        </a:cubicBezTo>
                        <a:cubicBezTo>
                          <a:pt x="202883" y="28575"/>
                          <a:pt x="145733" y="51435"/>
                          <a:pt x="93345" y="0"/>
                        </a:cubicBezTo>
                        <a:close/>
                      </a:path>
                    </a:pathLst>
                  </a:custGeom>
                  <a:solidFill>
                    <a:srgbClr val="9CBC3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41" name="Google Shape;1641;p22"/>
                  <p:cNvSpPr/>
                  <p:nvPr/>
                </p:nvSpPr>
                <p:spPr>
                  <a:xfrm>
                    <a:off x="2329753" y="3845241"/>
                    <a:ext cx="165899" cy="2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899" h="238125" extrusionOk="0">
                        <a:moveTo>
                          <a:pt x="26670" y="117158"/>
                        </a:moveTo>
                        <a:cubicBezTo>
                          <a:pt x="25718" y="150495"/>
                          <a:pt x="14288" y="234315"/>
                          <a:pt x="14288" y="234315"/>
                        </a:cubicBezTo>
                        <a:cubicBezTo>
                          <a:pt x="9525" y="236220"/>
                          <a:pt x="4763" y="237173"/>
                          <a:pt x="0" y="238125"/>
                        </a:cubicBezTo>
                        <a:cubicBezTo>
                          <a:pt x="952" y="224790"/>
                          <a:pt x="1905" y="207645"/>
                          <a:pt x="2857" y="185738"/>
                        </a:cubicBezTo>
                        <a:cubicBezTo>
                          <a:pt x="7620" y="101918"/>
                          <a:pt x="20955" y="102870"/>
                          <a:pt x="20955" y="102870"/>
                        </a:cubicBezTo>
                        <a:cubicBezTo>
                          <a:pt x="116205" y="60008"/>
                          <a:pt x="135255" y="19050"/>
                          <a:pt x="135255" y="19050"/>
                        </a:cubicBezTo>
                        <a:lnTo>
                          <a:pt x="165735" y="0"/>
                        </a:lnTo>
                        <a:cubicBezTo>
                          <a:pt x="171450" y="79058"/>
                          <a:pt x="26670" y="117158"/>
                          <a:pt x="26670" y="117158"/>
                        </a:cubicBezTo>
                        <a:close/>
                      </a:path>
                    </a:pathLst>
                  </a:custGeom>
                  <a:solidFill>
                    <a:srgbClr val="779F2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642" name="Google Shape;1642;p22"/>
                <p:cNvSpPr/>
                <p:nvPr/>
              </p:nvSpPr>
              <p:spPr>
                <a:xfrm>
                  <a:off x="2370675" y="3632834"/>
                  <a:ext cx="132882" cy="23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82" h="239218" extrusionOk="0">
                      <a:moveTo>
                        <a:pt x="79093" y="9525"/>
                      </a:moveTo>
                      <a:cubicBezTo>
                        <a:pt x="79093" y="9525"/>
                        <a:pt x="126718" y="33337"/>
                        <a:pt x="127670" y="37148"/>
                      </a:cubicBezTo>
                      <a:cubicBezTo>
                        <a:pt x="128623" y="40958"/>
                        <a:pt x="141005" y="49530"/>
                        <a:pt x="123860" y="91440"/>
                      </a:cubicBezTo>
                      <a:cubicBezTo>
                        <a:pt x="123860" y="91440"/>
                        <a:pt x="100048" y="136207"/>
                        <a:pt x="112430" y="181928"/>
                      </a:cubicBezTo>
                      <a:cubicBezTo>
                        <a:pt x="119098" y="207645"/>
                        <a:pt x="125765" y="221932"/>
                        <a:pt x="125765" y="221932"/>
                      </a:cubicBezTo>
                      <a:cubicBezTo>
                        <a:pt x="125765" y="221932"/>
                        <a:pt x="104810" y="253365"/>
                        <a:pt x="45755" y="231457"/>
                      </a:cubicBezTo>
                      <a:cubicBezTo>
                        <a:pt x="33373" y="226695"/>
                        <a:pt x="13370" y="210503"/>
                        <a:pt x="7655" y="198120"/>
                      </a:cubicBezTo>
                      <a:cubicBezTo>
                        <a:pt x="7655" y="198120"/>
                        <a:pt x="13370" y="160020"/>
                        <a:pt x="5750" y="114300"/>
                      </a:cubicBezTo>
                      <a:cubicBezTo>
                        <a:pt x="-1870" y="68580"/>
                        <a:pt x="-5680" y="9525"/>
                        <a:pt x="19085" y="1905"/>
                      </a:cubicBezTo>
                      <a:cubicBezTo>
                        <a:pt x="19085" y="1905"/>
                        <a:pt x="25753" y="-5715"/>
                        <a:pt x="79093" y="9525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3" name="Google Shape;1643;p22"/>
                <p:cNvSpPr/>
                <p:nvPr/>
              </p:nvSpPr>
              <p:spPr>
                <a:xfrm>
                  <a:off x="2370426" y="3658551"/>
                  <a:ext cx="74358" cy="210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58" h="210502" extrusionOk="0">
                      <a:moveTo>
                        <a:pt x="5999" y="87630"/>
                      </a:moveTo>
                      <a:cubicBezTo>
                        <a:pt x="13619" y="132398"/>
                        <a:pt x="7904" y="171450"/>
                        <a:pt x="7904" y="171450"/>
                      </a:cubicBezTo>
                      <a:cubicBezTo>
                        <a:pt x="13619" y="184785"/>
                        <a:pt x="33621" y="200977"/>
                        <a:pt x="46004" y="204788"/>
                      </a:cubicBezTo>
                      <a:cubicBezTo>
                        <a:pt x="52671" y="207645"/>
                        <a:pt x="58386" y="208598"/>
                        <a:pt x="64101" y="210502"/>
                      </a:cubicBezTo>
                      <a:cubicBezTo>
                        <a:pt x="61244" y="203835"/>
                        <a:pt x="57434" y="193358"/>
                        <a:pt x="53624" y="177165"/>
                      </a:cubicBezTo>
                      <a:cubicBezTo>
                        <a:pt x="42194" y="132398"/>
                        <a:pt x="65054" y="86677"/>
                        <a:pt x="65054" y="86677"/>
                      </a:cubicBezTo>
                      <a:cubicBezTo>
                        <a:pt x="82199" y="44768"/>
                        <a:pt x="70769" y="36195"/>
                        <a:pt x="68864" y="32385"/>
                      </a:cubicBezTo>
                      <a:cubicBezTo>
                        <a:pt x="67911" y="28575"/>
                        <a:pt x="20286" y="4763"/>
                        <a:pt x="20286" y="4763"/>
                      </a:cubicBezTo>
                      <a:cubicBezTo>
                        <a:pt x="13619" y="2857"/>
                        <a:pt x="7904" y="953"/>
                        <a:pt x="2189" y="0"/>
                      </a:cubicBezTo>
                      <a:cubicBezTo>
                        <a:pt x="-2574" y="22860"/>
                        <a:pt x="1236" y="58102"/>
                        <a:pt x="5999" y="87630"/>
                      </a:cubicBezTo>
                      <a:close/>
                    </a:path>
                  </a:pathLst>
                </a:custGeom>
                <a:solidFill>
                  <a:srgbClr val="CAE0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4" name="Google Shape;1644;p22"/>
                <p:cNvSpPr/>
                <p:nvPr/>
              </p:nvSpPr>
              <p:spPr>
                <a:xfrm>
                  <a:off x="2395915" y="3628071"/>
                  <a:ext cx="37659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59" h="52387" extrusionOk="0">
                      <a:moveTo>
                        <a:pt x="37660" y="0"/>
                      </a:moveTo>
                      <a:cubicBezTo>
                        <a:pt x="37660" y="0"/>
                        <a:pt x="3370" y="18098"/>
                        <a:pt x="18610" y="43815"/>
                      </a:cubicBezTo>
                      <a:lnTo>
                        <a:pt x="2417" y="52388"/>
                      </a:lnTo>
                      <a:cubicBezTo>
                        <a:pt x="2417" y="52388"/>
                        <a:pt x="-13775" y="7620"/>
                        <a:pt x="37660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5" name="Google Shape;1645;p22"/>
                <p:cNvSpPr/>
                <p:nvPr/>
              </p:nvSpPr>
              <p:spPr>
                <a:xfrm>
                  <a:off x="2402813" y="3609973"/>
                  <a:ext cx="52669" cy="63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69" h="63851" extrusionOk="0">
                      <a:moveTo>
                        <a:pt x="52669" y="0"/>
                      </a:moveTo>
                      <a:cubicBezTo>
                        <a:pt x="52669" y="0"/>
                        <a:pt x="38382" y="21908"/>
                        <a:pt x="49812" y="37147"/>
                      </a:cubicBezTo>
                      <a:cubicBezTo>
                        <a:pt x="56479" y="45720"/>
                        <a:pt x="41239" y="64770"/>
                        <a:pt x="15522" y="63818"/>
                      </a:cubicBezTo>
                      <a:cubicBezTo>
                        <a:pt x="15522" y="63818"/>
                        <a:pt x="4092" y="60960"/>
                        <a:pt x="5044" y="57150"/>
                      </a:cubicBezTo>
                      <a:cubicBezTo>
                        <a:pt x="7902" y="47625"/>
                        <a:pt x="4092" y="41910"/>
                        <a:pt x="282" y="35243"/>
                      </a:cubicBezTo>
                      <a:cubicBezTo>
                        <a:pt x="-4481" y="26670"/>
                        <a:pt x="52669" y="0"/>
                        <a:pt x="52669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6" name="Google Shape;1646;p22"/>
                <p:cNvSpPr/>
                <p:nvPr/>
              </p:nvSpPr>
              <p:spPr>
                <a:xfrm>
                  <a:off x="2425003" y="3611879"/>
                  <a:ext cx="2857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38100" extrusionOk="0">
                      <a:moveTo>
                        <a:pt x="27622" y="34290"/>
                      </a:moveTo>
                      <a:cubicBezTo>
                        <a:pt x="28575" y="35242"/>
                        <a:pt x="28575" y="36195"/>
                        <a:pt x="28575" y="38100"/>
                      </a:cubicBezTo>
                      <a:cubicBezTo>
                        <a:pt x="19050" y="28575"/>
                        <a:pt x="0" y="27622"/>
                        <a:pt x="0" y="27622"/>
                      </a:cubicBezTo>
                      <a:lnTo>
                        <a:pt x="24765" y="953"/>
                      </a:lnTo>
                      <a:cubicBezTo>
                        <a:pt x="25718" y="953"/>
                        <a:pt x="26670" y="0"/>
                        <a:pt x="27622" y="0"/>
                      </a:cubicBezTo>
                      <a:lnTo>
                        <a:pt x="28575" y="2857"/>
                      </a:lnTo>
                      <a:cubicBezTo>
                        <a:pt x="24765" y="8572"/>
                        <a:pt x="19050" y="23813"/>
                        <a:pt x="27622" y="34290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47" name="Google Shape;1647;p22"/>
                <p:cNvSpPr/>
                <p:nvPr/>
              </p:nvSpPr>
              <p:spPr>
                <a:xfrm>
                  <a:off x="2402915" y="3634739"/>
                  <a:ext cx="20585" cy="3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5" h="38100" extrusionOk="0">
                      <a:moveTo>
                        <a:pt x="4943" y="31432"/>
                      </a:moveTo>
                      <a:cubicBezTo>
                        <a:pt x="7800" y="16193"/>
                        <a:pt x="3990" y="16193"/>
                        <a:pt x="181" y="9525"/>
                      </a:cubicBezTo>
                      <a:cubicBezTo>
                        <a:pt x="-772" y="7620"/>
                        <a:pt x="2085" y="3810"/>
                        <a:pt x="7800" y="0"/>
                      </a:cubicBezTo>
                      <a:cubicBezTo>
                        <a:pt x="8753" y="953"/>
                        <a:pt x="10658" y="2857"/>
                        <a:pt x="11610" y="4763"/>
                      </a:cubicBezTo>
                      <a:cubicBezTo>
                        <a:pt x="21135" y="20003"/>
                        <a:pt x="21135" y="32385"/>
                        <a:pt x="20183" y="38100"/>
                      </a:cubicBezTo>
                      <a:cubicBezTo>
                        <a:pt x="18278" y="38100"/>
                        <a:pt x="16373" y="38100"/>
                        <a:pt x="14468" y="38100"/>
                      </a:cubicBezTo>
                      <a:cubicBezTo>
                        <a:pt x="12563" y="37147"/>
                        <a:pt x="3990" y="35243"/>
                        <a:pt x="4943" y="31432"/>
                      </a:cubicBezTo>
                      <a:close/>
                    </a:path>
                  </a:pathLst>
                </a:custGeom>
                <a:solidFill>
                  <a:srgbClr val="F2B78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648" name="Google Shape;1648;p22"/>
                <p:cNvGrpSpPr/>
                <p:nvPr/>
              </p:nvGrpSpPr>
              <p:grpSpPr>
                <a:xfrm>
                  <a:off x="2385950" y="3548387"/>
                  <a:ext cx="78762" cy="102398"/>
                  <a:chOff x="2385950" y="3548387"/>
                  <a:chExt cx="78762" cy="102398"/>
                </a:xfrm>
              </p:grpSpPr>
              <p:sp>
                <p:nvSpPr>
                  <p:cNvPr id="1649" name="Google Shape;1649;p22"/>
                  <p:cNvSpPr/>
                  <p:nvPr/>
                </p:nvSpPr>
                <p:spPr>
                  <a:xfrm>
                    <a:off x="2387626" y="3550093"/>
                    <a:ext cx="75324" cy="1006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24" h="100692" extrusionOk="0">
                        <a:moveTo>
                          <a:pt x="73572" y="47498"/>
                        </a:moveTo>
                        <a:cubicBezTo>
                          <a:pt x="73572" y="47498"/>
                          <a:pt x="66904" y="76073"/>
                          <a:pt x="46902" y="89408"/>
                        </a:cubicBezTo>
                        <a:cubicBezTo>
                          <a:pt x="28804" y="100838"/>
                          <a:pt x="8802" y="108458"/>
                          <a:pt x="4992" y="87503"/>
                        </a:cubicBezTo>
                        <a:cubicBezTo>
                          <a:pt x="2134" y="70358"/>
                          <a:pt x="-6438" y="27496"/>
                          <a:pt x="8802" y="18923"/>
                        </a:cubicBezTo>
                        <a:cubicBezTo>
                          <a:pt x="27852" y="7493"/>
                          <a:pt x="34519" y="-5842"/>
                          <a:pt x="57379" y="2731"/>
                        </a:cubicBezTo>
                        <a:cubicBezTo>
                          <a:pt x="56427" y="2731"/>
                          <a:pt x="82144" y="14161"/>
                          <a:pt x="73572" y="47498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50" name="Google Shape;1650;p22"/>
                  <p:cNvSpPr/>
                  <p:nvPr/>
                </p:nvSpPr>
                <p:spPr>
                  <a:xfrm>
                    <a:off x="2390712" y="3561396"/>
                    <a:ext cx="72063" cy="876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63" h="87630" extrusionOk="0">
                        <a:moveTo>
                          <a:pt x="70485" y="36195"/>
                        </a:moveTo>
                        <a:cubicBezTo>
                          <a:pt x="70485" y="36195"/>
                          <a:pt x="68580" y="60960"/>
                          <a:pt x="44768" y="79058"/>
                        </a:cubicBezTo>
                        <a:cubicBezTo>
                          <a:pt x="40005" y="82868"/>
                          <a:pt x="33338" y="85725"/>
                          <a:pt x="27623" y="87630"/>
                        </a:cubicBezTo>
                        <a:cubicBezTo>
                          <a:pt x="37148" y="80963"/>
                          <a:pt x="38100" y="79058"/>
                          <a:pt x="44768" y="70485"/>
                        </a:cubicBezTo>
                        <a:cubicBezTo>
                          <a:pt x="52388" y="61913"/>
                          <a:pt x="34290" y="65723"/>
                          <a:pt x="46673" y="43815"/>
                        </a:cubicBezTo>
                        <a:cubicBezTo>
                          <a:pt x="50483" y="36195"/>
                          <a:pt x="30480" y="45720"/>
                          <a:pt x="25718" y="45720"/>
                        </a:cubicBezTo>
                        <a:cubicBezTo>
                          <a:pt x="-1905" y="44768"/>
                          <a:pt x="953" y="29528"/>
                          <a:pt x="0" y="22860"/>
                        </a:cubicBezTo>
                        <a:cubicBezTo>
                          <a:pt x="953" y="20003"/>
                          <a:pt x="953" y="17145"/>
                          <a:pt x="1905" y="15240"/>
                        </a:cubicBezTo>
                        <a:lnTo>
                          <a:pt x="4763" y="10478"/>
                        </a:lnTo>
                        <a:cubicBezTo>
                          <a:pt x="4763" y="10478"/>
                          <a:pt x="5715" y="9525"/>
                          <a:pt x="5715" y="9525"/>
                        </a:cubicBezTo>
                        <a:cubicBezTo>
                          <a:pt x="8573" y="5715"/>
                          <a:pt x="11430" y="2858"/>
                          <a:pt x="14288" y="0"/>
                        </a:cubicBezTo>
                        <a:cubicBezTo>
                          <a:pt x="25718" y="0"/>
                          <a:pt x="59055" y="953"/>
                          <a:pt x="60008" y="953"/>
                        </a:cubicBezTo>
                        <a:cubicBezTo>
                          <a:pt x="60008" y="953"/>
                          <a:pt x="65723" y="8573"/>
                          <a:pt x="71438" y="16193"/>
                        </a:cubicBezTo>
                        <a:cubicBezTo>
                          <a:pt x="72390" y="20955"/>
                          <a:pt x="72390" y="27623"/>
                          <a:pt x="70485" y="36195"/>
                        </a:cubicBezTo>
                        <a:close/>
                      </a:path>
                    </a:pathLst>
                  </a:custGeom>
                  <a:solidFill>
                    <a:srgbClr val="E6A37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51" name="Google Shape;1651;p22"/>
                  <p:cNvSpPr/>
                  <p:nvPr/>
                </p:nvSpPr>
                <p:spPr>
                  <a:xfrm>
                    <a:off x="2385950" y="3548387"/>
                    <a:ext cx="78762" cy="76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62" h="76826" extrusionOk="0">
                        <a:moveTo>
                          <a:pt x="62865" y="76826"/>
                        </a:moveTo>
                        <a:cubicBezTo>
                          <a:pt x="62865" y="76826"/>
                          <a:pt x="84772" y="56824"/>
                          <a:pt x="77153" y="27296"/>
                        </a:cubicBezTo>
                        <a:cubicBezTo>
                          <a:pt x="77153" y="27296"/>
                          <a:pt x="73342" y="3484"/>
                          <a:pt x="46672" y="626"/>
                        </a:cubicBezTo>
                        <a:cubicBezTo>
                          <a:pt x="34290" y="-1279"/>
                          <a:pt x="10477" y="-326"/>
                          <a:pt x="952" y="25391"/>
                        </a:cubicBezTo>
                        <a:cubicBezTo>
                          <a:pt x="-1905" y="33011"/>
                          <a:pt x="0" y="50156"/>
                          <a:pt x="30480" y="42536"/>
                        </a:cubicBezTo>
                        <a:cubicBezTo>
                          <a:pt x="35242" y="41584"/>
                          <a:pt x="46672" y="39679"/>
                          <a:pt x="50483" y="43489"/>
                        </a:cubicBezTo>
                        <a:cubicBezTo>
                          <a:pt x="54292" y="47299"/>
                          <a:pt x="55245" y="53966"/>
                          <a:pt x="53340" y="59681"/>
                        </a:cubicBezTo>
                        <a:cubicBezTo>
                          <a:pt x="51435" y="64444"/>
                          <a:pt x="56197" y="65396"/>
                          <a:pt x="57150" y="64444"/>
                        </a:cubicBezTo>
                        <a:cubicBezTo>
                          <a:pt x="58103" y="63491"/>
                          <a:pt x="63817" y="48251"/>
                          <a:pt x="69533" y="53966"/>
                        </a:cubicBezTo>
                        <a:cubicBezTo>
                          <a:pt x="75247" y="59681"/>
                          <a:pt x="63817" y="75874"/>
                          <a:pt x="62865" y="76826"/>
                        </a:cubicBezTo>
                        <a:close/>
                      </a:path>
                    </a:pathLst>
                  </a:custGeom>
                  <a:solidFill>
                    <a:srgbClr val="341C0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52" name="Google Shape;1652;p22"/>
                  <p:cNvSpPr/>
                  <p:nvPr/>
                </p:nvSpPr>
                <p:spPr>
                  <a:xfrm>
                    <a:off x="2416430" y="3559491"/>
                    <a:ext cx="48282" cy="657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82" h="65722" extrusionOk="0">
                        <a:moveTo>
                          <a:pt x="32385" y="65723"/>
                        </a:moveTo>
                        <a:cubicBezTo>
                          <a:pt x="33338" y="64770"/>
                          <a:pt x="43815" y="48578"/>
                          <a:pt x="39053" y="43815"/>
                        </a:cubicBezTo>
                        <a:cubicBezTo>
                          <a:pt x="33338" y="38100"/>
                          <a:pt x="27623" y="53340"/>
                          <a:pt x="26670" y="54292"/>
                        </a:cubicBezTo>
                        <a:cubicBezTo>
                          <a:pt x="25718" y="55245"/>
                          <a:pt x="20955" y="55245"/>
                          <a:pt x="22860" y="49530"/>
                        </a:cubicBezTo>
                        <a:cubicBezTo>
                          <a:pt x="24765" y="43815"/>
                          <a:pt x="24765" y="36195"/>
                          <a:pt x="20003" y="33338"/>
                        </a:cubicBezTo>
                        <a:cubicBezTo>
                          <a:pt x="16193" y="29528"/>
                          <a:pt x="5715" y="31432"/>
                          <a:pt x="0" y="32385"/>
                        </a:cubicBezTo>
                        <a:cubicBezTo>
                          <a:pt x="4763" y="29528"/>
                          <a:pt x="15240" y="27622"/>
                          <a:pt x="19050" y="19050"/>
                        </a:cubicBezTo>
                        <a:cubicBezTo>
                          <a:pt x="23813" y="7620"/>
                          <a:pt x="30480" y="2857"/>
                          <a:pt x="37148" y="0"/>
                        </a:cubicBezTo>
                        <a:cubicBezTo>
                          <a:pt x="44768" y="7620"/>
                          <a:pt x="46673" y="17145"/>
                          <a:pt x="46673" y="17145"/>
                        </a:cubicBezTo>
                        <a:cubicBezTo>
                          <a:pt x="54293" y="45720"/>
                          <a:pt x="32385" y="65723"/>
                          <a:pt x="32385" y="65723"/>
                        </a:cubicBezTo>
                        <a:close/>
                      </a:path>
                    </a:pathLst>
                  </a:custGeom>
                  <a:solidFill>
                    <a:srgbClr val="22110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653" name="Google Shape;1653;p22"/>
                <p:cNvSpPr/>
                <p:nvPr/>
              </p:nvSpPr>
              <p:spPr>
                <a:xfrm>
                  <a:off x="2414525" y="3639501"/>
                  <a:ext cx="41858" cy="5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58" h="52387" extrusionOk="0">
                      <a:moveTo>
                        <a:pt x="34290" y="0"/>
                      </a:moveTo>
                      <a:cubicBezTo>
                        <a:pt x="34290" y="0"/>
                        <a:pt x="29528" y="25718"/>
                        <a:pt x="0" y="32385"/>
                      </a:cubicBezTo>
                      <a:lnTo>
                        <a:pt x="8573" y="52388"/>
                      </a:lnTo>
                      <a:cubicBezTo>
                        <a:pt x="8573" y="52388"/>
                        <a:pt x="60960" y="26670"/>
                        <a:pt x="34290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54" name="Google Shape;1654;p22"/>
                <p:cNvSpPr/>
                <p:nvPr/>
              </p:nvSpPr>
              <p:spPr>
                <a:xfrm>
                  <a:off x="2449425" y="3667123"/>
                  <a:ext cx="54132" cy="203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32" h="203834" extrusionOk="0">
                      <a:moveTo>
                        <a:pt x="48920" y="2858"/>
                      </a:moveTo>
                      <a:cubicBezTo>
                        <a:pt x="49872" y="6668"/>
                        <a:pt x="62255" y="15240"/>
                        <a:pt x="45110" y="57150"/>
                      </a:cubicBezTo>
                      <a:cubicBezTo>
                        <a:pt x="45110" y="57150"/>
                        <a:pt x="25108" y="101917"/>
                        <a:pt x="35585" y="146685"/>
                      </a:cubicBezTo>
                      <a:cubicBezTo>
                        <a:pt x="40347" y="165735"/>
                        <a:pt x="39395" y="167640"/>
                        <a:pt x="47015" y="183833"/>
                      </a:cubicBezTo>
                      <a:cubicBezTo>
                        <a:pt x="50825" y="193358"/>
                        <a:pt x="32728" y="199073"/>
                        <a:pt x="15583" y="203835"/>
                      </a:cubicBezTo>
                      <a:cubicBezTo>
                        <a:pt x="5105" y="180023"/>
                        <a:pt x="7010" y="180023"/>
                        <a:pt x="2247" y="153353"/>
                      </a:cubicBezTo>
                      <a:cubicBezTo>
                        <a:pt x="-3467" y="117158"/>
                        <a:pt x="342" y="88583"/>
                        <a:pt x="29870" y="52388"/>
                      </a:cubicBezTo>
                      <a:cubicBezTo>
                        <a:pt x="55587" y="20955"/>
                        <a:pt x="45110" y="8572"/>
                        <a:pt x="45110" y="0"/>
                      </a:cubicBezTo>
                      <a:cubicBezTo>
                        <a:pt x="47967" y="953"/>
                        <a:pt x="48920" y="2858"/>
                        <a:pt x="48920" y="2858"/>
                      </a:cubicBezTo>
                      <a:close/>
                    </a:path>
                  </a:pathLst>
                </a:custGeom>
                <a:solidFill>
                  <a:srgbClr val="9DBCC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55" name="Google Shape;1655;p22"/>
                <p:cNvSpPr/>
                <p:nvPr/>
              </p:nvSpPr>
              <p:spPr>
                <a:xfrm>
                  <a:off x="2387648" y="3549780"/>
                  <a:ext cx="67834" cy="4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34" h="44094" extrusionOk="0">
                      <a:moveTo>
                        <a:pt x="207" y="23999"/>
                      </a:moveTo>
                      <a:cubicBezTo>
                        <a:pt x="207" y="23999"/>
                        <a:pt x="-4556" y="51621"/>
                        <a:pt x="31639" y="42096"/>
                      </a:cubicBezTo>
                      <a:cubicBezTo>
                        <a:pt x="31639" y="42096"/>
                        <a:pt x="49737" y="37334"/>
                        <a:pt x="56404" y="21141"/>
                      </a:cubicBezTo>
                      <a:cubicBezTo>
                        <a:pt x="58309" y="17331"/>
                        <a:pt x="62119" y="11616"/>
                        <a:pt x="67834" y="11616"/>
                      </a:cubicBezTo>
                      <a:cubicBezTo>
                        <a:pt x="67834" y="11616"/>
                        <a:pt x="58309" y="-1719"/>
                        <a:pt x="33544" y="186"/>
                      </a:cubicBezTo>
                      <a:cubicBezTo>
                        <a:pt x="22114" y="1139"/>
                        <a:pt x="9732" y="12569"/>
                        <a:pt x="6874" y="14474"/>
                      </a:cubicBezTo>
                      <a:cubicBezTo>
                        <a:pt x="4017" y="14474"/>
                        <a:pt x="8779" y="26856"/>
                        <a:pt x="207" y="23999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656" name="Google Shape;1656;p22"/>
                <p:cNvGrpSpPr/>
                <p:nvPr/>
              </p:nvGrpSpPr>
              <p:grpSpPr>
                <a:xfrm>
                  <a:off x="2211642" y="3810951"/>
                  <a:ext cx="161925" cy="93344"/>
                  <a:chOff x="2211642" y="3810951"/>
                  <a:chExt cx="161925" cy="93344"/>
                </a:xfrm>
              </p:grpSpPr>
              <p:sp>
                <p:nvSpPr>
                  <p:cNvPr id="1657" name="Google Shape;1657;p22"/>
                  <p:cNvSpPr/>
                  <p:nvPr/>
                </p:nvSpPr>
                <p:spPr>
                  <a:xfrm>
                    <a:off x="2211642" y="3810951"/>
                    <a:ext cx="161925" cy="933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25" h="93344" extrusionOk="0">
                        <a:moveTo>
                          <a:pt x="161925" y="40957"/>
                        </a:moveTo>
                        <a:lnTo>
                          <a:pt x="70485" y="93345"/>
                        </a:lnTo>
                        <a:lnTo>
                          <a:pt x="0" y="53340"/>
                        </a:lnTo>
                        <a:lnTo>
                          <a:pt x="91440" y="0"/>
                        </a:lnTo>
                        <a:close/>
                      </a:path>
                    </a:pathLst>
                  </a:custGeom>
                  <a:solidFill>
                    <a:srgbClr val="E2E6E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58" name="Google Shape;1658;p22"/>
                  <p:cNvSpPr/>
                  <p:nvPr/>
                </p:nvSpPr>
                <p:spPr>
                  <a:xfrm>
                    <a:off x="2276413" y="3870006"/>
                    <a:ext cx="22859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59" h="14287" extrusionOk="0">
                        <a:moveTo>
                          <a:pt x="22860" y="12382"/>
                        </a:moveTo>
                        <a:lnTo>
                          <a:pt x="20955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59" name="Google Shape;1659;p22"/>
                  <p:cNvSpPr/>
                  <p:nvPr/>
                </p:nvSpPr>
                <p:spPr>
                  <a:xfrm>
                    <a:off x="2257363" y="3869053"/>
                    <a:ext cx="33337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37" h="20002" extrusionOk="0">
                        <a:moveTo>
                          <a:pt x="33338" y="19050"/>
                        </a:moveTo>
                        <a:lnTo>
                          <a:pt x="31432" y="20003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0" name="Google Shape;1660;p22"/>
                  <p:cNvSpPr/>
                  <p:nvPr/>
                </p:nvSpPr>
                <p:spPr>
                  <a:xfrm>
                    <a:off x="2264982" y="3869053"/>
                    <a:ext cx="3048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80" h="17145" extrusionOk="0">
                        <a:moveTo>
                          <a:pt x="30480" y="16193"/>
                        </a:moveTo>
                        <a:lnTo>
                          <a:pt x="28575" y="17145"/>
                        </a:lnTo>
                        <a:lnTo>
                          <a:pt x="0" y="953"/>
                        </a:lnTo>
                        <a:lnTo>
                          <a:pt x="2858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1" name="Google Shape;1661;p22"/>
                  <p:cNvSpPr/>
                  <p:nvPr/>
                </p:nvSpPr>
                <p:spPr>
                  <a:xfrm>
                    <a:off x="2233550" y="3850003"/>
                    <a:ext cx="35242" cy="2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42" h="20955" extrusionOk="0">
                        <a:moveTo>
                          <a:pt x="35242" y="9525"/>
                        </a:moveTo>
                        <a:lnTo>
                          <a:pt x="17145" y="20955"/>
                        </a:lnTo>
                        <a:lnTo>
                          <a:pt x="0" y="11430"/>
                        </a:lnTo>
                        <a:lnTo>
                          <a:pt x="19050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2" name="Google Shape;1662;p22"/>
                  <p:cNvSpPr/>
                  <p:nvPr/>
                </p:nvSpPr>
                <p:spPr>
                  <a:xfrm>
                    <a:off x="2252600" y="3876674"/>
                    <a:ext cx="29527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27" h="17144" extrusionOk="0">
                        <a:moveTo>
                          <a:pt x="29528" y="16192"/>
                        </a:moveTo>
                        <a:lnTo>
                          <a:pt x="27622" y="17145"/>
                        </a:lnTo>
                        <a:lnTo>
                          <a:pt x="0" y="952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3" name="Google Shape;1663;p22"/>
                  <p:cNvSpPr/>
                  <p:nvPr/>
                </p:nvSpPr>
                <p:spPr>
                  <a:xfrm>
                    <a:off x="2263078" y="3877626"/>
                    <a:ext cx="23812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" h="14287" extrusionOk="0">
                        <a:moveTo>
                          <a:pt x="23813" y="12382"/>
                        </a:moveTo>
                        <a:lnTo>
                          <a:pt x="21907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4" name="Google Shape;1664;p22"/>
                  <p:cNvSpPr/>
                  <p:nvPr/>
                </p:nvSpPr>
                <p:spPr>
                  <a:xfrm>
                    <a:off x="2269745" y="3861433"/>
                    <a:ext cx="34290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90" h="20002" extrusionOk="0">
                        <a:moveTo>
                          <a:pt x="34290" y="19050"/>
                        </a:moveTo>
                        <a:lnTo>
                          <a:pt x="32385" y="20003"/>
                        </a:lnTo>
                        <a:lnTo>
                          <a:pt x="0" y="1905"/>
                        </a:lnTo>
                        <a:lnTo>
                          <a:pt x="2858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5" name="Google Shape;1665;p22"/>
                  <p:cNvSpPr/>
                  <p:nvPr/>
                </p:nvSpPr>
                <p:spPr>
                  <a:xfrm>
                    <a:off x="2305940" y="3850003"/>
                    <a:ext cx="23812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12" h="14287" extrusionOk="0">
                        <a:moveTo>
                          <a:pt x="23813" y="12383"/>
                        </a:moveTo>
                        <a:lnTo>
                          <a:pt x="21907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6" name="Google Shape;1666;p22"/>
                  <p:cNvSpPr/>
                  <p:nvPr/>
                </p:nvSpPr>
                <p:spPr>
                  <a:xfrm>
                    <a:off x="2286890" y="3849051"/>
                    <a:ext cx="34289" cy="200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9" h="20002" extrusionOk="0">
                        <a:moveTo>
                          <a:pt x="34290" y="19050"/>
                        </a:moveTo>
                        <a:lnTo>
                          <a:pt x="32385" y="20002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7" name="Google Shape;1667;p22"/>
                  <p:cNvSpPr/>
                  <p:nvPr/>
                </p:nvSpPr>
                <p:spPr>
                  <a:xfrm>
                    <a:off x="2295463" y="3849051"/>
                    <a:ext cx="29527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27" h="17144" extrusionOk="0">
                        <a:moveTo>
                          <a:pt x="29528" y="16193"/>
                        </a:moveTo>
                        <a:lnTo>
                          <a:pt x="27622" y="17145"/>
                        </a:lnTo>
                        <a:lnTo>
                          <a:pt x="0" y="952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8" name="Google Shape;1668;p22"/>
                  <p:cNvSpPr/>
                  <p:nvPr/>
                </p:nvSpPr>
                <p:spPr>
                  <a:xfrm>
                    <a:off x="2282128" y="3856671"/>
                    <a:ext cx="30479" cy="17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79" h="17144" extrusionOk="0">
                        <a:moveTo>
                          <a:pt x="30480" y="16193"/>
                        </a:moveTo>
                        <a:lnTo>
                          <a:pt x="28575" y="17145"/>
                        </a:lnTo>
                        <a:lnTo>
                          <a:pt x="0" y="953"/>
                        </a:lnTo>
                        <a:lnTo>
                          <a:pt x="2857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69" name="Google Shape;1669;p22"/>
                  <p:cNvSpPr/>
                  <p:nvPr/>
                </p:nvSpPr>
                <p:spPr>
                  <a:xfrm>
                    <a:off x="2293557" y="3857624"/>
                    <a:ext cx="22859" cy="14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59" h="14287" extrusionOk="0">
                        <a:moveTo>
                          <a:pt x="22860" y="12382"/>
                        </a:moveTo>
                        <a:lnTo>
                          <a:pt x="20955" y="14288"/>
                        </a:lnTo>
                        <a:lnTo>
                          <a:pt x="0" y="1905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670" name="Google Shape;1670;p22"/>
                  <p:cNvSpPr/>
                  <p:nvPr/>
                </p:nvSpPr>
                <p:spPr>
                  <a:xfrm>
                    <a:off x="2300225" y="3842383"/>
                    <a:ext cx="33337" cy="19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37" h="19050" extrusionOk="0">
                        <a:moveTo>
                          <a:pt x="33337" y="18098"/>
                        </a:moveTo>
                        <a:lnTo>
                          <a:pt x="31433" y="19050"/>
                        </a:lnTo>
                        <a:lnTo>
                          <a:pt x="0" y="953"/>
                        </a:lnTo>
                        <a:lnTo>
                          <a:pt x="1905" y="0"/>
                        </a:lnTo>
                        <a:close/>
                      </a:path>
                    </a:pathLst>
                  </a:custGeom>
                  <a:solidFill>
                    <a:srgbClr val="A5AAB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671" name="Google Shape;1671;p22"/>
                <p:cNvSpPr/>
                <p:nvPr/>
              </p:nvSpPr>
              <p:spPr>
                <a:xfrm>
                  <a:off x="2334515" y="3838047"/>
                  <a:ext cx="60197" cy="36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7" h="36654" extrusionOk="0">
                      <a:moveTo>
                        <a:pt x="56197" y="17671"/>
                      </a:moveTo>
                      <a:cubicBezTo>
                        <a:pt x="56197" y="17671"/>
                        <a:pt x="27622" y="41484"/>
                        <a:pt x="0" y="35769"/>
                      </a:cubicBezTo>
                      <a:cubicBezTo>
                        <a:pt x="0" y="35769"/>
                        <a:pt x="0" y="28149"/>
                        <a:pt x="12382" y="26244"/>
                      </a:cubicBezTo>
                      <a:cubicBezTo>
                        <a:pt x="24765" y="23386"/>
                        <a:pt x="29527" y="13861"/>
                        <a:pt x="29527" y="12909"/>
                      </a:cubicBezTo>
                      <a:cubicBezTo>
                        <a:pt x="29527" y="11004"/>
                        <a:pt x="20002" y="11004"/>
                        <a:pt x="15240" y="10051"/>
                      </a:cubicBezTo>
                      <a:cubicBezTo>
                        <a:pt x="10477" y="10051"/>
                        <a:pt x="5715" y="4336"/>
                        <a:pt x="16193" y="3384"/>
                      </a:cubicBezTo>
                      <a:cubicBezTo>
                        <a:pt x="26670" y="2431"/>
                        <a:pt x="44768" y="-1379"/>
                        <a:pt x="55245" y="526"/>
                      </a:cubicBezTo>
                      <a:cubicBezTo>
                        <a:pt x="55245" y="526"/>
                        <a:pt x="65722" y="11004"/>
                        <a:pt x="56197" y="17671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72" name="Google Shape;1672;p22"/>
                <p:cNvSpPr/>
                <p:nvPr/>
              </p:nvSpPr>
              <p:spPr>
                <a:xfrm>
                  <a:off x="2385950" y="3661408"/>
                  <a:ext cx="132219" cy="20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19" h="200025" extrusionOk="0">
                      <a:moveTo>
                        <a:pt x="96203" y="0"/>
                      </a:moveTo>
                      <a:cubicBezTo>
                        <a:pt x="96203" y="0"/>
                        <a:pt x="119063" y="5715"/>
                        <a:pt x="124778" y="25718"/>
                      </a:cubicBezTo>
                      <a:cubicBezTo>
                        <a:pt x="130493" y="45720"/>
                        <a:pt x="139065" y="139065"/>
                        <a:pt x="122873" y="162878"/>
                      </a:cubicBezTo>
                      <a:cubicBezTo>
                        <a:pt x="106680" y="186690"/>
                        <a:pt x="2858" y="200025"/>
                        <a:pt x="2858" y="200025"/>
                      </a:cubicBezTo>
                      <a:cubicBezTo>
                        <a:pt x="10478" y="183833"/>
                        <a:pt x="0" y="171450"/>
                        <a:pt x="0" y="171450"/>
                      </a:cubicBezTo>
                      <a:lnTo>
                        <a:pt x="90488" y="133350"/>
                      </a:lnTo>
                      <a:cubicBezTo>
                        <a:pt x="89535" y="133350"/>
                        <a:pt x="74295" y="8573"/>
                        <a:pt x="96203" y="0"/>
                      </a:cubicBezTo>
                      <a:close/>
                    </a:path>
                  </a:pathLst>
                </a:custGeom>
                <a:solidFill>
                  <a:srgbClr val="BAD1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73" name="Google Shape;1673;p22"/>
                <p:cNvSpPr/>
                <p:nvPr/>
              </p:nvSpPr>
              <p:spPr>
                <a:xfrm>
                  <a:off x="2384998" y="3666171"/>
                  <a:ext cx="105763" cy="172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63" h="172402" extrusionOk="0">
                      <a:moveTo>
                        <a:pt x="90488" y="128588"/>
                      </a:moveTo>
                      <a:lnTo>
                        <a:pt x="0" y="166688"/>
                      </a:lnTo>
                      <a:cubicBezTo>
                        <a:pt x="0" y="166688"/>
                        <a:pt x="1905" y="168593"/>
                        <a:pt x="3810" y="172403"/>
                      </a:cubicBezTo>
                      <a:cubicBezTo>
                        <a:pt x="25718" y="164783"/>
                        <a:pt x="96202" y="140018"/>
                        <a:pt x="103823" y="131445"/>
                      </a:cubicBezTo>
                      <a:cubicBezTo>
                        <a:pt x="111443" y="121920"/>
                        <a:pt x="94298" y="16193"/>
                        <a:pt x="92393" y="0"/>
                      </a:cubicBezTo>
                      <a:cubicBezTo>
                        <a:pt x="77152" y="24765"/>
                        <a:pt x="90488" y="128588"/>
                        <a:pt x="90488" y="128588"/>
                      </a:cubicBezTo>
                      <a:close/>
                    </a:path>
                  </a:pathLst>
                </a:custGeom>
                <a:solidFill>
                  <a:srgbClr val="CAE0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1674" name="Google Shape;1674;p22"/>
            <p:cNvGrpSpPr/>
            <p:nvPr/>
          </p:nvGrpSpPr>
          <p:grpSpPr>
            <a:xfrm>
              <a:off x="4420732" y="3040238"/>
              <a:ext cx="1193402" cy="1189193"/>
              <a:chOff x="5313138" y="3339175"/>
              <a:chExt cx="2097313" cy="2089916"/>
            </a:xfrm>
          </p:grpSpPr>
          <p:grpSp>
            <p:nvGrpSpPr>
              <p:cNvPr id="1675" name="Google Shape;1675;p22"/>
              <p:cNvGrpSpPr/>
              <p:nvPr/>
            </p:nvGrpSpPr>
            <p:grpSpPr>
              <a:xfrm>
                <a:off x="5313138" y="3339175"/>
                <a:ext cx="1720083" cy="2040436"/>
                <a:chOff x="5313138" y="3339175"/>
                <a:chExt cx="1720083" cy="2040436"/>
              </a:xfrm>
            </p:grpSpPr>
            <p:sp>
              <p:nvSpPr>
                <p:cNvPr id="1676" name="Google Shape;1676;p22"/>
                <p:cNvSpPr/>
                <p:nvPr/>
              </p:nvSpPr>
              <p:spPr>
                <a:xfrm>
                  <a:off x="5313138" y="4452282"/>
                  <a:ext cx="1608268" cy="92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760" h="432889" extrusionOk="0">
                      <a:moveTo>
                        <a:pt x="750760" y="222198"/>
                      </a:moveTo>
                      <a:lnTo>
                        <a:pt x="382905" y="432889"/>
                      </a:lnTo>
                      <a:lnTo>
                        <a:pt x="0" y="211909"/>
                      </a:lnTo>
                      <a:lnTo>
                        <a:pt x="361567" y="0"/>
                      </a:lnTo>
                      <a:lnTo>
                        <a:pt x="750760" y="222198"/>
                      </a:ln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77" name="Google Shape;1677;p22"/>
                <p:cNvSpPr/>
                <p:nvPr/>
              </p:nvSpPr>
              <p:spPr>
                <a:xfrm>
                  <a:off x="6135432" y="4614449"/>
                  <a:ext cx="832494" cy="481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19" h="224789" extrusionOk="0">
                      <a:moveTo>
                        <a:pt x="23813" y="224790"/>
                      </a:moveTo>
                      <a:lnTo>
                        <a:pt x="0" y="210502"/>
                      </a:lnTo>
                      <a:lnTo>
                        <a:pt x="364808" y="0"/>
                      </a:lnTo>
                      <a:lnTo>
                        <a:pt x="388620" y="13335"/>
                      </a:lnTo>
                      <a:close/>
                    </a:path>
                  </a:pathLst>
                </a:custGeom>
                <a:solidFill>
                  <a:srgbClr val="BFD4D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78" name="Google Shape;1678;p22"/>
                <p:cNvSpPr/>
                <p:nvPr/>
              </p:nvSpPr>
              <p:spPr>
                <a:xfrm>
                  <a:off x="6912839" y="3445275"/>
                  <a:ext cx="55090" cy="1197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59117" extrusionOk="0">
                      <a:moveTo>
                        <a:pt x="25717" y="559118"/>
                      </a:moveTo>
                      <a:lnTo>
                        <a:pt x="1905" y="545783"/>
                      </a:lnTo>
                      <a:lnTo>
                        <a:pt x="0" y="0"/>
                      </a:lnTo>
                      <a:lnTo>
                        <a:pt x="23813" y="13335"/>
                      </a:lnTo>
                      <a:close/>
                    </a:path>
                  </a:pathLst>
                </a:custGeom>
                <a:solidFill>
                  <a:srgbClr val="77848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79" name="Google Shape;1679;p22"/>
                <p:cNvSpPr/>
                <p:nvPr/>
              </p:nvSpPr>
              <p:spPr>
                <a:xfrm>
                  <a:off x="6182360" y="3473843"/>
                  <a:ext cx="785566" cy="1622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712" h="757237" extrusionOk="0">
                      <a:moveTo>
                        <a:pt x="364808" y="0"/>
                      </a:moveTo>
                      <a:lnTo>
                        <a:pt x="366713" y="545783"/>
                      </a:lnTo>
                      <a:lnTo>
                        <a:pt x="1905" y="757238"/>
                      </a:lnTo>
                      <a:lnTo>
                        <a:pt x="0" y="210503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5000">
                      <a:schemeClr val="accent2"/>
                    </a:gs>
                    <a:gs pos="100000">
                      <a:srgbClr val="1B4554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0" name="Google Shape;1680;p22"/>
                <p:cNvSpPr/>
                <p:nvPr/>
              </p:nvSpPr>
              <p:spPr>
                <a:xfrm>
                  <a:off x="6131352" y="3445275"/>
                  <a:ext cx="832497" cy="479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620" h="223837" extrusionOk="0">
                      <a:moveTo>
                        <a:pt x="23813" y="223838"/>
                      </a:moveTo>
                      <a:lnTo>
                        <a:pt x="0" y="210503"/>
                      </a:lnTo>
                      <a:lnTo>
                        <a:pt x="364808" y="0"/>
                      </a:lnTo>
                      <a:lnTo>
                        <a:pt x="388620" y="13335"/>
                      </a:lnTo>
                      <a:close/>
                    </a:path>
                  </a:pathLst>
                </a:custGeom>
                <a:solidFill>
                  <a:srgbClr val="91B8C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1" name="Google Shape;1681;p22"/>
                <p:cNvSpPr/>
                <p:nvPr/>
              </p:nvSpPr>
              <p:spPr>
                <a:xfrm>
                  <a:off x="6131352" y="3896215"/>
                  <a:ext cx="55090" cy="119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560069" extrusionOk="0">
                      <a:moveTo>
                        <a:pt x="25718" y="560070"/>
                      </a:moveTo>
                      <a:lnTo>
                        <a:pt x="1905" y="545783"/>
                      </a:lnTo>
                      <a:lnTo>
                        <a:pt x="0" y="0"/>
                      </a:lnTo>
                      <a:lnTo>
                        <a:pt x="23813" y="13335"/>
                      </a:lnTo>
                      <a:close/>
                    </a:path>
                  </a:pathLst>
                </a:custGeom>
                <a:solidFill>
                  <a:srgbClr val="5A727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2" name="Google Shape;1682;p22"/>
                <p:cNvSpPr/>
                <p:nvPr/>
              </p:nvSpPr>
              <p:spPr>
                <a:xfrm>
                  <a:off x="6070138" y="3894174"/>
                  <a:ext cx="67332" cy="145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" h="679132" extrusionOk="0">
                      <a:moveTo>
                        <a:pt x="25718" y="666750"/>
                      </a:moveTo>
                      <a:lnTo>
                        <a:pt x="23813" y="13335"/>
                      </a:lnTo>
                      <a:lnTo>
                        <a:pt x="0" y="0"/>
                      </a:lnTo>
                      <a:lnTo>
                        <a:pt x="1905" y="653415"/>
                      </a:lnTo>
                      <a:cubicBezTo>
                        <a:pt x="1905" y="659130"/>
                        <a:pt x="3810" y="663893"/>
                        <a:pt x="7620" y="665798"/>
                      </a:cubicBezTo>
                      <a:lnTo>
                        <a:pt x="31433" y="679133"/>
                      </a:lnTo>
                      <a:cubicBezTo>
                        <a:pt x="27623" y="677228"/>
                        <a:pt x="25718" y="673418"/>
                        <a:pt x="25718" y="666750"/>
                      </a:cubicBez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3" name="Google Shape;1683;p22"/>
                <p:cNvSpPr/>
                <p:nvPr/>
              </p:nvSpPr>
              <p:spPr>
                <a:xfrm>
                  <a:off x="6121149" y="3368673"/>
                  <a:ext cx="912072" cy="1983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767" h="925910" extrusionOk="0">
                      <a:moveTo>
                        <a:pt x="404813" y="2422"/>
                      </a:moveTo>
                      <a:cubicBezTo>
                        <a:pt x="415290" y="-3293"/>
                        <a:pt x="423863" y="1469"/>
                        <a:pt x="423863" y="12899"/>
                      </a:cubicBezTo>
                      <a:lnTo>
                        <a:pt x="425768" y="666314"/>
                      </a:lnTo>
                      <a:cubicBezTo>
                        <a:pt x="425768" y="678697"/>
                        <a:pt x="417195" y="692984"/>
                        <a:pt x="406718" y="699652"/>
                      </a:cubicBezTo>
                      <a:lnTo>
                        <a:pt x="20955" y="923489"/>
                      </a:lnTo>
                      <a:cubicBezTo>
                        <a:pt x="10478" y="929204"/>
                        <a:pt x="1905" y="924442"/>
                        <a:pt x="1905" y="913012"/>
                      </a:cubicBezTo>
                      <a:lnTo>
                        <a:pt x="0" y="259597"/>
                      </a:lnTo>
                      <a:cubicBezTo>
                        <a:pt x="0" y="247214"/>
                        <a:pt x="8573" y="232927"/>
                        <a:pt x="19050" y="226259"/>
                      </a:cubicBezTo>
                      <a:lnTo>
                        <a:pt x="404813" y="2422"/>
                      </a:lnTo>
                      <a:close/>
                      <a:moveTo>
                        <a:pt x="395288" y="594877"/>
                      </a:moveTo>
                      <a:lnTo>
                        <a:pt x="393383" y="49094"/>
                      </a:lnTo>
                      <a:lnTo>
                        <a:pt x="28575" y="259597"/>
                      </a:lnTo>
                      <a:lnTo>
                        <a:pt x="30480" y="805379"/>
                      </a:lnTo>
                      <a:lnTo>
                        <a:pt x="395288" y="594877"/>
                      </a:lnTo>
                      <a:lnTo>
                        <a:pt x="395288" y="594877"/>
                      </a:lnTo>
                      <a:close/>
                      <a:moveTo>
                        <a:pt x="212408" y="780614"/>
                      </a:moveTo>
                      <a:cubicBezTo>
                        <a:pt x="224790" y="773947"/>
                        <a:pt x="234315" y="756802"/>
                        <a:pt x="234315" y="742514"/>
                      </a:cubicBezTo>
                      <a:cubicBezTo>
                        <a:pt x="234315" y="728227"/>
                        <a:pt x="224790" y="722512"/>
                        <a:pt x="212408" y="730132"/>
                      </a:cubicBezTo>
                      <a:cubicBezTo>
                        <a:pt x="200025" y="736799"/>
                        <a:pt x="190500" y="753944"/>
                        <a:pt x="190500" y="768232"/>
                      </a:cubicBezTo>
                      <a:cubicBezTo>
                        <a:pt x="189548" y="782519"/>
                        <a:pt x="200025" y="788234"/>
                        <a:pt x="212408" y="780614"/>
                      </a:cubicBezTo>
                      <a:lnTo>
                        <a:pt x="212408" y="780614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4" name="Google Shape;1684;p22"/>
                <p:cNvSpPr/>
                <p:nvPr/>
              </p:nvSpPr>
              <p:spPr>
                <a:xfrm>
                  <a:off x="6070138" y="3339175"/>
                  <a:ext cx="946763" cy="58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60" h="274319" extrusionOk="0">
                      <a:moveTo>
                        <a:pt x="419100" y="953"/>
                      </a:moveTo>
                      <a:cubicBezTo>
                        <a:pt x="419100" y="953"/>
                        <a:pt x="419100" y="953"/>
                        <a:pt x="419100" y="953"/>
                      </a:cubicBezTo>
                      <a:cubicBezTo>
                        <a:pt x="419100" y="953"/>
                        <a:pt x="418148" y="953"/>
                        <a:pt x="418148" y="0"/>
                      </a:cubicBezTo>
                      <a:cubicBezTo>
                        <a:pt x="418148" y="0"/>
                        <a:pt x="417195" y="0"/>
                        <a:pt x="417195" y="0"/>
                      </a:cubicBezTo>
                      <a:cubicBezTo>
                        <a:pt x="417195" y="0"/>
                        <a:pt x="417195" y="0"/>
                        <a:pt x="416243" y="0"/>
                      </a:cubicBezTo>
                      <a:cubicBezTo>
                        <a:pt x="416243" y="0"/>
                        <a:pt x="416243" y="0"/>
                        <a:pt x="416243" y="0"/>
                      </a:cubicBezTo>
                      <a:cubicBezTo>
                        <a:pt x="416243" y="0"/>
                        <a:pt x="416243" y="0"/>
                        <a:pt x="416243" y="0"/>
                      </a:cubicBezTo>
                      <a:cubicBezTo>
                        <a:pt x="416243" y="0"/>
                        <a:pt x="415290" y="0"/>
                        <a:pt x="415290" y="0"/>
                      </a:cubicBezTo>
                      <a:cubicBezTo>
                        <a:pt x="415290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4338" y="0"/>
                      </a:cubicBezTo>
                      <a:cubicBezTo>
                        <a:pt x="414338" y="0"/>
                        <a:pt x="414338" y="0"/>
                        <a:pt x="413385" y="0"/>
                      </a:cubicBezTo>
                      <a:cubicBezTo>
                        <a:pt x="412433" y="0"/>
                        <a:pt x="412433" y="0"/>
                        <a:pt x="411480" y="0"/>
                      </a:cubicBezTo>
                      <a:cubicBezTo>
                        <a:pt x="411480" y="0"/>
                        <a:pt x="410528" y="0"/>
                        <a:pt x="410528" y="0"/>
                      </a:cubicBezTo>
                      <a:cubicBezTo>
                        <a:pt x="410528" y="0"/>
                        <a:pt x="410528" y="0"/>
                        <a:pt x="409575" y="0"/>
                      </a:cubicBezTo>
                      <a:cubicBezTo>
                        <a:pt x="409575" y="0"/>
                        <a:pt x="408623" y="0"/>
                        <a:pt x="408623" y="0"/>
                      </a:cubicBezTo>
                      <a:cubicBezTo>
                        <a:pt x="407670" y="0"/>
                        <a:pt x="406718" y="953"/>
                        <a:pt x="405765" y="953"/>
                      </a:cubicBezTo>
                      <a:lnTo>
                        <a:pt x="19050" y="225743"/>
                      </a:lnTo>
                      <a:cubicBezTo>
                        <a:pt x="18098" y="226695"/>
                        <a:pt x="16193" y="227648"/>
                        <a:pt x="15240" y="228600"/>
                      </a:cubicBezTo>
                      <a:cubicBezTo>
                        <a:pt x="15240" y="228600"/>
                        <a:pt x="14288" y="229553"/>
                        <a:pt x="14288" y="229553"/>
                      </a:cubicBezTo>
                      <a:cubicBezTo>
                        <a:pt x="13335" y="229553"/>
                        <a:pt x="13335" y="230505"/>
                        <a:pt x="12383" y="231458"/>
                      </a:cubicBezTo>
                      <a:cubicBezTo>
                        <a:pt x="12383" y="231458"/>
                        <a:pt x="12383" y="232410"/>
                        <a:pt x="11430" y="232410"/>
                      </a:cubicBezTo>
                      <a:cubicBezTo>
                        <a:pt x="11430" y="232410"/>
                        <a:pt x="11430" y="232410"/>
                        <a:pt x="10478" y="233363"/>
                      </a:cubicBezTo>
                      <a:cubicBezTo>
                        <a:pt x="10478" y="233363"/>
                        <a:pt x="9525" y="234315"/>
                        <a:pt x="9525" y="234315"/>
                      </a:cubicBezTo>
                      <a:cubicBezTo>
                        <a:pt x="8573" y="235268"/>
                        <a:pt x="8573" y="235268"/>
                        <a:pt x="7620" y="236220"/>
                      </a:cubicBezTo>
                      <a:cubicBezTo>
                        <a:pt x="7620" y="236220"/>
                        <a:pt x="7620" y="236220"/>
                        <a:pt x="7620" y="237173"/>
                      </a:cubicBezTo>
                      <a:cubicBezTo>
                        <a:pt x="7620" y="237173"/>
                        <a:pt x="7620" y="237173"/>
                        <a:pt x="7620" y="237173"/>
                      </a:cubicBezTo>
                      <a:cubicBezTo>
                        <a:pt x="7620" y="237173"/>
                        <a:pt x="7620" y="237173"/>
                        <a:pt x="7620" y="238125"/>
                      </a:cubicBezTo>
                      <a:cubicBezTo>
                        <a:pt x="7620" y="239078"/>
                        <a:pt x="6668" y="239078"/>
                        <a:pt x="6668" y="240030"/>
                      </a:cubicBezTo>
                      <a:cubicBezTo>
                        <a:pt x="6668" y="240983"/>
                        <a:pt x="5715" y="240983"/>
                        <a:pt x="5715" y="241935"/>
                      </a:cubicBezTo>
                      <a:cubicBezTo>
                        <a:pt x="5715" y="241935"/>
                        <a:pt x="5715" y="241935"/>
                        <a:pt x="5715" y="241935"/>
                      </a:cubicBezTo>
                      <a:cubicBezTo>
                        <a:pt x="5715" y="241935"/>
                        <a:pt x="5715" y="241935"/>
                        <a:pt x="5715" y="241935"/>
                      </a:cubicBezTo>
                      <a:cubicBezTo>
                        <a:pt x="5715" y="241935"/>
                        <a:pt x="4763" y="242888"/>
                        <a:pt x="4763" y="242888"/>
                      </a:cubicBezTo>
                      <a:cubicBezTo>
                        <a:pt x="4763" y="243840"/>
                        <a:pt x="3810" y="243840"/>
                        <a:pt x="3810" y="244793"/>
                      </a:cubicBezTo>
                      <a:cubicBezTo>
                        <a:pt x="3810" y="245745"/>
                        <a:pt x="3810" y="245745"/>
                        <a:pt x="2858" y="246698"/>
                      </a:cubicBezTo>
                      <a:cubicBezTo>
                        <a:pt x="2858" y="246698"/>
                        <a:pt x="2858" y="246698"/>
                        <a:pt x="2858" y="246698"/>
                      </a:cubicBezTo>
                      <a:cubicBezTo>
                        <a:pt x="2858" y="246698"/>
                        <a:pt x="2858" y="246698"/>
                        <a:pt x="2858" y="246698"/>
                      </a:cubicBezTo>
                      <a:cubicBezTo>
                        <a:pt x="2858" y="247650"/>
                        <a:pt x="2858" y="247650"/>
                        <a:pt x="1905" y="248603"/>
                      </a:cubicBezTo>
                      <a:cubicBezTo>
                        <a:pt x="1905" y="249555"/>
                        <a:pt x="1905" y="249555"/>
                        <a:pt x="953" y="250508"/>
                      </a:cubicBezTo>
                      <a:cubicBezTo>
                        <a:pt x="953" y="250508"/>
                        <a:pt x="953" y="251460"/>
                        <a:pt x="953" y="251460"/>
                      </a:cubicBezTo>
                      <a:cubicBezTo>
                        <a:pt x="953" y="251460"/>
                        <a:pt x="953" y="251460"/>
                        <a:pt x="953" y="251460"/>
                      </a:cubicBezTo>
                      <a:cubicBezTo>
                        <a:pt x="953" y="251460"/>
                        <a:pt x="953" y="251460"/>
                        <a:pt x="953" y="252413"/>
                      </a:cubicBezTo>
                      <a:cubicBezTo>
                        <a:pt x="953" y="253365"/>
                        <a:pt x="953" y="254318"/>
                        <a:pt x="0" y="254318"/>
                      </a:cubicBezTo>
                      <a:cubicBezTo>
                        <a:pt x="0" y="254318"/>
                        <a:pt x="0" y="255270"/>
                        <a:pt x="0" y="255270"/>
                      </a:cubicBezTo>
                      <a:cubicBezTo>
                        <a:pt x="0" y="255270"/>
                        <a:pt x="0" y="256223"/>
                        <a:pt x="0" y="256223"/>
                      </a:cubicBezTo>
                      <a:cubicBezTo>
                        <a:pt x="0" y="256223"/>
                        <a:pt x="0" y="256223"/>
                        <a:pt x="0" y="257175"/>
                      </a:cubicBezTo>
                      <a:cubicBezTo>
                        <a:pt x="0" y="258128"/>
                        <a:pt x="0" y="260033"/>
                        <a:pt x="0" y="260985"/>
                      </a:cubicBezTo>
                      <a:lnTo>
                        <a:pt x="23813" y="274320"/>
                      </a:lnTo>
                      <a:cubicBezTo>
                        <a:pt x="23813" y="273368"/>
                        <a:pt x="23813" y="271463"/>
                        <a:pt x="23813" y="269558"/>
                      </a:cubicBezTo>
                      <a:cubicBezTo>
                        <a:pt x="23813" y="269558"/>
                        <a:pt x="23813" y="269558"/>
                        <a:pt x="23813" y="268605"/>
                      </a:cubicBezTo>
                      <a:cubicBezTo>
                        <a:pt x="23813" y="267653"/>
                        <a:pt x="24765" y="265748"/>
                        <a:pt x="24765" y="264795"/>
                      </a:cubicBezTo>
                      <a:cubicBezTo>
                        <a:pt x="24765" y="264795"/>
                        <a:pt x="24765" y="264795"/>
                        <a:pt x="24765" y="264795"/>
                      </a:cubicBezTo>
                      <a:cubicBezTo>
                        <a:pt x="24765" y="262890"/>
                        <a:pt x="25718" y="261938"/>
                        <a:pt x="26670" y="260033"/>
                      </a:cubicBezTo>
                      <a:cubicBezTo>
                        <a:pt x="26670" y="260033"/>
                        <a:pt x="26670" y="260033"/>
                        <a:pt x="26670" y="260033"/>
                      </a:cubicBezTo>
                      <a:cubicBezTo>
                        <a:pt x="27623" y="258128"/>
                        <a:pt x="27623" y="257175"/>
                        <a:pt x="28575" y="255270"/>
                      </a:cubicBezTo>
                      <a:cubicBezTo>
                        <a:pt x="28575" y="255270"/>
                        <a:pt x="28575" y="255270"/>
                        <a:pt x="28575" y="255270"/>
                      </a:cubicBezTo>
                      <a:cubicBezTo>
                        <a:pt x="29528" y="254318"/>
                        <a:pt x="30480" y="252413"/>
                        <a:pt x="31433" y="251460"/>
                      </a:cubicBezTo>
                      <a:cubicBezTo>
                        <a:pt x="31433" y="251460"/>
                        <a:pt x="31433" y="251460"/>
                        <a:pt x="31433" y="251460"/>
                      </a:cubicBezTo>
                      <a:cubicBezTo>
                        <a:pt x="32385" y="250508"/>
                        <a:pt x="33338" y="249555"/>
                        <a:pt x="34290" y="247650"/>
                      </a:cubicBezTo>
                      <a:cubicBezTo>
                        <a:pt x="34290" y="247650"/>
                        <a:pt x="34290" y="247650"/>
                        <a:pt x="35243" y="246698"/>
                      </a:cubicBezTo>
                      <a:cubicBezTo>
                        <a:pt x="36195" y="245745"/>
                        <a:pt x="37148" y="244793"/>
                        <a:pt x="38100" y="244793"/>
                      </a:cubicBezTo>
                      <a:cubicBezTo>
                        <a:pt x="38100" y="244793"/>
                        <a:pt x="39053" y="243840"/>
                        <a:pt x="39053" y="243840"/>
                      </a:cubicBezTo>
                      <a:cubicBezTo>
                        <a:pt x="40005" y="242888"/>
                        <a:pt x="40958" y="241935"/>
                        <a:pt x="42863" y="240983"/>
                      </a:cubicBezTo>
                      <a:lnTo>
                        <a:pt x="428625" y="16193"/>
                      </a:lnTo>
                      <a:cubicBezTo>
                        <a:pt x="429578" y="15240"/>
                        <a:pt x="430530" y="15240"/>
                        <a:pt x="432435" y="14288"/>
                      </a:cubicBezTo>
                      <a:cubicBezTo>
                        <a:pt x="432435" y="14288"/>
                        <a:pt x="432435" y="14288"/>
                        <a:pt x="433388" y="14288"/>
                      </a:cubicBezTo>
                      <a:cubicBezTo>
                        <a:pt x="434340" y="14288"/>
                        <a:pt x="435293" y="13335"/>
                        <a:pt x="436245" y="13335"/>
                      </a:cubicBezTo>
                      <a:cubicBezTo>
                        <a:pt x="436245" y="13335"/>
                        <a:pt x="436245" y="13335"/>
                        <a:pt x="436245" y="13335"/>
                      </a:cubicBezTo>
                      <a:cubicBezTo>
                        <a:pt x="437198" y="13335"/>
                        <a:pt x="438150" y="13335"/>
                        <a:pt x="439103" y="13335"/>
                      </a:cubicBezTo>
                      <a:cubicBezTo>
                        <a:pt x="439103" y="13335"/>
                        <a:pt x="439103" y="13335"/>
                        <a:pt x="439103" y="13335"/>
                      </a:cubicBezTo>
                      <a:cubicBezTo>
                        <a:pt x="440055" y="13335"/>
                        <a:pt x="441008" y="14288"/>
                        <a:pt x="441960" y="14288"/>
                      </a:cubicBezTo>
                      <a:lnTo>
                        <a:pt x="419100" y="953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5" name="Google Shape;1685;p22"/>
                <p:cNvSpPr/>
                <p:nvPr/>
              </p:nvSpPr>
              <p:spPr>
                <a:xfrm>
                  <a:off x="6572076" y="4358680"/>
                  <a:ext cx="359117" cy="38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" h="179403" extrusionOk="0">
                      <a:moveTo>
                        <a:pt x="157162" y="1286"/>
                      </a:moveTo>
                      <a:cubicBezTo>
                        <a:pt x="162878" y="-1572"/>
                        <a:pt x="167640" y="333"/>
                        <a:pt x="167640" y="7001"/>
                      </a:cubicBezTo>
                      <a:lnTo>
                        <a:pt x="167640" y="40338"/>
                      </a:lnTo>
                      <a:cubicBezTo>
                        <a:pt x="167640" y="47006"/>
                        <a:pt x="162878" y="54626"/>
                        <a:pt x="157162" y="57483"/>
                      </a:cubicBezTo>
                      <a:lnTo>
                        <a:pt x="32385" y="129873"/>
                      </a:lnTo>
                      <a:lnTo>
                        <a:pt x="0" y="179403"/>
                      </a:lnTo>
                      <a:lnTo>
                        <a:pt x="0" y="138446"/>
                      </a:lnTo>
                      <a:cubicBezTo>
                        <a:pt x="0" y="138446"/>
                        <a:pt x="0" y="137493"/>
                        <a:pt x="0" y="137493"/>
                      </a:cubicBezTo>
                      <a:lnTo>
                        <a:pt x="0" y="104156"/>
                      </a:lnTo>
                      <a:cubicBezTo>
                        <a:pt x="0" y="97488"/>
                        <a:pt x="4763" y="89868"/>
                        <a:pt x="10477" y="87011"/>
                      </a:cubicBezTo>
                      <a:lnTo>
                        <a:pt x="157162" y="1286"/>
                      </a:lnTo>
                      <a:close/>
                      <a:moveTo>
                        <a:pt x="8572" y="105108"/>
                      </a:moveTo>
                      <a:lnTo>
                        <a:pt x="159068" y="18431"/>
                      </a:lnTo>
                      <a:lnTo>
                        <a:pt x="159068" y="13668"/>
                      </a:lnTo>
                      <a:lnTo>
                        <a:pt x="8572" y="100346"/>
                      </a:lnTo>
                      <a:lnTo>
                        <a:pt x="8572" y="105108"/>
                      </a:lnTo>
                      <a:lnTo>
                        <a:pt x="8572" y="105108"/>
                      </a:lnTo>
                      <a:close/>
                      <a:moveTo>
                        <a:pt x="8572" y="131778"/>
                      </a:moveTo>
                      <a:lnTo>
                        <a:pt x="159068" y="45101"/>
                      </a:lnTo>
                      <a:lnTo>
                        <a:pt x="159068" y="40338"/>
                      </a:lnTo>
                      <a:lnTo>
                        <a:pt x="8572" y="127016"/>
                      </a:lnTo>
                      <a:lnTo>
                        <a:pt x="8572" y="131778"/>
                      </a:lnTo>
                      <a:lnTo>
                        <a:pt x="8572" y="131778"/>
                      </a:lnTo>
                      <a:close/>
                      <a:moveTo>
                        <a:pt x="8572" y="118443"/>
                      </a:moveTo>
                      <a:lnTo>
                        <a:pt x="159068" y="31766"/>
                      </a:lnTo>
                      <a:lnTo>
                        <a:pt x="159068" y="27003"/>
                      </a:lnTo>
                      <a:lnTo>
                        <a:pt x="8572" y="113681"/>
                      </a:lnTo>
                      <a:lnTo>
                        <a:pt x="8572" y="118443"/>
                      </a:lnTo>
                      <a:lnTo>
                        <a:pt x="8572" y="118443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6" name="Google Shape;1686;p22"/>
                <p:cNvSpPr/>
                <p:nvPr/>
              </p:nvSpPr>
              <p:spPr>
                <a:xfrm>
                  <a:off x="6263964" y="4265959"/>
                  <a:ext cx="381560" cy="327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7" h="152955" extrusionOk="0">
                      <a:moveTo>
                        <a:pt x="167640" y="1706"/>
                      </a:moveTo>
                      <a:cubicBezTo>
                        <a:pt x="173355" y="-2103"/>
                        <a:pt x="178118" y="754"/>
                        <a:pt x="178118" y="7422"/>
                      </a:cubicBezTo>
                      <a:lnTo>
                        <a:pt x="178118" y="42664"/>
                      </a:lnTo>
                      <a:cubicBezTo>
                        <a:pt x="178118" y="42664"/>
                        <a:pt x="178118" y="43617"/>
                        <a:pt x="178118" y="43617"/>
                      </a:cubicBezTo>
                      <a:lnTo>
                        <a:pt x="178118" y="87431"/>
                      </a:lnTo>
                      <a:lnTo>
                        <a:pt x="142875" y="75049"/>
                      </a:lnTo>
                      <a:lnTo>
                        <a:pt x="10478" y="151249"/>
                      </a:lnTo>
                      <a:cubicBezTo>
                        <a:pt x="4763" y="155059"/>
                        <a:pt x="0" y="152202"/>
                        <a:pt x="0" y="145534"/>
                      </a:cubicBezTo>
                      <a:lnTo>
                        <a:pt x="0" y="110292"/>
                      </a:lnTo>
                      <a:cubicBezTo>
                        <a:pt x="0" y="103624"/>
                        <a:pt x="4763" y="95052"/>
                        <a:pt x="10478" y="92194"/>
                      </a:cubicBezTo>
                      <a:lnTo>
                        <a:pt x="167640" y="1706"/>
                      </a:lnTo>
                      <a:close/>
                      <a:moveTo>
                        <a:pt x="9525" y="125531"/>
                      </a:moveTo>
                      <a:lnTo>
                        <a:pt x="169545" y="33139"/>
                      </a:lnTo>
                      <a:lnTo>
                        <a:pt x="169545" y="27424"/>
                      </a:lnTo>
                      <a:lnTo>
                        <a:pt x="9525" y="119817"/>
                      </a:lnTo>
                      <a:lnTo>
                        <a:pt x="9525" y="125531"/>
                      </a:lnTo>
                      <a:lnTo>
                        <a:pt x="9525" y="125531"/>
                      </a:lnTo>
                      <a:close/>
                      <a:moveTo>
                        <a:pt x="9525" y="139819"/>
                      </a:moveTo>
                      <a:lnTo>
                        <a:pt x="169545" y="47427"/>
                      </a:lnTo>
                      <a:lnTo>
                        <a:pt x="169545" y="41711"/>
                      </a:lnTo>
                      <a:lnTo>
                        <a:pt x="9525" y="134104"/>
                      </a:lnTo>
                      <a:lnTo>
                        <a:pt x="9525" y="139819"/>
                      </a:lnTo>
                      <a:lnTo>
                        <a:pt x="9525" y="139819"/>
                      </a:lnTo>
                      <a:close/>
                      <a:moveTo>
                        <a:pt x="9525" y="111244"/>
                      </a:moveTo>
                      <a:lnTo>
                        <a:pt x="169545" y="18852"/>
                      </a:lnTo>
                      <a:lnTo>
                        <a:pt x="169545" y="13136"/>
                      </a:lnTo>
                      <a:lnTo>
                        <a:pt x="9525" y="105529"/>
                      </a:lnTo>
                      <a:lnTo>
                        <a:pt x="9525" y="111244"/>
                      </a:lnTo>
                      <a:lnTo>
                        <a:pt x="9525" y="111244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7" name="Google Shape;1687;p22"/>
                <p:cNvSpPr/>
                <p:nvPr/>
              </p:nvSpPr>
              <p:spPr>
                <a:xfrm>
                  <a:off x="6572073" y="3842452"/>
                  <a:ext cx="359117" cy="384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0" h="179403" extrusionOk="0">
                      <a:moveTo>
                        <a:pt x="157162" y="1286"/>
                      </a:moveTo>
                      <a:cubicBezTo>
                        <a:pt x="162878" y="-1572"/>
                        <a:pt x="167640" y="333"/>
                        <a:pt x="167640" y="7001"/>
                      </a:cubicBezTo>
                      <a:lnTo>
                        <a:pt x="167640" y="40338"/>
                      </a:lnTo>
                      <a:cubicBezTo>
                        <a:pt x="167640" y="47006"/>
                        <a:pt x="162878" y="54626"/>
                        <a:pt x="157162" y="57483"/>
                      </a:cubicBezTo>
                      <a:lnTo>
                        <a:pt x="32385" y="129873"/>
                      </a:lnTo>
                      <a:lnTo>
                        <a:pt x="0" y="179403"/>
                      </a:lnTo>
                      <a:lnTo>
                        <a:pt x="0" y="138446"/>
                      </a:lnTo>
                      <a:cubicBezTo>
                        <a:pt x="0" y="138446"/>
                        <a:pt x="0" y="137493"/>
                        <a:pt x="0" y="137493"/>
                      </a:cubicBezTo>
                      <a:lnTo>
                        <a:pt x="0" y="104156"/>
                      </a:lnTo>
                      <a:cubicBezTo>
                        <a:pt x="0" y="97488"/>
                        <a:pt x="4763" y="89868"/>
                        <a:pt x="10477" y="87011"/>
                      </a:cubicBezTo>
                      <a:lnTo>
                        <a:pt x="157162" y="1286"/>
                      </a:lnTo>
                      <a:close/>
                      <a:moveTo>
                        <a:pt x="8572" y="105108"/>
                      </a:moveTo>
                      <a:lnTo>
                        <a:pt x="159068" y="18431"/>
                      </a:lnTo>
                      <a:lnTo>
                        <a:pt x="159068" y="13668"/>
                      </a:lnTo>
                      <a:lnTo>
                        <a:pt x="8572" y="100346"/>
                      </a:lnTo>
                      <a:lnTo>
                        <a:pt x="8572" y="105108"/>
                      </a:lnTo>
                      <a:lnTo>
                        <a:pt x="8572" y="105108"/>
                      </a:lnTo>
                      <a:close/>
                      <a:moveTo>
                        <a:pt x="8572" y="131778"/>
                      </a:moveTo>
                      <a:lnTo>
                        <a:pt x="159068" y="45101"/>
                      </a:lnTo>
                      <a:lnTo>
                        <a:pt x="159068" y="40338"/>
                      </a:lnTo>
                      <a:lnTo>
                        <a:pt x="8572" y="127016"/>
                      </a:lnTo>
                      <a:lnTo>
                        <a:pt x="8572" y="131778"/>
                      </a:lnTo>
                      <a:lnTo>
                        <a:pt x="8572" y="131778"/>
                      </a:lnTo>
                      <a:close/>
                      <a:moveTo>
                        <a:pt x="8572" y="118443"/>
                      </a:moveTo>
                      <a:lnTo>
                        <a:pt x="159068" y="31766"/>
                      </a:lnTo>
                      <a:lnTo>
                        <a:pt x="159068" y="27003"/>
                      </a:lnTo>
                      <a:lnTo>
                        <a:pt x="8572" y="113681"/>
                      </a:lnTo>
                      <a:lnTo>
                        <a:pt x="8572" y="118443"/>
                      </a:lnTo>
                      <a:lnTo>
                        <a:pt x="8572" y="118443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8" name="Google Shape;1688;p22"/>
                <p:cNvSpPr/>
                <p:nvPr/>
              </p:nvSpPr>
              <p:spPr>
                <a:xfrm>
                  <a:off x="6263964" y="3749728"/>
                  <a:ext cx="381560" cy="327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17" h="152955" extrusionOk="0">
                      <a:moveTo>
                        <a:pt x="167640" y="1706"/>
                      </a:moveTo>
                      <a:cubicBezTo>
                        <a:pt x="173355" y="-2103"/>
                        <a:pt x="178118" y="754"/>
                        <a:pt x="178118" y="7422"/>
                      </a:cubicBezTo>
                      <a:lnTo>
                        <a:pt x="178118" y="42664"/>
                      </a:lnTo>
                      <a:cubicBezTo>
                        <a:pt x="178118" y="42664"/>
                        <a:pt x="178118" y="43617"/>
                        <a:pt x="178118" y="43617"/>
                      </a:cubicBezTo>
                      <a:lnTo>
                        <a:pt x="178118" y="87432"/>
                      </a:lnTo>
                      <a:lnTo>
                        <a:pt x="142875" y="75049"/>
                      </a:lnTo>
                      <a:lnTo>
                        <a:pt x="10478" y="151249"/>
                      </a:lnTo>
                      <a:cubicBezTo>
                        <a:pt x="4763" y="155059"/>
                        <a:pt x="0" y="152201"/>
                        <a:pt x="0" y="145534"/>
                      </a:cubicBezTo>
                      <a:lnTo>
                        <a:pt x="0" y="110292"/>
                      </a:lnTo>
                      <a:cubicBezTo>
                        <a:pt x="0" y="103624"/>
                        <a:pt x="4763" y="95052"/>
                        <a:pt x="10478" y="92194"/>
                      </a:cubicBezTo>
                      <a:lnTo>
                        <a:pt x="167640" y="1706"/>
                      </a:lnTo>
                      <a:close/>
                      <a:moveTo>
                        <a:pt x="9525" y="126484"/>
                      </a:moveTo>
                      <a:lnTo>
                        <a:pt x="169545" y="34092"/>
                      </a:lnTo>
                      <a:lnTo>
                        <a:pt x="169545" y="28377"/>
                      </a:lnTo>
                      <a:lnTo>
                        <a:pt x="9525" y="120769"/>
                      </a:lnTo>
                      <a:lnTo>
                        <a:pt x="9525" y="126484"/>
                      </a:lnTo>
                      <a:lnTo>
                        <a:pt x="9525" y="126484"/>
                      </a:lnTo>
                      <a:close/>
                      <a:moveTo>
                        <a:pt x="9525" y="139819"/>
                      </a:moveTo>
                      <a:lnTo>
                        <a:pt x="169545" y="47427"/>
                      </a:lnTo>
                      <a:lnTo>
                        <a:pt x="169545" y="41712"/>
                      </a:lnTo>
                      <a:lnTo>
                        <a:pt x="9525" y="134104"/>
                      </a:lnTo>
                      <a:lnTo>
                        <a:pt x="9525" y="139819"/>
                      </a:lnTo>
                      <a:lnTo>
                        <a:pt x="9525" y="139819"/>
                      </a:lnTo>
                      <a:close/>
                      <a:moveTo>
                        <a:pt x="9525" y="111244"/>
                      </a:moveTo>
                      <a:lnTo>
                        <a:pt x="169545" y="18852"/>
                      </a:lnTo>
                      <a:lnTo>
                        <a:pt x="169545" y="13137"/>
                      </a:lnTo>
                      <a:lnTo>
                        <a:pt x="9525" y="105529"/>
                      </a:lnTo>
                      <a:lnTo>
                        <a:pt x="9525" y="111244"/>
                      </a:lnTo>
                      <a:lnTo>
                        <a:pt x="9525" y="111244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89" name="Google Shape;1689;p22"/>
                <p:cNvSpPr/>
                <p:nvPr/>
              </p:nvSpPr>
              <p:spPr>
                <a:xfrm>
                  <a:off x="6710805" y="4274134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3" y="747"/>
                      </a:moveTo>
                      <a:cubicBezTo>
                        <a:pt x="8573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7" y="16940"/>
                      </a:cubicBezTo>
                      <a:cubicBezTo>
                        <a:pt x="2858" y="21702"/>
                        <a:pt x="0" y="28370"/>
                        <a:pt x="0" y="34085"/>
                      </a:cubicBezTo>
                      <a:lnTo>
                        <a:pt x="25717" y="18845"/>
                      </a:lnTo>
                      <a:cubicBezTo>
                        <a:pt x="24765" y="13130"/>
                        <a:pt x="21908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2" y="-1158"/>
                        <a:pt x="12383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0" name="Google Shape;1690;p22"/>
                <p:cNvSpPr/>
                <p:nvPr/>
              </p:nvSpPr>
              <p:spPr>
                <a:xfrm>
                  <a:off x="6686321" y="4244051"/>
                  <a:ext cx="99979" cy="128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60061" extrusionOk="0">
                      <a:moveTo>
                        <a:pt x="46672" y="16695"/>
                      </a:moveTo>
                      <a:cubicBezTo>
                        <a:pt x="46672" y="31936"/>
                        <a:pt x="36195" y="50033"/>
                        <a:pt x="23813" y="56700"/>
                      </a:cubicBezTo>
                      <a:cubicBezTo>
                        <a:pt x="10477" y="64320"/>
                        <a:pt x="0" y="58606"/>
                        <a:pt x="0" y="43366"/>
                      </a:cubicBezTo>
                      <a:cubicBezTo>
                        <a:pt x="0" y="28125"/>
                        <a:pt x="10477" y="10028"/>
                        <a:pt x="22860" y="3361"/>
                      </a:cubicBezTo>
                      <a:cubicBezTo>
                        <a:pt x="36195" y="-4259"/>
                        <a:pt x="46672" y="1456"/>
                        <a:pt x="46672" y="16695"/>
                      </a:cubicBezTo>
                      <a:close/>
                      <a:moveTo>
                        <a:pt x="37147" y="32888"/>
                      </a:moveTo>
                      <a:cubicBezTo>
                        <a:pt x="36195" y="27173"/>
                        <a:pt x="33338" y="24316"/>
                        <a:pt x="30480" y="23363"/>
                      </a:cubicBezTo>
                      <a:cubicBezTo>
                        <a:pt x="31432" y="21458"/>
                        <a:pt x="31432" y="20506"/>
                        <a:pt x="31432" y="18600"/>
                      </a:cubicBezTo>
                      <a:cubicBezTo>
                        <a:pt x="31432" y="13838"/>
                        <a:pt x="28575" y="11933"/>
                        <a:pt x="24765" y="14791"/>
                      </a:cubicBezTo>
                      <a:cubicBezTo>
                        <a:pt x="20955" y="16695"/>
                        <a:pt x="18097" y="22411"/>
                        <a:pt x="18097" y="27173"/>
                      </a:cubicBezTo>
                      <a:cubicBezTo>
                        <a:pt x="18097" y="29078"/>
                        <a:pt x="18097" y="30031"/>
                        <a:pt x="19050" y="30983"/>
                      </a:cubicBezTo>
                      <a:cubicBezTo>
                        <a:pt x="15240" y="35745"/>
                        <a:pt x="12382" y="42413"/>
                        <a:pt x="12382" y="48128"/>
                      </a:cubicBezTo>
                      <a:lnTo>
                        <a:pt x="37147" y="32888"/>
                      </a:lnTo>
                      <a:lnTo>
                        <a:pt x="37147" y="32888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1" name="Google Shape;1691;p22"/>
                <p:cNvSpPr/>
                <p:nvPr/>
              </p:nvSpPr>
              <p:spPr>
                <a:xfrm>
                  <a:off x="6429252" y="4667942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2" y="747"/>
                      </a:moveTo>
                      <a:cubicBezTo>
                        <a:pt x="8572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8" y="16940"/>
                      </a:cubicBezTo>
                      <a:cubicBezTo>
                        <a:pt x="2857" y="21702"/>
                        <a:pt x="0" y="28370"/>
                        <a:pt x="0" y="34085"/>
                      </a:cubicBezTo>
                      <a:lnTo>
                        <a:pt x="25718" y="18845"/>
                      </a:lnTo>
                      <a:cubicBezTo>
                        <a:pt x="24765" y="13130"/>
                        <a:pt x="21907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3" y="-1158"/>
                        <a:pt x="12382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2" name="Google Shape;1692;p22"/>
                <p:cNvSpPr/>
                <p:nvPr/>
              </p:nvSpPr>
              <p:spPr>
                <a:xfrm>
                  <a:off x="6404768" y="4637860"/>
                  <a:ext cx="99979" cy="128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60061" extrusionOk="0">
                      <a:moveTo>
                        <a:pt x="46673" y="16696"/>
                      </a:moveTo>
                      <a:cubicBezTo>
                        <a:pt x="46673" y="31936"/>
                        <a:pt x="36195" y="50033"/>
                        <a:pt x="23813" y="56700"/>
                      </a:cubicBezTo>
                      <a:cubicBezTo>
                        <a:pt x="10477" y="64321"/>
                        <a:pt x="0" y="58606"/>
                        <a:pt x="0" y="43365"/>
                      </a:cubicBezTo>
                      <a:cubicBezTo>
                        <a:pt x="0" y="28125"/>
                        <a:pt x="10477" y="10028"/>
                        <a:pt x="22860" y="3361"/>
                      </a:cubicBezTo>
                      <a:cubicBezTo>
                        <a:pt x="36195" y="-4259"/>
                        <a:pt x="46673" y="1455"/>
                        <a:pt x="46673" y="16696"/>
                      </a:cubicBezTo>
                      <a:close/>
                      <a:moveTo>
                        <a:pt x="37148" y="32888"/>
                      </a:moveTo>
                      <a:cubicBezTo>
                        <a:pt x="36195" y="27173"/>
                        <a:pt x="33338" y="24315"/>
                        <a:pt x="30480" y="23363"/>
                      </a:cubicBezTo>
                      <a:cubicBezTo>
                        <a:pt x="31432" y="21458"/>
                        <a:pt x="31432" y="20506"/>
                        <a:pt x="31432" y="18600"/>
                      </a:cubicBezTo>
                      <a:cubicBezTo>
                        <a:pt x="31432" y="13838"/>
                        <a:pt x="28575" y="11933"/>
                        <a:pt x="24765" y="14790"/>
                      </a:cubicBezTo>
                      <a:cubicBezTo>
                        <a:pt x="20955" y="16696"/>
                        <a:pt x="18098" y="22411"/>
                        <a:pt x="18098" y="27173"/>
                      </a:cubicBezTo>
                      <a:cubicBezTo>
                        <a:pt x="18098" y="29078"/>
                        <a:pt x="18098" y="30031"/>
                        <a:pt x="19050" y="30983"/>
                      </a:cubicBezTo>
                      <a:cubicBezTo>
                        <a:pt x="15240" y="35746"/>
                        <a:pt x="12382" y="42413"/>
                        <a:pt x="12382" y="48128"/>
                      </a:cubicBezTo>
                      <a:lnTo>
                        <a:pt x="37148" y="32888"/>
                      </a:lnTo>
                      <a:lnTo>
                        <a:pt x="37148" y="32888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3" name="Google Shape;1693;p22"/>
                <p:cNvSpPr/>
                <p:nvPr/>
              </p:nvSpPr>
              <p:spPr>
                <a:xfrm>
                  <a:off x="6710824" y="3758667"/>
                  <a:ext cx="55090" cy="7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680" extrusionOk="0">
                      <a:moveTo>
                        <a:pt x="12383" y="1343"/>
                      </a:moveTo>
                      <a:cubicBezTo>
                        <a:pt x="8573" y="3248"/>
                        <a:pt x="5715" y="8963"/>
                        <a:pt x="5715" y="13725"/>
                      </a:cubicBezTo>
                      <a:cubicBezTo>
                        <a:pt x="5715" y="15630"/>
                        <a:pt x="5715" y="16583"/>
                        <a:pt x="6667" y="17535"/>
                      </a:cubicBezTo>
                      <a:cubicBezTo>
                        <a:pt x="2858" y="22298"/>
                        <a:pt x="0" y="28965"/>
                        <a:pt x="0" y="34680"/>
                      </a:cubicBezTo>
                      <a:lnTo>
                        <a:pt x="25717" y="19440"/>
                      </a:lnTo>
                      <a:cubicBezTo>
                        <a:pt x="24765" y="13725"/>
                        <a:pt x="21908" y="10868"/>
                        <a:pt x="19050" y="9915"/>
                      </a:cubicBezTo>
                      <a:cubicBezTo>
                        <a:pt x="20002" y="8010"/>
                        <a:pt x="20002" y="7058"/>
                        <a:pt x="20002" y="5153"/>
                      </a:cubicBezTo>
                      <a:cubicBezTo>
                        <a:pt x="19050" y="390"/>
                        <a:pt x="16192" y="-1515"/>
                        <a:pt x="12383" y="1343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4" name="Google Shape;1694;p22"/>
                <p:cNvSpPr/>
                <p:nvPr/>
              </p:nvSpPr>
              <p:spPr>
                <a:xfrm>
                  <a:off x="6686339" y="3728189"/>
                  <a:ext cx="99979" cy="12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59888" extrusionOk="0">
                      <a:moveTo>
                        <a:pt x="46672" y="16523"/>
                      </a:moveTo>
                      <a:cubicBezTo>
                        <a:pt x="46672" y="31763"/>
                        <a:pt x="36195" y="49860"/>
                        <a:pt x="23813" y="56528"/>
                      </a:cubicBezTo>
                      <a:cubicBezTo>
                        <a:pt x="10477" y="64148"/>
                        <a:pt x="0" y="58433"/>
                        <a:pt x="0" y="43193"/>
                      </a:cubicBezTo>
                      <a:cubicBezTo>
                        <a:pt x="0" y="27953"/>
                        <a:pt x="10477" y="9855"/>
                        <a:pt x="22860" y="3188"/>
                      </a:cubicBezTo>
                      <a:cubicBezTo>
                        <a:pt x="36195" y="-4432"/>
                        <a:pt x="46672" y="2235"/>
                        <a:pt x="46672" y="16523"/>
                      </a:cubicBezTo>
                      <a:close/>
                      <a:moveTo>
                        <a:pt x="37147" y="33668"/>
                      </a:moveTo>
                      <a:cubicBezTo>
                        <a:pt x="36195" y="27953"/>
                        <a:pt x="33338" y="25095"/>
                        <a:pt x="30480" y="24143"/>
                      </a:cubicBezTo>
                      <a:cubicBezTo>
                        <a:pt x="31432" y="22238"/>
                        <a:pt x="31432" y="21285"/>
                        <a:pt x="31432" y="19380"/>
                      </a:cubicBezTo>
                      <a:cubicBezTo>
                        <a:pt x="31432" y="14618"/>
                        <a:pt x="28575" y="12713"/>
                        <a:pt x="24765" y="15570"/>
                      </a:cubicBezTo>
                      <a:cubicBezTo>
                        <a:pt x="20955" y="17475"/>
                        <a:pt x="18097" y="23190"/>
                        <a:pt x="18097" y="27953"/>
                      </a:cubicBezTo>
                      <a:cubicBezTo>
                        <a:pt x="18097" y="29858"/>
                        <a:pt x="18097" y="30810"/>
                        <a:pt x="19050" y="31763"/>
                      </a:cubicBezTo>
                      <a:cubicBezTo>
                        <a:pt x="15240" y="36525"/>
                        <a:pt x="12382" y="43193"/>
                        <a:pt x="12382" y="48908"/>
                      </a:cubicBezTo>
                      <a:lnTo>
                        <a:pt x="37147" y="33668"/>
                      </a:lnTo>
                      <a:lnTo>
                        <a:pt x="37147" y="33668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5" name="Google Shape;1695;p22"/>
                <p:cNvSpPr/>
                <p:nvPr/>
              </p:nvSpPr>
              <p:spPr>
                <a:xfrm>
                  <a:off x="6429252" y="4151693"/>
                  <a:ext cx="55090" cy="73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7" h="34084" extrusionOk="0">
                      <a:moveTo>
                        <a:pt x="12382" y="747"/>
                      </a:moveTo>
                      <a:cubicBezTo>
                        <a:pt x="8572" y="2652"/>
                        <a:pt x="5715" y="8367"/>
                        <a:pt x="5715" y="13130"/>
                      </a:cubicBezTo>
                      <a:cubicBezTo>
                        <a:pt x="5715" y="15035"/>
                        <a:pt x="5715" y="15987"/>
                        <a:pt x="6668" y="16940"/>
                      </a:cubicBezTo>
                      <a:cubicBezTo>
                        <a:pt x="2857" y="21702"/>
                        <a:pt x="0" y="28370"/>
                        <a:pt x="0" y="34085"/>
                      </a:cubicBezTo>
                      <a:lnTo>
                        <a:pt x="25718" y="18845"/>
                      </a:lnTo>
                      <a:cubicBezTo>
                        <a:pt x="24765" y="13130"/>
                        <a:pt x="21907" y="10272"/>
                        <a:pt x="19050" y="9320"/>
                      </a:cubicBezTo>
                      <a:cubicBezTo>
                        <a:pt x="20002" y="7415"/>
                        <a:pt x="20002" y="6462"/>
                        <a:pt x="20002" y="4557"/>
                      </a:cubicBezTo>
                      <a:cubicBezTo>
                        <a:pt x="19050" y="747"/>
                        <a:pt x="16193" y="-1158"/>
                        <a:pt x="12382" y="747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6" name="Google Shape;1696;p22"/>
                <p:cNvSpPr/>
                <p:nvPr/>
              </p:nvSpPr>
              <p:spPr>
                <a:xfrm>
                  <a:off x="6404765" y="4121979"/>
                  <a:ext cx="99979" cy="12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" h="59888" extrusionOk="0">
                      <a:moveTo>
                        <a:pt x="46673" y="16523"/>
                      </a:moveTo>
                      <a:cubicBezTo>
                        <a:pt x="46673" y="31763"/>
                        <a:pt x="36195" y="49860"/>
                        <a:pt x="23813" y="56528"/>
                      </a:cubicBezTo>
                      <a:cubicBezTo>
                        <a:pt x="10477" y="64148"/>
                        <a:pt x="0" y="58433"/>
                        <a:pt x="0" y="43193"/>
                      </a:cubicBezTo>
                      <a:cubicBezTo>
                        <a:pt x="0" y="27953"/>
                        <a:pt x="10477" y="9855"/>
                        <a:pt x="22860" y="3188"/>
                      </a:cubicBezTo>
                      <a:cubicBezTo>
                        <a:pt x="36195" y="-4432"/>
                        <a:pt x="46673" y="2235"/>
                        <a:pt x="46673" y="16523"/>
                      </a:cubicBezTo>
                      <a:close/>
                      <a:moveTo>
                        <a:pt x="37148" y="32715"/>
                      </a:moveTo>
                      <a:cubicBezTo>
                        <a:pt x="36195" y="27000"/>
                        <a:pt x="33338" y="24143"/>
                        <a:pt x="30480" y="23190"/>
                      </a:cubicBezTo>
                      <a:cubicBezTo>
                        <a:pt x="31432" y="21285"/>
                        <a:pt x="31432" y="20333"/>
                        <a:pt x="31432" y="18428"/>
                      </a:cubicBezTo>
                      <a:cubicBezTo>
                        <a:pt x="31432" y="13665"/>
                        <a:pt x="28575" y="11760"/>
                        <a:pt x="24765" y="14618"/>
                      </a:cubicBezTo>
                      <a:cubicBezTo>
                        <a:pt x="20955" y="16523"/>
                        <a:pt x="18098" y="22238"/>
                        <a:pt x="18098" y="27000"/>
                      </a:cubicBezTo>
                      <a:cubicBezTo>
                        <a:pt x="18098" y="28905"/>
                        <a:pt x="18098" y="29858"/>
                        <a:pt x="19050" y="30810"/>
                      </a:cubicBezTo>
                      <a:cubicBezTo>
                        <a:pt x="15240" y="35573"/>
                        <a:pt x="12382" y="42240"/>
                        <a:pt x="12382" y="47955"/>
                      </a:cubicBezTo>
                      <a:lnTo>
                        <a:pt x="37148" y="32715"/>
                      </a:lnTo>
                      <a:lnTo>
                        <a:pt x="37148" y="32715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697" name="Google Shape;1697;p22"/>
                <p:cNvSpPr/>
                <p:nvPr/>
              </p:nvSpPr>
              <p:spPr>
                <a:xfrm>
                  <a:off x="6529107" y="4926773"/>
                  <a:ext cx="93989" cy="120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5" h="56069" extrusionOk="0">
                      <a:moveTo>
                        <a:pt x="21968" y="2794"/>
                      </a:moveTo>
                      <a:cubicBezTo>
                        <a:pt x="34350" y="-3874"/>
                        <a:pt x="43875" y="1841"/>
                        <a:pt x="43875" y="15176"/>
                      </a:cubicBezTo>
                      <a:cubicBezTo>
                        <a:pt x="43875" y="29464"/>
                        <a:pt x="34350" y="46609"/>
                        <a:pt x="21968" y="53276"/>
                      </a:cubicBezTo>
                      <a:cubicBezTo>
                        <a:pt x="9585" y="59944"/>
                        <a:pt x="60" y="54229"/>
                        <a:pt x="60" y="40894"/>
                      </a:cubicBezTo>
                      <a:cubicBezTo>
                        <a:pt x="-892" y="26606"/>
                        <a:pt x="9585" y="9461"/>
                        <a:pt x="21968" y="2794"/>
                      </a:cubicBezTo>
                      <a:close/>
                    </a:path>
                  </a:pathLst>
                </a:custGeom>
                <a:solidFill>
                  <a:srgbClr val="95C4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698" name="Google Shape;1698;p22"/>
              <p:cNvGrpSpPr/>
              <p:nvPr/>
            </p:nvGrpSpPr>
            <p:grpSpPr>
              <a:xfrm>
                <a:off x="6706187" y="3913706"/>
                <a:ext cx="704264" cy="1515385"/>
                <a:chOff x="6706187" y="3913706"/>
                <a:chExt cx="704264" cy="1515385"/>
              </a:xfrm>
            </p:grpSpPr>
            <p:sp>
              <p:nvSpPr>
                <p:cNvPr id="1699" name="Google Shape;1699;p22"/>
                <p:cNvSpPr/>
                <p:nvPr/>
              </p:nvSpPr>
              <p:spPr>
                <a:xfrm>
                  <a:off x="7123002" y="3992115"/>
                  <a:ext cx="71415" cy="130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37" h="60960" extrusionOk="0">
                      <a:moveTo>
                        <a:pt x="0" y="19050"/>
                      </a:moveTo>
                      <a:lnTo>
                        <a:pt x="0" y="60960"/>
                      </a:lnTo>
                      <a:lnTo>
                        <a:pt x="33338" y="40957"/>
                      </a:lnTo>
                      <a:lnTo>
                        <a:pt x="33338" y="0"/>
                      </a:lnTo>
                      <a:close/>
                    </a:path>
                  </a:pathLst>
                </a:custGeom>
                <a:solidFill>
                  <a:srgbClr val="E8981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0" name="Google Shape;1700;p22"/>
                <p:cNvSpPr/>
                <p:nvPr/>
              </p:nvSpPr>
              <p:spPr>
                <a:xfrm>
                  <a:off x="6778421" y="5062834"/>
                  <a:ext cx="632030" cy="366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38" h="170973" extrusionOk="0">
                      <a:moveTo>
                        <a:pt x="251342" y="25003"/>
                      </a:moveTo>
                      <a:cubicBezTo>
                        <a:pt x="309444" y="58341"/>
                        <a:pt x="309444" y="112633"/>
                        <a:pt x="252294" y="145971"/>
                      </a:cubicBezTo>
                      <a:cubicBezTo>
                        <a:pt x="195144" y="179308"/>
                        <a:pt x="100847" y="179308"/>
                        <a:pt x="43697" y="145971"/>
                      </a:cubicBezTo>
                      <a:cubicBezTo>
                        <a:pt x="-14406" y="112633"/>
                        <a:pt x="-14406" y="58341"/>
                        <a:pt x="42744" y="25003"/>
                      </a:cubicBezTo>
                      <a:cubicBezTo>
                        <a:pt x="99894" y="-8334"/>
                        <a:pt x="193239" y="-8334"/>
                        <a:pt x="251342" y="25003"/>
                      </a:cubicBez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1" name="Google Shape;1701;p22"/>
                <p:cNvSpPr/>
                <p:nvPr/>
              </p:nvSpPr>
              <p:spPr>
                <a:xfrm>
                  <a:off x="7091015" y="5122442"/>
                  <a:ext cx="119849" cy="124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47" h="58174" extrusionOk="0">
                      <a:moveTo>
                        <a:pt x="11124" y="36"/>
                      </a:moveTo>
                      <a:cubicBezTo>
                        <a:pt x="11124" y="36"/>
                        <a:pt x="-3164" y="1941"/>
                        <a:pt x="646" y="10513"/>
                      </a:cubicBezTo>
                      <a:cubicBezTo>
                        <a:pt x="4456" y="18133"/>
                        <a:pt x="19696" y="30516"/>
                        <a:pt x="22553" y="36231"/>
                      </a:cubicBezTo>
                      <a:cubicBezTo>
                        <a:pt x="24458" y="40993"/>
                        <a:pt x="37793" y="59091"/>
                        <a:pt x="41603" y="58138"/>
                      </a:cubicBezTo>
                      <a:cubicBezTo>
                        <a:pt x="45414" y="56233"/>
                        <a:pt x="56843" y="59091"/>
                        <a:pt x="55891" y="38136"/>
                      </a:cubicBezTo>
                      <a:cubicBezTo>
                        <a:pt x="53986" y="17181"/>
                        <a:pt x="30174" y="-917"/>
                        <a:pt x="11124" y="36"/>
                      </a:cubicBez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2" name="Google Shape;1702;p22"/>
                <p:cNvSpPr/>
                <p:nvPr/>
              </p:nvSpPr>
              <p:spPr>
                <a:xfrm>
                  <a:off x="6845239" y="5273510"/>
                  <a:ext cx="215201" cy="79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8" h="36920" extrusionOk="0">
                      <a:moveTo>
                        <a:pt x="99183" y="5715"/>
                      </a:moveTo>
                      <a:cubicBezTo>
                        <a:pt x="99183" y="5715"/>
                        <a:pt x="105850" y="25717"/>
                        <a:pt x="88705" y="30480"/>
                      </a:cubicBezTo>
                      <a:cubicBezTo>
                        <a:pt x="71560" y="35242"/>
                        <a:pt x="77275" y="24765"/>
                        <a:pt x="40128" y="34290"/>
                      </a:cubicBezTo>
                      <a:cubicBezTo>
                        <a:pt x="2980" y="43815"/>
                        <a:pt x="-830" y="24765"/>
                        <a:pt x="123" y="20002"/>
                      </a:cubicBezTo>
                      <a:cubicBezTo>
                        <a:pt x="1075" y="16192"/>
                        <a:pt x="25840" y="8572"/>
                        <a:pt x="33460" y="5715"/>
                      </a:cubicBezTo>
                      <a:cubicBezTo>
                        <a:pt x="41080" y="3810"/>
                        <a:pt x="56320" y="0"/>
                        <a:pt x="56320" y="0"/>
                      </a:cubicBezTo>
                      <a:lnTo>
                        <a:pt x="100135" y="0"/>
                      </a:lnTo>
                      <a:lnTo>
                        <a:pt x="99183" y="5715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3" name="Google Shape;1703;p22"/>
                <p:cNvSpPr/>
                <p:nvPr/>
              </p:nvSpPr>
              <p:spPr>
                <a:xfrm>
                  <a:off x="7071453" y="4538951"/>
                  <a:ext cx="154160" cy="66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63" h="310514" extrusionOk="0">
                      <a:moveTo>
                        <a:pt x="63117" y="0"/>
                      </a:moveTo>
                      <a:cubicBezTo>
                        <a:pt x="63117" y="0"/>
                        <a:pt x="63117" y="120015"/>
                        <a:pt x="63117" y="133350"/>
                      </a:cubicBezTo>
                      <a:cubicBezTo>
                        <a:pt x="63117" y="146685"/>
                        <a:pt x="78357" y="253365"/>
                        <a:pt x="68832" y="299085"/>
                      </a:cubicBezTo>
                      <a:cubicBezTo>
                        <a:pt x="68832" y="299085"/>
                        <a:pt x="43114" y="324803"/>
                        <a:pt x="19302" y="299085"/>
                      </a:cubicBezTo>
                      <a:cubicBezTo>
                        <a:pt x="19302" y="299085"/>
                        <a:pt x="11682" y="165735"/>
                        <a:pt x="5014" y="136208"/>
                      </a:cubicBezTo>
                      <a:cubicBezTo>
                        <a:pt x="-1653" y="105728"/>
                        <a:pt x="252" y="14288"/>
                        <a:pt x="252" y="14288"/>
                      </a:cubicBezTo>
                      <a:lnTo>
                        <a:pt x="63117" y="0"/>
                      </a:lnTo>
                      <a:close/>
                    </a:path>
                  </a:pathLst>
                </a:custGeom>
                <a:solidFill>
                  <a:srgbClr val="24323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4" name="Google Shape;1704;p22"/>
                <p:cNvSpPr/>
                <p:nvPr/>
              </p:nvSpPr>
              <p:spPr>
                <a:xfrm>
                  <a:off x="6948805" y="4539542"/>
                  <a:ext cx="159916" cy="7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50" h="348830" extrusionOk="0">
                      <a:moveTo>
                        <a:pt x="74651" y="16870"/>
                      </a:moveTo>
                      <a:cubicBezTo>
                        <a:pt x="74651" y="16870"/>
                        <a:pt x="68936" y="94023"/>
                        <a:pt x="62268" y="171175"/>
                      </a:cubicBezTo>
                      <a:cubicBezTo>
                        <a:pt x="62268" y="171175"/>
                        <a:pt x="58458" y="323575"/>
                        <a:pt x="54648" y="345483"/>
                      </a:cubicBezTo>
                      <a:cubicBezTo>
                        <a:pt x="54648" y="345483"/>
                        <a:pt x="5118" y="357865"/>
                        <a:pt x="356" y="335005"/>
                      </a:cubicBezTo>
                      <a:cubicBezTo>
                        <a:pt x="356" y="335005"/>
                        <a:pt x="1308" y="200703"/>
                        <a:pt x="356" y="173080"/>
                      </a:cubicBezTo>
                      <a:cubicBezTo>
                        <a:pt x="356" y="144505"/>
                        <a:pt x="-2502" y="66400"/>
                        <a:pt x="7976" y="21633"/>
                      </a:cubicBezTo>
                      <a:cubicBezTo>
                        <a:pt x="19406" y="-24087"/>
                        <a:pt x="74651" y="16870"/>
                        <a:pt x="74651" y="16870"/>
                      </a:cubicBezTo>
                      <a:close/>
                    </a:path>
                  </a:pathLst>
                </a:custGeom>
                <a:solidFill>
                  <a:srgbClr val="2B3C4B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5" name="Google Shape;1705;p22"/>
                <p:cNvSpPr/>
                <p:nvPr/>
              </p:nvSpPr>
              <p:spPr>
                <a:xfrm>
                  <a:off x="7001665" y="4622609"/>
                  <a:ext cx="105014" cy="66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22" h="309562" extrusionOk="0">
                      <a:moveTo>
                        <a:pt x="30925" y="306705"/>
                      </a:moveTo>
                      <a:cubicBezTo>
                        <a:pt x="34735" y="284798"/>
                        <a:pt x="38545" y="132398"/>
                        <a:pt x="38545" y="132398"/>
                      </a:cubicBezTo>
                      <a:cubicBezTo>
                        <a:pt x="42355" y="80963"/>
                        <a:pt x="47117" y="28575"/>
                        <a:pt x="49022" y="0"/>
                      </a:cubicBezTo>
                      <a:lnTo>
                        <a:pt x="18542" y="7620"/>
                      </a:lnTo>
                      <a:cubicBezTo>
                        <a:pt x="18542" y="7620"/>
                        <a:pt x="-3365" y="64770"/>
                        <a:pt x="445" y="151448"/>
                      </a:cubicBezTo>
                      <a:cubicBezTo>
                        <a:pt x="3302" y="218123"/>
                        <a:pt x="4255" y="283845"/>
                        <a:pt x="4255" y="309563"/>
                      </a:cubicBezTo>
                      <a:cubicBezTo>
                        <a:pt x="16637" y="309563"/>
                        <a:pt x="30925" y="306705"/>
                        <a:pt x="30925" y="306705"/>
                      </a:cubicBezTo>
                      <a:close/>
                    </a:path>
                  </a:pathLst>
                </a:custGeom>
                <a:solidFill>
                  <a:srgbClr val="31465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6" name="Google Shape;1706;p22"/>
                <p:cNvSpPr/>
                <p:nvPr/>
              </p:nvSpPr>
              <p:spPr>
                <a:xfrm>
                  <a:off x="7143406" y="4543034"/>
                  <a:ext cx="84245" cy="663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6" h="309562" extrusionOk="0">
                      <a:moveTo>
                        <a:pt x="36195" y="298133"/>
                      </a:moveTo>
                      <a:cubicBezTo>
                        <a:pt x="45720" y="251460"/>
                        <a:pt x="30480" y="145733"/>
                        <a:pt x="30480" y="132398"/>
                      </a:cubicBezTo>
                      <a:cubicBezTo>
                        <a:pt x="30480" y="120015"/>
                        <a:pt x="30480" y="10477"/>
                        <a:pt x="30480" y="0"/>
                      </a:cubicBezTo>
                      <a:lnTo>
                        <a:pt x="3810" y="20002"/>
                      </a:lnTo>
                      <a:cubicBezTo>
                        <a:pt x="3810" y="20002"/>
                        <a:pt x="-4763" y="105727"/>
                        <a:pt x="3810" y="154305"/>
                      </a:cubicBezTo>
                      <a:cubicBezTo>
                        <a:pt x="11430" y="199073"/>
                        <a:pt x="6668" y="284798"/>
                        <a:pt x="10478" y="309563"/>
                      </a:cubicBezTo>
                      <a:cubicBezTo>
                        <a:pt x="24765" y="309563"/>
                        <a:pt x="36195" y="298133"/>
                        <a:pt x="36195" y="298133"/>
                      </a:cubicBezTo>
                      <a:close/>
                    </a:path>
                  </a:pathLst>
                </a:custGeom>
                <a:solidFill>
                  <a:srgbClr val="2A394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7" name="Google Shape;1707;p22"/>
                <p:cNvSpPr/>
                <p:nvPr/>
              </p:nvSpPr>
              <p:spPr>
                <a:xfrm>
                  <a:off x="6904111" y="4118623"/>
                  <a:ext cx="365886" cy="26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00" h="123527" extrusionOk="0">
                      <a:moveTo>
                        <a:pt x="154569" y="0"/>
                      </a:moveTo>
                      <a:cubicBezTo>
                        <a:pt x="139329" y="0"/>
                        <a:pt x="129804" y="47625"/>
                        <a:pt x="114564" y="85725"/>
                      </a:cubicBezTo>
                      <a:lnTo>
                        <a:pt x="45032" y="55245"/>
                      </a:lnTo>
                      <a:cubicBezTo>
                        <a:pt x="42175" y="51435"/>
                        <a:pt x="35507" y="43815"/>
                        <a:pt x="33602" y="39052"/>
                      </a:cubicBezTo>
                      <a:cubicBezTo>
                        <a:pt x="30744" y="32385"/>
                        <a:pt x="26935" y="31432"/>
                        <a:pt x="25982" y="32385"/>
                      </a:cubicBezTo>
                      <a:cubicBezTo>
                        <a:pt x="24077" y="32385"/>
                        <a:pt x="25982" y="37147"/>
                        <a:pt x="26935" y="40005"/>
                      </a:cubicBezTo>
                      <a:cubicBezTo>
                        <a:pt x="26935" y="42863"/>
                        <a:pt x="31697" y="48577"/>
                        <a:pt x="27887" y="47625"/>
                      </a:cubicBezTo>
                      <a:cubicBezTo>
                        <a:pt x="24077" y="46672"/>
                        <a:pt x="6932" y="37147"/>
                        <a:pt x="2169" y="40005"/>
                      </a:cubicBezTo>
                      <a:cubicBezTo>
                        <a:pt x="264" y="41910"/>
                        <a:pt x="-3546" y="40005"/>
                        <a:pt x="7885" y="53340"/>
                      </a:cubicBezTo>
                      <a:cubicBezTo>
                        <a:pt x="15504" y="61913"/>
                        <a:pt x="28839" y="67627"/>
                        <a:pt x="36460" y="70485"/>
                      </a:cubicBezTo>
                      <a:cubicBezTo>
                        <a:pt x="69797" y="102870"/>
                        <a:pt x="118375" y="122872"/>
                        <a:pt x="118375" y="122872"/>
                      </a:cubicBezTo>
                      <a:lnTo>
                        <a:pt x="118375" y="122872"/>
                      </a:lnTo>
                      <a:cubicBezTo>
                        <a:pt x="124089" y="124777"/>
                        <a:pt x="129804" y="121920"/>
                        <a:pt x="129804" y="121920"/>
                      </a:cubicBezTo>
                      <a:cubicBezTo>
                        <a:pt x="153617" y="102870"/>
                        <a:pt x="166000" y="64770"/>
                        <a:pt x="170762" y="28575"/>
                      </a:cubicBezTo>
                      <a:cubicBezTo>
                        <a:pt x="171714" y="1905"/>
                        <a:pt x="154569" y="0"/>
                        <a:pt x="154569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8" name="Google Shape;1708;p22"/>
                <p:cNvSpPr/>
                <p:nvPr/>
              </p:nvSpPr>
              <p:spPr>
                <a:xfrm>
                  <a:off x="7164584" y="4111130"/>
                  <a:ext cx="105331" cy="1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9" h="78896" extrusionOk="0">
                      <a:moveTo>
                        <a:pt x="27262" y="640"/>
                      </a:moveTo>
                      <a:cubicBezTo>
                        <a:pt x="34882" y="-1265"/>
                        <a:pt x="49170" y="-312"/>
                        <a:pt x="49170" y="23500"/>
                      </a:cubicBezTo>
                      <a:cubicBezTo>
                        <a:pt x="49170" y="47313"/>
                        <a:pt x="48217" y="54933"/>
                        <a:pt x="40597" y="73983"/>
                      </a:cubicBezTo>
                      <a:cubicBezTo>
                        <a:pt x="36787" y="83508"/>
                        <a:pt x="8212" y="78745"/>
                        <a:pt x="592" y="63505"/>
                      </a:cubicBezTo>
                      <a:cubicBezTo>
                        <a:pt x="-3218" y="55885"/>
                        <a:pt x="12022" y="5403"/>
                        <a:pt x="27262" y="64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09" name="Google Shape;1709;p22"/>
                <p:cNvSpPr/>
                <p:nvPr/>
              </p:nvSpPr>
              <p:spPr>
                <a:xfrm>
                  <a:off x="6961218" y="4103975"/>
                  <a:ext cx="302436" cy="53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80" h="251813" extrusionOk="0">
                      <a:moveTo>
                        <a:pt x="127911" y="170"/>
                      </a:moveTo>
                      <a:cubicBezTo>
                        <a:pt x="127911" y="170"/>
                        <a:pt x="150771" y="11600"/>
                        <a:pt x="136483" y="50653"/>
                      </a:cubicBezTo>
                      <a:cubicBezTo>
                        <a:pt x="123148" y="88753"/>
                        <a:pt x="113623" y="113518"/>
                        <a:pt x="113623" y="128758"/>
                      </a:cubicBezTo>
                      <a:cubicBezTo>
                        <a:pt x="114576" y="143045"/>
                        <a:pt x="118386" y="191623"/>
                        <a:pt x="121243" y="202100"/>
                      </a:cubicBezTo>
                      <a:cubicBezTo>
                        <a:pt x="121243" y="202100"/>
                        <a:pt x="124101" y="234485"/>
                        <a:pt x="50758" y="251630"/>
                      </a:cubicBezTo>
                      <a:cubicBezTo>
                        <a:pt x="50758" y="251630"/>
                        <a:pt x="-9249" y="256393"/>
                        <a:pt x="1228" y="217340"/>
                      </a:cubicBezTo>
                      <a:cubicBezTo>
                        <a:pt x="11706" y="178288"/>
                        <a:pt x="16468" y="114470"/>
                        <a:pt x="15516" y="99230"/>
                      </a:cubicBezTo>
                      <a:cubicBezTo>
                        <a:pt x="14563" y="83990"/>
                        <a:pt x="5991" y="53510"/>
                        <a:pt x="44091" y="33508"/>
                      </a:cubicBezTo>
                      <a:cubicBezTo>
                        <a:pt x="83143" y="12553"/>
                        <a:pt x="103146" y="-1735"/>
                        <a:pt x="127911" y="17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0" name="Google Shape;1710;p22"/>
                <p:cNvSpPr/>
                <p:nvPr/>
              </p:nvSpPr>
              <p:spPr>
                <a:xfrm>
                  <a:off x="6963025" y="4187997"/>
                  <a:ext cx="130150" cy="45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56" h="211455" extrusionOk="0">
                      <a:moveTo>
                        <a:pt x="15625" y="59055"/>
                      </a:moveTo>
                      <a:cubicBezTo>
                        <a:pt x="16578" y="74295"/>
                        <a:pt x="11815" y="138113"/>
                        <a:pt x="1338" y="177165"/>
                      </a:cubicBezTo>
                      <a:cubicBezTo>
                        <a:pt x="-6282" y="204788"/>
                        <a:pt x="20388" y="210503"/>
                        <a:pt x="37533" y="211455"/>
                      </a:cubicBezTo>
                      <a:cubicBezTo>
                        <a:pt x="43248" y="194310"/>
                        <a:pt x="34675" y="161925"/>
                        <a:pt x="48010" y="123825"/>
                      </a:cubicBezTo>
                      <a:cubicBezTo>
                        <a:pt x="64203" y="76200"/>
                        <a:pt x="63250" y="44768"/>
                        <a:pt x="54678" y="20003"/>
                      </a:cubicBezTo>
                      <a:cubicBezTo>
                        <a:pt x="49915" y="3810"/>
                        <a:pt x="39438" y="2858"/>
                        <a:pt x="32770" y="0"/>
                      </a:cubicBezTo>
                      <a:cubicBezTo>
                        <a:pt x="8005" y="20003"/>
                        <a:pt x="14673" y="45720"/>
                        <a:pt x="15625" y="59055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1" name="Google Shape;1711;p22"/>
                <p:cNvSpPr/>
                <p:nvPr/>
              </p:nvSpPr>
              <p:spPr>
                <a:xfrm>
                  <a:off x="7088228" y="4102298"/>
                  <a:ext cx="176183" cy="52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4" h="244792" extrusionOk="0">
                      <a:moveTo>
                        <a:pt x="61953" y="201930"/>
                      </a:moveTo>
                      <a:cubicBezTo>
                        <a:pt x="59096" y="192405"/>
                        <a:pt x="54333" y="143827"/>
                        <a:pt x="54333" y="128588"/>
                      </a:cubicBezTo>
                      <a:cubicBezTo>
                        <a:pt x="54333" y="114300"/>
                        <a:pt x="63858" y="89535"/>
                        <a:pt x="77193" y="50482"/>
                      </a:cubicBezTo>
                      <a:cubicBezTo>
                        <a:pt x="89576" y="14288"/>
                        <a:pt x="76241" y="3810"/>
                        <a:pt x="68621" y="0"/>
                      </a:cubicBezTo>
                      <a:cubicBezTo>
                        <a:pt x="63858" y="19050"/>
                        <a:pt x="-1864" y="25717"/>
                        <a:pt x="41" y="38100"/>
                      </a:cubicBezTo>
                      <a:cubicBezTo>
                        <a:pt x="1946" y="52388"/>
                        <a:pt x="19091" y="65722"/>
                        <a:pt x="19091" y="91440"/>
                      </a:cubicBezTo>
                      <a:cubicBezTo>
                        <a:pt x="20043" y="117157"/>
                        <a:pt x="15281" y="154305"/>
                        <a:pt x="10518" y="172402"/>
                      </a:cubicBezTo>
                      <a:cubicBezTo>
                        <a:pt x="6708" y="188595"/>
                        <a:pt x="7661" y="227647"/>
                        <a:pt x="10518" y="244792"/>
                      </a:cubicBezTo>
                      <a:cubicBezTo>
                        <a:pt x="64811" y="228600"/>
                        <a:pt x="61953" y="201930"/>
                        <a:pt x="61953" y="201930"/>
                      </a:cubicBezTo>
                      <a:close/>
                    </a:path>
                  </a:pathLst>
                </a:custGeom>
                <a:solidFill>
                  <a:srgbClr val="F3FC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2" name="Google Shape;1712;p22"/>
                <p:cNvSpPr/>
                <p:nvPr/>
              </p:nvSpPr>
              <p:spPr>
                <a:xfrm>
                  <a:off x="7089317" y="4057348"/>
                  <a:ext cx="97959" cy="107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8" h="50266" extrusionOk="0">
                      <a:moveTo>
                        <a:pt x="41443" y="1933"/>
                      </a:moveTo>
                      <a:cubicBezTo>
                        <a:pt x="41443" y="1933"/>
                        <a:pt x="38585" y="21936"/>
                        <a:pt x="45253" y="35271"/>
                      </a:cubicBezTo>
                      <a:cubicBezTo>
                        <a:pt x="50968" y="46701"/>
                        <a:pt x="3343" y="56226"/>
                        <a:pt x="2390" y="45748"/>
                      </a:cubicBezTo>
                      <a:cubicBezTo>
                        <a:pt x="2390" y="44796"/>
                        <a:pt x="11915" y="27651"/>
                        <a:pt x="485" y="6696"/>
                      </a:cubicBezTo>
                      <a:cubicBezTo>
                        <a:pt x="-5230" y="-4734"/>
                        <a:pt x="41443" y="1933"/>
                        <a:pt x="41443" y="1933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3" name="Google Shape;1713;p22"/>
                <p:cNvSpPr/>
                <p:nvPr/>
              </p:nvSpPr>
              <p:spPr>
                <a:xfrm>
                  <a:off x="7102600" y="4071693"/>
                  <a:ext cx="84564" cy="85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5" h="40004" extrusionOk="0">
                      <a:moveTo>
                        <a:pt x="39053" y="29527"/>
                      </a:moveTo>
                      <a:cubicBezTo>
                        <a:pt x="34290" y="20002"/>
                        <a:pt x="34290" y="6667"/>
                        <a:pt x="35243" y="0"/>
                      </a:cubicBezTo>
                      <a:lnTo>
                        <a:pt x="0" y="16192"/>
                      </a:lnTo>
                      <a:cubicBezTo>
                        <a:pt x="0" y="16192"/>
                        <a:pt x="0" y="16192"/>
                        <a:pt x="0" y="16192"/>
                      </a:cubicBezTo>
                      <a:cubicBezTo>
                        <a:pt x="953" y="16192"/>
                        <a:pt x="24765" y="22860"/>
                        <a:pt x="29528" y="40005"/>
                      </a:cubicBezTo>
                      <a:cubicBezTo>
                        <a:pt x="36195" y="37147"/>
                        <a:pt x="40958" y="33338"/>
                        <a:pt x="39053" y="29527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4" name="Google Shape;1714;p22"/>
                <p:cNvSpPr/>
                <p:nvPr/>
              </p:nvSpPr>
              <p:spPr>
                <a:xfrm>
                  <a:off x="7057120" y="3930612"/>
                  <a:ext cx="140990" cy="18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16" h="85221" extrusionOk="0">
                      <a:moveTo>
                        <a:pt x="6942" y="6803"/>
                      </a:moveTo>
                      <a:cubicBezTo>
                        <a:pt x="6942" y="6803"/>
                        <a:pt x="-678" y="24901"/>
                        <a:pt x="275" y="41093"/>
                      </a:cubicBezTo>
                      <a:cubicBezTo>
                        <a:pt x="1227" y="58238"/>
                        <a:pt x="-678" y="61096"/>
                        <a:pt x="275" y="68716"/>
                      </a:cubicBezTo>
                      <a:cubicBezTo>
                        <a:pt x="275" y="71573"/>
                        <a:pt x="1227" y="77288"/>
                        <a:pt x="4085" y="80146"/>
                      </a:cubicBezTo>
                      <a:cubicBezTo>
                        <a:pt x="8847" y="84908"/>
                        <a:pt x="20277" y="87766"/>
                        <a:pt x="34565" y="82051"/>
                      </a:cubicBezTo>
                      <a:cubicBezTo>
                        <a:pt x="52662" y="76336"/>
                        <a:pt x="71712" y="51571"/>
                        <a:pt x="64092" y="29663"/>
                      </a:cubicBezTo>
                      <a:cubicBezTo>
                        <a:pt x="57425" y="7756"/>
                        <a:pt x="34565" y="-10342"/>
                        <a:pt x="6942" y="6803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5" name="Google Shape;1715;p22"/>
                <p:cNvSpPr/>
                <p:nvPr/>
              </p:nvSpPr>
              <p:spPr>
                <a:xfrm>
                  <a:off x="7063832" y="3930904"/>
                  <a:ext cx="128547" cy="181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7" h="84772" extrusionOk="0">
                      <a:moveTo>
                        <a:pt x="60007" y="53340"/>
                      </a:moveTo>
                      <a:cubicBezTo>
                        <a:pt x="53340" y="33338"/>
                        <a:pt x="36195" y="9525"/>
                        <a:pt x="36195" y="8572"/>
                      </a:cubicBezTo>
                      <a:cubicBezTo>
                        <a:pt x="36195" y="7620"/>
                        <a:pt x="30480" y="3810"/>
                        <a:pt x="23813" y="0"/>
                      </a:cubicBezTo>
                      <a:cubicBezTo>
                        <a:pt x="17145" y="0"/>
                        <a:pt x="10477" y="1905"/>
                        <a:pt x="3810" y="6668"/>
                      </a:cubicBezTo>
                      <a:cubicBezTo>
                        <a:pt x="3810" y="6668"/>
                        <a:pt x="1905" y="11430"/>
                        <a:pt x="0" y="18097"/>
                      </a:cubicBezTo>
                      <a:cubicBezTo>
                        <a:pt x="3810" y="22860"/>
                        <a:pt x="12382" y="28575"/>
                        <a:pt x="14288" y="32385"/>
                      </a:cubicBezTo>
                      <a:cubicBezTo>
                        <a:pt x="17145" y="41910"/>
                        <a:pt x="15240" y="56198"/>
                        <a:pt x="12382" y="62865"/>
                      </a:cubicBezTo>
                      <a:cubicBezTo>
                        <a:pt x="9525" y="69532"/>
                        <a:pt x="20955" y="79057"/>
                        <a:pt x="18097" y="83820"/>
                      </a:cubicBezTo>
                      <a:cubicBezTo>
                        <a:pt x="18097" y="83820"/>
                        <a:pt x="18097" y="84773"/>
                        <a:pt x="18097" y="84773"/>
                      </a:cubicBezTo>
                      <a:cubicBezTo>
                        <a:pt x="21907" y="84773"/>
                        <a:pt x="26670" y="83820"/>
                        <a:pt x="31432" y="81915"/>
                      </a:cubicBezTo>
                      <a:cubicBezTo>
                        <a:pt x="42863" y="78105"/>
                        <a:pt x="54292" y="66675"/>
                        <a:pt x="60007" y="53340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6" name="Google Shape;1716;p22"/>
                <p:cNvSpPr/>
                <p:nvPr/>
              </p:nvSpPr>
              <p:spPr>
                <a:xfrm>
                  <a:off x="7069271" y="3917025"/>
                  <a:ext cx="153080" cy="19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59" h="91257" extrusionOk="0">
                      <a:moveTo>
                        <a:pt x="317" y="9335"/>
                      </a:moveTo>
                      <a:cubicBezTo>
                        <a:pt x="317" y="9335"/>
                        <a:pt x="-2540" y="22670"/>
                        <a:pt x="8890" y="29337"/>
                      </a:cubicBezTo>
                      <a:cubicBezTo>
                        <a:pt x="17463" y="35052"/>
                        <a:pt x="16510" y="49340"/>
                        <a:pt x="16510" y="52197"/>
                      </a:cubicBezTo>
                      <a:cubicBezTo>
                        <a:pt x="15557" y="55055"/>
                        <a:pt x="12700" y="67437"/>
                        <a:pt x="14605" y="69342"/>
                      </a:cubicBezTo>
                      <a:cubicBezTo>
                        <a:pt x="16510" y="72200"/>
                        <a:pt x="24130" y="62675"/>
                        <a:pt x="27940" y="63627"/>
                      </a:cubicBezTo>
                      <a:cubicBezTo>
                        <a:pt x="36513" y="65532"/>
                        <a:pt x="32703" y="74105"/>
                        <a:pt x="25082" y="81725"/>
                      </a:cubicBezTo>
                      <a:cubicBezTo>
                        <a:pt x="16510" y="90297"/>
                        <a:pt x="38417" y="95060"/>
                        <a:pt x="48895" y="87440"/>
                      </a:cubicBezTo>
                      <a:cubicBezTo>
                        <a:pt x="54610" y="83630"/>
                        <a:pt x="56515" y="80772"/>
                        <a:pt x="64135" y="66485"/>
                      </a:cubicBezTo>
                      <a:cubicBezTo>
                        <a:pt x="74613" y="45530"/>
                        <a:pt x="76517" y="20765"/>
                        <a:pt x="51753" y="6477"/>
                      </a:cubicBezTo>
                      <a:cubicBezTo>
                        <a:pt x="26035" y="-6858"/>
                        <a:pt x="9842" y="3620"/>
                        <a:pt x="317" y="9335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7" name="Google Shape;1717;p22"/>
                <p:cNvSpPr/>
                <p:nvPr/>
              </p:nvSpPr>
              <p:spPr>
                <a:xfrm>
                  <a:off x="7069046" y="3913706"/>
                  <a:ext cx="155669" cy="19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68" h="92695" extrusionOk="0">
                      <a:moveTo>
                        <a:pt x="48048" y="88990"/>
                      </a:moveTo>
                      <a:cubicBezTo>
                        <a:pt x="53763" y="85180"/>
                        <a:pt x="57573" y="83275"/>
                        <a:pt x="65193" y="68988"/>
                      </a:cubicBezTo>
                      <a:cubicBezTo>
                        <a:pt x="75671" y="48033"/>
                        <a:pt x="78528" y="12790"/>
                        <a:pt x="50906" y="3265"/>
                      </a:cubicBezTo>
                      <a:cubicBezTo>
                        <a:pt x="24236" y="-5307"/>
                        <a:pt x="6138" y="5170"/>
                        <a:pt x="423" y="9933"/>
                      </a:cubicBezTo>
                      <a:cubicBezTo>
                        <a:pt x="423" y="9933"/>
                        <a:pt x="-529" y="11838"/>
                        <a:pt x="423" y="15648"/>
                      </a:cubicBezTo>
                      <a:cubicBezTo>
                        <a:pt x="8043" y="17553"/>
                        <a:pt x="26141" y="18505"/>
                        <a:pt x="30903" y="28030"/>
                      </a:cubicBezTo>
                      <a:cubicBezTo>
                        <a:pt x="37571" y="39460"/>
                        <a:pt x="45191" y="35650"/>
                        <a:pt x="44238" y="49938"/>
                      </a:cubicBezTo>
                      <a:cubicBezTo>
                        <a:pt x="43286" y="63273"/>
                        <a:pt x="46143" y="81370"/>
                        <a:pt x="23283" y="88990"/>
                      </a:cubicBezTo>
                      <a:cubicBezTo>
                        <a:pt x="31856" y="95658"/>
                        <a:pt x="44238" y="91848"/>
                        <a:pt x="48048" y="88990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8" name="Google Shape;1718;p22"/>
                <p:cNvSpPr/>
                <p:nvPr/>
              </p:nvSpPr>
              <p:spPr>
                <a:xfrm>
                  <a:off x="7065870" y="4112502"/>
                  <a:ext cx="136116" cy="6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40" h="30520" extrusionOk="0">
                      <a:moveTo>
                        <a:pt x="16192" y="13335"/>
                      </a:moveTo>
                      <a:lnTo>
                        <a:pt x="0" y="25717"/>
                      </a:lnTo>
                      <a:cubicBezTo>
                        <a:pt x="0" y="25717"/>
                        <a:pt x="47625" y="40957"/>
                        <a:pt x="62865" y="17145"/>
                      </a:cubicBezTo>
                      <a:cubicBezTo>
                        <a:pt x="64770" y="14288"/>
                        <a:pt x="62865" y="2857"/>
                        <a:pt x="54292" y="0"/>
                      </a:cubicBezTo>
                      <a:cubicBezTo>
                        <a:pt x="54292" y="952"/>
                        <a:pt x="52388" y="20002"/>
                        <a:pt x="16192" y="13335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19" name="Google Shape;1719;p22"/>
                <p:cNvSpPr/>
                <p:nvPr/>
              </p:nvSpPr>
              <p:spPr>
                <a:xfrm>
                  <a:off x="6706187" y="4194118"/>
                  <a:ext cx="366120" cy="26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09" h="123527" extrusionOk="0">
                      <a:moveTo>
                        <a:pt x="155522" y="0"/>
                      </a:moveTo>
                      <a:cubicBezTo>
                        <a:pt x="140282" y="0"/>
                        <a:pt x="130757" y="47625"/>
                        <a:pt x="115517" y="85725"/>
                      </a:cubicBezTo>
                      <a:lnTo>
                        <a:pt x="45032" y="55245"/>
                      </a:lnTo>
                      <a:cubicBezTo>
                        <a:pt x="42174" y="51435"/>
                        <a:pt x="35507" y="43815"/>
                        <a:pt x="33602" y="39052"/>
                      </a:cubicBezTo>
                      <a:cubicBezTo>
                        <a:pt x="30744" y="32385"/>
                        <a:pt x="26934" y="31432"/>
                        <a:pt x="25982" y="32385"/>
                      </a:cubicBezTo>
                      <a:cubicBezTo>
                        <a:pt x="24077" y="32385"/>
                        <a:pt x="25982" y="37147"/>
                        <a:pt x="26934" y="40005"/>
                      </a:cubicBezTo>
                      <a:cubicBezTo>
                        <a:pt x="26934" y="42863"/>
                        <a:pt x="31697" y="48577"/>
                        <a:pt x="27887" y="47625"/>
                      </a:cubicBezTo>
                      <a:cubicBezTo>
                        <a:pt x="24077" y="46672"/>
                        <a:pt x="6932" y="37147"/>
                        <a:pt x="2169" y="40005"/>
                      </a:cubicBezTo>
                      <a:cubicBezTo>
                        <a:pt x="264" y="41910"/>
                        <a:pt x="-3546" y="40005"/>
                        <a:pt x="7884" y="53340"/>
                      </a:cubicBezTo>
                      <a:cubicBezTo>
                        <a:pt x="15504" y="61913"/>
                        <a:pt x="28839" y="67627"/>
                        <a:pt x="36459" y="70485"/>
                      </a:cubicBezTo>
                      <a:cubicBezTo>
                        <a:pt x="69797" y="102870"/>
                        <a:pt x="118374" y="122872"/>
                        <a:pt x="118374" y="122872"/>
                      </a:cubicBezTo>
                      <a:lnTo>
                        <a:pt x="118374" y="122872"/>
                      </a:lnTo>
                      <a:cubicBezTo>
                        <a:pt x="124089" y="124777"/>
                        <a:pt x="129804" y="121920"/>
                        <a:pt x="129804" y="121920"/>
                      </a:cubicBezTo>
                      <a:cubicBezTo>
                        <a:pt x="153617" y="102870"/>
                        <a:pt x="165999" y="64770"/>
                        <a:pt x="170762" y="28575"/>
                      </a:cubicBezTo>
                      <a:cubicBezTo>
                        <a:pt x="172667" y="1905"/>
                        <a:pt x="155522" y="0"/>
                        <a:pt x="155522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0" name="Google Shape;1720;p22"/>
                <p:cNvSpPr/>
                <p:nvPr/>
              </p:nvSpPr>
              <p:spPr>
                <a:xfrm>
                  <a:off x="6968702" y="4186625"/>
                  <a:ext cx="105331" cy="1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9" h="78896" extrusionOk="0">
                      <a:moveTo>
                        <a:pt x="27262" y="640"/>
                      </a:moveTo>
                      <a:cubicBezTo>
                        <a:pt x="34882" y="-1265"/>
                        <a:pt x="49170" y="-312"/>
                        <a:pt x="49170" y="23500"/>
                      </a:cubicBezTo>
                      <a:cubicBezTo>
                        <a:pt x="49170" y="47313"/>
                        <a:pt x="48217" y="54933"/>
                        <a:pt x="40597" y="73983"/>
                      </a:cubicBezTo>
                      <a:cubicBezTo>
                        <a:pt x="36787" y="83508"/>
                        <a:pt x="8212" y="78745"/>
                        <a:pt x="592" y="63505"/>
                      </a:cubicBezTo>
                      <a:cubicBezTo>
                        <a:pt x="-3218" y="55885"/>
                        <a:pt x="12022" y="5403"/>
                        <a:pt x="27262" y="64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1721" name="Google Shape;1721;p22"/>
            <p:cNvGrpSpPr/>
            <p:nvPr/>
          </p:nvGrpSpPr>
          <p:grpSpPr>
            <a:xfrm>
              <a:off x="6654021" y="3552685"/>
              <a:ext cx="886880" cy="1227533"/>
              <a:chOff x="7228114" y="1952794"/>
              <a:chExt cx="2343389" cy="3243490"/>
            </a:xfrm>
          </p:grpSpPr>
          <p:grpSp>
            <p:nvGrpSpPr>
              <p:cNvPr id="1722" name="Google Shape;1722;p22"/>
              <p:cNvGrpSpPr/>
              <p:nvPr/>
            </p:nvGrpSpPr>
            <p:grpSpPr>
              <a:xfrm>
                <a:off x="8140239" y="1952794"/>
                <a:ext cx="1431264" cy="2221311"/>
                <a:chOff x="8140239" y="1952794"/>
                <a:chExt cx="1431264" cy="2221311"/>
              </a:xfrm>
            </p:grpSpPr>
            <p:sp>
              <p:nvSpPr>
                <p:cNvPr id="1723" name="Google Shape;1723;p22"/>
                <p:cNvSpPr/>
                <p:nvPr/>
              </p:nvSpPr>
              <p:spPr>
                <a:xfrm>
                  <a:off x="8182438" y="3360607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7632"/>
                      </a:moveTo>
                      <a:lnTo>
                        <a:pt x="186690" y="11430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4" name="Google Shape;1724;p22"/>
                <p:cNvSpPr/>
                <p:nvPr/>
              </p:nvSpPr>
              <p:spPr>
                <a:xfrm>
                  <a:off x="8140239" y="3296588"/>
                  <a:ext cx="770139" cy="82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97" h="223080" extrusionOk="0">
                      <a:moveTo>
                        <a:pt x="196215" y="108780"/>
                      </a:moveTo>
                      <a:cubicBezTo>
                        <a:pt x="202883" y="112590"/>
                        <a:pt x="208598" y="122115"/>
                        <a:pt x="208598" y="130688"/>
                      </a:cubicBezTo>
                      <a:lnTo>
                        <a:pt x="208598" y="171646"/>
                      </a:lnTo>
                      <a:cubicBezTo>
                        <a:pt x="208598" y="172598"/>
                        <a:pt x="208598" y="172598"/>
                        <a:pt x="208598" y="172598"/>
                      </a:cubicBezTo>
                      <a:lnTo>
                        <a:pt x="208598" y="223080"/>
                      </a:lnTo>
                      <a:lnTo>
                        <a:pt x="167640" y="161168"/>
                      </a:lnTo>
                      <a:lnTo>
                        <a:pt x="12383" y="71633"/>
                      </a:lnTo>
                      <a:cubicBezTo>
                        <a:pt x="5715" y="67823"/>
                        <a:pt x="0" y="58298"/>
                        <a:pt x="0" y="49726"/>
                      </a:cubicBezTo>
                      <a:lnTo>
                        <a:pt x="0" y="8768"/>
                      </a:lnTo>
                      <a:cubicBezTo>
                        <a:pt x="0" y="1148"/>
                        <a:pt x="5715" y="-2662"/>
                        <a:pt x="12383" y="2101"/>
                      </a:cubicBezTo>
                      <a:lnTo>
                        <a:pt x="196215" y="108780"/>
                      </a:lnTo>
                      <a:close/>
                      <a:moveTo>
                        <a:pt x="198120" y="131640"/>
                      </a:moveTo>
                      <a:lnTo>
                        <a:pt x="198120" y="124973"/>
                      </a:lnTo>
                      <a:lnTo>
                        <a:pt x="11430" y="17340"/>
                      </a:lnTo>
                      <a:lnTo>
                        <a:pt x="11430" y="24008"/>
                      </a:lnTo>
                      <a:lnTo>
                        <a:pt x="198120" y="131640"/>
                      </a:lnTo>
                      <a:lnTo>
                        <a:pt x="198120" y="131640"/>
                      </a:lnTo>
                      <a:close/>
                      <a:moveTo>
                        <a:pt x="198120" y="164978"/>
                      </a:moveTo>
                      <a:lnTo>
                        <a:pt x="198120" y="158310"/>
                      </a:lnTo>
                      <a:lnTo>
                        <a:pt x="11430" y="50678"/>
                      </a:lnTo>
                      <a:lnTo>
                        <a:pt x="11430" y="57346"/>
                      </a:lnTo>
                      <a:lnTo>
                        <a:pt x="198120" y="164978"/>
                      </a:lnTo>
                      <a:lnTo>
                        <a:pt x="198120" y="164978"/>
                      </a:lnTo>
                      <a:close/>
                      <a:moveTo>
                        <a:pt x="198120" y="148785"/>
                      </a:moveTo>
                      <a:lnTo>
                        <a:pt x="198120" y="142118"/>
                      </a:lnTo>
                      <a:lnTo>
                        <a:pt x="11430" y="34485"/>
                      </a:lnTo>
                      <a:lnTo>
                        <a:pt x="11430" y="41153"/>
                      </a:lnTo>
                      <a:lnTo>
                        <a:pt x="198120" y="148785"/>
                      </a:lnTo>
                      <a:lnTo>
                        <a:pt x="198120" y="148785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5" name="Google Shape;1725;p22"/>
                <p:cNvSpPr/>
                <p:nvPr/>
              </p:nvSpPr>
              <p:spPr>
                <a:xfrm>
                  <a:off x="8182438" y="3483690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7632"/>
                      </a:moveTo>
                      <a:lnTo>
                        <a:pt x="186690" y="11430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6" name="Google Shape;1726;p22"/>
                <p:cNvSpPr/>
                <p:nvPr/>
              </p:nvSpPr>
              <p:spPr>
                <a:xfrm>
                  <a:off x="8182438" y="3423906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7632"/>
                      </a:moveTo>
                      <a:lnTo>
                        <a:pt x="186690" y="11430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7" name="Google Shape;1727;p22"/>
                <p:cNvSpPr/>
                <p:nvPr/>
              </p:nvSpPr>
              <p:spPr>
                <a:xfrm>
                  <a:off x="8790816" y="3293789"/>
                  <a:ext cx="734973" cy="450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1920" extrusionOk="0">
                      <a:moveTo>
                        <a:pt x="199073" y="115253"/>
                      </a:moveTo>
                      <a:lnTo>
                        <a:pt x="199073" y="12192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8" name="Google Shape;1728;p22"/>
                <p:cNvSpPr/>
                <p:nvPr/>
              </p:nvSpPr>
              <p:spPr>
                <a:xfrm>
                  <a:off x="8748617" y="3101296"/>
                  <a:ext cx="822886" cy="7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84" h="190954" extrusionOk="0">
                      <a:moveTo>
                        <a:pt x="209550" y="115003"/>
                      </a:moveTo>
                      <a:cubicBezTo>
                        <a:pt x="217170" y="118813"/>
                        <a:pt x="222885" y="129291"/>
                        <a:pt x="222885" y="137863"/>
                      </a:cubicBezTo>
                      <a:lnTo>
                        <a:pt x="222885" y="181678"/>
                      </a:lnTo>
                      <a:cubicBezTo>
                        <a:pt x="222885" y="190251"/>
                        <a:pt x="217170" y="193108"/>
                        <a:pt x="209550" y="189298"/>
                      </a:cubicBezTo>
                      <a:lnTo>
                        <a:pt x="43815" y="94048"/>
                      </a:lnTo>
                      <a:lnTo>
                        <a:pt x="0" y="109288"/>
                      </a:lnTo>
                      <a:lnTo>
                        <a:pt x="0" y="54996"/>
                      </a:lnTo>
                      <a:cubicBezTo>
                        <a:pt x="0" y="54043"/>
                        <a:pt x="0" y="54043"/>
                        <a:pt x="0" y="53091"/>
                      </a:cubicBezTo>
                      <a:lnTo>
                        <a:pt x="0" y="9276"/>
                      </a:lnTo>
                      <a:cubicBezTo>
                        <a:pt x="0" y="703"/>
                        <a:pt x="5715" y="-2154"/>
                        <a:pt x="13335" y="1656"/>
                      </a:cubicBezTo>
                      <a:lnTo>
                        <a:pt x="209550" y="115003"/>
                      </a:lnTo>
                      <a:close/>
                      <a:moveTo>
                        <a:pt x="210503" y="156913"/>
                      </a:moveTo>
                      <a:lnTo>
                        <a:pt x="210503" y="150246"/>
                      </a:lnTo>
                      <a:lnTo>
                        <a:pt x="11430" y="34993"/>
                      </a:lnTo>
                      <a:lnTo>
                        <a:pt x="11430" y="41661"/>
                      </a:lnTo>
                      <a:lnTo>
                        <a:pt x="210503" y="156913"/>
                      </a:lnTo>
                      <a:lnTo>
                        <a:pt x="210503" y="156913"/>
                      </a:lnTo>
                      <a:close/>
                      <a:moveTo>
                        <a:pt x="210503" y="174058"/>
                      </a:moveTo>
                      <a:lnTo>
                        <a:pt x="210503" y="167391"/>
                      </a:lnTo>
                      <a:lnTo>
                        <a:pt x="11430" y="52138"/>
                      </a:lnTo>
                      <a:lnTo>
                        <a:pt x="11430" y="58806"/>
                      </a:lnTo>
                      <a:lnTo>
                        <a:pt x="210503" y="174058"/>
                      </a:lnTo>
                      <a:lnTo>
                        <a:pt x="210503" y="174058"/>
                      </a:lnTo>
                      <a:close/>
                      <a:moveTo>
                        <a:pt x="210503" y="138816"/>
                      </a:moveTo>
                      <a:lnTo>
                        <a:pt x="210503" y="132148"/>
                      </a:lnTo>
                      <a:lnTo>
                        <a:pt x="11430" y="16896"/>
                      </a:lnTo>
                      <a:lnTo>
                        <a:pt x="11430" y="23563"/>
                      </a:lnTo>
                      <a:lnTo>
                        <a:pt x="210503" y="138816"/>
                      </a:lnTo>
                      <a:lnTo>
                        <a:pt x="210503" y="138816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29" name="Google Shape;1729;p22"/>
                <p:cNvSpPr/>
                <p:nvPr/>
              </p:nvSpPr>
              <p:spPr>
                <a:xfrm>
                  <a:off x="8790816" y="3230489"/>
                  <a:ext cx="734973" cy="45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1919" extrusionOk="0">
                      <a:moveTo>
                        <a:pt x="199073" y="115253"/>
                      </a:moveTo>
                      <a:lnTo>
                        <a:pt x="199073" y="12192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0" name="Google Shape;1730;p22"/>
                <p:cNvSpPr/>
                <p:nvPr/>
              </p:nvSpPr>
              <p:spPr>
                <a:xfrm>
                  <a:off x="8790816" y="3163675"/>
                  <a:ext cx="734973" cy="45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1919" extrusionOk="0">
                      <a:moveTo>
                        <a:pt x="199073" y="115252"/>
                      </a:moveTo>
                      <a:lnTo>
                        <a:pt x="199073" y="121920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1" name="Google Shape;1731;p22"/>
                <p:cNvSpPr/>
                <p:nvPr/>
              </p:nvSpPr>
              <p:spPr>
                <a:xfrm>
                  <a:off x="8498935" y="3120247"/>
                  <a:ext cx="119565" cy="159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" h="43195" extrusionOk="0">
                      <a:moveTo>
                        <a:pt x="16193" y="1286"/>
                      </a:moveTo>
                      <a:cubicBezTo>
                        <a:pt x="20955" y="4143"/>
                        <a:pt x="24765" y="10811"/>
                        <a:pt x="24765" y="16526"/>
                      </a:cubicBezTo>
                      <a:cubicBezTo>
                        <a:pt x="24765" y="18431"/>
                        <a:pt x="23813" y="19383"/>
                        <a:pt x="23813" y="21288"/>
                      </a:cubicBezTo>
                      <a:cubicBezTo>
                        <a:pt x="28575" y="27003"/>
                        <a:pt x="31433" y="35576"/>
                        <a:pt x="32385" y="43196"/>
                      </a:cubicBezTo>
                      <a:lnTo>
                        <a:pt x="0" y="24146"/>
                      </a:lnTo>
                      <a:cubicBezTo>
                        <a:pt x="953" y="17478"/>
                        <a:pt x="3810" y="12716"/>
                        <a:pt x="8573" y="12716"/>
                      </a:cubicBezTo>
                      <a:cubicBezTo>
                        <a:pt x="7620" y="10811"/>
                        <a:pt x="7620" y="8906"/>
                        <a:pt x="7620" y="7001"/>
                      </a:cubicBezTo>
                      <a:cubicBezTo>
                        <a:pt x="6668" y="333"/>
                        <a:pt x="10478" y="-1572"/>
                        <a:pt x="16193" y="1286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2" name="Google Shape;1732;p22"/>
                <p:cNvSpPr/>
                <p:nvPr/>
              </p:nvSpPr>
              <p:spPr>
                <a:xfrm>
                  <a:off x="8449702" y="3057014"/>
                  <a:ext cx="214512" cy="27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02" h="74924" extrusionOk="0">
                      <a:moveTo>
                        <a:pt x="29527" y="4125"/>
                      </a:moveTo>
                      <a:cubicBezTo>
                        <a:pt x="45720" y="13650"/>
                        <a:pt x="58102" y="35557"/>
                        <a:pt x="58102" y="54607"/>
                      </a:cubicBezTo>
                      <a:cubicBezTo>
                        <a:pt x="58102" y="72705"/>
                        <a:pt x="44768" y="80325"/>
                        <a:pt x="28575" y="70800"/>
                      </a:cubicBezTo>
                      <a:cubicBezTo>
                        <a:pt x="12382" y="61275"/>
                        <a:pt x="0" y="39367"/>
                        <a:pt x="0" y="20317"/>
                      </a:cubicBezTo>
                      <a:cubicBezTo>
                        <a:pt x="0" y="2220"/>
                        <a:pt x="13335" y="-5400"/>
                        <a:pt x="29527" y="4125"/>
                      </a:cubicBezTo>
                      <a:close/>
                      <a:moveTo>
                        <a:pt x="12382" y="41272"/>
                      </a:moveTo>
                      <a:lnTo>
                        <a:pt x="44768" y="60322"/>
                      </a:lnTo>
                      <a:cubicBezTo>
                        <a:pt x="43815" y="52702"/>
                        <a:pt x="40957" y="44130"/>
                        <a:pt x="36195" y="38415"/>
                      </a:cubicBezTo>
                      <a:cubicBezTo>
                        <a:pt x="37147" y="37462"/>
                        <a:pt x="37147" y="35557"/>
                        <a:pt x="37147" y="33652"/>
                      </a:cubicBezTo>
                      <a:cubicBezTo>
                        <a:pt x="37147" y="27937"/>
                        <a:pt x="33338" y="21270"/>
                        <a:pt x="28575" y="18412"/>
                      </a:cubicBezTo>
                      <a:cubicBezTo>
                        <a:pt x="23813" y="15555"/>
                        <a:pt x="20002" y="17460"/>
                        <a:pt x="20002" y="23175"/>
                      </a:cubicBezTo>
                      <a:cubicBezTo>
                        <a:pt x="20002" y="25080"/>
                        <a:pt x="20002" y="26985"/>
                        <a:pt x="20955" y="28890"/>
                      </a:cubicBezTo>
                      <a:cubicBezTo>
                        <a:pt x="17145" y="29842"/>
                        <a:pt x="13335" y="34605"/>
                        <a:pt x="12382" y="41272"/>
                      </a:cubicBezTo>
                      <a:lnTo>
                        <a:pt x="12382" y="41272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3" name="Google Shape;1733;p22"/>
                <p:cNvSpPr/>
                <p:nvPr/>
              </p:nvSpPr>
              <p:spPr>
                <a:xfrm>
                  <a:off x="9100279" y="3964137"/>
                  <a:ext cx="119561" cy="15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4" h="43222" extrusionOk="0">
                      <a:moveTo>
                        <a:pt x="16193" y="1313"/>
                      </a:moveTo>
                      <a:cubicBezTo>
                        <a:pt x="20955" y="4170"/>
                        <a:pt x="24765" y="10838"/>
                        <a:pt x="24765" y="16553"/>
                      </a:cubicBezTo>
                      <a:cubicBezTo>
                        <a:pt x="24765" y="18458"/>
                        <a:pt x="24765" y="19410"/>
                        <a:pt x="23813" y="21315"/>
                      </a:cubicBezTo>
                      <a:cubicBezTo>
                        <a:pt x="28575" y="27030"/>
                        <a:pt x="31432" y="35603"/>
                        <a:pt x="32385" y="43223"/>
                      </a:cubicBezTo>
                      <a:lnTo>
                        <a:pt x="0" y="24173"/>
                      </a:lnTo>
                      <a:cubicBezTo>
                        <a:pt x="952" y="17505"/>
                        <a:pt x="3810" y="12743"/>
                        <a:pt x="8572" y="12743"/>
                      </a:cubicBezTo>
                      <a:cubicBezTo>
                        <a:pt x="7620" y="9885"/>
                        <a:pt x="7620" y="7980"/>
                        <a:pt x="7620" y="6075"/>
                      </a:cubicBezTo>
                      <a:cubicBezTo>
                        <a:pt x="7620" y="360"/>
                        <a:pt x="11430" y="-1545"/>
                        <a:pt x="16193" y="1313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4" name="Google Shape;1734;p22"/>
                <p:cNvSpPr/>
                <p:nvPr/>
              </p:nvSpPr>
              <p:spPr>
                <a:xfrm>
                  <a:off x="9051043" y="3899033"/>
                  <a:ext cx="214512" cy="27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02" h="74505" extrusionOk="0">
                      <a:moveTo>
                        <a:pt x="29528" y="3706"/>
                      </a:moveTo>
                      <a:cubicBezTo>
                        <a:pt x="45720" y="13231"/>
                        <a:pt x="58103" y="35139"/>
                        <a:pt x="58103" y="54189"/>
                      </a:cubicBezTo>
                      <a:cubicBezTo>
                        <a:pt x="58103" y="72286"/>
                        <a:pt x="44768" y="79906"/>
                        <a:pt x="28575" y="70381"/>
                      </a:cubicBezTo>
                      <a:cubicBezTo>
                        <a:pt x="12382" y="60856"/>
                        <a:pt x="0" y="38949"/>
                        <a:pt x="0" y="19899"/>
                      </a:cubicBezTo>
                      <a:cubicBezTo>
                        <a:pt x="0" y="1801"/>
                        <a:pt x="13335" y="-4866"/>
                        <a:pt x="29528" y="3706"/>
                      </a:cubicBezTo>
                      <a:close/>
                      <a:moveTo>
                        <a:pt x="13335" y="40854"/>
                      </a:moveTo>
                      <a:lnTo>
                        <a:pt x="45720" y="59904"/>
                      </a:lnTo>
                      <a:cubicBezTo>
                        <a:pt x="44768" y="52284"/>
                        <a:pt x="41910" y="43711"/>
                        <a:pt x="37148" y="37996"/>
                      </a:cubicBezTo>
                      <a:cubicBezTo>
                        <a:pt x="38100" y="37044"/>
                        <a:pt x="38100" y="35139"/>
                        <a:pt x="38100" y="33234"/>
                      </a:cubicBezTo>
                      <a:cubicBezTo>
                        <a:pt x="38100" y="27519"/>
                        <a:pt x="34290" y="20851"/>
                        <a:pt x="29528" y="17994"/>
                      </a:cubicBezTo>
                      <a:cubicBezTo>
                        <a:pt x="24765" y="15136"/>
                        <a:pt x="20955" y="17041"/>
                        <a:pt x="20955" y="22756"/>
                      </a:cubicBezTo>
                      <a:cubicBezTo>
                        <a:pt x="20955" y="24661"/>
                        <a:pt x="20955" y="26566"/>
                        <a:pt x="21907" y="28471"/>
                      </a:cubicBezTo>
                      <a:cubicBezTo>
                        <a:pt x="17145" y="30376"/>
                        <a:pt x="14288" y="34186"/>
                        <a:pt x="13335" y="40854"/>
                      </a:cubicBezTo>
                      <a:lnTo>
                        <a:pt x="13335" y="40854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5" name="Google Shape;1735;p22"/>
                <p:cNvSpPr/>
                <p:nvPr/>
              </p:nvSpPr>
              <p:spPr>
                <a:xfrm>
                  <a:off x="8182438" y="2256387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8585"/>
                      </a:moveTo>
                      <a:lnTo>
                        <a:pt x="186690" y="114300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6" name="Google Shape;1736;p22"/>
                <p:cNvSpPr/>
                <p:nvPr/>
              </p:nvSpPr>
              <p:spPr>
                <a:xfrm>
                  <a:off x="8140239" y="2199397"/>
                  <a:ext cx="770139" cy="820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97" h="222127" extrusionOk="0">
                      <a:moveTo>
                        <a:pt x="196215" y="107828"/>
                      </a:moveTo>
                      <a:cubicBezTo>
                        <a:pt x="202883" y="111638"/>
                        <a:pt x="208598" y="121163"/>
                        <a:pt x="208598" y="129736"/>
                      </a:cubicBezTo>
                      <a:lnTo>
                        <a:pt x="208598" y="170693"/>
                      </a:lnTo>
                      <a:cubicBezTo>
                        <a:pt x="208598" y="171646"/>
                        <a:pt x="208598" y="171646"/>
                        <a:pt x="208598" y="171646"/>
                      </a:cubicBezTo>
                      <a:lnTo>
                        <a:pt x="208598" y="222128"/>
                      </a:lnTo>
                      <a:lnTo>
                        <a:pt x="167640" y="160216"/>
                      </a:lnTo>
                      <a:lnTo>
                        <a:pt x="12383" y="71633"/>
                      </a:lnTo>
                      <a:cubicBezTo>
                        <a:pt x="5715" y="67823"/>
                        <a:pt x="0" y="58298"/>
                        <a:pt x="0" y="49726"/>
                      </a:cubicBezTo>
                      <a:lnTo>
                        <a:pt x="0" y="8768"/>
                      </a:lnTo>
                      <a:cubicBezTo>
                        <a:pt x="0" y="1148"/>
                        <a:pt x="5715" y="-2662"/>
                        <a:pt x="12383" y="2101"/>
                      </a:cubicBezTo>
                      <a:lnTo>
                        <a:pt x="196215" y="107828"/>
                      </a:lnTo>
                      <a:close/>
                      <a:moveTo>
                        <a:pt x="198120" y="129736"/>
                      </a:moveTo>
                      <a:lnTo>
                        <a:pt x="198120" y="123068"/>
                      </a:lnTo>
                      <a:lnTo>
                        <a:pt x="11430" y="15436"/>
                      </a:lnTo>
                      <a:lnTo>
                        <a:pt x="11430" y="22103"/>
                      </a:lnTo>
                      <a:lnTo>
                        <a:pt x="198120" y="129736"/>
                      </a:lnTo>
                      <a:lnTo>
                        <a:pt x="198120" y="129736"/>
                      </a:lnTo>
                      <a:close/>
                      <a:moveTo>
                        <a:pt x="198120" y="163073"/>
                      </a:moveTo>
                      <a:lnTo>
                        <a:pt x="198120" y="156406"/>
                      </a:lnTo>
                      <a:lnTo>
                        <a:pt x="11430" y="48773"/>
                      </a:lnTo>
                      <a:lnTo>
                        <a:pt x="11430" y="55441"/>
                      </a:lnTo>
                      <a:lnTo>
                        <a:pt x="198120" y="163073"/>
                      </a:lnTo>
                      <a:lnTo>
                        <a:pt x="198120" y="163073"/>
                      </a:lnTo>
                      <a:close/>
                      <a:moveTo>
                        <a:pt x="198120" y="146881"/>
                      </a:moveTo>
                      <a:lnTo>
                        <a:pt x="198120" y="140213"/>
                      </a:lnTo>
                      <a:lnTo>
                        <a:pt x="11430" y="32580"/>
                      </a:lnTo>
                      <a:lnTo>
                        <a:pt x="11430" y="39248"/>
                      </a:lnTo>
                      <a:lnTo>
                        <a:pt x="198120" y="146881"/>
                      </a:lnTo>
                      <a:lnTo>
                        <a:pt x="198120" y="146881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7" name="Google Shape;1737;p22"/>
                <p:cNvSpPr/>
                <p:nvPr/>
              </p:nvSpPr>
              <p:spPr>
                <a:xfrm>
                  <a:off x="8182438" y="2379470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8585"/>
                      </a:moveTo>
                      <a:lnTo>
                        <a:pt x="186690" y="114300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8" name="Google Shape;1738;p22"/>
                <p:cNvSpPr/>
                <p:nvPr/>
              </p:nvSpPr>
              <p:spPr>
                <a:xfrm>
                  <a:off x="8182438" y="2319686"/>
                  <a:ext cx="689258" cy="42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90" h="114300" extrusionOk="0">
                      <a:moveTo>
                        <a:pt x="186690" y="107633"/>
                      </a:moveTo>
                      <a:lnTo>
                        <a:pt x="186690" y="114300"/>
                      </a:lnTo>
                      <a:lnTo>
                        <a:pt x="0" y="66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39" name="Google Shape;1739;p22"/>
                <p:cNvSpPr/>
                <p:nvPr/>
              </p:nvSpPr>
              <p:spPr>
                <a:xfrm>
                  <a:off x="8790817" y="2193087"/>
                  <a:ext cx="734972" cy="4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0967" extrusionOk="0">
                      <a:moveTo>
                        <a:pt x="199073" y="114300"/>
                      </a:moveTo>
                      <a:lnTo>
                        <a:pt x="199073" y="120968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0" name="Google Shape;1740;p22"/>
                <p:cNvSpPr/>
                <p:nvPr/>
              </p:nvSpPr>
              <p:spPr>
                <a:xfrm>
                  <a:off x="8752132" y="1997076"/>
                  <a:ext cx="819371" cy="70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2" h="190954" extrusionOk="0">
                      <a:moveTo>
                        <a:pt x="208597" y="115003"/>
                      </a:moveTo>
                      <a:cubicBezTo>
                        <a:pt x="216218" y="118813"/>
                        <a:pt x="221933" y="129291"/>
                        <a:pt x="221933" y="137863"/>
                      </a:cubicBezTo>
                      <a:lnTo>
                        <a:pt x="221933" y="181678"/>
                      </a:lnTo>
                      <a:cubicBezTo>
                        <a:pt x="221933" y="190251"/>
                        <a:pt x="216218" y="193108"/>
                        <a:pt x="208597" y="189298"/>
                      </a:cubicBezTo>
                      <a:lnTo>
                        <a:pt x="43815" y="94048"/>
                      </a:lnTo>
                      <a:lnTo>
                        <a:pt x="0" y="109288"/>
                      </a:lnTo>
                      <a:lnTo>
                        <a:pt x="0" y="54996"/>
                      </a:lnTo>
                      <a:cubicBezTo>
                        <a:pt x="0" y="54043"/>
                        <a:pt x="0" y="54043"/>
                        <a:pt x="0" y="53091"/>
                      </a:cubicBezTo>
                      <a:lnTo>
                        <a:pt x="0" y="9276"/>
                      </a:lnTo>
                      <a:cubicBezTo>
                        <a:pt x="0" y="703"/>
                        <a:pt x="5715" y="-2154"/>
                        <a:pt x="13335" y="1656"/>
                      </a:cubicBezTo>
                      <a:lnTo>
                        <a:pt x="208597" y="115003"/>
                      </a:lnTo>
                      <a:close/>
                      <a:moveTo>
                        <a:pt x="209550" y="156913"/>
                      </a:moveTo>
                      <a:lnTo>
                        <a:pt x="209550" y="150246"/>
                      </a:lnTo>
                      <a:lnTo>
                        <a:pt x="10478" y="35946"/>
                      </a:lnTo>
                      <a:lnTo>
                        <a:pt x="10478" y="42613"/>
                      </a:lnTo>
                      <a:lnTo>
                        <a:pt x="209550" y="156913"/>
                      </a:lnTo>
                      <a:lnTo>
                        <a:pt x="209550" y="156913"/>
                      </a:lnTo>
                      <a:close/>
                      <a:moveTo>
                        <a:pt x="209550" y="174058"/>
                      </a:moveTo>
                      <a:lnTo>
                        <a:pt x="209550" y="167391"/>
                      </a:lnTo>
                      <a:lnTo>
                        <a:pt x="10478" y="53091"/>
                      </a:lnTo>
                      <a:lnTo>
                        <a:pt x="10478" y="59758"/>
                      </a:lnTo>
                      <a:lnTo>
                        <a:pt x="209550" y="174058"/>
                      </a:lnTo>
                      <a:lnTo>
                        <a:pt x="209550" y="174058"/>
                      </a:lnTo>
                      <a:close/>
                      <a:moveTo>
                        <a:pt x="209550" y="138816"/>
                      </a:moveTo>
                      <a:lnTo>
                        <a:pt x="209550" y="132148"/>
                      </a:lnTo>
                      <a:lnTo>
                        <a:pt x="10478" y="16896"/>
                      </a:lnTo>
                      <a:lnTo>
                        <a:pt x="10478" y="23563"/>
                      </a:lnTo>
                      <a:lnTo>
                        <a:pt x="209550" y="138816"/>
                      </a:lnTo>
                      <a:lnTo>
                        <a:pt x="209550" y="138816"/>
                      </a:ln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1" name="Google Shape;1741;p22"/>
                <p:cNvSpPr/>
                <p:nvPr/>
              </p:nvSpPr>
              <p:spPr>
                <a:xfrm>
                  <a:off x="8790817" y="2129788"/>
                  <a:ext cx="734972" cy="4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0967" extrusionOk="0">
                      <a:moveTo>
                        <a:pt x="199073" y="114300"/>
                      </a:moveTo>
                      <a:lnTo>
                        <a:pt x="199073" y="120968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2" name="Google Shape;1742;p22"/>
                <p:cNvSpPr/>
                <p:nvPr/>
              </p:nvSpPr>
              <p:spPr>
                <a:xfrm>
                  <a:off x="8790817" y="2059455"/>
                  <a:ext cx="734972" cy="45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2" h="121919" extrusionOk="0">
                      <a:moveTo>
                        <a:pt x="199073" y="115253"/>
                      </a:moveTo>
                      <a:lnTo>
                        <a:pt x="199073" y="121920"/>
                      </a:lnTo>
                      <a:lnTo>
                        <a:pt x="0" y="6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3" name="Google Shape;1743;p22"/>
                <p:cNvSpPr/>
                <p:nvPr/>
              </p:nvSpPr>
              <p:spPr>
                <a:xfrm>
                  <a:off x="8498935" y="2016632"/>
                  <a:ext cx="119565" cy="15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" h="43031" extrusionOk="0">
                      <a:moveTo>
                        <a:pt x="16193" y="1121"/>
                      </a:moveTo>
                      <a:cubicBezTo>
                        <a:pt x="20955" y="3979"/>
                        <a:pt x="24765" y="10646"/>
                        <a:pt x="24765" y="16361"/>
                      </a:cubicBezTo>
                      <a:cubicBezTo>
                        <a:pt x="24765" y="18266"/>
                        <a:pt x="23813" y="19219"/>
                        <a:pt x="23813" y="21124"/>
                      </a:cubicBezTo>
                      <a:cubicBezTo>
                        <a:pt x="28575" y="26839"/>
                        <a:pt x="31433" y="35411"/>
                        <a:pt x="32385" y="43031"/>
                      </a:cubicBezTo>
                      <a:lnTo>
                        <a:pt x="0" y="23981"/>
                      </a:lnTo>
                      <a:cubicBezTo>
                        <a:pt x="953" y="17314"/>
                        <a:pt x="3810" y="12551"/>
                        <a:pt x="8573" y="12551"/>
                      </a:cubicBezTo>
                      <a:cubicBezTo>
                        <a:pt x="7620" y="10646"/>
                        <a:pt x="7620" y="8741"/>
                        <a:pt x="7620" y="6836"/>
                      </a:cubicBezTo>
                      <a:cubicBezTo>
                        <a:pt x="6668" y="1121"/>
                        <a:pt x="10478" y="-1736"/>
                        <a:pt x="16193" y="1121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4" name="Google Shape;1744;p22"/>
                <p:cNvSpPr/>
                <p:nvPr/>
              </p:nvSpPr>
              <p:spPr>
                <a:xfrm>
                  <a:off x="8449702" y="1952794"/>
                  <a:ext cx="214512" cy="27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02" h="74924" extrusionOk="0">
                      <a:moveTo>
                        <a:pt x="29527" y="4125"/>
                      </a:moveTo>
                      <a:cubicBezTo>
                        <a:pt x="45720" y="13650"/>
                        <a:pt x="58102" y="35557"/>
                        <a:pt x="58102" y="54607"/>
                      </a:cubicBezTo>
                      <a:cubicBezTo>
                        <a:pt x="58102" y="72705"/>
                        <a:pt x="44768" y="80325"/>
                        <a:pt x="28575" y="70800"/>
                      </a:cubicBezTo>
                      <a:cubicBezTo>
                        <a:pt x="12382" y="61275"/>
                        <a:pt x="0" y="39367"/>
                        <a:pt x="0" y="20317"/>
                      </a:cubicBezTo>
                      <a:cubicBezTo>
                        <a:pt x="0" y="2220"/>
                        <a:pt x="13335" y="-5400"/>
                        <a:pt x="29527" y="4125"/>
                      </a:cubicBezTo>
                      <a:close/>
                      <a:moveTo>
                        <a:pt x="12382" y="41272"/>
                      </a:moveTo>
                      <a:lnTo>
                        <a:pt x="44768" y="60322"/>
                      </a:lnTo>
                      <a:cubicBezTo>
                        <a:pt x="43815" y="52702"/>
                        <a:pt x="40957" y="44130"/>
                        <a:pt x="36195" y="38415"/>
                      </a:cubicBezTo>
                      <a:cubicBezTo>
                        <a:pt x="37147" y="37462"/>
                        <a:pt x="37147" y="35557"/>
                        <a:pt x="37147" y="33652"/>
                      </a:cubicBezTo>
                      <a:cubicBezTo>
                        <a:pt x="37147" y="27937"/>
                        <a:pt x="33338" y="21270"/>
                        <a:pt x="28575" y="18412"/>
                      </a:cubicBezTo>
                      <a:cubicBezTo>
                        <a:pt x="23813" y="15555"/>
                        <a:pt x="20002" y="17460"/>
                        <a:pt x="20002" y="23175"/>
                      </a:cubicBezTo>
                      <a:cubicBezTo>
                        <a:pt x="20002" y="25080"/>
                        <a:pt x="20002" y="26985"/>
                        <a:pt x="20955" y="28890"/>
                      </a:cubicBezTo>
                      <a:cubicBezTo>
                        <a:pt x="17145" y="29842"/>
                        <a:pt x="13335" y="34605"/>
                        <a:pt x="12382" y="41272"/>
                      </a:cubicBezTo>
                      <a:lnTo>
                        <a:pt x="12382" y="41272"/>
                      </a:lnTo>
                      <a:close/>
                    </a:path>
                  </a:pathLst>
                </a:custGeom>
                <a:solidFill>
                  <a:srgbClr val="FF4CA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5" name="Google Shape;1745;p22"/>
                <p:cNvSpPr/>
                <p:nvPr/>
              </p:nvSpPr>
              <p:spPr>
                <a:xfrm>
                  <a:off x="9100279" y="2859917"/>
                  <a:ext cx="119561" cy="15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4" h="43222" extrusionOk="0">
                      <a:moveTo>
                        <a:pt x="16193" y="1313"/>
                      </a:moveTo>
                      <a:cubicBezTo>
                        <a:pt x="20955" y="4170"/>
                        <a:pt x="24765" y="10838"/>
                        <a:pt x="24765" y="16553"/>
                      </a:cubicBezTo>
                      <a:cubicBezTo>
                        <a:pt x="24765" y="18458"/>
                        <a:pt x="24765" y="19410"/>
                        <a:pt x="23813" y="21315"/>
                      </a:cubicBezTo>
                      <a:cubicBezTo>
                        <a:pt x="28575" y="27030"/>
                        <a:pt x="31432" y="35603"/>
                        <a:pt x="32385" y="43223"/>
                      </a:cubicBezTo>
                      <a:lnTo>
                        <a:pt x="0" y="24173"/>
                      </a:lnTo>
                      <a:cubicBezTo>
                        <a:pt x="952" y="17505"/>
                        <a:pt x="3810" y="12743"/>
                        <a:pt x="8572" y="12743"/>
                      </a:cubicBezTo>
                      <a:cubicBezTo>
                        <a:pt x="7620" y="9885"/>
                        <a:pt x="7620" y="7980"/>
                        <a:pt x="7620" y="6075"/>
                      </a:cubicBezTo>
                      <a:cubicBezTo>
                        <a:pt x="7620" y="360"/>
                        <a:pt x="11430" y="-1545"/>
                        <a:pt x="16193" y="1313"/>
                      </a:cubicBezTo>
                      <a:close/>
                    </a:path>
                  </a:pathLst>
                </a:custGeom>
                <a:solidFill>
                  <a:srgbClr val="F8F9F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6" name="Google Shape;1746;p22"/>
                <p:cNvSpPr/>
                <p:nvPr/>
              </p:nvSpPr>
              <p:spPr>
                <a:xfrm>
                  <a:off x="9051043" y="2795433"/>
                  <a:ext cx="214512" cy="27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02" h="74338" extrusionOk="0">
                      <a:moveTo>
                        <a:pt x="29528" y="3539"/>
                      </a:moveTo>
                      <a:cubicBezTo>
                        <a:pt x="45720" y="13064"/>
                        <a:pt x="58103" y="34971"/>
                        <a:pt x="58103" y="54021"/>
                      </a:cubicBezTo>
                      <a:cubicBezTo>
                        <a:pt x="58103" y="72119"/>
                        <a:pt x="44768" y="79739"/>
                        <a:pt x="28575" y="70214"/>
                      </a:cubicBezTo>
                      <a:cubicBezTo>
                        <a:pt x="12382" y="60689"/>
                        <a:pt x="0" y="38781"/>
                        <a:pt x="0" y="19731"/>
                      </a:cubicBezTo>
                      <a:cubicBezTo>
                        <a:pt x="0" y="2586"/>
                        <a:pt x="13335" y="-5034"/>
                        <a:pt x="29528" y="3539"/>
                      </a:cubicBezTo>
                      <a:close/>
                      <a:moveTo>
                        <a:pt x="13335" y="40686"/>
                      </a:moveTo>
                      <a:lnTo>
                        <a:pt x="45720" y="59736"/>
                      </a:lnTo>
                      <a:cubicBezTo>
                        <a:pt x="44768" y="52116"/>
                        <a:pt x="41910" y="43544"/>
                        <a:pt x="37148" y="37829"/>
                      </a:cubicBezTo>
                      <a:cubicBezTo>
                        <a:pt x="38100" y="36876"/>
                        <a:pt x="38100" y="34971"/>
                        <a:pt x="38100" y="33066"/>
                      </a:cubicBezTo>
                      <a:cubicBezTo>
                        <a:pt x="38100" y="27351"/>
                        <a:pt x="34290" y="20684"/>
                        <a:pt x="29528" y="17826"/>
                      </a:cubicBezTo>
                      <a:cubicBezTo>
                        <a:pt x="24765" y="14969"/>
                        <a:pt x="20955" y="16874"/>
                        <a:pt x="20955" y="22589"/>
                      </a:cubicBezTo>
                      <a:cubicBezTo>
                        <a:pt x="20955" y="24494"/>
                        <a:pt x="20955" y="26399"/>
                        <a:pt x="21907" y="28304"/>
                      </a:cubicBezTo>
                      <a:cubicBezTo>
                        <a:pt x="17145" y="30209"/>
                        <a:pt x="14288" y="34019"/>
                        <a:pt x="13335" y="40686"/>
                      </a:cubicBezTo>
                      <a:lnTo>
                        <a:pt x="13335" y="40686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747" name="Google Shape;1747;p22"/>
              <p:cNvGrpSpPr/>
              <p:nvPr/>
            </p:nvGrpSpPr>
            <p:grpSpPr>
              <a:xfrm>
                <a:off x="7228114" y="2328731"/>
                <a:ext cx="1630833" cy="2867553"/>
                <a:chOff x="7228114" y="2328731"/>
                <a:chExt cx="1630833" cy="2867553"/>
              </a:xfrm>
            </p:grpSpPr>
            <p:sp>
              <p:nvSpPr>
                <p:cNvPr id="1748" name="Google Shape;1748;p22"/>
                <p:cNvSpPr/>
                <p:nvPr/>
              </p:nvSpPr>
              <p:spPr>
                <a:xfrm>
                  <a:off x="7228114" y="4251193"/>
                  <a:ext cx="1630833" cy="94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22" h="255984" extrusionOk="0">
                      <a:moveTo>
                        <a:pt x="376595" y="37862"/>
                      </a:moveTo>
                      <a:cubicBezTo>
                        <a:pt x="463273" y="87392"/>
                        <a:pt x="463273" y="168354"/>
                        <a:pt x="377548" y="218837"/>
                      </a:cubicBezTo>
                      <a:cubicBezTo>
                        <a:pt x="291823" y="268367"/>
                        <a:pt x="151805" y="268367"/>
                        <a:pt x="65128" y="218837"/>
                      </a:cubicBezTo>
                      <a:cubicBezTo>
                        <a:pt x="-21550" y="169307"/>
                        <a:pt x="-21550" y="88344"/>
                        <a:pt x="64175" y="37862"/>
                      </a:cubicBezTo>
                      <a:cubicBezTo>
                        <a:pt x="150853" y="-12621"/>
                        <a:pt x="289918" y="-12621"/>
                        <a:pt x="376595" y="37862"/>
                      </a:cubicBez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49" name="Google Shape;1749;p22"/>
                <p:cNvSpPr/>
                <p:nvPr/>
              </p:nvSpPr>
              <p:spPr>
                <a:xfrm>
                  <a:off x="7334491" y="4225696"/>
                  <a:ext cx="1505997" cy="87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09" h="236934" extrusionOk="0">
                      <a:moveTo>
                        <a:pt x="347782" y="34290"/>
                      </a:moveTo>
                      <a:cubicBezTo>
                        <a:pt x="427792" y="80962"/>
                        <a:pt x="427792" y="155258"/>
                        <a:pt x="348735" y="201930"/>
                      </a:cubicBezTo>
                      <a:cubicBezTo>
                        <a:pt x="269677" y="248602"/>
                        <a:pt x="140137" y="248602"/>
                        <a:pt x="60127" y="201930"/>
                      </a:cubicBezTo>
                      <a:cubicBezTo>
                        <a:pt x="-19883" y="155258"/>
                        <a:pt x="-19883" y="80962"/>
                        <a:pt x="59175" y="34290"/>
                      </a:cubicBezTo>
                      <a:cubicBezTo>
                        <a:pt x="138232" y="-11430"/>
                        <a:pt x="267772" y="-11430"/>
                        <a:pt x="347782" y="342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0" name="Google Shape;1750;p22"/>
                <p:cNvSpPr/>
                <p:nvPr/>
              </p:nvSpPr>
              <p:spPr>
                <a:xfrm>
                  <a:off x="7331409" y="4032284"/>
                  <a:ext cx="1509080" cy="87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744" h="236934" extrusionOk="0">
                      <a:moveTo>
                        <a:pt x="348617" y="34290"/>
                      </a:moveTo>
                      <a:cubicBezTo>
                        <a:pt x="428627" y="80962"/>
                        <a:pt x="428627" y="155258"/>
                        <a:pt x="349570" y="201930"/>
                      </a:cubicBezTo>
                      <a:cubicBezTo>
                        <a:pt x="270512" y="248602"/>
                        <a:pt x="140972" y="248602"/>
                        <a:pt x="60962" y="201930"/>
                      </a:cubicBezTo>
                      <a:cubicBezTo>
                        <a:pt x="-20000" y="156210"/>
                        <a:pt x="-20000" y="80962"/>
                        <a:pt x="59057" y="34290"/>
                      </a:cubicBezTo>
                      <a:cubicBezTo>
                        <a:pt x="139067" y="-11430"/>
                        <a:pt x="268607" y="-11430"/>
                        <a:pt x="348617" y="34290"/>
                      </a:cubicBezTo>
                      <a:close/>
                    </a:path>
                  </a:pathLst>
                </a:custGeom>
                <a:solidFill>
                  <a:srgbClr val="FDB48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1" name="Google Shape;1751;p22"/>
                <p:cNvSpPr/>
                <p:nvPr/>
              </p:nvSpPr>
              <p:spPr>
                <a:xfrm>
                  <a:off x="7507683" y="4136900"/>
                  <a:ext cx="1159611" cy="64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88" h="173593" extrusionOk="0">
                      <a:moveTo>
                        <a:pt x="267534" y="25003"/>
                      </a:moveTo>
                      <a:cubicBezTo>
                        <a:pt x="329447" y="59293"/>
                        <a:pt x="329447" y="114538"/>
                        <a:pt x="268487" y="147876"/>
                      </a:cubicBezTo>
                      <a:cubicBezTo>
                        <a:pt x="207527" y="182166"/>
                        <a:pt x="108467" y="182166"/>
                        <a:pt x="46554" y="147876"/>
                      </a:cubicBezTo>
                      <a:cubicBezTo>
                        <a:pt x="-15358" y="113586"/>
                        <a:pt x="-15358" y="58341"/>
                        <a:pt x="45602" y="25003"/>
                      </a:cubicBezTo>
                      <a:cubicBezTo>
                        <a:pt x="106562" y="-8334"/>
                        <a:pt x="205622" y="-8334"/>
                        <a:pt x="267534" y="250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5000">
                      <a:schemeClr val="accent3"/>
                    </a:gs>
                    <a:gs pos="100000">
                      <a:srgbClr val="E15B0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2" name="Google Shape;1752;p22"/>
                <p:cNvSpPr/>
                <p:nvPr/>
              </p:nvSpPr>
              <p:spPr>
                <a:xfrm>
                  <a:off x="7795385" y="4292366"/>
                  <a:ext cx="192648" cy="19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0" h="53527" extrusionOk="0">
                      <a:moveTo>
                        <a:pt x="41971" y="40"/>
                      </a:moveTo>
                      <a:cubicBezTo>
                        <a:pt x="41971" y="40"/>
                        <a:pt x="55306" y="1945"/>
                        <a:pt x="51496" y="9565"/>
                      </a:cubicBezTo>
                      <a:cubicBezTo>
                        <a:pt x="48638" y="17185"/>
                        <a:pt x="33398" y="28615"/>
                        <a:pt x="31493" y="33378"/>
                      </a:cubicBezTo>
                      <a:cubicBezTo>
                        <a:pt x="29588" y="38140"/>
                        <a:pt x="17206" y="55285"/>
                        <a:pt x="13396" y="53380"/>
                      </a:cubicBezTo>
                      <a:cubicBezTo>
                        <a:pt x="9586" y="51475"/>
                        <a:pt x="-892" y="54332"/>
                        <a:pt x="61" y="34330"/>
                      </a:cubicBezTo>
                      <a:cubicBezTo>
                        <a:pt x="1013" y="15280"/>
                        <a:pt x="24826" y="-912"/>
                        <a:pt x="41971" y="40"/>
                      </a:cubicBez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3" name="Google Shape;1753;p22"/>
                <p:cNvSpPr/>
                <p:nvPr/>
              </p:nvSpPr>
              <p:spPr>
                <a:xfrm>
                  <a:off x="8036753" y="4531644"/>
                  <a:ext cx="350045" cy="127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12" h="34664" extrusionOk="0">
                      <a:moveTo>
                        <a:pt x="1360" y="6667"/>
                      </a:moveTo>
                      <a:cubicBezTo>
                        <a:pt x="1360" y="6667"/>
                        <a:pt x="-5308" y="25717"/>
                        <a:pt x="10885" y="29527"/>
                      </a:cubicBezTo>
                      <a:cubicBezTo>
                        <a:pt x="27077" y="34290"/>
                        <a:pt x="22315" y="23813"/>
                        <a:pt x="56605" y="32385"/>
                      </a:cubicBezTo>
                      <a:cubicBezTo>
                        <a:pt x="90895" y="40957"/>
                        <a:pt x="95657" y="22860"/>
                        <a:pt x="94705" y="19050"/>
                      </a:cubicBezTo>
                      <a:cubicBezTo>
                        <a:pt x="93752" y="15240"/>
                        <a:pt x="70892" y="7620"/>
                        <a:pt x="63272" y="5715"/>
                      </a:cubicBezTo>
                      <a:cubicBezTo>
                        <a:pt x="55652" y="3810"/>
                        <a:pt x="41365" y="0"/>
                        <a:pt x="41365" y="0"/>
                      </a:cubicBezTo>
                      <a:lnTo>
                        <a:pt x="407" y="0"/>
                      </a:lnTo>
                      <a:lnTo>
                        <a:pt x="1360" y="6667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4" name="Google Shape;1754;p22"/>
                <p:cNvSpPr/>
                <p:nvPr/>
              </p:nvSpPr>
              <p:spPr>
                <a:xfrm>
                  <a:off x="7922209" y="2759266"/>
                  <a:ext cx="70332" cy="1009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73367" extrusionOk="0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273368"/>
                      </a:lnTo>
                      <a:lnTo>
                        <a:pt x="0" y="273368"/>
                      </a:lnTo>
                      <a:close/>
                    </a:path>
                  </a:pathLst>
                </a:custGeom>
                <a:solidFill>
                  <a:srgbClr val="01DF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5" name="Google Shape;1755;p22"/>
                <p:cNvSpPr/>
                <p:nvPr/>
              </p:nvSpPr>
              <p:spPr>
                <a:xfrm>
                  <a:off x="7771432" y="3346540"/>
                  <a:ext cx="247973" cy="1081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5" h="292946" extrusionOk="0">
                      <a:moveTo>
                        <a:pt x="8454" y="0"/>
                      </a:moveTo>
                      <a:cubicBezTo>
                        <a:pt x="8454" y="0"/>
                        <a:pt x="8454" y="112395"/>
                        <a:pt x="8454" y="125730"/>
                      </a:cubicBezTo>
                      <a:cubicBezTo>
                        <a:pt x="8454" y="138113"/>
                        <a:pt x="-5833" y="238125"/>
                        <a:pt x="2739" y="281940"/>
                      </a:cubicBezTo>
                      <a:cubicBezTo>
                        <a:pt x="2739" y="281940"/>
                        <a:pt x="27504" y="306705"/>
                        <a:pt x="49412" y="281940"/>
                      </a:cubicBezTo>
                      <a:cubicBezTo>
                        <a:pt x="49412" y="281940"/>
                        <a:pt x="56079" y="156210"/>
                        <a:pt x="62747" y="128588"/>
                      </a:cubicBezTo>
                      <a:cubicBezTo>
                        <a:pt x="69414" y="100013"/>
                        <a:pt x="66557" y="13335"/>
                        <a:pt x="66557" y="13335"/>
                      </a:cubicBezTo>
                      <a:lnTo>
                        <a:pt x="8454" y="0"/>
                      </a:lnTo>
                      <a:close/>
                    </a:path>
                  </a:pathLst>
                </a:custGeom>
                <a:solidFill>
                  <a:srgbClr val="09294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6" name="Google Shape;1756;p22"/>
                <p:cNvSpPr/>
                <p:nvPr/>
              </p:nvSpPr>
              <p:spPr>
                <a:xfrm>
                  <a:off x="7960890" y="3344258"/>
                  <a:ext cx="257192" cy="120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62" h="327448" extrusionOk="0">
                      <a:moveTo>
                        <a:pt x="0" y="15858"/>
                      </a:moveTo>
                      <a:cubicBezTo>
                        <a:pt x="0" y="15858"/>
                        <a:pt x="5715" y="88248"/>
                        <a:pt x="11430" y="160639"/>
                      </a:cubicBezTo>
                      <a:cubicBezTo>
                        <a:pt x="11430" y="160639"/>
                        <a:pt x="15240" y="304466"/>
                        <a:pt x="18098" y="324468"/>
                      </a:cubicBezTo>
                      <a:cubicBezTo>
                        <a:pt x="18098" y="324468"/>
                        <a:pt x="64770" y="335899"/>
                        <a:pt x="68580" y="313991"/>
                      </a:cubicBezTo>
                      <a:cubicBezTo>
                        <a:pt x="68580" y="313991"/>
                        <a:pt x="67628" y="188261"/>
                        <a:pt x="68580" y="161591"/>
                      </a:cubicBezTo>
                      <a:cubicBezTo>
                        <a:pt x="69533" y="134921"/>
                        <a:pt x="72390" y="61578"/>
                        <a:pt x="61913" y="19668"/>
                      </a:cubicBezTo>
                      <a:cubicBezTo>
                        <a:pt x="52388" y="-22242"/>
                        <a:pt x="0" y="15858"/>
                        <a:pt x="0" y="15858"/>
                      </a:cubicBezTo>
                      <a:close/>
                    </a:path>
                  </a:pathLst>
                </a:custGeom>
                <a:solidFill>
                  <a:srgbClr val="09294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7" name="Google Shape;1757;p22"/>
                <p:cNvSpPr/>
                <p:nvPr/>
              </p:nvSpPr>
              <p:spPr>
                <a:xfrm>
                  <a:off x="7967927" y="3483690"/>
                  <a:ext cx="170507" cy="1076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83" h="291464" extrusionOk="0">
                      <a:moveTo>
                        <a:pt x="16193" y="287655"/>
                      </a:moveTo>
                      <a:cubicBezTo>
                        <a:pt x="13335" y="266700"/>
                        <a:pt x="9525" y="123825"/>
                        <a:pt x="9525" y="123825"/>
                      </a:cubicBezTo>
                      <a:cubicBezTo>
                        <a:pt x="5715" y="75248"/>
                        <a:pt x="1905" y="26670"/>
                        <a:pt x="0" y="0"/>
                      </a:cubicBezTo>
                      <a:lnTo>
                        <a:pt x="28575" y="6668"/>
                      </a:lnTo>
                      <a:cubicBezTo>
                        <a:pt x="28575" y="6668"/>
                        <a:pt x="49530" y="60960"/>
                        <a:pt x="45720" y="141923"/>
                      </a:cubicBezTo>
                      <a:cubicBezTo>
                        <a:pt x="42863" y="204788"/>
                        <a:pt x="41910" y="266700"/>
                        <a:pt x="41910" y="291465"/>
                      </a:cubicBezTo>
                      <a:cubicBezTo>
                        <a:pt x="29528" y="290513"/>
                        <a:pt x="16193" y="287655"/>
                        <a:pt x="16193" y="287655"/>
                      </a:cubicBezTo>
                      <a:close/>
                    </a:path>
                  </a:pathLst>
                </a:custGeom>
                <a:solidFill>
                  <a:srgbClr val="16365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8" name="Google Shape;1758;p22"/>
                <p:cNvSpPr/>
                <p:nvPr/>
              </p:nvSpPr>
              <p:spPr>
                <a:xfrm>
                  <a:off x="7767913" y="3350058"/>
                  <a:ext cx="135145" cy="107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05" h="292417" extrusionOk="0">
                      <a:moveTo>
                        <a:pt x="2739" y="280987"/>
                      </a:moveTo>
                      <a:cubicBezTo>
                        <a:pt x="-5833" y="237172"/>
                        <a:pt x="8454" y="137160"/>
                        <a:pt x="8454" y="124777"/>
                      </a:cubicBezTo>
                      <a:cubicBezTo>
                        <a:pt x="8454" y="112395"/>
                        <a:pt x="8454" y="9525"/>
                        <a:pt x="8454" y="0"/>
                      </a:cubicBezTo>
                      <a:lnTo>
                        <a:pt x="33219" y="19050"/>
                      </a:lnTo>
                      <a:cubicBezTo>
                        <a:pt x="33219" y="19050"/>
                        <a:pt x="40839" y="100013"/>
                        <a:pt x="33219" y="145733"/>
                      </a:cubicBezTo>
                      <a:cubicBezTo>
                        <a:pt x="25599" y="187643"/>
                        <a:pt x="30362" y="268605"/>
                        <a:pt x="27504" y="292418"/>
                      </a:cubicBezTo>
                      <a:cubicBezTo>
                        <a:pt x="14169" y="291465"/>
                        <a:pt x="2739" y="280987"/>
                        <a:pt x="2739" y="280987"/>
                      </a:cubicBezTo>
                      <a:close/>
                    </a:path>
                  </a:pathLst>
                </a:custGeom>
                <a:solidFill>
                  <a:srgbClr val="16365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59" name="Google Shape;1759;p22"/>
                <p:cNvSpPr/>
                <p:nvPr/>
              </p:nvSpPr>
              <p:spPr>
                <a:xfrm>
                  <a:off x="7707974" y="2660800"/>
                  <a:ext cx="591856" cy="4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08" h="115907" extrusionOk="0">
                      <a:moveTo>
                        <a:pt x="12307" y="0"/>
                      </a:moveTo>
                      <a:cubicBezTo>
                        <a:pt x="26594" y="0"/>
                        <a:pt x="36119" y="44767"/>
                        <a:pt x="49454" y="80963"/>
                      </a:cubicBezTo>
                      <a:lnTo>
                        <a:pt x="116129" y="51435"/>
                      </a:lnTo>
                      <a:cubicBezTo>
                        <a:pt x="118987" y="47625"/>
                        <a:pt x="124702" y="40957"/>
                        <a:pt x="127559" y="36195"/>
                      </a:cubicBezTo>
                      <a:cubicBezTo>
                        <a:pt x="130417" y="29528"/>
                        <a:pt x="133274" y="29528"/>
                        <a:pt x="135179" y="29528"/>
                      </a:cubicBezTo>
                      <a:cubicBezTo>
                        <a:pt x="136132" y="29528"/>
                        <a:pt x="135179" y="33338"/>
                        <a:pt x="134227" y="36195"/>
                      </a:cubicBezTo>
                      <a:cubicBezTo>
                        <a:pt x="134227" y="39053"/>
                        <a:pt x="129464" y="44767"/>
                        <a:pt x="133274" y="43815"/>
                      </a:cubicBezTo>
                      <a:cubicBezTo>
                        <a:pt x="137084" y="42863"/>
                        <a:pt x="153277" y="33338"/>
                        <a:pt x="158039" y="37147"/>
                      </a:cubicBezTo>
                      <a:cubicBezTo>
                        <a:pt x="159944" y="39053"/>
                        <a:pt x="163754" y="37147"/>
                        <a:pt x="153277" y="49530"/>
                      </a:cubicBezTo>
                      <a:cubicBezTo>
                        <a:pt x="145657" y="58103"/>
                        <a:pt x="133274" y="62865"/>
                        <a:pt x="126607" y="65723"/>
                      </a:cubicBezTo>
                      <a:cubicBezTo>
                        <a:pt x="95174" y="96203"/>
                        <a:pt x="49454" y="115253"/>
                        <a:pt x="49454" y="115253"/>
                      </a:cubicBezTo>
                      <a:lnTo>
                        <a:pt x="49454" y="115253"/>
                      </a:lnTo>
                      <a:cubicBezTo>
                        <a:pt x="44692" y="117158"/>
                        <a:pt x="38977" y="114300"/>
                        <a:pt x="38977" y="114300"/>
                      </a:cubicBezTo>
                      <a:cubicBezTo>
                        <a:pt x="17069" y="96203"/>
                        <a:pt x="4687" y="60007"/>
                        <a:pt x="877" y="26670"/>
                      </a:cubicBezTo>
                      <a:cubicBezTo>
                        <a:pt x="-3886" y="1905"/>
                        <a:pt x="12307" y="0"/>
                        <a:pt x="12307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0" name="Google Shape;1760;p22"/>
                <p:cNvSpPr/>
                <p:nvPr/>
              </p:nvSpPr>
              <p:spPr>
                <a:xfrm>
                  <a:off x="7697145" y="2651374"/>
                  <a:ext cx="171102" cy="27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44" h="74713" extrusionOk="0">
                      <a:moveTo>
                        <a:pt x="20955" y="648"/>
                      </a:moveTo>
                      <a:cubicBezTo>
                        <a:pt x="13335" y="-1257"/>
                        <a:pt x="0" y="-305"/>
                        <a:pt x="0" y="22555"/>
                      </a:cubicBezTo>
                      <a:cubicBezTo>
                        <a:pt x="0" y="44463"/>
                        <a:pt x="952" y="52083"/>
                        <a:pt x="8572" y="70180"/>
                      </a:cubicBezTo>
                      <a:cubicBezTo>
                        <a:pt x="12383" y="78753"/>
                        <a:pt x="39052" y="74943"/>
                        <a:pt x="45720" y="60655"/>
                      </a:cubicBezTo>
                      <a:cubicBezTo>
                        <a:pt x="49530" y="52083"/>
                        <a:pt x="35243" y="4458"/>
                        <a:pt x="20955" y="648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1" name="Google Shape;1761;p22"/>
                <p:cNvSpPr/>
                <p:nvPr/>
              </p:nvSpPr>
              <p:spPr>
                <a:xfrm>
                  <a:off x="7710828" y="2639032"/>
                  <a:ext cx="486173" cy="87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83" h="236599" extrusionOk="0">
                      <a:moveTo>
                        <a:pt x="12487" y="181"/>
                      </a:moveTo>
                      <a:cubicBezTo>
                        <a:pt x="12487" y="181"/>
                        <a:pt x="-8468" y="11611"/>
                        <a:pt x="3914" y="47806"/>
                      </a:cubicBezTo>
                      <a:cubicBezTo>
                        <a:pt x="17249" y="84001"/>
                        <a:pt x="25822" y="107813"/>
                        <a:pt x="25822" y="121149"/>
                      </a:cubicBezTo>
                      <a:cubicBezTo>
                        <a:pt x="25822" y="134483"/>
                        <a:pt x="21059" y="180204"/>
                        <a:pt x="18202" y="189729"/>
                      </a:cubicBezTo>
                      <a:cubicBezTo>
                        <a:pt x="18202" y="189729"/>
                        <a:pt x="15344" y="220208"/>
                        <a:pt x="83924" y="236401"/>
                      </a:cubicBezTo>
                      <a:cubicBezTo>
                        <a:pt x="83924" y="236401"/>
                        <a:pt x="140122" y="241163"/>
                        <a:pt x="130597" y="204016"/>
                      </a:cubicBezTo>
                      <a:cubicBezTo>
                        <a:pt x="120119" y="166868"/>
                        <a:pt x="115357" y="106861"/>
                        <a:pt x="117262" y="92574"/>
                      </a:cubicBezTo>
                      <a:cubicBezTo>
                        <a:pt x="118214" y="78286"/>
                        <a:pt x="126787" y="49711"/>
                        <a:pt x="90592" y="30661"/>
                      </a:cubicBezTo>
                      <a:cubicBezTo>
                        <a:pt x="54397" y="11611"/>
                        <a:pt x="35347" y="-1724"/>
                        <a:pt x="12487" y="181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2" name="Google Shape;1762;p22"/>
                <p:cNvSpPr/>
                <p:nvPr/>
              </p:nvSpPr>
              <p:spPr>
                <a:xfrm>
                  <a:off x="7986763" y="2776847"/>
                  <a:ext cx="210336" cy="731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71" h="198120" extrusionOk="0">
                      <a:moveTo>
                        <a:pt x="42523" y="54293"/>
                      </a:moveTo>
                      <a:cubicBezTo>
                        <a:pt x="41570" y="68580"/>
                        <a:pt x="46333" y="128588"/>
                        <a:pt x="55858" y="165735"/>
                      </a:cubicBezTo>
                      <a:cubicBezTo>
                        <a:pt x="62525" y="191453"/>
                        <a:pt x="37760" y="197167"/>
                        <a:pt x="21568" y="198120"/>
                      </a:cubicBezTo>
                      <a:cubicBezTo>
                        <a:pt x="15853" y="181928"/>
                        <a:pt x="24425" y="151448"/>
                        <a:pt x="12043" y="116205"/>
                      </a:cubicBezTo>
                      <a:cubicBezTo>
                        <a:pt x="-3197" y="71438"/>
                        <a:pt x="-2245" y="41910"/>
                        <a:pt x="5375" y="18097"/>
                      </a:cubicBezTo>
                      <a:cubicBezTo>
                        <a:pt x="10138" y="2858"/>
                        <a:pt x="19663" y="1905"/>
                        <a:pt x="26330" y="0"/>
                      </a:cubicBezTo>
                      <a:cubicBezTo>
                        <a:pt x="50143" y="18097"/>
                        <a:pt x="43475" y="41910"/>
                        <a:pt x="42523" y="54293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3" name="Google Shape;1763;p22"/>
                <p:cNvSpPr/>
                <p:nvPr/>
              </p:nvSpPr>
              <p:spPr>
                <a:xfrm>
                  <a:off x="7708173" y="2636182"/>
                  <a:ext cx="287924" cy="851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86" h="230504" extrusionOk="0">
                      <a:moveTo>
                        <a:pt x="18921" y="189548"/>
                      </a:moveTo>
                      <a:cubicBezTo>
                        <a:pt x="21778" y="180023"/>
                        <a:pt x="25588" y="134303"/>
                        <a:pt x="26541" y="120967"/>
                      </a:cubicBezTo>
                      <a:cubicBezTo>
                        <a:pt x="26541" y="107633"/>
                        <a:pt x="17968" y="83820"/>
                        <a:pt x="4633" y="47625"/>
                      </a:cubicBezTo>
                      <a:cubicBezTo>
                        <a:pt x="-6797" y="13335"/>
                        <a:pt x="5586" y="3810"/>
                        <a:pt x="13206" y="0"/>
                      </a:cubicBezTo>
                      <a:cubicBezTo>
                        <a:pt x="17016" y="18097"/>
                        <a:pt x="78928" y="23813"/>
                        <a:pt x="77976" y="36195"/>
                      </a:cubicBezTo>
                      <a:cubicBezTo>
                        <a:pt x="77023" y="49530"/>
                        <a:pt x="59878" y="61913"/>
                        <a:pt x="59878" y="85725"/>
                      </a:cubicBezTo>
                      <a:cubicBezTo>
                        <a:pt x="58926" y="109538"/>
                        <a:pt x="62736" y="144780"/>
                        <a:pt x="67498" y="161925"/>
                      </a:cubicBezTo>
                      <a:cubicBezTo>
                        <a:pt x="71308" y="177165"/>
                        <a:pt x="70356" y="214313"/>
                        <a:pt x="67498" y="230505"/>
                      </a:cubicBezTo>
                      <a:cubicBezTo>
                        <a:pt x="17016" y="214313"/>
                        <a:pt x="18921" y="189548"/>
                        <a:pt x="18921" y="189548"/>
                      </a:cubicBezTo>
                      <a:close/>
                    </a:path>
                  </a:pathLst>
                </a:custGeom>
                <a:solidFill>
                  <a:srgbClr val="F3FC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4" name="Google Shape;1764;p22"/>
                <p:cNvSpPr/>
                <p:nvPr/>
              </p:nvSpPr>
              <p:spPr>
                <a:xfrm>
                  <a:off x="7832434" y="2561648"/>
                  <a:ext cx="158486" cy="175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7" h="47593" extrusionOk="0">
                      <a:moveTo>
                        <a:pt x="4314" y="2091"/>
                      </a:moveTo>
                      <a:cubicBezTo>
                        <a:pt x="4314" y="2091"/>
                        <a:pt x="7171" y="21141"/>
                        <a:pt x="504" y="33523"/>
                      </a:cubicBezTo>
                      <a:cubicBezTo>
                        <a:pt x="-5211" y="44001"/>
                        <a:pt x="39556" y="53526"/>
                        <a:pt x="40509" y="43048"/>
                      </a:cubicBezTo>
                      <a:cubicBezTo>
                        <a:pt x="40509" y="42096"/>
                        <a:pt x="31936" y="25903"/>
                        <a:pt x="42414" y="5901"/>
                      </a:cubicBezTo>
                      <a:cubicBezTo>
                        <a:pt x="48129" y="-4577"/>
                        <a:pt x="4314" y="2091"/>
                        <a:pt x="4314" y="2091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5" name="Google Shape;1765;p22"/>
                <p:cNvSpPr/>
                <p:nvPr/>
              </p:nvSpPr>
              <p:spPr>
                <a:xfrm>
                  <a:off x="7834716" y="2583431"/>
                  <a:ext cx="140240" cy="137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5" h="37147" extrusionOk="0">
                      <a:moveTo>
                        <a:pt x="838" y="27622"/>
                      </a:moveTo>
                      <a:cubicBezTo>
                        <a:pt x="5601" y="19050"/>
                        <a:pt x="5601" y="5715"/>
                        <a:pt x="4648" y="0"/>
                      </a:cubicBezTo>
                      <a:lnTo>
                        <a:pt x="37986" y="15240"/>
                      </a:lnTo>
                      <a:cubicBezTo>
                        <a:pt x="37986" y="15240"/>
                        <a:pt x="37986" y="15240"/>
                        <a:pt x="37986" y="15240"/>
                      </a:cubicBezTo>
                      <a:cubicBezTo>
                        <a:pt x="37033" y="15240"/>
                        <a:pt x="15126" y="21908"/>
                        <a:pt x="10363" y="37147"/>
                      </a:cubicBezTo>
                      <a:cubicBezTo>
                        <a:pt x="2743" y="35243"/>
                        <a:pt x="-2019" y="32385"/>
                        <a:pt x="838" y="27622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6" name="Google Shape;1766;p22"/>
                <p:cNvSpPr/>
                <p:nvPr/>
              </p:nvSpPr>
              <p:spPr>
                <a:xfrm>
                  <a:off x="7814997" y="2355804"/>
                  <a:ext cx="231307" cy="297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1" h="80605" extrusionOk="0">
                      <a:moveTo>
                        <a:pt x="55709" y="6410"/>
                      </a:moveTo>
                      <a:cubicBezTo>
                        <a:pt x="55709" y="6410"/>
                        <a:pt x="63329" y="23555"/>
                        <a:pt x="62377" y="38795"/>
                      </a:cubicBezTo>
                      <a:cubicBezTo>
                        <a:pt x="61424" y="54987"/>
                        <a:pt x="63329" y="57845"/>
                        <a:pt x="62377" y="65465"/>
                      </a:cubicBezTo>
                      <a:cubicBezTo>
                        <a:pt x="62377" y="68322"/>
                        <a:pt x="61424" y="73085"/>
                        <a:pt x="58567" y="75942"/>
                      </a:cubicBezTo>
                      <a:cubicBezTo>
                        <a:pt x="53804" y="80705"/>
                        <a:pt x="43327" y="82610"/>
                        <a:pt x="29992" y="77847"/>
                      </a:cubicBezTo>
                      <a:cubicBezTo>
                        <a:pt x="12847" y="72132"/>
                        <a:pt x="-5251" y="49272"/>
                        <a:pt x="1417" y="28317"/>
                      </a:cubicBezTo>
                      <a:cubicBezTo>
                        <a:pt x="8084" y="7362"/>
                        <a:pt x="29992" y="-9783"/>
                        <a:pt x="55709" y="641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7" name="Google Shape;1767;p22"/>
                <p:cNvSpPr/>
                <p:nvPr/>
              </p:nvSpPr>
              <p:spPr>
                <a:xfrm>
                  <a:off x="7823743" y="2354852"/>
                  <a:ext cx="207479" cy="29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97" h="80962" extrusionOk="0">
                      <a:moveTo>
                        <a:pt x="0" y="50483"/>
                      </a:moveTo>
                      <a:cubicBezTo>
                        <a:pt x="6668" y="31433"/>
                        <a:pt x="22860" y="9525"/>
                        <a:pt x="21908" y="7620"/>
                      </a:cubicBezTo>
                      <a:cubicBezTo>
                        <a:pt x="21908" y="6668"/>
                        <a:pt x="27622" y="3810"/>
                        <a:pt x="33338" y="0"/>
                      </a:cubicBezTo>
                      <a:cubicBezTo>
                        <a:pt x="39053" y="0"/>
                        <a:pt x="45720" y="1905"/>
                        <a:pt x="52388" y="6668"/>
                      </a:cubicBezTo>
                      <a:cubicBezTo>
                        <a:pt x="52388" y="6668"/>
                        <a:pt x="54293" y="11430"/>
                        <a:pt x="56197" y="18098"/>
                      </a:cubicBezTo>
                      <a:cubicBezTo>
                        <a:pt x="52388" y="22860"/>
                        <a:pt x="44768" y="27623"/>
                        <a:pt x="42863" y="31433"/>
                      </a:cubicBezTo>
                      <a:cubicBezTo>
                        <a:pt x="40005" y="40005"/>
                        <a:pt x="41910" y="54293"/>
                        <a:pt x="44768" y="60008"/>
                      </a:cubicBezTo>
                      <a:cubicBezTo>
                        <a:pt x="47625" y="65723"/>
                        <a:pt x="37147" y="75248"/>
                        <a:pt x="39053" y="80010"/>
                      </a:cubicBezTo>
                      <a:cubicBezTo>
                        <a:pt x="39053" y="80010"/>
                        <a:pt x="39053" y="80010"/>
                        <a:pt x="39053" y="80963"/>
                      </a:cubicBezTo>
                      <a:cubicBezTo>
                        <a:pt x="35243" y="80963"/>
                        <a:pt x="30480" y="80010"/>
                        <a:pt x="25718" y="78105"/>
                      </a:cubicBezTo>
                      <a:cubicBezTo>
                        <a:pt x="16193" y="74295"/>
                        <a:pt x="5715" y="63818"/>
                        <a:pt x="0" y="50483"/>
                      </a:cubicBezTo>
                      <a:close/>
                    </a:path>
                  </a:pathLst>
                </a:custGeom>
                <a:solidFill>
                  <a:srgbClr val="E6A37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8" name="Google Shape;1768;p22"/>
                <p:cNvSpPr/>
                <p:nvPr/>
              </p:nvSpPr>
              <p:spPr>
                <a:xfrm>
                  <a:off x="7779938" y="2334291"/>
                  <a:ext cx="245565" cy="3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13" h="85164" extrusionOk="0">
                      <a:moveTo>
                        <a:pt x="66158" y="8426"/>
                      </a:moveTo>
                      <a:cubicBezTo>
                        <a:pt x="66158" y="8426"/>
                        <a:pt x="69015" y="20809"/>
                        <a:pt x="58538" y="27476"/>
                      </a:cubicBezTo>
                      <a:cubicBezTo>
                        <a:pt x="49965" y="32239"/>
                        <a:pt x="50918" y="46526"/>
                        <a:pt x="51870" y="48431"/>
                      </a:cubicBezTo>
                      <a:cubicBezTo>
                        <a:pt x="51870" y="51289"/>
                        <a:pt x="54728" y="62719"/>
                        <a:pt x="53775" y="64624"/>
                      </a:cubicBezTo>
                      <a:cubicBezTo>
                        <a:pt x="51870" y="67481"/>
                        <a:pt x="45203" y="58909"/>
                        <a:pt x="41393" y="58909"/>
                      </a:cubicBezTo>
                      <a:cubicBezTo>
                        <a:pt x="32820" y="60814"/>
                        <a:pt x="36630" y="68434"/>
                        <a:pt x="44250" y="76054"/>
                      </a:cubicBezTo>
                      <a:cubicBezTo>
                        <a:pt x="52823" y="84626"/>
                        <a:pt x="31868" y="88436"/>
                        <a:pt x="21390" y="81769"/>
                      </a:cubicBezTo>
                      <a:cubicBezTo>
                        <a:pt x="15675" y="77959"/>
                        <a:pt x="13770" y="76054"/>
                        <a:pt x="7103" y="62719"/>
                      </a:cubicBezTo>
                      <a:cubicBezTo>
                        <a:pt x="-3375" y="42716"/>
                        <a:pt x="-4327" y="19856"/>
                        <a:pt x="18533" y="6521"/>
                      </a:cubicBezTo>
                      <a:cubicBezTo>
                        <a:pt x="41393" y="-6814"/>
                        <a:pt x="57585" y="3664"/>
                        <a:pt x="66158" y="8426"/>
                      </a:cubicBezTo>
                      <a:close/>
                    </a:path>
                  </a:pathLst>
                </a:custGeom>
                <a:solidFill>
                  <a:srgbClr val="22110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69" name="Google Shape;1769;p22"/>
                <p:cNvSpPr/>
                <p:nvPr/>
              </p:nvSpPr>
              <p:spPr>
                <a:xfrm>
                  <a:off x="7768829" y="2328731"/>
                  <a:ext cx="251846" cy="32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14" h="87191" extrusionOk="0">
                      <a:moveTo>
                        <a:pt x="23447" y="83275"/>
                      </a:moveTo>
                      <a:cubicBezTo>
                        <a:pt x="17732" y="79465"/>
                        <a:pt x="13922" y="78513"/>
                        <a:pt x="7254" y="65178"/>
                      </a:cubicBezTo>
                      <a:cubicBezTo>
                        <a:pt x="-3223" y="45175"/>
                        <a:pt x="-5128" y="12790"/>
                        <a:pt x="20589" y="3265"/>
                      </a:cubicBezTo>
                      <a:cubicBezTo>
                        <a:pt x="45354" y="-5307"/>
                        <a:pt x="62499" y="5170"/>
                        <a:pt x="68214" y="9933"/>
                      </a:cubicBezTo>
                      <a:cubicBezTo>
                        <a:pt x="68214" y="9933"/>
                        <a:pt x="68214" y="11838"/>
                        <a:pt x="68214" y="15648"/>
                      </a:cubicBezTo>
                      <a:cubicBezTo>
                        <a:pt x="60594" y="16600"/>
                        <a:pt x="44402" y="18505"/>
                        <a:pt x="39639" y="27078"/>
                      </a:cubicBezTo>
                      <a:cubicBezTo>
                        <a:pt x="32972" y="37555"/>
                        <a:pt x="26304" y="34698"/>
                        <a:pt x="27257" y="48033"/>
                      </a:cubicBezTo>
                      <a:cubicBezTo>
                        <a:pt x="28209" y="60415"/>
                        <a:pt x="25352" y="77560"/>
                        <a:pt x="46307" y="84228"/>
                      </a:cubicBezTo>
                      <a:cubicBezTo>
                        <a:pt x="38687" y="89943"/>
                        <a:pt x="28209" y="86133"/>
                        <a:pt x="23447" y="83275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0" name="Google Shape;1770;p22"/>
                <p:cNvSpPr/>
                <p:nvPr/>
              </p:nvSpPr>
              <p:spPr>
                <a:xfrm>
                  <a:off x="7810655" y="2657149"/>
                  <a:ext cx="220567" cy="104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42" h="28426" extrusionOk="0">
                      <a:moveTo>
                        <a:pt x="44502" y="11466"/>
                      </a:moveTo>
                      <a:lnTo>
                        <a:pt x="59742" y="23849"/>
                      </a:lnTo>
                      <a:cubicBezTo>
                        <a:pt x="59742" y="23849"/>
                        <a:pt x="14975" y="38136"/>
                        <a:pt x="687" y="16229"/>
                      </a:cubicBezTo>
                      <a:cubicBezTo>
                        <a:pt x="-1218" y="13371"/>
                        <a:pt x="687" y="2894"/>
                        <a:pt x="8307" y="36"/>
                      </a:cubicBezTo>
                      <a:cubicBezTo>
                        <a:pt x="8307" y="-916"/>
                        <a:pt x="10212" y="17181"/>
                        <a:pt x="44502" y="11466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1" name="Google Shape;1771;p22"/>
                <p:cNvSpPr/>
                <p:nvPr/>
              </p:nvSpPr>
              <p:spPr>
                <a:xfrm>
                  <a:off x="8027988" y="2783880"/>
                  <a:ext cx="591856" cy="4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08" h="115907" extrusionOk="0">
                      <a:moveTo>
                        <a:pt x="12307" y="0"/>
                      </a:moveTo>
                      <a:cubicBezTo>
                        <a:pt x="26594" y="0"/>
                        <a:pt x="36119" y="44767"/>
                        <a:pt x="49454" y="80962"/>
                      </a:cubicBezTo>
                      <a:lnTo>
                        <a:pt x="116129" y="51435"/>
                      </a:lnTo>
                      <a:cubicBezTo>
                        <a:pt x="118987" y="47625"/>
                        <a:pt x="124702" y="40957"/>
                        <a:pt x="127559" y="36195"/>
                      </a:cubicBezTo>
                      <a:cubicBezTo>
                        <a:pt x="130417" y="30480"/>
                        <a:pt x="133274" y="29528"/>
                        <a:pt x="135179" y="29528"/>
                      </a:cubicBezTo>
                      <a:cubicBezTo>
                        <a:pt x="136132" y="29528"/>
                        <a:pt x="135179" y="33338"/>
                        <a:pt x="134227" y="36195"/>
                      </a:cubicBezTo>
                      <a:cubicBezTo>
                        <a:pt x="134227" y="39053"/>
                        <a:pt x="129464" y="44767"/>
                        <a:pt x="133274" y="43815"/>
                      </a:cubicBezTo>
                      <a:cubicBezTo>
                        <a:pt x="137084" y="42863"/>
                        <a:pt x="153277" y="33338"/>
                        <a:pt x="158039" y="37147"/>
                      </a:cubicBezTo>
                      <a:cubicBezTo>
                        <a:pt x="159944" y="39053"/>
                        <a:pt x="163754" y="37147"/>
                        <a:pt x="153277" y="49530"/>
                      </a:cubicBezTo>
                      <a:cubicBezTo>
                        <a:pt x="145657" y="58103"/>
                        <a:pt x="133274" y="62865"/>
                        <a:pt x="126607" y="65723"/>
                      </a:cubicBezTo>
                      <a:cubicBezTo>
                        <a:pt x="95174" y="96203"/>
                        <a:pt x="49454" y="115253"/>
                        <a:pt x="49454" y="115253"/>
                      </a:cubicBezTo>
                      <a:lnTo>
                        <a:pt x="49454" y="115253"/>
                      </a:lnTo>
                      <a:cubicBezTo>
                        <a:pt x="44692" y="117158"/>
                        <a:pt x="38977" y="114300"/>
                        <a:pt x="38977" y="114300"/>
                      </a:cubicBezTo>
                      <a:cubicBezTo>
                        <a:pt x="17069" y="96203"/>
                        <a:pt x="4687" y="60007"/>
                        <a:pt x="877" y="26670"/>
                      </a:cubicBezTo>
                      <a:cubicBezTo>
                        <a:pt x="-3886" y="1905"/>
                        <a:pt x="12307" y="0"/>
                        <a:pt x="12307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2" name="Google Shape;1772;p22"/>
                <p:cNvSpPr/>
                <p:nvPr/>
              </p:nvSpPr>
              <p:spPr>
                <a:xfrm>
                  <a:off x="8013641" y="2770940"/>
                  <a:ext cx="171224" cy="275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7" h="74713" extrusionOk="0">
                      <a:moveTo>
                        <a:pt x="20955" y="648"/>
                      </a:moveTo>
                      <a:cubicBezTo>
                        <a:pt x="13335" y="-1257"/>
                        <a:pt x="0" y="-305"/>
                        <a:pt x="0" y="22555"/>
                      </a:cubicBezTo>
                      <a:cubicBezTo>
                        <a:pt x="0" y="44463"/>
                        <a:pt x="953" y="52083"/>
                        <a:pt x="8573" y="70180"/>
                      </a:cubicBezTo>
                      <a:cubicBezTo>
                        <a:pt x="12383" y="78753"/>
                        <a:pt x="39053" y="74943"/>
                        <a:pt x="45720" y="60655"/>
                      </a:cubicBezTo>
                      <a:cubicBezTo>
                        <a:pt x="49530" y="52083"/>
                        <a:pt x="36195" y="5410"/>
                        <a:pt x="20955" y="648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grpSp>
          <p:nvGrpSpPr>
            <p:cNvPr id="1773" name="Google Shape;1773;p22"/>
            <p:cNvGrpSpPr/>
            <p:nvPr/>
          </p:nvGrpSpPr>
          <p:grpSpPr>
            <a:xfrm>
              <a:off x="7883187" y="2165616"/>
              <a:ext cx="1550645" cy="1572910"/>
              <a:chOff x="5875660" y="2257424"/>
              <a:chExt cx="1370966" cy="1390651"/>
            </a:xfrm>
          </p:grpSpPr>
          <p:sp>
            <p:nvSpPr>
              <p:cNvPr id="1774" name="Google Shape;1774;p22"/>
              <p:cNvSpPr/>
              <p:nvPr/>
            </p:nvSpPr>
            <p:spPr>
              <a:xfrm>
                <a:off x="6221729" y="3308850"/>
                <a:ext cx="584990" cy="339225"/>
              </a:xfrm>
              <a:custGeom>
                <a:avLst/>
                <a:gdLst/>
                <a:ahLst/>
                <a:cxnLst/>
                <a:rect l="l" t="t" r="r" b="b"/>
                <a:pathLst>
                  <a:path w="482917" h="280035" extrusionOk="0">
                    <a:moveTo>
                      <a:pt x="181928" y="0"/>
                    </a:moveTo>
                    <a:lnTo>
                      <a:pt x="482918" y="174308"/>
                    </a:lnTo>
                    <a:lnTo>
                      <a:pt x="301943" y="280035"/>
                    </a:lnTo>
                    <a:lnTo>
                      <a:pt x="0" y="105727"/>
                    </a:lnTo>
                    <a:close/>
                  </a:path>
                </a:pathLst>
              </a:custGeom>
              <a:solidFill>
                <a:srgbClr val="7F7F7F">
                  <a:alpha val="14901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1775" name="Google Shape;1775;p22"/>
              <p:cNvGrpSpPr/>
              <p:nvPr/>
            </p:nvGrpSpPr>
            <p:grpSpPr>
              <a:xfrm>
                <a:off x="6958943" y="2778443"/>
                <a:ext cx="287683" cy="500761"/>
                <a:chOff x="6396989" y="3128962"/>
                <a:chExt cx="237487" cy="413385"/>
              </a:xfrm>
            </p:grpSpPr>
            <p:sp>
              <p:nvSpPr>
                <p:cNvPr id="1776" name="Google Shape;1776;p22"/>
                <p:cNvSpPr/>
                <p:nvPr/>
              </p:nvSpPr>
              <p:spPr>
                <a:xfrm>
                  <a:off x="6421516" y="3442690"/>
                  <a:ext cx="170973" cy="9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73" h="99657" extrusionOk="0">
                      <a:moveTo>
                        <a:pt x="145971" y="14885"/>
                      </a:moveTo>
                      <a:cubicBezTo>
                        <a:pt x="179308" y="33935"/>
                        <a:pt x="179308" y="65367"/>
                        <a:pt x="145971" y="85370"/>
                      </a:cubicBezTo>
                      <a:cubicBezTo>
                        <a:pt x="112633" y="104420"/>
                        <a:pt x="58341" y="104420"/>
                        <a:pt x="25003" y="85370"/>
                      </a:cubicBezTo>
                      <a:cubicBezTo>
                        <a:pt x="-8334" y="66320"/>
                        <a:pt x="-8334" y="34887"/>
                        <a:pt x="25003" y="15837"/>
                      </a:cubicBezTo>
                      <a:cubicBezTo>
                        <a:pt x="58341" y="-5118"/>
                        <a:pt x="112633" y="-5118"/>
                        <a:pt x="145971" y="14885"/>
                      </a:cubicBez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7" name="Google Shape;1777;p22"/>
                <p:cNvSpPr/>
                <p:nvPr/>
              </p:nvSpPr>
              <p:spPr>
                <a:xfrm>
                  <a:off x="6438900" y="3394710"/>
                  <a:ext cx="170497" cy="142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97" h="142160" extrusionOk="0">
                      <a:moveTo>
                        <a:pt x="170498" y="0"/>
                      </a:moveTo>
                      <a:lnTo>
                        <a:pt x="0" y="2857"/>
                      </a:lnTo>
                      <a:lnTo>
                        <a:pt x="20955" y="108585"/>
                      </a:lnTo>
                      <a:lnTo>
                        <a:pt x="20955" y="108585"/>
                      </a:lnTo>
                      <a:cubicBezTo>
                        <a:pt x="21908" y="117157"/>
                        <a:pt x="28575" y="124777"/>
                        <a:pt x="40005" y="131445"/>
                      </a:cubicBezTo>
                      <a:cubicBezTo>
                        <a:pt x="65723" y="145732"/>
                        <a:pt x="106680" y="145732"/>
                        <a:pt x="131445" y="131445"/>
                      </a:cubicBezTo>
                      <a:cubicBezTo>
                        <a:pt x="142875" y="124777"/>
                        <a:pt x="148590" y="117157"/>
                        <a:pt x="150495" y="108585"/>
                      </a:cubicBezTo>
                      <a:lnTo>
                        <a:pt x="150495" y="108585"/>
                      </a:lnTo>
                      <a:lnTo>
                        <a:pt x="170498" y="0"/>
                      </a:lnTo>
                      <a:close/>
                    </a:path>
                  </a:pathLst>
                </a:custGeom>
                <a:solidFill>
                  <a:srgbClr val="FFDF0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8" name="Google Shape;1778;p22"/>
                <p:cNvSpPr/>
                <p:nvPr/>
              </p:nvSpPr>
              <p:spPr>
                <a:xfrm>
                  <a:off x="6437709" y="3345296"/>
                  <a:ext cx="170973" cy="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73" h="98943" extrusionOk="0">
                      <a:moveTo>
                        <a:pt x="145971" y="14171"/>
                      </a:moveTo>
                      <a:cubicBezTo>
                        <a:pt x="179308" y="33221"/>
                        <a:pt x="179308" y="64653"/>
                        <a:pt x="145971" y="84656"/>
                      </a:cubicBezTo>
                      <a:cubicBezTo>
                        <a:pt x="112633" y="103706"/>
                        <a:pt x="58341" y="103706"/>
                        <a:pt x="25003" y="84656"/>
                      </a:cubicBezTo>
                      <a:cubicBezTo>
                        <a:pt x="-8334" y="65606"/>
                        <a:pt x="-8334" y="34173"/>
                        <a:pt x="25003" y="15123"/>
                      </a:cubicBezTo>
                      <a:cubicBezTo>
                        <a:pt x="58341" y="-4879"/>
                        <a:pt x="112633" y="-4879"/>
                        <a:pt x="145971" y="14171"/>
                      </a:cubicBezTo>
                      <a:close/>
                    </a:path>
                  </a:pathLst>
                </a:custGeom>
                <a:solidFill>
                  <a:srgbClr val="FFE85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779" name="Google Shape;1779;p22"/>
                <p:cNvSpPr/>
                <p:nvPr/>
              </p:nvSpPr>
              <p:spPr>
                <a:xfrm>
                  <a:off x="6458426" y="3358276"/>
                  <a:ext cx="125730" cy="7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30" h="72866" extrusionOk="0">
                      <a:moveTo>
                        <a:pt x="107156" y="10716"/>
                      </a:moveTo>
                      <a:cubicBezTo>
                        <a:pt x="131921" y="25003"/>
                        <a:pt x="131921" y="47863"/>
                        <a:pt x="107156" y="62151"/>
                      </a:cubicBezTo>
                      <a:cubicBezTo>
                        <a:pt x="83344" y="76438"/>
                        <a:pt x="43339" y="76438"/>
                        <a:pt x="18574" y="62151"/>
                      </a:cubicBezTo>
                      <a:cubicBezTo>
                        <a:pt x="-6191" y="47863"/>
                        <a:pt x="-6191" y="25003"/>
                        <a:pt x="18574" y="10716"/>
                      </a:cubicBezTo>
                      <a:cubicBezTo>
                        <a:pt x="43339" y="-3572"/>
                        <a:pt x="82391" y="-3572"/>
                        <a:pt x="107156" y="10716"/>
                      </a:cubicBezTo>
                      <a:close/>
                    </a:path>
                  </a:pathLst>
                </a:custGeom>
                <a:solidFill>
                  <a:srgbClr val="4D9B1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780" name="Google Shape;1780;p22"/>
                <p:cNvGrpSpPr/>
                <p:nvPr/>
              </p:nvGrpSpPr>
              <p:grpSpPr>
                <a:xfrm>
                  <a:off x="6396989" y="3128962"/>
                  <a:ext cx="237487" cy="282363"/>
                  <a:chOff x="6396989" y="3128962"/>
                  <a:chExt cx="237487" cy="282363"/>
                </a:xfrm>
              </p:grpSpPr>
              <p:sp>
                <p:nvSpPr>
                  <p:cNvPr id="1781" name="Google Shape;1781;p22"/>
                  <p:cNvSpPr/>
                  <p:nvPr/>
                </p:nvSpPr>
                <p:spPr>
                  <a:xfrm>
                    <a:off x="6430995" y="3137534"/>
                    <a:ext cx="65281" cy="264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81" h="264795" extrusionOk="0">
                        <a:moveTo>
                          <a:pt x="30764" y="240983"/>
                        </a:moveTo>
                        <a:cubicBezTo>
                          <a:pt x="30764" y="240983"/>
                          <a:pt x="-37816" y="155258"/>
                          <a:pt x="29812" y="0"/>
                        </a:cubicBezTo>
                        <a:cubicBezTo>
                          <a:pt x="29812" y="0"/>
                          <a:pt x="88867" y="74295"/>
                          <a:pt x="54577" y="264795"/>
                        </a:cubicBezTo>
                        <a:cubicBezTo>
                          <a:pt x="54577" y="263843"/>
                          <a:pt x="41242" y="259080"/>
                          <a:pt x="30764" y="240983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782" name="Google Shape;1782;p22"/>
                  <p:cNvSpPr/>
                  <p:nvPr/>
                </p:nvSpPr>
                <p:spPr>
                  <a:xfrm>
                    <a:off x="6460807" y="3138487"/>
                    <a:ext cx="35242" cy="26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42" h="262889" extrusionOk="0">
                        <a:moveTo>
                          <a:pt x="0" y="0"/>
                        </a:moveTo>
                        <a:cubicBezTo>
                          <a:pt x="952" y="60007"/>
                          <a:pt x="4763" y="162877"/>
                          <a:pt x="13335" y="255270"/>
                        </a:cubicBezTo>
                        <a:cubicBezTo>
                          <a:pt x="20002" y="260985"/>
                          <a:pt x="24765" y="262890"/>
                          <a:pt x="24765" y="262890"/>
                        </a:cubicBezTo>
                        <a:cubicBezTo>
                          <a:pt x="56197" y="85725"/>
                          <a:pt x="7620" y="952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783" name="Google Shape;1783;p22"/>
                  <p:cNvSpPr/>
                  <p:nvPr/>
                </p:nvSpPr>
                <p:spPr>
                  <a:xfrm>
                    <a:off x="6478630" y="3128962"/>
                    <a:ext cx="68249" cy="264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49" h="264882" extrusionOk="0">
                        <a:moveTo>
                          <a:pt x="16467" y="239077"/>
                        </a:moveTo>
                        <a:cubicBezTo>
                          <a:pt x="16467" y="239077"/>
                          <a:pt x="-37826" y="143827"/>
                          <a:pt x="50757" y="0"/>
                        </a:cubicBezTo>
                        <a:cubicBezTo>
                          <a:pt x="50757" y="0"/>
                          <a:pt x="98382" y="81915"/>
                          <a:pt x="36469" y="264795"/>
                        </a:cubicBezTo>
                        <a:cubicBezTo>
                          <a:pt x="36469" y="265748"/>
                          <a:pt x="24087" y="259080"/>
                          <a:pt x="16467" y="239077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784" name="Google Shape;1784;p22"/>
                  <p:cNvSpPr/>
                  <p:nvPr/>
                </p:nvSpPr>
                <p:spPr>
                  <a:xfrm>
                    <a:off x="6499860" y="3128962"/>
                    <a:ext cx="47767" cy="263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67" h="263842" extrusionOk="0">
                        <a:moveTo>
                          <a:pt x="29527" y="0"/>
                        </a:moveTo>
                        <a:cubicBezTo>
                          <a:pt x="21907" y="59055"/>
                          <a:pt x="4763" y="161925"/>
                          <a:pt x="0" y="254318"/>
                        </a:cubicBezTo>
                        <a:cubicBezTo>
                          <a:pt x="5715" y="260985"/>
                          <a:pt x="10477" y="263843"/>
                          <a:pt x="10477" y="263843"/>
                        </a:cubicBezTo>
                        <a:cubicBezTo>
                          <a:pt x="77152" y="103823"/>
                          <a:pt x="35242" y="10478"/>
                          <a:pt x="29527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grpSp>
                <p:nvGrpSpPr>
                  <p:cNvPr id="1785" name="Google Shape;1785;p22"/>
                  <p:cNvGrpSpPr/>
                  <p:nvPr/>
                </p:nvGrpSpPr>
                <p:grpSpPr>
                  <a:xfrm>
                    <a:off x="6396989" y="3245167"/>
                    <a:ext cx="127635" cy="166158"/>
                    <a:chOff x="6396989" y="3245167"/>
                    <a:chExt cx="127635" cy="166158"/>
                  </a:xfrm>
                </p:grpSpPr>
                <p:sp>
                  <p:nvSpPr>
                    <p:cNvPr id="1786" name="Google Shape;1786;p22"/>
                    <p:cNvSpPr/>
                    <p:nvPr/>
                  </p:nvSpPr>
                  <p:spPr>
                    <a:xfrm>
                      <a:off x="6396989" y="3245167"/>
                      <a:ext cx="127635" cy="1659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35" h="165946" extrusionOk="0">
                          <a:moveTo>
                            <a:pt x="101918" y="160020"/>
                          </a:moveTo>
                          <a:cubicBezTo>
                            <a:pt x="101918" y="160020"/>
                            <a:pt x="20002" y="131445"/>
                            <a:pt x="0" y="0"/>
                          </a:cubicBezTo>
                          <a:cubicBezTo>
                            <a:pt x="0" y="0"/>
                            <a:pt x="70485" y="24765"/>
                            <a:pt x="127635" y="165735"/>
                          </a:cubicBezTo>
                          <a:cubicBezTo>
                            <a:pt x="127635" y="165735"/>
                            <a:pt x="116205" y="167640"/>
                            <a:pt x="101918" y="160020"/>
                          </a:cubicBezTo>
                          <a:close/>
                        </a:path>
                      </a:pathLst>
                    </a:custGeom>
                    <a:solidFill>
                      <a:srgbClr val="73C139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787" name="Google Shape;1787;p22"/>
                    <p:cNvSpPr/>
                    <p:nvPr/>
                  </p:nvSpPr>
                  <p:spPr>
                    <a:xfrm>
                      <a:off x="6397942" y="3245167"/>
                      <a:ext cx="126682" cy="1661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6682" h="166158" extrusionOk="0">
                          <a:moveTo>
                            <a:pt x="0" y="0"/>
                          </a:moveTo>
                          <a:cubicBezTo>
                            <a:pt x="25718" y="39052"/>
                            <a:pt x="71438" y="106680"/>
                            <a:pt x="116205" y="165735"/>
                          </a:cubicBezTo>
                          <a:cubicBezTo>
                            <a:pt x="122873" y="166688"/>
                            <a:pt x="126683" y="165735"/>
                            <a:pt x="126683" y="165735"/>
                          </a:cubicBezTo>
                          <a:cubicBezTo>
                            <a:pt x="73343" y="34290"/>
                            <a:pt x="8573" y="38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4D9B12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788" name="Google Shape;1788;p22"/>
                  <p:cNvGrpSpPr/>
                  <p:nvPr/>
                </p:nvGrpSpPr>
                <p:grpSpPr>
                  <a:xfrm>
                    <a:off x="6513158" y="3247072"/>
                    <a:ext cx="40782" cy="160020"/>
                    <a:chOff x="6513158" y="3247072"/>
                    <a:chExt cx="40782" cy="160020"/>
                  </a:xfrm>
                </p:grpSpPr>
                <p:sp>
                  <p:nvSpPr>
                    <p:cNvPr id="1789" name="Google Shape;1789;p22"/>
                    <p:cNvSpPr/>
                    <p:nvPr/>
                  </p:nvSpPr>
                  <p:spPr>
                    <a:xfrm>
                      <a:off x="6513158" y="3247072"/>
                      <a:ext cx="40782" cy="1590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82" h="159067" extrusionOk="0">
                          <a:moveTo>
                            <a:pt x="21944" y="145733"/>
                          </a:moveTo>
                          <a:cubicBezTo>
                            <a:pt x="21944" y="145733"/>
                            <a:pt x="-21871" y="96202"/>
                            <a:pt x="14324" y="0"/>
                          </a:cubicBezTo>
                          <a:cubicBezTo>
                            <a:pt x="14324" y="0"/>
                            <a:pt x="52424" y="42863"/>
                            <a:pt x="37184" y="159067"/>
                          </a:cubicBezTo>
                          <a:cubicBezTo>
                            <a:pt x="37184" y="159067"/>
                            <a:pt x="28611" y="156210"/>
                            <a:pt x="21944" y="145733"/>
                          </a:cubicBezTo>
                          <a:close/>
                        </a:path>
                      </a:pathLst>
                    </a:custGeom>
                    <a:solidFill>
                      <a:srgbClr val="73C139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790" name="Google Shape;1790;p22"/>
                    <p:cNvSpPr/>
                    <p:nvPr/>
                  </p:nvSpPr>
                  <p:spPr>
                    <a:xfrm>
                      <a:off x="6527482" y="3248025"/>
                      <a:ext cx="26131" cy="1590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31" h="159067" extrusionOk="0">
                          <a:moveTo>
                            <a:pt x="0" y="0"/>
                          </a:moveTo>
                          <a:cubicBezTo>
                            <a:pt x="2857" y="36195"/>
                            <a:pt x="7620" y="98107"/>
                            <a:pt x="15240" y="154305"/>
                          </a:cubicBezTo>
                          <a:cubicBezTo>
                            <a:pt x="19050" y="157163"/>
                            <a:pt x="22860" y="159068"/>
                            <a:pt x="22860" y="159068"/>
                          </a:cubicBezTo>
                          <a:cubicBezTo>
                            <a:pt x="36195" y="50482"/>
                            <a:pt x="4763" y="5715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4D9B12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sp>
                <p:nvSpPr>
                  <p:cNvPr id="1791" name="Google Shape;1791;p22"/>
                  <p:cNvSpPr/>
                  <p:nvPr/>
                </p:nvSpPr>
                <p:spPr>
                  <a:xfrm>
                    <a:off x="6542085" y="3172777"/>
                    <a:ext cx="54917" cy="2085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17" h="208597" extrusionOk="0">
                        <a:moveTo>
                          <a:pt x="12067" y="187643"/>
                        </a:moveTo>
                        <a:cubicBezTo>
                          <a:pt x="12067" y="187643"/>
                          <a:pt x="-29843" y="111443"/>
                          <a:pt x="42547" y="0"/>
                        </a:cubicBezTo>
                        <a:cubicBezTo>
                          <a:pt x="42547" y="0"/>
                          <a:pt x="78742" y="65723"/>
                          <a:pt x="27307" y="208598"/>
                        </a:cubicBezTo>
                        <a:cubicBezTo>
                          <a:pt x="28259" y="208598"/>
                          <a:pt x="18734" y="203835"/>
                          <a:pt x="12067" y="187643"/>
                        </a:cubicBezTo>
                        <a:close/>
                      </a:path>
                    </a:pathLst>
                  </a:custGeom>
                  <a:solidFill>
                    <a:srgbClr val="73C13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792" name="Google Shape;1792;p22"/>
                  <p:cNvSpPr/>
                  <p:nvPr/>
                </p:nvSpPr>
                <p:spPr>
                  <a:xfrm>
                    <a:off x="6562725" y="3173730"/>
                    <a:ext cx="34436" cy="2085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36" h="208597" extrusionOk="0">
                        <a:moveTo>
                          <a:pt x="22860" y="0"/>
                        </a:moveTo>
                        <a:cubicBezTo>
                          <a:pt x="16192" y="46672"/>
                          <a:pt x="4763" y="127635"/>
                          <a:pt x="0" y="200977"/>
                        </a:cubicBezTo>
                        <a:cubicBezTo>
                          <a:pt x="3810" y="206693"/>
                          <a:pt x="7620" y="208597"/>
                          <a:pt x="7620" y="208597"/>
                        </a:cubicBezTo>
                        <a:cubicBezTo>
                          <a:pt x="54292" y="74295"/>
                          <a:pt x="26670" y="8572"/>
                          <a:pt x="22860" y="0"/>
                        </a:cubicBezTo>
                        <a:close/>
                      </a:path>
                    </a:pathLst>
                  </a:custGeom>
                  <a:solidFill>
                    <a:srgbClr val="4D9B1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grpSp>
                <p:nvGrpSpPr>
                  <p:cNvPr id="1793" name="Google Shape;1793;p22"/>
                  <p:cNvGrpSpPr/>
                  <p:nvPr/>
                </p:nvGrpSpPr>
                <p:grpSpPr>
                  <a:xfrm>
                    <a:off x="6564270" y="3250882"/>
                    <a:ext cx="70206" cy="143828"/>
                    <a:chOff x="6564270" y="3250882"/>
                    <a:chExt cx="70206" cy="143828"/>
                  </a:xfrm>
                </p:grpSpPr>
                <p:sp>
                  <p:nvSpPr>
                    <p:cNvPr id="1794" name="Google Shape;1794;p22"/>
                    <p:cNvSpPr/>
                    <p:nvPr/>
                  </p:nvSpPr>
                  <p:spPr>
                    <a:xfrm>
                      <a:off x="6564270" y="3250882"/>
                      <a:ext cx="70205" cy="14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205" h="142875" extrusionOk="0">
                          <a:moveTo>
                            <a:pt x="359" y="123825"/>
                          </a:moveTo>
                          <a:cubicBezTo>
                            <a:pt x="359" y="123825"/>
                            <a:pt x="-9166" y="60007"/>
                            <a:pt x="69892" y="0"/>
                          </a:cubicBezTo>
                          <a:cubicBezTo>
                            <a:pt x="69892" y="0"/>
                            <a:pt x="78464" y="55245"/>
                            <a:pt x="6074" y="142875"/>
                          </a:cubicBezTo>
                          <a:cubicBezTo>
                            <a:pt x="6074" y="142875"/>
                            <a:pt x="1312" y="136208"/>
                            <a:pt x="359" y="123825"/>
                          </a:cubicBezTo>
                          <a:close/>
                        </a:path>
                      </a:pathLst>
                    </a:custGeom>
                    <a:solidFill>
                      <a:srgbClr val="73C139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795" name="Google Shape;1795;p22"/>
                    <p:cNvSpPr/>
                    <p:nvPr/>
                  </p:nvSpPr>
                  <p:spPr>
                    <a:xfrm>
                      <a:off x="6566535" y="3251835"/>
                      <a:ext cx="67941" cy="14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41" h="142875" extrusionOk="0">
                          <a:moveTo>
                            <a:pt x="67627" y="0"/>
                          </a:moveTo>
                          <a:cubicBezTo>
                            <a:pt x="50482" y="30480"/>
                            <a:pt x="22860" y="84772"/>
                            <a:pt x="0" y="135255"/>
                          </a:cubicBezTo>
                          <a:cubicBezTo>
                            <a:pt x="1905" y="140017"/>
                            <a:pt x="3810" y="142875"/>
                            <a:pt x="3810" y="142875"/>
                          </a:cubicBezTo>
                          <a:cubicBezTo>
                            <a:pt x="71438" y="60007"/>
                            <a:pt x="68580" y="6667"/>
                            <a:pt x="67627" y="0"/>
                          </a:cubicBezTo>
                          <a:close/>
                        </a:path>
                      </a:pathLst>
                    </a:custGeom>
                    <a:solidFill>
                      <a:srgbClr val="4D9B12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</p:grpSp>
          </p:grpSp>
          <p:grpSp>
            <p:nvGrpSpPr>
              <p:cNvPr id="1796" name="Google Shape;1796;p22"/>
              <p:cNvGrpSpPr/>
              <p:nvPr/>
            </p:nvGrpSpPr>
            <p:grpSpPr>
              <a:xfrm>
                <a:off x="5875660" y="2257424"/>
                <a:ext cx="1016521" cy="1193842"/>
                <a:chOff x="5564870" y="2857500"/>
                <a:chExt cx="839152" cy="985532"/>
              </a:xfrm>
            </p:grpSpPr>
            <p:sp>
              <p:nvSpPr>
                <p:cNvPr id="1797" name="Google Shape;1797;p22"/>
                <p:cNvSpPr/>
                <p:nvPr/>
              </p:nvSpPr>
              <p:spPr>
                <a:xfrm>
                  <a:off x="5564870" y="3351543"/>
                  <a:ext cx="839152" cy="491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52" h="491489" extrusionOk="0">
                      <a:moveTo>
                        <a:pt x="0" y="343853"/>
                      </a:moveTo>
                      <a:lnTo>
                        <a:pt x="253365" y="491490"/>
                      </a:lnTo>
                      <a:lnTo>
                        <a:pt x="839153" y="153352"/>
                      </a:lnTo>
                      <a:lnTo>
                        <a:pt x="579120" y="0"/>
                      </a:lnTo>
                      <a:close/>
                    </a:path>
                  </a:pathLst>
                </a:custGeom>
                <a:solidFill>
                  <a:srgbClr val="7F7F7F">
                    <a:alpha val="14901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798" name="Google Shape;1798;p22"/>
                <p:cNvGrpSpPr/>
                <p:nvPr/>
              </p:nvGrpSpPr>
              <p:grpSpPr>
                <a:xfrm>
                  <a:off x="5787390" y="3494722"/>
                  <a:ext cx="461010" cy="294322"/>
                  <a:chOff x="5787390" y="3494722"/>
                  <a:chExt cx="461010" cy="294322"/>
                </a:xfrm>
              </p:grpSpPr>
              <p:sp>
                <p:nvSpPr>
                  <p:cNvPr id="1799" name="Google Shape;1799;p22"/>
                  <p:cNvSpPr/>
                  <p:nvPr/>
                </p:nvSpPr>
                <p:spPr>
                  <a:xfrm>
                    <a:off x="5787390" y="3681412"/>
                    <a:ext cx="137159" cy="107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59" h="107632" extrusionOk="0">
                        <a:moveTo>
                          <a:pt x="0" y="0"/>
                        </a:moveTo>
                        <a:lnTo>
                          <a:pt x="0" y="27623"/>
                        </a:lnTo>
                        <a:lnTo>
                          <a:pt x="137160" y="107633"/>
                        </a:lnTo>
                        <a:lnTo>
                          <a:pt x="137160" y="79058"/>
                        </a:lnTo>
                        <a:close/>
                      </a:path>
                    </a:pathLst>
                  </a:custGeom>
                  <a:solidFill>
                    <a:srgbClr val="95C4DE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00" name="Google Shape;1800;p22"/>
                  <p:cNvSpPr/>
                  <p:nvPr/>
                </p:nvSpPr>
                <p:spPr>
                  <a:xfrm>
                    <a:off x="5924550" y="3573779"/>
                    <a:ext cx="323850" cy="215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850" h="215265" extrusionOk="0">
                        <a:moveTo>
                          <a:pt x="0" y="186690"/>
                        </a:moveTo>
                        <a:lnTo>
                          <a:pt x="0" y="215265"/>
                        </a:lnTo>
                        <a:lnTo>
                          <a:pt x="323850" y="28575"/>
                        </a:lnTo>
                        <a:lnTo>
                          <a:pt x="323850" y="0"/>
                        </a:lnTo>
                        <a:close/>
                      </a:path>
                    </a:pathLst>
                  </a:custGeom>
                  <a:solidFill>
                    <a:srgbClr val="A9D6EA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01" name="Google Shape;1801;p22"/>
                  <p:cNvSpPr/>
                  <p:nvPr/>
                </p:nvSpPr>
                <p:spPr>
                  <a:xfrm>
                    <a:off x="5787390" y="3494722"/>
                    <a:ext cx="461009" cy="265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009" h="265747" extrusionOk="0">
                        <a:moveTo>
                          <a:pt x="0" y="186690"/>
                        </a:moveTo>
                        <a:lnTo>
                          <a:pt x="137160" y="265748"/>
                        </a:lnTo>
                        <a:lnTo>
                          <a:pt x="461010" y="79057"/>
                        </a:lnTo>
                        <a:lnTo>
                          <a:pt x="323850" y="0"/>
                        </a:lnTo>
                        <a:close/>
                      </a:path>
                    </a:pathLst>
                  </a:custGeom>
                  <a:solidFill>
                    <a:srgbClr val="DEF6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02" name="Google Shape;1802;p22"/>
                  <p:cNvSpPr/>
                  <p:nvPr/>
                </p:nvSpPr>
                <p:spPr>
                  <a:xfrm>
                    <a:off x="5787390" y="3494722"/>
                    <a:ext cx="461009" cy="186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009" h="186689" extrusionOk="0">
                        <a:moveTo>
                          <a:pt x="0" y="186690"/>
                        </a:moveTo>
                        <a:lnTo>
                          <a:pt x="461010" y="79057"/>
                        </a:lnTo>
                        <a:lnTo>
                          <a:pt x="461010" y="79057"/>
                        </a:lnTo>
                        <a:lnTo>
                          <a:pt x="323850" y="0"/>
                        </a:lnTo>
                        <a:close/>
                      </a:path>
                    </a:pathLst>
                  </a:custGeom>
                  <a:solidFill>
                    <a:srgbClr val="DEF6FF">
                      <a:alpha val="49803"/>
                    </a:srgbClr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1803" name="Google Shape;1803;p22"/>
                <p:cNvGrpSpPr/>
                <p:nvPr/>
              </p:nvGrpSpPr>
              <p:grpSpPr>
                <a:xfrm>
                  <a:off x="5889307" y="3314700"/>
                  <a:ext cx="244792" cy="393382"/>
                  <a:chOff x="5889307" y="3314700"/>
                  <a:chExt cx="244792" cy="393382"/>
                </a:xfrm>
              </p:grpSpPr>
              <p:sp>
                <p:nvSpPr>
                  <p:cNvPr id="1804" name="Google Shape;1804;p22"/>
                  <p:cNvSpPr/>
                  <p:nvPr/>
                </p:nvSpPr>
                <p:spPr>
                  <a:xfrm>
                    <a:off x="5889307" y="3441382"/>
                    <a:ext cx="24765" cy="26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5" h="266700" extrusionOk="0">
                        <a:moveTo>
                          <a:pt x="24765" y="266700"/>
                        </a:moveTo>
                        <a:lnTo>
                          <a:pt x="0" y="253365"/>
                        </a:lnTo>
                        <a:lnTo>
                          <a:pt x="0" y="0"/>
                        </a:lnTo>
                        <a:lnTo>
                          <a:pt x="23813" y="14288"/>
                        </a:lnTo>
                        <a:close/>
                      </a:path>
                    </a:pathLst>
                  </a:custGeom>
                  <a:solidFill>
                    <a:srgbClr val="95C4DE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05" name="Google Shape;1805;p22"/>
                  <p:cNvSpPr/>
                  <p:nvPr/>
                </p:nvSpPr>
                <p:spPr>
                  <a:xfrm>
                    <a:off x="5889307" y="3314700"/>
                    <a:ext cx="243840" cy="140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40" h="140969" extrusionOk="0">
                        <a:moveTo>
                          <a:pt x="23813" y="140970"/>
                        </a:moveTo>
                        <a:lnTo>
                          <a:pt x="0" y="126682"/>
                        </a:lnTo>
                        <a:lnTo>
                          <a:pt x="220028" y="0"/>
                        </a:lnTo>
                        <a:lnTo>
                          <a:pt x="243840" y="14288"/>
                        </a:lnTo>
                        <a:close/>
                      </a:path>
                    </a:pathLst>
                  </a:custGeom>
                  <a:solidFill>
                    <a:srgbClr val="C0C5D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06" name="Google Shape;1806;p22"/>
                  <p:cNvSpPr/>
                  <p:nvPr/>
                </p:nvSpPr>
                <p:spPr>
                  <a:xfrm>
                    <a:off x="5913119" y="3328987"/>
                    <a:ext cx="220980" cy="379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80" h="379095" extrusionOk="0">
                        <a:moveTo>
                          <a:pt x="220028" y="0"/>
                        </a:moveTo>
                        <a:lnTo>
                          <a:pt x="220980" y="252413"/>
                        </a:lnTo>
                        <a:lnTo>
                          <a:pt x="953" y="379095"/>
                        </a:lnTo>
                        <a:lnTo>
                          <a:pt x="0" y="126682"/>
                        </a:lnTo>
                        <a:close/>
                      </a:path>
                    </a:pathLst>
                  </a:custGeom>
                  <a:solidFill>
                    <a:srgbClr val="A9D6EA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807" name="Google Shape;1807;p22"/>
                <p:cNvSpPr/>
                <p:nvPr/>
              </p:nvSpPr>
              <p:spPr>
                <a:xfrm>
                  <a:off x="5568315" y="3234689"/>
                  <a:ext cx="123825" cy="50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25" h="502920" extrusionOk="0">
                      <a:moveTo>
                        <a:pt x="123825" y="502920"/>
                      </a:moveTo>
                      <a:lnTo>
                        <a:pt x="100965" y="496253"/>
                      </a:lnTo>
                      <a:lnTo>
                        <a:pt x="0" y="0"/>
                      </a:lnTo>
                      <a:lnTo>
                        <a:pt x="23812" y="6668"/>
                      </a:lnTo>
                      <a:close/>
                    </a:path>
                  </a:pathLst>
                </a:custGeom>
                <a:solidFill>
                  <a:srgbClr val="95C4DE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08" name="Google Shape;1808;p22"/>
                <p:cNvSpPr/>
                <p:nvPr/>
              </p:nvSpPr>
              <p:spPr>
                <a:xfrm>
                  <a:off x="5568315" y="2857500"/>
                  <a:ext cx="677227" cy="38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227" h="383857" extrusionOk="0">
                      <a:moveTo>
                        <a:pt x="23812" y="383858"/>
                      </a:moveTo>
                      <a:lnTo>
                        <a:pt x="0" y="377190"/>
                      </a:lnTo>
                      <a:lnTo>
                        <a:pt x="654368" y="0"/>
                      </a:lnTo>
                      <a:lnTo>
                        <a:pt x="677228" y="6668"/>
                      </a:lnTo>
                      <a:close/>
                    </a:path>
                  </a:pathLst>
                </a:custGeom>
                <a:solidFill>
                  <a:srgbClr val="A9D6E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09" name="Google Shape;1809;p22"/>
                <p:cNvSpPr/>
                <p:nvPr/>
              </p:nvSpPr>
              <p:spPr>
                <a:xfrm>
                  <a:off x="5592127" y="2864167"/>
                  <a:ext cx="754380" cy="87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380" h="873442" extrusionOk="0">
                      <a:moveTo>
                        <a:pt x="653415" y="0"/>
                      </a:moveTo>
                      <a:lnTo>
                        <a:pt x="754380" y="495300"/>
                      </a:lnTo>
                      <a:lnTo>
                        <a:pt x="100013" y="873443"/>
                      </a:lnTo>
                      <a:lnTo>
                        <a:pt x="0" y="377190"/>
                      </a:lnTo>
                      <a:close/>
                    </a:path>
                  </a:pathLst>
                </a:custGeom>
                <a:solidFill>
                  <a:srgbClr val="DEF6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10" name="Google Shape;1810;p22"/>
                <p:cNvSpPr/>
                <p:nvPr/>
              </p:nvSpPr>
              <p:spPr>
                <a:xfrm>
                  <a:off x="5618797" y="2903220"/>
                  <a:ext cx="699135" cy="79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135" h="797242" extrusionOk="0">
                      <a:moveTo>
                        <a:pt x="609600" y="0"/>
                      </a:moveTo>
                      <a:lnTo>
                        <a:pt x="699135" y="446723"/>
                      </a:lnTo>
                      <a:lnTo>
                        <a:pt x="93345" y="797243"/>
                      </a:lnTo>
                      <a:lnTo>
                        <a:pt x="0" y="34480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5000">
                      <a:schemeClr val="accent4"/>
                    </a:gs>
                    <a:gs pos="100000">
                      <a:srgbClr val="6705CE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811" name="Google Shape;1811;p22"/>
                <p:cNvGrpSpPr/>
                <p:nvPr/>
              </p:nvGrpSpPr>
              <p:grpSpPr>
                <a:xfrm>
                  <a:off x="5699759" y="2966084"/>
                  <a:ext cx="570547" cy="687704"/>
                  <a:chOff x="5699759" y="2966084"/>
                  <a:chExt cx="570547" cy="687704"/>
                </a:xfrm>
              </p:grpSpPr>
              <p:grpSp>
                <p:nvGrpSpPr>
                  <p:cNvPr id="1812" name="Google Shape;1812;p22"/>
                  <p:cNvGrpSpPr/>
                  <p:nvPr/>
                </p:nvGrpSpPr>
                <p:grpSpPr>
                  <a:xfrm>
                    <a:off x="5699759" y="2966084"/>
                    <a:ext cx="570547" cy="687704"/>
                    <a:chOff x="5699759" y="2966084"/>
                    <a:chExt cx="570547" cy="687704"/>
                  </a:xfrm>
                </p:grpSpPr>
                <p:sp>
                  <p:nvSpPr>
                    <p:cNvPr id="1813" name="Google Shape;1813;p22"/>
                    <p:cNvSpPr/>
                    <p:nvPr/>
                  </p:nvSpPr>
                  <p:spPr>
                    <a:xfrm>
                      <a:off x="6055994" y="3004184"/>
                      <a:ext cx="100012" cy="723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12" h="72390" extrusionOk="0">
                          <a:moveTo>
                            <a:pt x="95250" y="0"/>
                          </a:moveTo>
                          <a:lnTo>
                            <a:pt x="100013" y="17145"/>
                          </a:lnTo>
                          <a:lnTo>
                            <a:pt x="3810" y="72390"/>
                          </a:lnTo>
                          <a:lnTo>
                            <a:pt x="0" y="55245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4" name="Google Shape;1814;p22"/>
                    <p:cNvSpPr/>
                    <p:nvPr/>
                  </p:nvSpPr>
                  <p:spPr>
                    <a:xfrm>
                      <a:off x="5973127" y="3149917"/>
                      <a:ext cx="270510" cy="3409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0510" h="340994" extrusionOk="0">
                          <a:moveTo>
                            <a:pt x="0" y="127635"/>
                          </a:moveTo>
                          <a:lnTo>
                            <a:pt x="221933" y="0"/>
                          </a:lnTo>
                          <a:lnTo>
                            <a:pt x="270510" y="213360"/>
                          </a:lnTo>
                          <a:lnTo>
                            <a:pt x="47625" y="340995"/>
                          </a:lnTo>
                          <a:lnTo>
                            <a:pt x="0" y="127635"/>
                          </a:lnTo>
                          <a:close/>
                          <a:moveTo>
                            <a:pt x="234315" y="127635"/>
                          </a:moveTo>
                          <a:lnTo>
                            <a:pt x="212408" y="31432"/>
                          </a:lnTo>
                          <a:lnTo>
                            <a:pt x="23813" y="140018"/>
                          </a:lnTo>
                          <a:lnTo>
                            <a:pt x="45720" y="236220"/>
                          </a:lnTo>
                          <a:lnTo>
                            <a:pt x="234315" y="127635"/>
                          </a:lnTo>
                          <a:lnTo>
                            <a:pt x="234315" y="127635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5" name="Google Shape;1815;p22"/>
                    <p:cNvSpPr/>
                    <p:nvPr/>
                  </p:nvSpPr>
                  <p:spPr>
                    <a:xfrm>
                      <a:off x="5955982" y="3074669"/>
                      <a:ext cx="224790" cy="143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790" h="143827" extrusionOk="0">
                          <a:moveTo>
                            <a:pt x="221933" y="0"/>
                          </a:moveTo>
                          <a:lnTo>
                            <a:pt x="224790" y="16193"/>
                          </a:lnTo>
                          <a:lnTo>
                            <a:pt x="3810" y="143828"/>
                          </a:lnTo>
                          <a:lnTo>
                            <a:pt x="0" y="127635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6" name="Google Shape;1816;p22"/>
                    <p:cNvSpPr/>
                    <p:nvPr/>
                  </p:nvSpPr>
                  <p:spPr>
                    <a:xfrm>
                      <a:off x="5758815" y="3268027"/>
                      <a:ext cx="135254" cy="89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254" h="89535" extrusionOk="0">
                          <a:moveTo>
                            <a:pt x="132398" y="0"/>
                          </a:moveTo>
                          <a:lnTo>
                            <a:pt x="135255" y="13335"/>
                          </a:lnTo>
                          <a:lnTo>
                            <a:pt x="2857" y="89535"/>
                          </a:lnTo>
                          <a:lnTo>
                            <a:pt x="0" y="76200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7" name="Google Shape;1817;p22"/>
                    <p:cNvSpPr/>
                    <p:nvPr/>
                  </p:nvSpPr>
                  <p:spPr>
                    <a:xfrm>
                      <a:off x="5752147" y="3237547"/>
                      <a:ext cx="135254" cy="904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254" h="90487" extrusionOk="0">
                          <a:moveTo>
                            <a:pt x="132398" y="0"/>
                          </a:moveTo>
                          <a:lnTo>
                            <a:pt x="135255" y="13335"/>
                          </a:lnTo>
                          <a:lnTo>
                            <a:pt x="2858" y="90488"/>
                          </a:lnTo>
                          <a:lnTo>
                            <a:pt x="0" y="77152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8" name="Google Shape;1818;p22"/>
                    <p:cNvSpPr/>
                    <p:nvPr/>
                  </p:nvSpPr>
                  <p:spPr>
                    <a:xfrm>
                      <a:off x="5732144" y="3200400"/>
                      <a:ext cx="242887" cy="4248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2887" h="424814" extrusionOk="0">
                          <a:moveTo>
                            <a:pt x="0" y="97155"/>
                          </a:moveTo>
                          <a:lnTo>
                            <a:pt x="168593" y="0"/>
                          </a:lnTo>
                          <a:lnTo>
                            <a:pt x="242888" y="327660"/>
                          </a:lnTo>
                          <a:lnTo>
                            <a:pt x="74295" y="424815"/>
                          </a:lnTo>
                          <a:lnTo>
                            <a:pt x="0" y="97155"/>
                          </a:lnTo>
                          <a:close/>
                          <a:moveTo>
                            <a:pt x="216218" y="320040"/>
                          </a:moveTo>
                          <a:lnTo>
                            <a:pt x="194310" y="224790"/>
                          </a:lnTo>
                          <a:lnTo>
                            <a:pt x="61913" y="300990"/>
                          </a:lnTo>
                          <a:lnTo>
                            <a:pt x="83820" y="396240"/>
                          </a:lnTo>
                          <a:lnTo>
                            <a:pt x="216218" y="320040"/>
                          </a:lnTo>
                          <a:lnTo>
                            <a:pt x="216218" y="320040"/>
                          </a:lnTo>
                          <a:close/>
                          <a:moveTo>
                            <a:pt x="177165" y="147638"/>
                          </a:moveTo>
                          <a:lnTo>
                            <a:pt x="174308" y="134302"/>
                          </a:lnTo>
                          <a:lnTo>
                            <a:pt x="41910" y="210502"/>
                          </a:lnTo>
                          <a:lnTo>
                            <a:pt x="44768" y="223838"/>
                          </a:lnTo>
                          <a:lnTo>
                            <a:pt x="177165" y="147638"/>
                          </a:lnTo>
                          <a:lnTo>
                            <a:pt x="177165" y="147638"/>
                          </a:lnTo>
                          <a:close/>
                          <a:moveTo>
                            <a:pt x="155258" y="50482"/>
                          </a:moveTo>
                          <a:lnTo>
                            <a:pt x="152400" y="37148"/>
                          </a:lnTo>
                          <a:lnTo>
                            <a:pt x="20003" y="113348"/>
                          </a:lnTo>
                          <a:lnTo>
                            <a:pt x="22860" y="126682"/>
                          </a:lnTo>
                          <a:lnTo>
                            <a:pt x="155258" y="50482"/>
                          </a:lnTo>
                          <a:lnTo>
                            <a:pt x="155258" y="50482"/>
                          </a:lnTo>
                          <a:close/>
                          <a:moveTo>
                            <a:pt x="170498" y="117157"/>
                          </a:moveTo>
                          <a:lnTo>
                            <a:pt x="167640" y="103823"/>
                          </a:lnTo>
                          <a:lnTo>
                            <a:pt x="35243" y="180023"/>
                          </a:lnTo>
                          <a:lnTo>
                            <a:pt x="38100" y="193358"/>
                          </a:lnTo>
                          <a:lnTo>
                            <a:pt x="170498" y="117157"/>
                          </a:lnTo>
                          <a:lnTo>
                            <a:pt x="170498" y="117157"/>
                          </a:lnTo>
                          <a:close/>
                          <a:moveTo>
                            <a:pt x="161925" y="80963"/>
                          </a:moveTo>
                          <a:lnTo>
                            <a:pt x="159068" y="67627"/>
                          </a:lnTo>
                          <a:lnTo>
                            <a:pt x="26670" y="143827"/>
                          </a:lnTo>
                          <a:lnTo>
                            <a:pt x="29528" y="157163"/>
                          </a:lnTo>
                          <a:lnTo>
                            <a:pt x="161925" y="80963"/>
                          </a:lnTo>
                          <a:lnTo>
                            <a:pt x="161925" y="80963"/>
                          </a:lnTo>
                          <a:close/>
                        </a:path>
                      </a:pathLst>
                    </a:custGeom>
                    <a:solidFill>
                      <a:srgbClr val="D0A4F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19" name="Google Shape;1819;p22"/>
                    <p:cNvSpPr/>
                    <p:nvPr/>
                  </p:nvSpPr>
                  <p:spPr>
                    <a:xfrm>
                      <a:off x="5964555" y="3110865"/>
                      <a:ext cx="224790" cy="143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790" h="143827" extrusionOk="0">
                          <a:moveTo>
                            <a:pt x="220980" y="0"/>
                          </a:moveTo>
                          <a:lnTo>
                            <a:pt x="224790" y="16192"/>
                          </a:lnTo>
                          <a:lnTo>
                            <a:pt x="2857" y="143828"/>
                          </a:lnTo>
                          <a:lnTo>
                            <a:pt x="0" y="128587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0" name="Google Shape;1820;p22"/>
                    <p:cNvSpPr/>
                    <p:nvPr/>
                  </p:nvSpPr>
                  <p:spPr>
                    <a:xfrm>
                      <a:off x="5721667" y="3112769"/>
                      <a:ext cx="245744" cy="1562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744" h="156210" extrusionOk="0">
                          <a:moveTo>
                            <a:pt x="241935" y="0"/>
                          </a:moveTo>
                          <a:lnTo>
                            <a:pt x="245745" y="17145"/>
                          </a:lnTo>
                          <a:lnTo>
                            <a:pt x="3810" y="156210"/>
                          </a:lnTo>
                          <a:lnTo>
                            <a:pt x="0" y="139065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1" name="Google Shape;1821;p22"/>
                    <p:cNvSpPr/>
                    <p:nvPr/>
                  </p:nvSpPr>
                  <p:spPr>
                    <a:xfrm>
                      <a:off x="5699759" y="2966084"/>
                      <a:ext cx="570547" cy="6877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0547" h="687704" extrusionOk="0">
                          <a:moveTo>
                            <a:pt x="476250" y="0"/>
                          </a:moveTo>
                          <a:lnTo>
                            <a:pt x="0" y="275273"/>
                          </a:lnTo>
                          <a:lnTo>
                            <a:pt x="93345" y="687705"/>
                          </a:lnTo>
                          <a:lnTo>
                            <a:pt x="570548" y="412433"/>
                          </a:lnTo>
                          <a:lnTo>
                            <a:pt x="476250" y="0"/>
                          </a:lnTo>
                          <a:close/>
                          <a:moveTo>
                            <a:pt x="489585" y="160973"/>
                          </a:moveTo>
                          <a:lnTo>
                            <a:pt x="408623" y="207645"/>
                          </a:lnTo>
                          <a:lnTo>
                            <a:pt x="267653" y="288608"/>
                          </a:lnTo>
                          <a:lnTo>
                            <a:pt x="263843" y="272415"/>
                          </a:lnTo>
                          <a:lnTo>
                            <a:pt x="263843" y="272415"/>
                          </a:lnTo>
                          <a:lnTo>
                            <a:pt x="485775" y="144780"/>
                          </a:lnTo>
                          <a:lnTo>
                            <a:pt x="489585" y="160973"/>
                          </a:lnTo>
                          <a:lnTo>
                            <a:pt x="489585" y="160973"/>
                          </a:lnTo>
                          <a:close/>
                          <a:moveTo>
                            <a:pt x="478155" y="108585"/>
                          </a:moveTo>
                          <a:lnTo>
                            <a:pt x="481965" y="124778"/>
                          </a:lnTo>
                          <a:lnTo>
                            <a:pt x="260033" y="252413"/>
                          </a:lnTo>
                          <a:lnTo>
                            <a:pt x="256223" y="236220"/>
                          </a:lnTo>
                          <a:lnTo>
                            <a:pt x="478155" y="108585"/>
                          </a:lnTo>
                          <a:lnTo>
                            <a:pt x="478155" y="108585"/>
                          </a:lnTo>
                          <a:close/>
                          <a:moveTo>
                            <a:pt x="474345" y="94298"/>
                          </a:moveTo>
                          <a:lnTo>
                            <a:pt x="253365" y="222885"/>
                          </a:lnTo>
                          <a:lnTo>
                            <a:pt x="249555" y="206692"/>
                          </a:lnTo>
                          <a:lnTo>
                            <a:pt x="471488" y="79058"/>
                          </a:lnTo>
                          <a:lnTo>
                            <a:pt x="474345" y="94298"/>
                          </a:lnTo>
                          <a:lnTo>
                            <a:pt x="474345" y="94298"/>
                          </a:lnTo>
                          <a:close/>
                          <a:moveTo>
                            <a:pt x="13335" y="280988"/>
                          </a:moveTo>
                          <a:lnTo>
                            <a:pt x="458153" y="23813"/>
                          </a:lnTo>
                          <a:lnTo>
                            <a:pt x="466725" y="60008"/>
                          </a:lnTo>
                          <a:lnTo>
                            <a:pt x="21908" y="317183"/>
                          </a:lnTo>
                          <a:lnTo>
                            <a:pt x="13335" y="280988"/>
                          </a:lnTo>
                          <a:lnTo>
                            <a:pt x="13335" y="280988"/>
                          </a:lnTo>
                          <a:close/>
                          <a:moveTo>
                            <a:pt x="106680" y="659130"/>
                          </a:moveTo>
                          <a:lnTo>
                            <a:pt x="32385" y="331470"/>
                          </a:lnTo>
                          <a:lnTo>
                            <a:pt x="200978" y="234315"/>
                          </a:lnTo>
                          <a:lnTo>
                            <a:pt x="275273" y="561975"/>
                          </a:lnTo>
                          <a:lnTo>
                            <a:pt x="106680" y="659130"/>
                          </a:lnTo>
                          <a:lnTo>
                            <a:pt x="106680" y="659130"/>
                          </a:lnTo>
                          <a:close/>
                          <a:moveTo>
                            <a:pt x="273368" y="311468"/>
                          </a:moveTo>
                          <a:lnTo>
                            <a:pt x="495300" y="183833"/>
                          </a:lnTo>
                          <a:lnTo>
                            <a:pt x="543878" y="397193"/>
                          </a:lnTo>
                          <a:lnTo>
                            <a:pt x="320993" y="524828"/>
                          </a:lnTo>
                          <a:lnTo>
                            <a:pt x="273368" y="311468"/>
                          </a:lnTo>
                          <a:lnTo>
                            <a:pt x="273368" y="311468"/>
                          </a:lnTo>
                          <a:close/>
                        </a:path>
                      </a:pathLst>
                    </a:custGeom>
                    <a:solidFill>
                      <a:srgbClr val="E7D1FE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2" name="Google Shape;1822;p22"/>
                    <p:cNvSpPr/>
                    <p:nvPr/>
                  </p:nvSpPr>
                  <p:spPr>
                    <a:xfrm>
                      <a:off x="5996939" y="3181350"/>
                      <a:ext cx="210502" cy="204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0502" h="204787" extrusionOk="0">
                          <a:moveTo>
                            <a:pt x="210502" y="96202"/>
                          </a:moveTo>
                          <a:lnTo>
                            <a:pt x="188595" y="0"/>
                          </a:lnTo>
                          <a:lnTo>
                            <a:pt x="0" y="108585"/>
                          </a:lnTo>
                          <a:lnTo>
                            <a:pt x="21908" y="204788"/>
                          </a:lnTo>
                          <a:close/>
                        </a:path>
                      </a:pathLst>
                    </a:custGeom>
                    <a:solidFill>
                      <a:srgbClr val="D0A4F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3" name="Google Shape;1823;p22"/>
                    <p:cNvSpPr/>
                    <p:nvPr/>
                  </p:nvSpPr>
                  <p:spPr>
                    <a:xfrm>
                      <a:off x="5949314" y="3044190"/>
                      <a:ext cx="224789" cy="144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789" h="144779" extrusionOk="0">
                          <a:moveTo>
                            <a:pt x="220980" y="0"/>
                          </a:moveTo>
                          <a:lnTo>
                            <a:pt x="224790" y="16192"/>
                          </a:lnTo>
                          <a:lnTo>
                            <a:pt x="3810" y="144780"/>
                          </a:lnTo>
                          <a:lnTo>
                            <a:pt x="0" y="128587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4" name="Google Shape;1824;p22"/>
                    <p:cNvSpPr/>
                    <p:nvPr/>
                  </p:nvSpPr>
                  <p:spPr>
                    <a:xfrm>
                      <a:off x="5794057" y="3425189"/>
                      <a:ext cx="154305" cy="1724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305" h="172402" extrusionOk="0">
                          <a:moveTo>
                            <a:pt x="132398" y="0"/>
                          </a:moveTo>
                          <a:lnTo>
                            <a:pt x="154305" y="95250"/>
                          </a:lnTo>
                          <a:lnTo>
                            <a:pt x="21908" y="172402"/>
                          </a:lnTo>
                          <a:lnTo>
                            <a:pt x="0" y="77152"/>
                          </a:lnTo>
                          <a:close/>
                        </a:path>
                      </a:pathLst>
                    </a:custGeom>
                    <a:solidFill>
                      <a:srgbClr val="B979F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25" name="Google Shape;1825;p22"/>
                    <p:cNvSpPr/>
                    <p:nvPr/>
                  </p:nvSpPr>
                  <p:spPr>
                    <a:xfrm>
                      <a:off x="5713094" y="2989897"/>
                      <a:ext cx="453390" cy="2933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390" h="293370" extrusionOk="0">
                          <a:moveTo>
                            <a:pt x="0" y="257175"/>
                          </a:moveTo>
                          <a:lnTo>
                            <a:pt x="444818" y="0"/>
                          </a:lnTo>
                          <a:lnTo>
                            <a:pt x="453390" y="36195"/>
                          </a:lnTo>
                          <a:lnTo>
                            <a:pt x="8573" y="293370"/>
                          </a:lnTo>
                          <a:lnTo>
                            <a:pt x="0" y="257175"/>
                          </a:lnTo>
                          <a:close/>
                          <a:moveTo>
                            <a:pt x="254318" y="140018"/>
                          </a:moveTo>
                          <a:lnTo>
                            <a:pt x="250508" y="122873"/>
                          </a:lnTo>
                          <a:lnTo>
                            <a:pt x="8573" y="261938"/>
                          </a:lnTo>
                          <a:lnTo>
                            <a:pt x="12383" y="279083"/>
                          </a:lnTo>
                          <a:lnTo>
                            <a:pt x="254318" y="140018"/>
                          </a:lnTo>
                          <a:lnTo>
                            <a:pt x="254318" y="140018"/>
                          </a:lnTo>
                          <a:close/>
                          <a:moveTo>
                            <a:pt x="442913" y="31433"/>
                          </a:moveTo>
                          <a:lnTo>
                            <a:pt x="439103" y="14288"/>
                          </a:lnTo>
                          <a:lnTo>
                            <a:pt x="343853" y="69533"/>
                          </a:lnTo>
                          <a:lnTo>
                            <a:pt x="347663" y="86678"/>
                          </a:lnTo>
                          <a:lnTo>
                            <a:pt x="442913" y="31433"/>
                          </a:lnTo>
                          <a:lnTo>
                            <a:pt x="442913" y="31433"/>
                          </a:lnTo>
                          <a:close/>
                        </a:path>
                      </a:pathLst>
                    </a:custGeom>
                    <a:solidFill>
                      <a:srgbClr val="D0A4F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sp>
                <p:nvSpPr>
                  <p:cNvPr id="1826" name="Google Shape;1826;p22"/>
                  <p:cNvSpPr/>
                  <p:nvPr/>
                </p:nvSpPr>
                <p:spPr>
                  <a:xfrm>
                    <a:off x="5767387" y="3304222"/>
                    <a:ext cx="135255" cy="90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55" h="90487" extrusionOk="0">
                        <a:moveTo>
                          <a:pt x="132398" y="0"/>
                        </a:moveTo>
                        <a:lnTo>
                          <a:pt x="135255" y="13335"/>
                        </a:lnTo>
                        <a:lnTo>
                          <a:pt x="2857" y="90488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B979FB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27" name="Google Shape;1827;p22"/>
                  <p:cNvSpPr/>
                  <p:nvPr/>
                </p:nvSpPr>
                <p:spPr>
                  <a:xfrm>
                    <a:off x="5774055" y="3334702"/>
                    <a:ext cx="135255" cy="8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55" h="89535" extrusionOk="0">
                        <a:moveTo>
                          <a:pt x="132397" y="0"/>
                        </a:moveTo>
                        <a:lnTo>
                          <a:pt x="135255" y="13335"/>
                        </a:lnTo>
                        <a:lnTo>
                          <a:pt x="2857" y="89535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B979FB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grpSp>
              <p:nvGrpSpPr>
                <p:cNvPr id="1828" name="Google Shape;1828;p22"/>
                <p:cNvGrpSpPr/>
                <p:nvPr/>
              </p:nvGrpSpPr>
              <p:grpSpPr>
                <a:xfrm>
                  <a:off x="5659754" y="3156584"/>
                  <a:ext cx="144779" cy="170497"/>
                  <a:chOff x="5659754" y="3156584"/>
                  <a:chExt cx="144779" cy="170497"/>
                </a:xfrm>
              </p:grpSpPr>
              <p:sp>
                <p:nvSpPr>
                  <p:cNvPr id="1829" name="Google Shape;1829;p22"/>
                  <p:cNvSpPr/>
                  <p:nvPr/>
                </p:nvSpPr>
                <p:spPr>
                  <a:xfrm>
                    <a:off x="5659754" y="3156584"/>
                    <a:ext cx="144779" cy="170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70497" extrusionOk="0">
                        <a:moveTo>
                          <a:pt x="119063" y="0"/>
                        </a:moveTo>
                        <a:lnTo>
                          <a:pt x="144780" y="128588"/>
                        </a:lnTo>
                        <a:lnTo>
                          <a:pt x="72390" y="170498"/>
                        </a:lnTo>
                        <a:lnTo>
                          <a:pt x="39053" y="160020"/>
                        </a:lnTo>
                        <a:lnTo>
                          <a:pt x="17145" y="152400"/>
                        </a:lnTo>
                        <a:lnTo>
                          <a:pt x="0" y="68580"/>
                        </a:lnTo>
                        <a:close/>
                      </a:path>
                    </a:pathLst>
                  </a:custGeom>
                  <a:solidFill>
                    <a:srgbClr val="FF4CAA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0" name="Google Shape;1830;p22"/>
                  <p:cNvSpPr/>
                  <p:nvPr/>
                </p:nvSpPr>
                <p:spPr>
                  <a:xfrm>
                    <a:off x="5676900" y="3290887"/>
                    <a:ext cx="55244" cy="361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44" h="36194" extrusionOk="0">
                        <a:moveTo>
                          <a:pt x="0" y="18098"/>
                        </a:moveTo>
                        <a:lnTo>
                          <a:pt x="41910" y="0"/>
                        </a:lnTo>
                        <a:lnTo>
                          <a:pt x="55245" y="36195"/>
                        </a:lnTo>
                        <a:close/>
                      </a:path>
                    </a:pathLst>
                  </a:custGeom>
                  <a:solidFill>
                    <a:srgbClr val="E5339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1" name="Google Shape;1831;p22"/>
                  <p:cNvSpPr/>
                  <p:nvPr/>
                </p:nvSpPr>
                <p:spPr>
                  <a:xfrm>
                    <a:off x="5688329" y="3191827"/>
                    <a:ext cx="76200" cy="52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0" h="52387" extrusionOk="0">
                        <a:moveTo>
                          <a:pt x="74295" y="0"/>
                        </a:moveTo>
                        <a:lnTo>
                          <a:pt x="76200" y="8573"/>
                        </a:lnTo>
                        <a:lnTo>
                          <a:pt x="1905" y="52388"/>
                        </a:lnTo>
                        <a:lnTo>
                          <a:pt x="0" y="43815"/>
                        </a:lnTo>
                        <a:close/>
                      </a:path>
                    </a:pathLst>
                  </a:custGeom>
                  <a:solidFill>
                    <a:srgbClr val="DEF6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2" name="Google Shape;1832;p22"/>
                  <p:cNvSpPr/>
                  <p:nvPr/>
                </p:nvSpPr>
                <p:spPr>
                  <a:xfrm>
                    <a:off x="5694045" y="3215639"/>
                    <a:ext cx="76199" cy="51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199" h="51435" extrusionOk="0">
                        <a:moveTo>
                          <a:pt x="74295" y="0"/>
                        </a:moveTo>
                        <a:lnTo>
                          <a:pt x="76200" y="7620"/>
                        </a:lnTo>
                        <a:lnTo>
                          <a:pt x="1905" y="51435"/>
                        </a:lnTo>
                        <a:lnTo>
                          <a:pt x="0" y="42863"/>
                        </a:lnTo>
                        <a:close/>
                      </a:path>
                    </a:pathLst>
                  </a:custGeom>
                  <a:solidFill>
                    <a:srgbClr val="DEF6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3" name="Google Shape;1833;p22"/>
                  <p:cNvSpPr/>
                  <p:nvPr/>
                </p:nvSpPr>
                <p:spPr>
                  <a:xfrm>
                    <a:off x="5701665" y="3237547"/>
                    <a:ext cx="76200" cy="52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0" h="52387" extrusionOk="0">
                        <a:moveTo>
                          <a:pt x="74295" y="0"/>
                        </a:moveTo>
                        <a:lnTo>
                          <a:pt x="76200" y="8572"/>
                        </a:lnTo>
                        <a:lnTo>
                          <a:pt x="1905" y="52388"/>
                        </a:lnTo>
                        <a:lnTo>
                          <a:pt x="0" y="43815"/>
                        </a:lnTo>
                        <a:close/>
                      </a:path>
                    </a:pathLst>
                  </a:custGeom>
                  <a:solidFill>
                    <a:srgbClr val="DEF6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</p:grpSp>
          <p:sp>
            <p:nvSpPr>
              <p:cNvPr id="1834" name="Google Shape;1834;p22"/>
              <p:cNvSpPr/>
              <p:nvPr/>
            </p:nvSpPr>
            <p:spPr>
              <a:xfrm>
                <a:off x="6627085" y="3219434"/>
                <a:ext cx="296542" cy="171343"/>
              </a:xfrm>
              <a:custGeom>
                <a:avLst/>
                <a:gdLst/>
                <a:ahLst/>
                <a:cxnLst/>
                <a:rect l="l" t="t" r="r" b="b"/>
                <a:pathLst>
                  <a:path w="244799" h="141446" extrusionOk="0">
                    <a:moveTo>
                      <a:pt x="208601" y="20717"/>
                    </a:moveTo>
                    <a:cubicBezTo>
                      <a:pt x="256226" y="48339"/>
                      <a:pt x="257179" y="93107"/>
                      <a:pt x="209554" y="120729"/>
                    </a:cubicBezTo>
                    <a:cubicBezTo>
                      <a:pt x="161929" y="148352"/>
                      <a:pt x="83824" y="148352"/>
                      <a:pt x="36199" y="120729"/>
                    </a:cubicBezTo>
                    <a:cubicBezTo>
                      <a:pt x="-11426" y="93107"/>
                      <a:pt x="-12379" y="48339"/>
                      <a:pt x="35246" y="20717"/>
                    </a:cubicBezTo>
                    <a:cubicBezTo>
                      <a:pt x="82871" y="-6906"/>
                      <a:pt x="160024" y="-6906"/>
                      <a:pt x="208601" y="20717"/>
                    </a:cubicBezTo>
                    <a:close/>
                  </a:path>
                </a:pathLst>
              </a:custGeom>
              <a:solidFill>
                <a:srgbClr val="7F7F7F">
                  <a:alpha val="14901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1835" name="Google Shape;1835;p22"/>
              <p:cNvGrpSpPr/>
              <p:nvPr/>
            </p:nvGrpSpPr>
            <p:grpSpPr>
              <a:xfrm>
                <a:off x="6533518" y="2579784"/>
                <a:ext cx="295157" cy="740984"/>
                <a:chOff x="6092097" y="3114559"/>
                <a:chExt cx="243656" cy="611692"/>
              </a:xfrm>
            </p:grpSpPr>
            <p:grpSp>
              <p:nvGrpSpPr>
                <p:cNvPr id="1836" name="Google Shape;1836;p22"/>
                <p:cNvGrpSpPr/>
                <p:nvPr/>
              </p:nvGrpSpPr>
              <p:grpSpPr>
                <a:xfrm>
                  <a:off x="6114097" y="3121260"/>
                  <a:ext cx="188595" cy="122407"/>
                  <a:chOff x="6114097" y="3121260"/>
                  <a:chExt cx="188595" cy="122407"/>
                </a:xfrm>
              </p:grpSpPr>
              <p:sp>
                <p:nvSpPr>
                  <p:cNvPr id="1837" name="Google Shape;1837;p22"/>
                  <p:cNvSpPr/>
                  <p:nvPr/>
                </p:nvSpPr>
                <p:spPr>
                  <a:xfrm>
                    <a:off x="6136957" y="3151822"/>
                    <a:ext cx="165592" cy="91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592" h="91845" extrusionOk="0">
                        <a:moveTo>
                          <a:pt x="164783" y="63817"/>
                        </a:moveTo>
                        <a:cubicBezTo>
                          <a:pt x="164783" y="63817"/>
                          <a:pt x="162878" y="41910"/>
                          <a:pt x="131445" y="42863"/>
                        </a:cubicBezTo>
                        <a:cubicBezTo>
                          <a:pt x="100013" y="44767"/>
                          <a:pt x="68580" y="50483"/>
                          <a:pt x="68580" y="50483"/>
                        </a:cubicBezTo>
                        <a:lnTo>
                          <a:pt x="16193" y="0"/>
                        </a:lnTo>
                        <a:cubicBezTo>
                          <a:pt x="16193" y="0"/>
                          <a:pt x="2857" y="2858"/>
                          <a:pt x="0" y="12383"/>
                        </a:cubicBezTo>
                        <a:cubicBezTo>
                          <a:pt x="0" y="12383"/>
                          <a:pt x="36195" y="74295"/>
                          <a:pt x="61913" y="83820"/>
                        </a:cubicBezTo>
                        <a:cubicBezTo>
                          <a:pt x="62865" y="82867"/>
                          <a:pt x="176213" y="112395"/>
                          <a:pt x="164783" y="63817"/>
                        </a:cubicBezTo>
                        <a:close/>
                      </a:path>
                    </a:pathLst>
                  </a:custGeom>
                  <a:solidFill>
                    <a:srgbClr val="DEF0F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8" name="Google Shape;1838;p22"/>
                  <p:cNvSpPr/>
                  <p:nvPr/>
                </p:nvSpPr>
                <p:spPr>
                  <a:xfrm>
                    <a:off x="6114097" y="3121260"/>
                    <a:ext cx="37147" cy="40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47" h="40086" extrusionOk="0">
                        <a:moveTo>
                          <a:pt x="37147" y="30562"/>
                        </a:moveTo>
                        <a:cubicBezTo>
                          <a:pt x="37147" y="30562"/>
                          <a:pt x="34290" y="14369"/>
                          <a:pt x="30480" y="8654"/>
                        </a:cubicBezTo>
                        <a:cubicBezTo>
                          <a:pt x="25717" y="2939"/>
                          <a:pt x="21907" y="82"/>
                          <a:pt x="20002" y="82"/>
                        </a:cubicBezTo>
                        <a:cubicBezTo>
                          <a:pt x="18097" y="-871"/>
                          <a:pt x="21907" y="6749"/>
                          <a:pt x="23813" y="9607"/>
                        </a:cubicBezTo>
                        <a:cubicBezTo>
                          <a:pt x="24765" y="11512"/>
                          <a:pt x="24765" y="18179"/>
                          <a:pt x="11430" y="7702"/>
                        </a:cubicBezTo>
                        <a:cubicBezTo>
                          <a:pt x="-1905" y="-2776"/>
                          <a:pt x="952" y="1034"/>
                          <a:pt x="0" y="1987"/>
                        </a:cubicBezTo>
                        <a:cubicBezTo>
                          <a:pt x="0" y="2939"/>
                          <a:pt x="8572" y="30562"/>
                          <a:pt x="24765" y="40087"/>
                        </a:cubicBezTo>
                        <a:cubicBezTo>
                          <a:pt x="23813" y="40087"/>
                          <a:pt x="26670" y="34372"/>
                          <a:pt x="37147" y="30562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39" name="Google Shape;1839;p22"/>
                  <p:cNvSpPr/>
                  <p:nvPr/>
                </p:nvSpPr>
                <p:spPr>
                  <a:xfrm>
                    <a:off x="6137910" y="3156584"/>
                    <a:ext cx="164782" cy="8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782" h="86775" extrusionOk="0">
                        <a:moveTo>
                          <a:pt x="61913" y="78105"/>
                        </a:moveTo>
                        <a:cubicBezTo>
                          <a:pt x="36195" y="68580"/>
                          <a:pt x="0" y="6667"/>
                          <a:pt x="0" y="6667"/>
                        </a:cubicBezTo>
                        <a:cubicBezTo>
                          <a:pt x="952" y="3810"/>
                          <a:pt x="1905" y="1905"/>
                          <a:pt x="3810" y="0"/>
                        </a:cubicBezTo>
                        <a:cubicBezTo>
                          <a:pt x="12382" y="11430"/>
                          <a:pt x="38100" y="45720"/>
                          <a:pt x="54292" y="62865"/>
                        </a:cubicBezTo>
                        <a:cubicBezTo>
                          <a:pt x="74295" y="84773"/>
                          <a:pt x="163830" y="66675"/>
                          <a:pt x="164782" y="66675"/>
                        </a:cubicBezTo>
                        <a:cubicBezTo>
                          <a:pt x="160020" y="103823"/>
                          <a:pt x="61913" y="78105"/>
                          <a:pt x="61913" y="78105"/>
                        </a:cubicBezTo>
                        <a:close/>
                      </a:path>
                    </a:pathLst>
                  </a:custGeom>
                  <a:solidFill>
                    <a:srgbClr val="C1DBE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840" name="Google Shape;1840;p22"/>
                <p:cNvSpPr/>
                <p:nvPr/>
              </p:nvSpPr>
              <p:spPr>
                <a:xfrm>
                  <a:off x="6279104" y="3645036"/>
                  <a:ext cx="53364" cy="49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4" h="49874" extrusionOk="0">
                      <a:moveTo>
                        <a:pt x="9301" y="181"/>
                      </a:moveTo>
                      <a:cubicBezTo>
                        <a:pt x="9301" y="181"/>
                        <a:pt x="-3082" y="3039"/>
                        <a:pt x="728" y="10659"/>
                      </a:cubicBezTo>
                      <a:cubicBezTo>
                        <a:pt x="4538" y="17326"/>
                        <a:pt x="19778" y="27804"/>
                        <a:pt x="22636" y="31614"/>
                      </a:cubicBezTo>
                      <a:cubicBezTo>
                        <a:pt x="24541" y="36376"/>
                        <a:pt x="37876" y="51616"/>
                        <a:pt x="41686" y="49711"/>
                      </a:cubicBezTo>
                      <a:cubicBezTo>
                        <a:pt x="45496" y="47806"/>
                        <a:pt x="55021" y="49711"/>
                        <a:pt x="53116" y="30661"/>
                      </a:cubicBezTo>
                      <a:cubicBezTo>
                        <a:pt x="50258" y="11611"/>
                        <a:pt x="26446" y="-1724"/>
                        <a:pt x="9301" y="181"/>
                      </a:cubicBez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6219825" y="3679507"/>
                  <a:ext cx="88835" cy="4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5" h="46744" extrusionOk="0">
                      <a:moveTo>
                        <a:pt x="85725" y="5715"/>
                      </a:moveTo>
                      <a:cubicBezTo>
                        <a:pt x="85725" y="5715"/>
                        <a:pt x="95250" y="21907"/>
                        <a:pt x="80963" y="29527"/>
                      </a:cubicBezTo>
                      <a:cubicBezTo>
                        <a:pt x="66675" y="36195"/>
                        <a:pt x="69533" y="25717"/>
                        <a:pt x="38100" y="40957"/>
                      </a:cubicBezTo>
                      <a:cubicBezTo>
                        <a:pt x="6667" y="55245"/>
                        <a:pt x="0" y="39052"/>
                        <a:pt x="0" y="35242"/>
                      </a:cubicBezTo>
                      <a:cubicBezTo>
                        <a:pt x="0" y="31432"/>
                        <a:pt x="20002" y="20002"/>
                        <a:pt x="27623" y="17145"/>
                      </a:cubicBezTo>
                      <a:cubicBezTo>
                        <a:pt x="34290" y="14288"/>
                        <a:pt x="47625" y="7620"/>
                        <a:pt x="47625" y="7620"/>
                      </a:cubicBezTo>
                      <a:lnTo>
                        <a:pt x="86677" y="0"/>
                      </a:lnTo>
                      <a:lnTo>
                        <a:pt x="85725" y="5715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2" name="Google Shape;1842;p22"/>
                <p:cNvSpPr/>
                <p:nvPr/>
              </p:nvSpPr>
              <p:spPr>
                <a:xfrm>
                  <a:off x="6251257" y="3395662"/>
                  <a:ext cx="84264" cy="28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64" h="282205" extrusionOk="0">
                      <a:moveTo>
                        <a:pt x="54292" y="0"/>
                      </a:moveTo>
                      <a:cubicBezTo>
                        <a:pt x="54292" y="0"/>
                        <a:pt x="63817" y="108585"/>
                        <a:pt x="64770" y="120015"/>
                      </a:cubicBezTo>
                      <a:cubicBezTo>
                        <a:pt x="65722" y="132398"/>
                        <a:pt x="87630" y="226695"/>
                        <a:pt x="83820" y="269558"/>
                      </a:cubicBezTo>
                      <a:cubicBezTo>
                        <a:pt x="83820" y="269558"/>
                        <a:pt x="61913" y="295275"/>
                        <a:pt x="39052" y="273367"/>
                      </a:cubicBezTo>
                      <a:cubicBezTo>
                        <a:pt x="39052" y="273367"/>
                        <a:pt x="21907" y="153352"/>
                        <a:pt x="13335" y="126683"/>
                      </a:cubicBezTo>
                      <a:cubicBezTo>
                        <a:pt x="4763" y="100013"/>
                        <a:pt x="0" y="17145"/>
                        <a:pt x="0" y="17145"/>
                      </a:cubicBezTo>
                      <a:lnTo>
                        <a:pt x="54292" y="0"/>
                      </a:lnTo>
                      <a:close/>
                    </a:path>
                  </a:pathLst>
                </a:custGeom>
                <a:solidFill>
                  <a:srgbClr val="EA49B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3" name="Google Shape;1843;p22"/>
                <p:cNvSpPr/>
                <p:nvPr/>
              </p:nvSpPr>
              <p:spPr>
                <a:xfrm>
                  <a:off x="6204468" y="3372927"/>
                  <a:ext cx="103939" cy="31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39" h="316952" extrusionOk="0">
                      <a:moveTo>
                        <a:pt x="63934" y="13210"/>
                      </a:moveTo>
                      <a:cubicBezTo>
                        <a:pt x="63934" y="13210"/>
                        <a:pt x="72507" y="82743"/>
                        <a:pt x="80127" y="152275"/>
                      </a:cubicBezTo>
                      <a:cubicBezTo>
                        <a:pt x="80127" y="152275"/>
                        <a:pt x="102987" y="288483"/>
                        <a:pt x="103940" y="308485"/>
                      </a:cubicBezTo>
                      <a:cubicBezTo>
                        <a:pt x="103940" y="308485"/>
                        <a:pt x="62030" y="327535"/>
                        <a:pt x="54409" y="308485"/>
                      </a:cubicBezTo>
                      <a:cubicBezTo>
                        <a:pt x="54409" y="308485"/>
                        <a:pt x="32502" y="189423"/>
                        <a:pt x="25834" y="164658"/>
                      </a:cubicBezTo>
                      <a:cubicBezTo>
                        <a:pt x="20119" y="139893"/>
                        <a:pt x="-1788" y="62740"/>
                        <a:pt x="117" y="20830"/>
                      </a:cubicBezTo>
                      <a:cubicBezTo>
                        <a:pt x="2022" y="-21080"/>
                        <a:pt x="63934" y="13210"/>
                        <a:pt x="63934" y="13210"/>
                      </a:cubicBezTo>
                      <a:close/>
                    </a:path>
                  </a:pathLst>
                </a:custGeom>
                <a:solidFill>
                  <a:srgbClr val="EA49BD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6239923" y="3398519"/>
                  <a:ext cx="68483" cy="290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83" h="290512" extrusionOk="0">
                      <a:moveTo>
                        <a:pt x="68484" y="282893"/>
                      </a:moveTo>
                      <a:cubicBezTo>
                        <a:pt x="67531" y="262890"/>
                        <a:pt x="44671" y="126682"/>
                        <a:pt x="44671" y="126682"/>
                      </a:cubicBezTo>
                      <a:cubicBezTo>
                        <a:pt x="38956" y="80010"/>
                        <a:pt x="33241" y="25718"/>
                        <a:pt x="29431" y="0"/>
                      </a:cubicBezTo>
                      <a:lnTo>
                        <a:pt x="856" y="11430"/>
                      </a:lnTo>
                      <a:cubicBezTo>
                        <a:pt x="856" y="11430"/>
                        <a:pt x="-4859" y="74295"/>
                        <a:pt x="13239" y="150495"/>
                      </a:cubicBezTo>
                      <a:cubicBezTo>
                        <a:pt x="27526" y="209550"/>
                        <a:pt x="39909" y="267653"/>
                        <a:pt x="44671" y="290513"/>
                      </a:cubicBezTo>
                      <a:cubicBezTo>
                        <a:pt x="57054" y="288608"/>
                        <a:pt x="68484" y="282893"/>
                        <a:pt x="68484" y="282893"/>
                      </a:cubicBezTo>
                      <a:close/>
                    </a:path>
                  </a:pathLst>
                </a:custGeom>
                <a:solidFill>
                  <a:srgbClr val="FE61C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6283623" y="3402330"/>
                  <a:ext cx="52130" cy="27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30" h="276224" extrusionOk="0">
                      <a:moveTo>
                        <a:pt x="51454" y="263843"/>
                      </a:moveTo>
                      <a:cubicBezTo>
                        <a:pt x="56217" y="220980"/>
                        <a:pt x="34309" y="126682"/>
                        <a:pt x="32404" y="114300"/>
                      </a:cubicBezTo>
                      <a:cubicBezTo>
                        <a:pt x="31452" y="102870"/>
                        <a:pt x="26689" y="9525"/>
                        <a:pt x="25737" y="0"/>
                      </a:cubicBezTo>
                      <a:lnTo>
                        <a:pt x="19" y="14288"/>
                      </a:lnTo>
                      <a:cubicBezTo>
                        <a:pt x="19" y="14288"/>
                        <a:pt x="-933" y="92393"/>
                        <a:pt x="10497" y="136208"/>
                      </a:cubicBezTo>
                      <a:cubicBezTo>
                        <a:pt x="20974" y="175260"/>
                        <a:pt x="23832" y="254318"/>
                        <a:pt x="28594" y="276225"/>
                      </a:cubicBezTo>
                      <a:cubicBezTo>
                        <a:pt x="41929" y="275272"/>
                        <a:pt x="51454" y="263843"/>
                        <a:pt x="51454" y="263843"/>
                      </a:cubicBezTo>
                      <a:close/>
                    </a:path>
                  </a:pathLst>
                </a:custGeom>
                <a:solidFill>
                  <a:srgbClr val="FE61CA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6189352" y="3194685"/>
                  <a:ext cx="121959" cy="2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59" h="240887" extrusionOk="0">
                      <a:moveTo>
                        <a:pt x="102863" y="0"/>
                      </a:moveTo>
                      <a:cubicBezTo>
                        <a:pt x="102863" y="0"/>
                        <a:pt x="126675" y="8572"/>
                        <a:pt x="118103" y="49530"/>
                      </a:cubicBezTo>
                      <a:cubicBezTo>
                        <a:pt x="109530" y="89535"/>
                        <a:pt x="102863" y="116205"/>
                        <a:pt x="105720" y="130492"/>
                      </a:cubicBezTo>
                      <a:cubicBezTo>
                        <a:pt x="108578" y="144780"/>
                        <a:pt x="118103" y="198120"/>
                        <a:pt x="121913" y="207645"/>
                      </a:cubicBezTo>
                      <a:cubicBezTo>
                        <a:pt x="121913" y="207645"/>
                        <a:pt x="125723" y="223838"/>
                        <a:pt x="64763" y="239077"/>
                      </a:cubicBezTo>
                      <a:cubicBezTo>
                        <a:pt x="64763" y="239077"/>
                        <a:pt x="9518" y="251460"/>
                        <a:pt x="15233" y="211455"/>
                      </a:cubicBezTo>
                      <a:cubicBezTo>
                        <a:pt x="20948" y="170497"/>
                        <a:pt x="8565" y="128588"/>
                        <a:pt x="4755" y="113347"/>
                      </a:cubicBezTo>
                      <a:cubicBezTo>
                        <a:pt x="1898" y="98107"/>
                        <a:pt x="-11437" y="68580"/>
                        <a:pt x="24758" y="43815"/>
                      </a:cubicBezTo>
                      <a:cubicBezTo>
                        <a:pt x="60953" y="19050"/>
                        <a:pt x="79050" y="1905"/>
                        <a:pt x="102863" y="0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847" name="Google Shape;1847;p22"/>
                <p:cNvGrpSpPr/>
                <p:nvPr/>
              </p:nvGrpSpPr>
              <p:grpSpPr>
                <a:xfrm>
                  <a:off x="6200764" y="3114559"/>
                  <a:ext cx="79571" cy="115901"/>
                  <a:chOff x="6200764" y="3114559"/>
                  <a:chExt cx="79571" cy="115901"/>
                </a:xfrm>
              </p:grpSpPr>
              <p:sp>
                <p:nvSpPr>
                  <p:cNvPr id="1848" name="Google Shape;1848;p22"/>
                  <p:cNvSpPr/>
                  <p:nvPr/>
                </p:nvSpPr>
                <p:spPr>
                  <a:xfrm>
                    <a:off x="6223554" y="3178492"/>
                    <a:ext cx="49497" cy="519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97" h="51968" extrusionOk="0">
                        <a:moveTo>
                          <a:pt x="40085" y="0"/>
                        </a:moveTo>
                        <a:cubicBezTo>
                          <a:pt x="40085" y="0"/>
                          <a:pt x="40085" y="20955"/>
                          <a:pt x="48658" y="32385"/>
                        </a:cubicBezTo>
                        <a:cubicBezTo>
                          <a:pt x="56278" y="42863"/>
                          <a:pt x="9605" y="59055"/>
                          <a:pt x="7700" y="48577"/>
                        </a:cubicBezTo>
                        <a:cubicBezTo>
                          <a:pt x="7700" y="47625"/>
                          <a:pt x="14368" y="28575"/>
                          <a:pt x="1033" y="9525"/>
                        </a:cubicBezTo>
                        <a:cubicBezTo>
                          <a:pt x="-7540" y="0"/>
                          <a:pt x="40085" y="0"/>
                          <a:pt x="40085" y="0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49" name="Google Shape;1849;p22"/>
                  <p:cNvSpPr/>
                  <p:nvPr/>
                </p:nvSpPr>
                <p:spPr>
                  <a:xfrm>
                    <a:off x="6229350" y="3183255"/>
                    <a:ext cx="42748" cy="409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48" h="40957" extrusionOk="0">
                        <a:moveTo>
                          <a:pt x="41910" y="28575"/>
                        </a:moveTo>
                        <a:cubicBezTo>
                          <a:pt x="35242" y="20002"/>
                          <a:pt x="34290" y="5715"/>
                          <a:pt x="33338" y="0"/>
                        </a:cubicBezTo>
                        <a:lnTo>
                          <a:pt x="0" y="20955"/>
                        </a:lnTo>
                        <a:cubicBezTo>
                          <a:pt x="0" y="20955"/>
                          <a:pt x="0" y="20955"/>
                          <a:pt x="0" y="20955"/>
                        </a:cubicBezTo>
                        <a:cubicBezTo>
                          <a:pt x="952" y="20955"/>
                          <a:pt x="25717" y="24765"/>
                          <a:pt x="32385" y="40957"/>
                        </a:cubicBezTo>
                        <a:cubicBezTo>
                          <a:pt x="40005" y="37147"/>
                          <a:pt x="44767" y="32385"/>
                          <a:pt x="41910" y="28575"/>
                        </a:cubicBezTo>
                        <a:close/>
                      </a:path>
                    </a:pathLst>
                  </a:custGeom>
                  <a:solidFill>
                    <a:srgbClr val="DD956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50" name="Google Shape;1850;p22"/>
                  <p:cNvSpPr/>
                  <p:nvPr/>
                </p:nvSpPr>
                <p:spPr>
                  <a:xfrm>
                    <a:off x="6204227" y="3120847"/>
                    <a:ext cx="66538" cy="86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538" h="86726" extrusionOk="0">
                        <a:moveTo>
                          <a:pt x="3215" y="10020"/>
                        </a:moveTo>
                        <a:cubicBezTo>
                          <a:pt x="3215" y="10020"/>
                          <a:pt x="-2500" y="29070"/>
                          <a:pt x="1310" y="45263"/>
                        </a:cubicBezTo>
                        <a:cubicBezTo>
                          <a:pt x="5120" y="62408"/>
                          <a:pt x="2262" y="66218"/>
                          <a:pt x="4167" y="72885"/>
                        </a:cubicBezTo>
                        <a:cubicBezTo>
                          <a:pt x="5120" y="75743"/>
                          <a:pt x="6072" y="80505"/>
                          <a:pt x="8930" y="83363"/>
                        </a:cubicBezTo>
                        <a:cubicBezTo>
                          <a:pt x="14645" y="88125"/>
                          <a:pt x="26075" y="88125"/>
                          <a:pt x="40362" y="81458"/>
                        </a:cubicBezTo>
                        <a:cubicBezTo>
                          <a:pt x="57507" y="72885"/>
                          <a:pt x="73700" y="46215"/>
                          <a:pt x="63222" y="25260"/>
                        </a:cubicBezTo>
                        <a:cubicBezTo>
                          <a:pt x="52745" y="4305"/>
                          <a:pt x="27980" y="-10935"/>
                          <a:pt x="3215" y="10020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51" name="Google Shape;1851;p22"/>
                  <p:cNvSpPr/>
                  <p:nvPr/>
                </p:nvSpPr>
                <p:spPr>
                  <a:xfrm>
                    <a:off x="6205537" y="3121342"/>
                    <a:ext cx="63817" cy="866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817" h="86677" extrusionOk="0">
                        <a:moveTo>
                          <a:pt x="63817" y="48577"/>
                        </a:moveTo>
                        <a:cubicBezTo>
                          <a:pt x="54292" y="29527"/>
                          <a:pt x="34290" y="7620"/>
                          <a:pt x="34290" y="6667"/>
                        </a:cubicBezTo>
                        <a:cubicBezTo>
                          <a:pt x="34290" y="5715"/>
                          <a:pt x="27623" y="2857"/>
                          <a:pt x="20955" y="0"/>
                        </a:cubicBezTo>
                        <a:cubicBezTo>
                          <a:pt x="14288" y="952"/>
                          <a:pt x="8573" y="3810"/>
                          <a:pt x="1905" y="9525"/>
                        </a:cubicBezTo>
                        <a:cubicBezTo>
                          <a:pt x="1905" y="9525"/>
                          <a:pt x="952" y="14288"/>
                          <a:pt x="0" y="21907"/>
                        </a:cubicBezTo>
                        <a:cubicBezTo>
                          <a:pt x="4763" y="25717"/>
                          <a:pt x="14288" y="30480"/>
                          <a:pt x="16192" y="34290"/>
                        </a:cubicBezTo>
                        <a:cubicBezTo>
                          <a:pt x="20002" y="43815"/>
                          <a:pt x="20002" y="58102"/>
                          <a:pt x="18098" y="64770"/>
                        </a:cubicBezTo>
                        <a:cubicBezTo>
                          <a:pt x="16192" y="71438"/>
                          <a:pt x="28575" y="79057"/>
                          <a:pt x="26670" y="85725"/>
                        </a:cubicBezTo>
                        <a:cubicBezTo>
                          <a:pt x="26670" y="85725"/>
                          <a:pt x="26670" y="86677"/>
                          <a:pt x="26670" y="86677"/>
                        </a:cubicBezTo>
                        <a:cubicBezTo>
                          <a:pt x="30480" y="85725"/>
                          <a:pt x="35242" y="84772"/>
                          <a:pt x="40005" y="81915"/>
                        </a:cubicBezTo>
                        <a:cubicBezTo>
                          <a:pt x="49530" y="76200"/>
                          <a:pt x="60008" y="62865"/>
                          <a:pt x="63817" y="48577"/>
                        </a:cubicBezTo>
                        <a:close/>
                      </a:path>
                    </a:pathLst>
                  </a:custGeom>
                  <a:solidFill>
                    <a:srgbClr val="E6A37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52" name="Google Shape;1852;p22"/>
                  <p:cNvSpPr/>
                  <p:nvPr/>
                </p:nvSpPr>
                <p:spPr>
                  <a:xfrm>
                    <a:off x="6200764" y="3115034"/>
                    <a:ext cx="78618" cy="9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618" h="90199" extrusionOk="0">
                        <a:moveTo>
                          <a:pt x="11" y="9165"/>
                        </a:moveTo>
                        <a:cubicBezTo>
                          <a:pt x="11" y="9165"/>
                          <a:pt x="-942" y="25358"/>
                          <a:pt x="15251" y="31073"/>
                        </a:cubicBezTo>
                        <a:cubicBezTo>
                          <a:pt x="24776" y="34883"/>
                          <a:pt x="25728" y="50123"/>
                          <a:pt x="25728" y="52980"/>
                        </a:cubicBezTo>
                        <a:cubicBezTo>
                          <a:pt x="25728" y="55838"/>
                          <a:pt x="23823" y="69173"/>
                          <a:pt x="25728" y="70125"/>
                        </a:cubicBezTo>
                        <a:cubicBezTo>
                          <a:pt x="28586" y="72983"/>
                          <a:pt x="34301" y="62505"/>
                          <a:pt x="38111" y="62505"/>
                        </a:cubicBezTo>
                        <a:cubicBezTo>
                          <a:pt x="47636" y="63458"/>
                          <a:pt x="44778" y="72030"/>
                          <a:pt x="37158" y="81555"/>
                        </a:cubicBezTo>
                        <a:cubicBezTo>
                          <a:pt x="29538" y="92033"/>
                          <a:pt x="52398" y="92985"/>
                          <a:pt x="61923" y="84413"/>
                        </a:cubicBezTo>
                        <a:cubicBezTo>
                          <a:pt x="66686" y="79650"/>
                          <a:pt x="68591" y="76793"/>
                          <a:pt x="74306" y="61553"/>
                        </a:cubicBezTo>
                        <a:cubicBezTo>
                          <a:pt x="82878" y="39645"/>
                          <a:pt x="80021" y="13928"/>
                          <a:pt x="53351" y="3450"/>
                        </a:cubicBezTo>
                        <a:cubicBezTo>
                          <a:pt x="28586" y="-7980"/>
                          <a:pt x="16203" y="12975"/>
                          <a:pt x="11" y="9165"/>
                        </a:cubicBezTo>
                        <a:close/>
                      </a:path>
                    </a:pathLst>
                  </a:custGeom>
                  <a:solidFill>
                    <a:srgbClr val="22110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53" name="Google Shape;1853;p22"/>
                  <p:cNvSpPr/>
                  <p:nvPr/>
                </p:nvSpPr>
                <p:spPr>
                  <a:xfrm>
                    <a:off x="6200775" y="3114559"/>
                    <a:ext cx="79560" cy="90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560" h="90163" extrusionOk="0">
                        <a:moveTo>
                          <a:pt x="62865" y="83936"/>
                        </a:moveTo>
                        <a:cubicBezTo>
                          <a:pt x="67627" y="79173"/>
                          <a:pt x="69533" y="76316"/>
                          <a:pt x="75248" y="61076"/>
                        </a:cubicBezTo>
                        <a:cubicBezTo>
                          <a:pt x="83820" y="39168"/>
                          <a:pt x="80963" y="13451"/>
                          <a:pt x="54292" y="2973"/>
                        </a:cubicBezTo>
                        <a:cubicBezTo>
                          <a:pt x="27623" y="-7504"/>
                          <a:pt x="16192" y="13451"/>
                          <a:pt x="0" y="8688"/>
                        </a:cubicBezTo>
                        <a:cubicBezTo>
                          <a:pt x="0" y="8688"/>
                          <a:pt x="0" y="11546"/>
                          <a:pt x="952" y="15356"/>
                        </a:cubicBezTo>
                        <a:cubicBezTo>
                          <a:pt x="8573" y="15356"/>
                          <a:pt x="31433" y="17261"/>
                          <a:pt x="37148" y="25833"/>
                        </a:cubicBezTo>
                        <a:cubicBezTo>
                          <a:pt x="45720" y="36311"/>
                          <a:pt x="52388" y="31548"/>
                          <a:pt x="53340" y="45836"/>
                        </a:cubicBezTo>
                        <a:cubicBezTo>
                          <a:pt x="54292" y="59171"/>
                          <a:pt x="60008" y="77268"/>
                          <a:pt x="38100" y="87746"/>
                        </a:cubicBezTo>
                        <a:cubicBezTo>
                          <a:pt x="47625" y="93461"/>
                          <a:pt x="59055" y="87746"/>
                          <a:pt x="62865" y="83936"/>
                        </a:cubicBezTo>
                        <a:close/>
                      </a:path>
                    </a:pathLst>
                  </a:custGeom>
                  <a:solidFill>
                    <a:srgbClr val="341C0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854" name="Google Shape;1854;p22"/>
                <p:cNvSpPr/>
                <p:nvPr/>
              </p:nvSpPr>
              <p:spPr>
                <a:xfrm>
                  <a:off x="6217920" y="3204175"/>
                  <a:ext cx="62393" cy="3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3" h="33791" extrusionOk="0">
                      <a:moveTo>
                        <a:pt x="14288" y="17180"/>
                      </a:moveTo>
                      <a:lnTo>
                        <a:pt x="0" y="32420"/>
                      </a:lnTo>
                      <a:cubicBezTo>
                        <a:pt x="0" y="32420"/>
                        <a:pt x="49530" y="40992"/>
                        <a:pt x="61913" y="15275"/>
                      </a:cubicBezTo>
                      <a:cubicBezTo>
                        <a:pt x="63817" y="11465"/>
                        <a:pt x="60007" y="987"/>
                        <a:pt x="51435" y="35"/>
                      </a:cubicBezTo>
                      <a:cubicBezTo>
                        <a:pt x="51435" y="-918"/>
                        <a:pt x="51435" y="18132"/>
                        <a:pt x="14288" y="17180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55" name="Google Shape;1855;p22"/>
                <p:cNvSpPr/>
                <p:nvPr/>
              </p:nvSpPr>
              <p:spPr>
                <a:xfrm>
                  <a:off x="6189584" y="3238500"/>
                  <a:ext cx="51866" cy="19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66" h="196301" extrusionOk="0">
                      <a:moveTo>
                        <a:pt x="11191" y="165735"/>
                      </a:moveTo>
                      <a:cubicBezTo>
                        <a:pt x="16906" y="124777"/>
                        <a:pt x="7381" y="83820"/>
                        <a:pt x="4523" y="68580"/>
                      </a:cubicBezTo>
                      <a:cubicBezTo>
                        <a:pt x="1666" y="53340"/>
                        <a:pt x="-10717" y="24765"/>
                        <a:pt x="23573" y="0"/>
                      </a:cubicBezTo>
                      <a:cubicBezTo>
                        <a:pt x="36908" y="6668"/>
                        <a:pt x="57863" y="20955"/>
                        <a:pt x="50243" y="50482"/>
                      </a:cubicBezTo>
                      <a:cubicBezTo>
                        <a:pt x="41671" y="86677"/>
                        <a:pt x="45481" y="162877"/>
                        <a:pt x="46433" y="196215"/>
                      </a:cubicBezTo>
                      <a:cubicBezTo>
                        <a:pt x="31193" y="197168"/>
                        <a:pt x="8333" y="190500"/>
                        <a:pt x="11191" y="165735"/>
                      </a:cubicBezTo>
                      <a:close/>
                    </a:path>
                  </a:pathLst>
                </a:custGeom>
                <a:solidFill>
                  <a:srgbClr val="C1DBE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56" name="Google Shape;1856;p22"/>
                <p:cNvSpPr/>
                <p:nvPr/>
              </p:nvSpPr>
              <p:spPr>
                <a:xfrm>
                  <a:off x="6092097" y="3131484"/>
                  <a:ext cx="27238" cy="48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38" h="48191" extrusionOk="0">
                      <a:moveTo>
                        <a:pt x="26763" y="39388"/>
                      </a:moveTo>
                      <a:cubicBezTo>
                        <a:pt x="26763" y="39388"/>
                        <a:pt x="28668" y="27958"/>
                        <a:pt x="24858" y="23195"/>
                      </a:cubicBezTo>
                      <a:cubicBezTo>
                        <a:pt x="21048" y="19385"/>
                        <a:pt x="13428" y="3193"/>
                        <a:pt x="9618" y="335"/>
                      </a:cubicBezTo>
                      <a:cubicBezTo>
                        <a:pt x="5808" y="-1570"/>
                        <a:pt x="7713" y="5098"/>
                        <a:pt x="8665" y="8908"/>
                      </a:cubicBezTo>
                      <a:cubicBezTo>
                        <a:pt x="9618" y="13670"/>
                        <a:pt x="8665" y="21290"/>
                        <a:pt x="7713" y="20338"/>
                      </a:cubicBezTo>
                      <a:cubicBezTo>
                        <a:pt x="5808" y="19385"/>
                        <a:pt x="-860" y="24148"/>
                        <a:pt x="93" y="30815"/>
                      </a:cubicBezTo>
                      <a:cubicBezTo>
                        <a:pt x="1045" y="36530"/>
                        <a:pt x="11523" y="47008"/>
                        <a:pt x="11523" y="47960"/>
                      </a:cubicBezTo>
                      <a:cubicBezTo>
                        <a:pt x="11523" y="49865"/>
                        <a:pt x="26763" y="39388"/>
                        <a:pt x="26763" y="39388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57" name="Google Shape;1857;p22"/>
                <p:cNvSpPr/>
                <p:nvPr/>
              </p:nvSpPr>
              <p:spPr>
                <a:xfrm>
                  <a:off x="6101714" y="3171786"/>
                  <a:ext cx="128765" cy="112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65" h="112031" extrusionOk="0">
                      <a:moveTo>
                        <a:pt x="128588" y="94336"/>
                      </a:moveTo>
                      <a:cubicBezTo>
                        <a:pt x="128588" y="94336"/>
                        <a:pt x="132398" y="74333"/>
                        <a:pt x="104775" y="67666"/>
                      </a:cubicBezTo>
                      <a:cubicBezTo>
                        <a:pt x="77152" y="60998"/>
                        <a:pt x="48578" y="57188"/>
                        <a:pt x="48578" y="57188"/>
                      </a:cubicBezTo>
                      <a:lnTo>
                        <a:pt x="17145" y="38"/>
                      </a:lnTo>
                      <a:cubicBezTo>
                        <a:pt x="17145" y="38"/>
                        <a:pt x="4763" y="-914"/>
                        <a:pt x="0" y="6706"/>
                      </a:cubicBezTo>
                      <a:cubicBezTo>
                        <a:pt x="0" y="6706"/>
                        <a:pt x="15240" y="69571"/>
                        <a:pt x="34290" y="84811"/>
                      </a:cubicBezTo>
                      <a:cubicBezTo>
                        <a:pt x="35243" y="84811"/>
                        <a:pt x="125730" y="139103"/>
                        <a:pt x="128588" y="94336"/>
                      </a:cubicBezTo>
                      <a:close/>
                    </a:path>
                  </a:pathLst>
                </a:custGeom>
                <a:solidFill>
                  <a:srgbClr val="DEF0F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  <p:grpSp>
            <p:nvGrpSpPr>
              <p:cNvPr id="1858" name="Google Shape;1858;p22"/>
              <p:cNvGrpSpPr/>
              <p:nvPr/>
            </p:nvGrpSpPr>
            <p:grpSpPr>
              <a:xfrm>
                <a:off x="6242407" y="3017162"/>
                <a:ext cx="530431" cy="563757"/>
                <a:chOff x="5851782" y="3475620"/>
                <a:chExt cx="437878" cy="465389"/>
              </a:xfrm>
            </p:grpSpPr>
            <p:sp>
              <p:nvSpPr>
                <p:cNvPr id="1859" name="Google Shape;1859;p22"/>
                <p:cNvSpPr/>
                <p:nvPr/>
              </p:nvSpPr>
              <p:spPr>
                <a:xfrm>
                  <a:off x="6225218" y="3861435"/>
                  <a:ext cx="18980" cy="3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0" h="32413" extrusionOk="0">
                      <a:moveTo>
                        <a:pt x="14609" y="0"/>
                      </a:moveTo>
                      <a:cubicBezTo>
                        <a:pt x="14609" y="0"/>
                        <a:pt x="-2536" y="14288"/>
                        <a:pt x="321" y="30480"/>
                      </a:cubicBezTo>
                      <a:cubicBezTo>
                        <a:pt x="321" y="30480"/>
                        <a:pt x="6036" y="37148"/>
                        <a:pt x="11751" y="25717"/>
                      </a:cubicBezTo>
                      <a:cubicBezTo>
                        <a:pt x="17466" y="14288"/>
                        <a:pt x="23181" y="0"/>
                        <a:pt x="14609" y="0"/>
                      </a:cubicBezTo>
                      <a:close/>
                    </a:path>
                  </a:pathLst>
                </a:custGeom>
                <a:solidFill>
                  <a:srgbClr val="0A10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0" name="Google Shape;1860;p22"/>
                <p:cNvSpPr/>
                <p:nvPr/>
              </p:nvSpPr>
              <p:spPr>
                <a:xfrm>
                  <a:off x="6226492" y="3826409"/>
                  <a:ext cx="63168" cy="70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68" h="70690" extrusionOk="0">
                      <a:moveTo>
                        <a:pt x="0" y="66457"/>
                      </a:moveTo>
                      <a:cubicBezTo>
                        <a:pt x="0" y="66457"/>
                        <a:pt x="26670" y="75982"/>
                        <a:pt x="31433" y="66457"/>
                      </a:cubicBezTo>
                      <a:cubicBezTo>
                        <a:pt x="36195" y="57885"/>
                        <a:pt x="40958" y="51218"/>
                        <a:pt x="43815" y="47407"/>
                      </a:cubicBezTo>
                      <a:cubicBezTo>
                        <a:pt x="46673" y="44550"/>
                        <a:pt x="68580" y="7403"/>
                        <a:pt x="61913" y="1688"/>
                      </a:cubicBezTo>
                      <a:cubicBezTo>
                        <a:pt x="54293" y="-4027"/>
                        <a:pt x="43815" y="6450"/>
                        <a:pt x="40958" y="8355"/>
                      </a:cubicBezTo>
                      <a:cubicBezTo>
                        <a:pt x="38100" y="11213"/>
                        <a:pt x="4763" y="36930"/>
                        <a:pt x="4763" y="36930"/>
                      </a:cubicBezTo>
                      <a:lnTo>
                        <a:pt x="0" y="66457"/>
                      </a:lnTo>
                      <a:close/>
                    </a:path>
                  </a:pathLst>
                </a:custGeom>
                <a:solidFill>
                  <a:srgbClr val="11111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1" name="Google Shape;1861;p22"/>
                <p:cNvSpPr/>
                <p:nvPr/>
              </p:nvSpPr>
              <p:spPr>
                <a:xfrm>
                  <a:off x="5912124" y="3704272"/>
                  <a:ext cx="322940" cy="18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940" h="187642" extrusionOk="0">
                      <a:moveTo>
                        <a:pt x="94341" y="25717"/>
                      </a:moveTo>
                      <a:cubicBezTo>
                        <a:pt x="94341" y="25717"/>
                        <a:pt x="186733" y="79057"/>
                        <a:pt x="208641" y="97155"/>
                      </a:cubicBezTo>
                      <a:cubicBezTo>
                        <a:pt x="225786" y="112395"/>
                        <a:pt x="322941" y="158115"/>
                        <a:pt x="322941" y="158115"/>
                      </a:cubicBezTo>
                      <a:cubicBezTo>
                        <a:pt x="322941" y="158115"/>
                        <a:pt x="318178" y="167640"/>
                        <a:pt x="315321" y="187642"/>
                      </a:cubicBezTo>
                      <a:cubicBezTo>
                        <a:pt x="315321" y="187642"/>
                        <a:pt x="226738" y="186690"/>
                        <a:pt x="171493" y="135255"/>
                      </a:cubicBezTo>
                      <a:cubicBezTo>
                        <a:pt x="171493" y="135255"/>
                        <a:pt x="-15197" y="96202"/>
                        <a:pt x="996" y="0"/>
                      </a:cubicBezTo>
                      <a:cubicBezTo>
                        <a:pt x="43" y="952"/>
                        <a:pt x="61956" y="11430"/>
                        <a:pt x="94341" y="25717"/>
                      </a:cubicBezTo>
                      <a:close/>
                    </a:path>
                  </a:pathLst>
                </a:custGeom>
                <a:solidFill>
                  <a:srgbClr val="131C2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2" name="Google Shape;1862;p22"/>
                <p:cNvSpPr/>
                <p:nvPr/>
              </p:nvSpPr>
              <p:spPr>
                <a:xfrm>
                  <a:off x="6244391" y="3831907"/>
                  <a:ext cx="44153" cy="64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53" h="64769" extrusionOk="0">
                      <a:moveTo>
                        <a:pt x="24964" y="42863"/>
                      </a:moveTo>
                      <a:cubicBezTo>
                        <a:pt x="27821" y="40005"/>
                        <a:pt x="45919" y="10477"/>
                        <a:pt x="44014" y="0"/>
                      </a:cubicBezTo>
                      <a:cubicBezTo>
                        <a:pt x="41156" y="0"/>
                        <a:pt x="35441" y="0"/>
                        <a:pt x="32584" y="6667"/>
                      </a:cubicBezTo>
                      <a:cubicBezTo>
                        <a:pt x="27821" y="17145"/>
                        <a:pt x="14486" y="41910"/>
                        <a:pt x="12581" y="44767"/>
                      </a:cubicBezTo>
                      <a:cubicBezTo>
                        <a:pt x="10676" y="47625"/>
                        <a:pt x="-1706" y="59055"/>
                        <a:pt x="199" y="64770"/>
                      </a:cubicBezTo>
                      <a:cubicBezTo>
                        <a:pt x="5914" y="64770"/>
                        <a:pt x="9724" y="64770"/>
                        <a:pt x="11629" y="60960"/>
                      </a:cubicBezTo>
                      <a:cubicBezTo>
                        <a:pt x="17344" y="52388"/>
                        <a:pt x="22106" y="45720"/>
                        <a:pt x="24964" y="42863"/>
                      </a:cubicBezTo>
                      <a:close/>
                    </a:path>
                  </a:pathLst>
                </a:custGeom>
                <a:solidFill>
                  <a:srgbClr val="1D1D2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3" name="Google Shape;1863;p22"/>
                <p:cNvSpPr/>
                <p:nvPr/>
              </p:nvSpPr>
              <p:spPr>
                <a:xfrm>
                  <a:off x="6185535" y="3877350"/>
                  <a:ext cx="55964" cy="63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4" h="63659" extrusionOk="0">
                      <a:moveTo>
                        <a:pt x="0" y="62189"/>
                      </a:moveTo>
                      <a:cubicBezTo>
                        <a:pt x="0" y="62189"/>
                        <a:pt x="30480" y="66952"/>
                        <a:pt x="33338" y="59332"/>
                      </a:cubicBezTo>
                      <a:cubicBezTo>
                        <a:pt x="36195" y="51712"/>
                        <a:pt x="40005" y="45045"/>
                        <a:pt x="42863" y="42187"/>
                      </a:cubicBezTo>
                      <a:cubicBezTo>
                        <a:pt x="45720" y="39329"/>
                        <a:pt x="60960" y="5992"/>
                        <a:pt x="54292" y="1229"/>
                      </a:cubicBezTo>
                      <a:cubicBezTo>
                        <a:pt x="47625" y="-3533"/>
                        <a:pt x="39052" y="6945"/>
                        <a:pt x="37148" y="8849"/>
                      </a:cubicBezTo>
                      <a:cubicBezTo>
                        <a:pt x="34290" y="11707"/>
                        <a:pt x="7620" y="36472"/>
                        <a:pt x="7620" y="36472"/>
                      </a:cubicBezTo>
                      <a:lnTo>
                        <a:pt x="0" y="62189"/>
                      </a:lnTo>
                      <a:close/>
                    </a:path>
                  </a:pathLst>
                </a:custGeom>
                <a:solidFill>
                  <a:srgbClr val="16161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4" name="Google Shape;1864;p22"/>
                <p:cNvSpPr/>
                <p:nvPr/>
              </p:nvSpPr>
              <p:spPr>
                <a:xfrm>
                  <a:off x="6209769" y="3880485"/>
                  <a:ext cx="32148" cy="59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8" h="59054" extrusionOk="0">
                      <a:moveTo>
                        <a:pt x="18628" y="38100"/>
                      </a:moveTo>
                      <a:cubicBezTo>
                        <a:pt x="20533" y="35242"/>
                        <a:pt x="33868" y="8573"/>
                        <a:pt x="31963" y="0"/>
                      </a:cubicBezTo>
                      <a:cubicBezTo>
                        <a:pt x="29106" y="0"/>
                        <a:pt x="25296" y="952"/>
                        <a:pt x="23391" y="6667"/>
                      </a:cubicBezTo>
                      <a:cubicBezTo>
                        <a:pt x="20533" y="16192"/>
                        <a:pt x="11008" y="38100"/>
                        <a:pt x="9103" y="40957"/>
                      </a:cubicBezTo>
                      <a:cubicBezTo>
                        <a:pt x="7198" y="43815"/>
                        <a:pt x="-2327" y="54292"/>
                        <a:pt x="531" y="59055"/>
                      </a:cubicBezTo>
                      <a:cubicBezTo>
                        <a:pt x="5293" y="59055"/>
                        <a:pt x="9103" y="58102"/>
                        <a:pt x="10056" y="55245"/>
                      </a:cubicBezTo>
                      <a:cubicBezTo>
                        <a:pt x="12913" y="47625"/>
                        <a:pt x="15771" y="40957"/>
                        <a:pt x="18628" y="38100"/>
                      </a:cubicBezTo>
                      <a:close/>
                    </a:path>
                  </a:pathLst>
                </a:custGeom>
                <a:solidFill>
                  <a:srgbClr val="1D1D2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5" name="Google Shape;1865;p22"/>
                <p:cNvSpPr/>
                <p:nvPr/>
              </p:nvSpPr>
              <p:spPr>
                <a:xfrm>
                  <a:off x="5949314" y="3557456"/>
                  <a:ext cx="60960" cy="150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60" h="150057" extrusionOk="0">
                      <a:moveTo>
                        <a:pt x="17145" y="131"/>
                      </a:moveTo>
                      <a:cubicBezTo>
                        <a:pt x="17145" y="131"/>
                        <a:pt x="0" y="2036"/>
                        <a:pt x="0" y="22039"/>
                      </a:cubicBezTo>
                      <a:cubicBezTo>
                        <a:pt x="953" y="42041"/>
                        <a:pt x="19050" y="128718"/>
                        <a:pt x="40005" y="145864"/>
                      </a:cubicBezTo>
                      <a:cubicBezTo>
                        <a:pt x="60960" y="163008"/>
                        <a:pt x="60960" y="122051"/>
                        <a:pt x="60960" y="122051"/>
                      </a:cubicBezTo>
                      <a:cubicBezTo>
                        <a:pt x="60960" y="122051"/>
                        <a:pt x="48578" y="-4632"/>
                        <a:pt x="17145" y="131"/>
                      </a:cubicBezTo>
                      <a:close/>
                    </a:path>
                  </a:pathLst>
                </a:custGeom>
                <a:solidFill>
                  <a:srgbClr val="779F2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6" name="Google Shape;1866;p22"/>
                <p:cNvSpPr/>
                <p:nvPr/>
              </p:nvSpPr>
              <p:spPr>
                <a:xfrm>
                  <a:off x="5873071" y="3721417"/>
                  <a:ext cx="324845" cy="2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45" h="217170" extrusionOk="0">
                      <a:moveTo>
                        <a:pt x="118153" y="0"/>
                      </a:moveTo>
                      <a:cubicBezTo>
                        <a:pt x="118153" y="0"/>
                        <a:pt x="102913" y="45720"/>
                        <a:pt x="94341" y="55245"/>
                      </a:cubicBezTo>
                      <a:cubicBezTo>
                        <a:pt x="94341" y="55245"/>
                        <a:pt x="186733" y="108585"/>
                        <a:pt x="208641" y="126683"/>
                      </a:cubicBezTo>
                      <a:cubicBezTo>
                        <a:pt x="225786" y="141923"/>
                        <a:pt x="324846" y="186690"/>
                        <a:pt x="324846" y="186690"/>
                      </a:cubicBezTo>
                      <a:cubicBezTo>
                        <a:pt x="324846" y="186690"/>
                        <a:pt x="318178" y="197168"/>
                        <a:pt x="315321" y="217170"/>
                      </a:cubicBezTo>
                      <a:cubicBezTo>
                        <a:pt x="315321" y="217170"/>
                        <a:pt x="226738" y="216218"/>
                        <a:pt x="171493" y="164783"/>
                      </a:cubicBezTo>
                      <a:cubicBezTo>
                        <a:pt x="171493" y="164783"/>
                        <a:pt x="-15197" y="125730"/>
                        <a:pt x="996" y="29528"/>
                      </a:cubicBezTo>
                      <a:cubicBezTo>
                        <a:pt x="43" y="30480"/>
                        <a:pt x="61956" y="55245"/>
                        <a:pt x="118153" y="0"/>
                      </a:cubicBezTo>
                      <a:close/>
                    </a:path>
                  </a:pathLst>
                </a:custGeom>
                <a:solidFill>
                  <a:srgbClr val="1D283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7" name="Google Shape;1867;p22"/>
                <p:cNvSpPr/>
                <p:nvPr/>
              </p:nvSpPr>
              <p:spPr>
                <a:xfrm>
                  <a:off x="5862790" y="3555320"/>
                  <a:ext cx="134149" cy="2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9" h="223894" extrusionOk="0">
                      <a:moveTo>
                        <a:pt x="53187" y="8935"/>
                      </a:moveTo>
                      <a:cubicBezTo>
                        <a:pt x="53187" y="8935"/>
                        <a:pt x="2704" y="37510"/>
                        <a:pt x="1752" y="40367"/>
                      </a:cubicBezTo>
                      <a:cubicBezTo>
                        <a:pt x="799" y="44177"/>
                        <a:pt x="-4916" y="46082"/>
                        <a:pt x="11277" y="86087"/>
                      </a:cubicBezTo>
                      <a:cubicBezTo>
                        <a:pt x="11277" y="86087"/>
                        <a:pt x="26517" y="120377"/>
                        <a:pt x="16039" y="163240"/>
                      </a:cubicBezTo>
                      <a:cubicBezTo>
                        <a:pt x="9372" y="188005"/>
                        <a:pt x="10324" y="196577"/>
                        <a:pt x="10324" y="196577"/>
                      </a:cubicBezTo>
                      <a:cubicBezTo>
                        <a:pt x="10324" y="196577"/>
                        <a:pt x="30327" y="238487"/>
                        <a:pt x="85572" y="218485"/>
                      </a:cubicBezTo>
                      <a:cubicBezTo>
                        <a:pt x="97002" y="214675"/>
                        <a:pt x="128434" y="184195"/>
                        <a:pt x="134149" y="171812"/>
                      </a:cubicBezTo>
                      <a:cubicBezTo>
                        <a:pt x="134149" y="171812"/>
                        <a:pt x="116052" y="149905"/>
                        <a:pt x="123672" y="107995"/>
                      </a:cubicBezTo>
                      <a:cubicBezTo>
                        <a:pt x="130339" y="65132"/>
                        <a:pt x="134149" y="9887"/>
                        <a:pt x="110337" y="3220"/>
                      </a:cubicBezTo>
                      <a:cubicBezTo>
                        <a:pt x="110337" y="1315"/>
                        <a:pt x="103669" y="-5353"/>
                        <a:pt x="53187" y="8935"/>
                      </a:cubicBezTo>
                      <a:close/>
                    </a:path>
                  </a:pathLst>
                </a:custGeom>
                <a:solidFill>
                  <a:srgbClr val="9CBC3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8" name="Google Shape;1868;p22"/>
                <p:cNvSpPr/>
                <p:nvPr/>
              </p:nvSpPr>
              <p:spPr>
                <a:xfrm>
                  <a:off x="5932169" y="3549967"/>
                  <a:ext cx="35346" cy="50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6" h="50482" extrusionOk="0">
                      <a:moveTo>
                        <a:pt x="0" y="0"/>
                      </a:moveTo>
                      <a:cubicBezTo>
                        <a:pt x="0" y="0"/>
                        <a:pt x="32385" y="17145"/>
                        <a:pt x="18098" y="41910"/>
                      </a:cubicBezTo>
                      <a:lnTo>
                        <a:pt x="33338" y="50483"/>
                      </a:lnTo>
                      <a:cubicBezTo>
                        <a:pt x="33338" y="50483"/>
                        <a:pt x="47625" y="7620"/>
                        <a:pt x="0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69" name="Google Shape;1869;p22"/>
                <p:cNvSpPr/>
                <p:nvPr/>
              </p:nvSpPr>
              <p:spPr>
                <a:xfrm>
                  <a:off x="5911214" y="3532822"/>
                  <a:ext cx="49724" cy="5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4" h="59188" extrusionOk="0">
                      <a:moveTo>
                        <a:pt x="0" y="0"/>
                      </a:moveTo>
                      <a:cubicBezTo>
                        <a:pt x="0" y="0"/>
                        <a:pt x="13335" y="20955"/>
                        <a:pt x="2858" y="34290"/>
                      </a:cubicBezTo>
                      <a:cubicBezTo>
                        <a:pt x="-2857" y="41910"/>
                        <a:pt x="11430" y="60960"/>
                        <a:pt x="35243" y="59055"/>
                      </a:cubicBezTo>
                      <a:cubicBezTo>
                        <a:pt x="35243" y="59055"/>
                        <a:pt x="45720" y="56198"/>
                        <a:pt x="44768" y="52388"/>
                      </a:cubicBezTo>
                      <a:cubicBezTo>
                        <a:pt x="41910" y="43815"/>
                        <a:pt x="45720" y="38100"/>
                        <a:pt x="49530" y="31432"/>
                      </a:cubicBezTo>
                      <a:cubicBezTo>
                        <a:pt x="53340" y="2571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70" name="Google Shape;1870;p22"/>
                <p:cNvSpPr/>
                <p:nvPr/>
              </p:nvSpPr>
              <p:spPr>
                <a:xfrm>
                  <a:off x="5913119" y="3534727"/>
                  <a:ext cx="26669" cy="36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36195" extrusionOk="0">
                      <a:moveTo>
                        <a:pt x="953" y="33338"/>
                      </a:moveTo>
                      <a:cubicBezTo>
                        <a:pt x="0" y="34290"/>
                        <a:pt x="0" y="35243"/>
                        <a:pt x="0" y="36195"/>
                      </a:cubicBezTo>
                      <a:cubicBezTo>
                        <a:pt x="9525" y="26670"/>
                        <a:pt x="26670" y="26670"/>
                        <a:pt x="26670" y="26670"/>
                      </a:cubicBezTo>
                      <a:lnTo>
                        <a:pt x="3810" y="952"/>
                      </a:lnTo>
                      <a:cubicBezTo>
                        <a:pt x="2857" y="952"/>
                        <a:pt x="1905" y="0"/>
                        <a:pt x="1905" y="0"/>
                      </a:cubicBezTo>
                      <a:lnTo>
                        <a:pt x="953" y="1905"/>
                      </a:lnTo>
                      <a:cubicBezTo>
                        <a:pt x="2857" y="8573"/>
                        <a:pt x="8573" y="22860"/>
                        <a:pt x="953" y="33338"/>
                      </a:cubicBezTo>
                      <a:close/>
                    </a:path>
                  </a:pathLst>
                </a:custGeom>
                <a:solidFill>
                  <a:srgbClr val="DD956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71" name="Google Shape;1871;p22"/>
                <p:cNvSpPr/>
                <p:nvPr/>
              </p:nvSpPr>
              <p:spPr>
                <a:xfrm>
                  <a:off x="5940339" y="3556635"/>
                  <a:ext cx="20585" cy="36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5" h="36194" extrusionOk="0">
                      <a:moveTo>
                        <a:pt x="15643" y="29527"/>
                      </a:moveTo>
                      <a:cubicBezTo>
                        <a:pt x="13738" y="15240"/>
                        <a:pt x="16595" y="15240"/>
                        <a:pt x="20405" y="8573"/>
                      </a:cubicBezTo>
                      <a:cubicBezTo>
                        <a:pt x="21358" y="6667"/>
                        <a:pt x="18500" y="3810"/>
                        <a:pt x="12785" y="0"/>
                      </a:cubicBezTo>
                      <a:cubicBezTo>
                        <a:pt x="11833" y="952"/>
                        <a:pt x="9928" y="2857"/>
                        <a:pt x="8975" y="4763"/>
                      </a:cubicBezTo>
                      <a:cubicBezTo>
                        <a:pt x="-550" y="19050"/>
                        <a:pt x="-550" y="30480"/>
                        <a:pt x="403" y="36195"/>
                      </a:cubicBezTo>
                      <a:cubicBezTo>
                        <a:pt x="2308" y="36195"/>
                        <a:pt x="4213" y="36195"/>
                        <a:pt x="5165" y="36195"/>
                      </a:cubicBezTo>
                      <a:cubicBezTo>
                        <a:pt x="8975" y="35242"/>
                        <a:pt x="16595" y="34290"/>
                        <a:pt x="15643" y="29527"/>
                      </a:cubicBezTo>
                      <a:close/>
                    </a:path>
                  </a:pathLst>
                </a:custGeom>
                <a:solidFill>
                  <a:srgbClr val="F2B78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872" name="Google Shape;1872;p22"/>
                <p:cNvGrpSpPr/>
                <p:nvPr/>
              </p:nvGrpSpPr>
              <p:grpSpPr>
                <a:xfrm>
                  <a:off x="5901332" y="3476333"/>
                  <a:ext cx="74667" cy="95965"/>
                  <a:chOff x="5901332" y="3476333"/>
                  <a:chExt cx="74667" cy="95965"/>
                </a:xfrm>
              </p:grpSpPr>
              <p:sp>
                <p:nvSpPr>
                  <p:cNvPr id="1873" name="Google Shape;1873;p22"/>
                  <p:cNvSpPr/>
                  <p:nvPr/>
                </p:nvSpPr>
                <p:spPr>
                  <a:xfrm>
                    <a:off x="5903993" y="3477123"/>
                    <a:ext cx="70876" cy="9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76" h="95175" extrusionOk="0">
                        <a:moveTo>
                          <a:pt x="1507" y="44269"/>
                        </a:moveTo>
                        <a:cubicBezTo>
                          <a:pt x="1507" y="44269"/>
                          <a:pt x="7222" y="71891"/>
                          <a:pt x="26272" y="84274"/>
                        </a:cubicBezTo>
                        <a:cubicBezTo>
                          <a:pt x="43417" y="95704"/>
                          <a:pt x="62467" y="102371"/>
                          <a:pt x="66277" y="82369"/>
                        </a:cubicBezTo>
                        <a:cubicBezTo>
                          <a:pt x="69134" y="66176"/>
                          <a:pt x="76754" y="26171"/>
                          <a:pt x="62467" y="17599"/>
                        </a:cubicBezTo>
                        <a:cubicBezTo>
                          <a:pt x="44369" y="7121"/>
                          <a:pt x="37702" y="-5261"/>
                          <a:pt x="16747" y="2359"/>
                        </a:cubicBezTo>
                        <a:cubicBezTo>
                          <a:pt x="17699" y="2359"/>
                          <a:pt x="-6113" y="13789"/>
                          <a:pt x="1507" y="44269"/>
                        </a:cubicBezTo>
                        <a:close/>
                      </a:path>
                    </a:pathLst>
                  </a:custGeom>
                  <a:solidFill>
                    <a:srgbClr val="EFB185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74" name="Google Shape;1874;p22"/>
                  <p:cNvSpPr/>
                  <p:nvPr/>
                </p:nvSpPr>
                <p:spPr>
                  <a:xfrm>
                    <a:off x="5904071" y="3486150"/>
                    <a:ext cx="69056" cy="83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56" h="83820" extrusionOk="0">
                        <a:moveTo>
                          <a:pt x="1429" y="35242"/>
                        </a:moveTo>
                        <a:cubicBezTo>
                          <a:pt x="1429" y="35242"/>
                          <a:pt x="3334" y="59055"/>
                          <a:pt x="26194" y="75248"/>
                        </a:cubicBezTo>
                        <a:cubicBezTo>
                          <a:pt x="30956" y="79058"/>
                          <a:pt x="37624" y="81915"/>
                          <a:pt x="42386" y="83820"/>
                        </a:cubicBezTo>
                        <a:cubicBezTo>
                          <a:pt x="33814" y="77152"/>
                          <a:pt x="32861" y="75248"/>
                          <a:pt x="26194" y="67627"/>
                        </a:cubicBezTo>
                        <a:cubicBezTo>
                          <a:pt x="19526" y="60008"/>
                          <a:pt x="36671" y="62865"/>
                          <a:pt x="24289" y="42863"/>
                        </a:cubicBezTo>
                        <a:cubicBezTo>
                          <a:pt x="20479" y="36195"/>
                          <a:pt x="39529" y="44767"/>
                          <a:pt x="44291" y="44767"/>
                        </a:cubicBezTo>
                        <a:cubicBezTo>
                          <a:pt x="70009" y="43815"/>
                          <a:pt x="68104" y="29527"/>
                          <a:pt x="69056" y="22860"/>
                        </a:cubicBezTo>
                        <a:cubicBezTo>
                          <a:pt x="68104" y="20002"/>
                          <a:pt x="68104" y="17145"/>
                          <a:pt x="67151" y="15240"/>
                        </a:cubicBezTo>
                        <a:lnTo>
                          <a:pt x="64294" y="10477"/>
                        </a:lnTo>
                        <a:cubicBezTo>
                          <a:pt x="64294" y="10477"/>
                          <a:pt x="63341" y="9525"/>
                          <a:pt x="63341" y="9525"/>
                        </a:cubicBezTo>
                        <a:cubicBezTo>
                          <a:pt x="60484" y="5715"/>
                          <a:pt x="57626" y="2858"/>
                          <a:pt x="54769" y="0"/>
                        </a:cubicBezTo>
                        <a:cubicBezTo>
                          <a:pt x="43339" y="0"/>
                          <a:pt x="12859" y="952"/>
                          <a:pt x="11906" y="952"/>
                        </a:cubicBezTo>
                        <a:cubicBezTo>
                          <a:pt x="11906" y="952"/>
                          <a:pt x="6191" y="8573"/>
                          <a:pt x="1429" y="15240"/>
                        </a:cubicBezTo>
                        <a:cubicBezTo>
                          <a:pt x="-476" y="20955"/>
                          <a:pt x="-476" y="27623"/>
                          <a:pt x="1429" y="35242"/>
                        </a:cubicBezTo>
                        <a:close/>
                      </a:path>
                    </a:pathLst>
                  </a:custGeom>
                  <a:solidFill>
                    <a:srgbClr val="E6A37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75" name="Google Shape;1875;p22"/>
                  <p:cNvSpPr/>
                  <p:nvPr/>
                </p:nvSpPr>
                <p:spPr>
                  <a:xfrm>
                    <a:off x="5901926" y="3476333"/>
                    <a:ext cx="74073" cy="71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73" h="71728" extrusionOk="0">
                        <a:moveTo>
                          <a:pt x="15003" y="71729"/>
                        </a:moveTo>
                        <a:cubicBezTo>
                          <a:pt x="15003" y="71729"/>
                          <a:pt x="-5952" y="52679"/>
                          <a:pt x="1668" y="25056"/>
                        </a:cubicBezTo>
                        <a:cubicBezTo>
                          <a:pt x="1668" y="25056"/>
                          <a:pt x="5478" y="3149"/>
                          <a:pt x="30243" y="291"/>
                        </a:cubicBezTo>
                        <a:cubicBezTo>
                          <a:pt x="41673" y="-661"/>
                          <a:pt x="64533" y="-661"/>
                          <a:pt x="73106" y="23151"/>
                        </a:cubicBezTo>
                        <a:cubicBezTo>
                          <a:pt x="75963" y="30771"/>
                          <a:pt x="74058" y="46964"/>
                          <a:pt x="45483" y="39344"/>
                        </a:cubicBezTo>
                        <a:cubicBezTo>
                          <a:pt x="41673" y="38391"/>
                          <a:pt x="30243" y="36486"/>
                          <a:pt x="26433" y="40296"/>
                        </a:cubicBezTo>
                        <a:cubicBezTo>
                          <a:pt x="22623" y="44106"/>
                          <a:pt x="21671" y="50774"/>
                          <a:pt x="23576" y="55536"/>
                        </a:cubicBezTo>
                        <a:cubicBezTo>
                          <a:pt x="25481" y="60299"/>
                          <a:pt x="20718" y="61251"/>
                          <a:pt x="20718" y="60299"/>
                        </a:cubicBezTo>
                        <a:cubicBezTo>
                          <a:pt x="19766" y="59346"/>
                          <a:pt x="15003" y="45059"/>
                          <a:pt x="9288" y="50774"/>
                        </a:cubicBezTo>
                        <a:cubicBezTo>
                          <a:pt x="4526" y="55536"/>
                          <a:pt x="15003" y="70776"/>
                          <a:pt x="15003" y="71729"/>
                        </a:cubicBezTo>
                        <a:close/>
                      </a:path>
                    </a:pathLst>
                  </a:custGeom>
                  <a:solidFill>
                    <a:srgbClr val="341C0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sp>
                <p:nvSpPr>
                  <p:cNvPr id="1876" name="Google Shape;1876;p22"/>
                  <p:cNvSpPr/>
                  <p:nvPr/>
                </p:nvSpPr>
                <p:spPr>
                  <a:xfrm>
                    <a:off x="5901332" y="3486150"/>
                    <a:ext cx="45124" cy="61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24" h="61912" extrusionOk="0">
                        <a:moveTo>
                          <a:pt x="15597" y="61913"/>
                        </a:moveTo>
                        <a:cubicBezTo>
                          <a:pt x="14645" y="60960"/>
                          <a:pt x="4167" y="45720"/>
                          <a:pt x="8930" y="40958"/>
                        </a:cubicBezTo>
                        <a:cubicBezTo>
                          <a:pt x="13692" y="35242"/>
                          <a:pt x="19407" y="49530"/>
                          <a:pt x="20360" y="50483"/>
                        </a:cubicBezTo>
                        <a:cubicBezTo>
                          <a:pt x="21312" y="51435"/>
                          <a:pt x="25122" y="51435"/>
                          <a:pt x="23217" y="45720"/>
                        </a:cubicBezTo>
                        <a:cubicBezTo>
                          <a:pt x="21312" y="40005"/>
                          <a:pt x="21312" y="33338"/>
                          <a:pt x="26075" y="30480"/>
                        </a:cubicBezTo>
                        <a:cubicBezTo>
                          <a:pt x="29885" y="27623"/>
                          <a:pt x="39410" y="28575"/>
                          <a:pt x="45125" y="29527"/>
                        </a:cubicBezTo>
                        <a:cubicBezTo>
                          <a:pt x="40362" y="26670"/>
                          <a:pt x="30837" y="25717"/>
                          <a:pt x="27027" y="17145"/>
                        </a:cubicBezTo>
                        <a:cubicBezTo>
                          <a:pt x="22265" y="6667"/>
                          <a:pt x="15597" y="952"/>
                          <a:pt x="9882" y="0"/>
                        </a:cubicBezTo>
                        <a:cubicBezTo>
                          <a:pt x="3215" y="7620"/>
                          <a:pt x="1310" y="16192"/>
                          <a:pt x="1310" y="16192"/>
                        </a:cubicBezTo>
                        <a:cubicBezTo>
                          <a:pt x="-5358" y="42863"/>
                          <a:pt x="15597" y="61913"/>
                          <a:pt x="15597" y="61913"/>
                        </a:cubicBezTo>
                        <a:close/>
                      </a:path>
                    </a:pathLst>
                  </a:custGeom>
                  <a:solidFill>
                    <a:srgbClr val="22110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</p:grpSp>
            <p:sp>
              <p:nvSpPr>
                <p:cNvPr id="1877" name="Google Shape;1877;p22"/>
                <p:cNvSpPr/>
                <p:nvPr/>
              </p:nvSpPr>
              <p:spPr>
                <a:xfrm>
                  <a:off x="5909995" y="3561397"/>
                  <a:ext cx="39319" cy="4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19" h="49529" extrusionOk="0">
                      <a:moveTo>
                        <a:pt x="6934" y="0"/>
                      </a:moveTo>
                      <a:cubicBezTo>
                        <a:pt x="6934" y="0"/>
                        <a:pt x="11697" y="24765"/>
                        <a:pt x="39319" y="30480"/>
                      </a:cubicBezTo>
                      <a:lnTo>
                        <a:pt x="31699" y="49530"/>
                      </a:lnTo>
                      <a:cubicBezTo>
                        <a:pt x="31699" y="49530"/>
                        <a:pt x="-17831" y="24765"/>
                        <a:pt x="6934" y="0"/>
                      </a:cubicBezTo>
                      <a:close/>
                    </a:path>
                  </a:pathLst>
                </a:custGeom>
                <a:solidFill>
                  <a:srgbClr val="FEFF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78" name="Google Shape;1878;p22"/>
                <p:cNvSpPr/>
                <p:nvPr/>
              </p:nvSpPr>
              <p:spPr>
                <a:xfrm>
                  <a:off x="5910262" y="3475620"/>
                  <a:ext cx="64901" cy="43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1" h="43065" extrusionOk="0">
                      <a:moveTo>
                        <a:pt x="64770" y="23865"/>
                      </a:moveTo>
                      <a:cubicBezTo>
                        <a:pt x="64770" y="23865"/>
                        <a:pt x="68580" y="50535"/>
                        <a:pt x="35243" y="41010"/>
                      </a:cubicBezTo>
                      <a:cubicBezTo>
                        <a:pt x="35243" y="41010"/>
                        <a:pt x="18098" y="36247"/>
                        <a:pt x="11430" y="21007"/>
                      </a:cubicBezTo>
                      <a:cubicBezTo>
                        <a:pt x="10477" y="18150"/>
                        <a:pt x="5715" y="12435"/>
                        <a:pt x="0" y="11482"/>
                      </a:cubicBezTo>
                      <a:cubicBezTo>
                        <a:pt x="0" y="11482"/>
                        <a:pt x="8573" y="-900"/>
                        <a:pt x="32385" y="52"/>
                      </a:cubicBezTo>
                      <a:cubicBezTo>
                        <a:pt x="42863" y="1005"/>
                        <a:pt x="54293" y="11482"/>
                        <a:pt x="57150" y="13387"/>
                      </a:cubicBezTo>
                      <a:cubicBezTo>
                        <a:pt x="60960" y="15292"/>
                        <a:pt x="56198" y="25770"/>
                        <a:pt x="64770" y="23865"/>
                      </a:cubicBezTo>
                      <a:close/>
                    </a:path>
                  </a:pathLst>
                </a:custGeom>
                <a:solidFill>
                  <a:srgbClr val="341C0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79" name="Google Shape;1879;p22"/>
                <p:cNvSpPr/>
                <p:nvPr/>
              </p:nvSpPr>
              <p:spPr>
                <a:xfrm>
                  <a:off x="6086475" y="3663489"/>
                  <a:ext cx="53460" cy="32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60" h="32905" extrusionOk="0">
                      <a:moveTo>
                        <a:pt x="0" y="31258"/>
                      </a:moveTo>
                      <a:cubicBezTo>
                        <a:pt x="0" y="31258"/>
                        <a:pt x="23813" y="36020"/>
                        <a:pt x="40957" y="29353"/>
                      </a:cubicBezTo>
                      <a:cubicBezTo>
                        <a:pt x="57150" y="22685"/>
                        <a:pt x="53340" y="21733"/>
                        <a:pt x="52388" y="19828"/>
                      </a:cubicBezTo>
                      <a:cubicBezTo>
                        <a:pt x="49530" y="14113"/>
                        <a:pt x="27623" y="16018"/>
                        <a:pt x="23813" y="15065"/>
                      </a:cubicBezTo>
                      <a:cubicBezTo>
                        <a:pt x="19050" y="13160"/>
                        <a:pt x="26670" y="10303"/>
                        <a:pt x="28575" y="7445"/>
                      </a:cubicBezTo>
                      <a:cubicBezTo>
                        <a:pt x="30480" y="4588"/>
                        <a:pt x="34290" y="1730"/>
                        <a:pt x="32385" y="778"/>
                      </a:cubicBezTo>
                      <a:cubicBezTo>
                        <a:pt x="31432" y="-175"/>
                        <a:pt x="27623" y="-1127"/>
                        <a:pt x="21907" y="3635"/>
                      </a:cubicBezTo>
                      <a:cubicBezTo>
                        <a:pt x="16193" y="8398"/>
                        <a:pt x="0" y="15065"/>
                        <a:pt x="0" y="15065"/>
                      </a:cubicBezTo>
                      <a:lnTo>
                        <a:pt x="0" y="31258"/>
                      </a:ln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80" name="Google Shape;1880;p22"/>
                <p:cNvSpPr/>
                <p:nvPr/>
              </p:nvSpPr>
              <p:spPr>
                <a:xfrm>
                  <a:off x="5987083" y="3667125"/>
                  <a:ext cx="105106" cy="41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6" h="41101" extrusionOk="0">
                      <a:moveTo>
                        <a:pt x="102249" y="8573"/>
                      </a:moveTo>
                      <a:cubicBezTo>
                        <a:pt x="102249" y="8573"/>
                        <a:pt x="101296" y="13335"/>
                        <a:pt x="101296" y="19050"/>
                      </a:cubicBezTo>
                      <a:cubicBezTo>
                        <a:pt x="101296" y="26670"/>
                        <a:pt x="105106" y="31433"/>
                        <a:pt x="105106" y="31433"/>
                      </a:cubicBezTo>
                      <a:cubicBezTo>
                        <a:pt x="105106" y="31433"/>
                        <a:pt x="26049" y="47625"/>
                        <a:pt x="6046" y="38100"/>
                      </a:cubicBezTo>
                      <a:cubicBezTo>
                        <a:pt x="6046" y="38100"/>
                        <a:pt x="-13004" y="8573"/>
                        <a:pt x="16524" y="0"/>
                      </a:cubicBezTo>
                      <a:lnTo>
                        <a:pt x="102249" y="8573"/>
                      </a:lnTo>
                      <a:close/>
                    </a:path>
                  </a:pathLst>
                </a:custGeom>
                <a:solidFill>
                  <a:srgbClr val="779F2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grpSp>
              <p:nvGrpSpPr>
                <p:cNvPr id="1881" name="Google Shape;1881;p22"/>
                <p:cNvGrpSpPr/>
                <p:nvPr/>
              </p:nvGrpSpPr>
              <p:grpSpPr>
                <a:xfrm>
                  <a:off x="5938837" y="3691889"/>
                  <a:ext cx="190500" cy="130493"/>
                  <a:chOff x="5938837" y="3691889"/>
                  <a:chExt cx="190500" cy="130493"/>
                </a:xfrm>
              </p:grpSpPr>
              <p:grpSp>
                <p:nvGrpSpPr>
                  <p:cNvPr id="1882" name="Google Shape;1882;p22"/>
                  <p:cNvGrpSpPr/>
                  <p:nvPr/>
                </p:nvGrpSpPr>
                <p:grpSpPr>
                  <a:xfrm>
                    <a:off x="5938837" y="3726179"/>
                    <a:ext cx="168592" cy="96203"/>
                    <a:chOff x="5938837" y="3726179"/>
                    <a:chExt cx="168592" cy="96203"/>
                  </a:xfrm>
                </p:grpSpPr>
                <p:sp>
                  <p:nvSpPr>
                    <p:cNvPr id="1883" name="Google Shape;1883;p22"/>
                    <p:cNvSpPr/>
                    <p:nvPr/>
                  </p:nvSpPr>
                  <p:spPr>
                    <a:xfrm>
                      <a:off x="5938837" y="3776662"/>
                      <a:ext cx="59055" cy="457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055" h="45720" extrusionOk="0">
                          <a:moveTo>
                            <a:pt x="0" y="0"/>
                          </a:moveTo>
                          <a:lnTo>
                            <a:pt x="0" y="4763"/>
                          </a:lnTo>
                          <a:lnTo>
                            <a:pt x="58102" y="45720"/>
                          </a:lnTo>
                          <a:lnTo>
                            <a:pt x="59055" y="41910"/>
                          </a:lnTo>
                          <a:close/>
                        </a:path>
                      </a:pathLst>
                    </a:custGeom>
                    <a:solidFill>
                      <a:srgbClr val="B4B9BC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84" name="Google Shape;1884;p22"/>
                    <p:cNvSpPr/>
                    <p:nvPr/>
                  </p:nvSpPr>
                  <p:spPr>
                    <a:xfrm>
                      <a:off x="5996939" y="3768089"/>
                      <a:ext cx="110490" cy="542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490" h="54292" extrusionOk="0">
                          <a:moveTo>
                            <a:pt x="953" y="50483"/>
                          </a:moveTo>
                          <a:lnTo>
                            <a:pt x="0" y="54293"/>
                          </a:lnTo>
                          <a:lnTo>
                            <a:pt x="109538" y="3810"/>
                          </a:lnTo>
                          <a:lnTo>
                            <a:pt x="110490" y="0"/>
                          </a:lnTo>
                          <a:close/>
                        </a:path>
                      </a:pathLst>
                    </a:custGeom>
                    <a:solidFill>
                      <a:srgbClr val="7D8183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85" name="Google Shape;1885;p22"/>
                    <p:cNvSpPr/>
                    <p:nvPr/>
                  </p:nvSpPr>
                  <p:spPr>
                    <a:xfrm>
                      <a:off x="5938837" y="3726179"/>
                      <a:ext cx="168592" cy="923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92" h="92392" extrusionOk="0">
                          <a:moveTo>
                            <a:pt x="0" y="50483"/>
                          </a:moveTo>
                          <a:lnTo>
                            <a:pt x="59055" y="92393"/>
                          </a:lnTo>
                          <a:lnTo>
                            <a:pt x="168593" y="41910"/>
                          </a:lnTo>
                          <a:lnTo>
                            <a:pt x="109538" y="0"/>
                          </a:lnTo>
                          <a:close/>
                        </a:path>
                      </a:pathLst>
                    </a:custGeom>
                    <a:solidFill>
                      <a:srgbClr val="E3E5E5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  <p:grpSp>
                <p:nvGrpSpPr>
                  <p:cNvPr id="1886" name="Google Shape;1886;p22"/>
                  <p:cNvGrpSpPr/>
                  <p:nvPr/>
                </p:nvGrpSpPr>
                <p:grpSpPr>
                  <a:xfrm>
                    <a:off x="5992177" y="3691889"/>
                    <a:ext cx="137160" cy="130493"/>
                    <a:chOff x="5992177" y="3691889"/>
                    <a:chExt cx="137160" cy="130493"/>
                  </a:xfrm>
                </p:grpSpPr>
                <p:sp>
                  <p:nvSpPr>
                    <p:cNvPr id="1887" name="Google Shape;1887;p22"/>
                    <p:cNvSpPr/>
                    <p:nvPr/>
                  </p:nvSpPr>
                  <p:spPr>
                    <a:xfrm>
                      <a:off x="5992177" y="3745229"/>
                      <a:ext cx="22860" cy="771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860" h="77152" extrusionOk="0">
                          <a:moveTo>
                            <a:pt x="22860" y="3810"/>
                          </a:moveTo>
                          <a:lnTo>
                            <a:pt x="18098" y="0"/>
                          </a:lnTo>
                          <a:lnTo>
                            <a:pt x="0" y="73343"/>
                          </a:lnTo>
                          <a:lnTo>
                            <a:pt x="4763" y="77153"/>
                          </a:lnTo>
                          <a:close/>
                        </a:path>
                      </a:pathLst>
                    </a:custGeom>
                    <a:solidFill>
                      <a:srgbClr val="BDBBBB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88" name="Google Shape;1888;p22"/>
                    <p:cNvSpPr/>
                    <p:nvPr/>
                  </p:nvSpPr>
                  <p:spPr>
                    <a:xfrm>
                      <a:off x="6010275" y="3691889"/>
                      <a:ext cx="119062" cy="57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062" h="57150" extrusionOk="0">
                          <a:moveTo>
                            <a:pt x="119063" y="4763"/>
                          </a:moveTo>
                          <a:lnTo>
                            <a:pt x="115252" y="0"/>
                          </a:lnTo>
                          <a:lnTo>
                            <a:pt x="0" y="53340"/>
                          </a:lnTo>
                          <a:lnTo>
                            <a:pt x="4763" y="57150"/>
                          </a:lnTo>
                          <a:close/>
                        </a:path>
                      </a:pathLst>
                    </a:custGeom>
                    <a:solidFill>
                      <a:srgbClr val="D2D0D0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89" name="Google Shape;1889;p22"/>
                    <p:cNvSpPr/>
                    <p:nvPr/>
                  </p:nvSpPr>
                  <p:spPr>
                    <a:xfrm>
                      <a:off x="5996939" y="3696652"/>
                      <a:ext cx="132397" cy="1257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97" h="125730" extrusionOk="0">
                          <a:moveTo>
                            <a:pt x="18098" y="52388"/>
                          </a:moveTo>
                          <a:lnTo>
                            <a:pt x="0" y="125730"/>
                          </a:lnTo>
                          <a:lnTo>
                            <a:pt x="114300" y="73343"/>
                          </a:lnTo>
                          <a:lnTo>
                            <a:pt x="132398" y="0"/>
                          </a:lnTo>
                          <a:close/>
                        </a:path>
                      </a:pathLst>
                    </a:custGeom>
                    <a:solidFill>
                      <a:srgbClr val="D5DFE6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  <p:sp>
                  <p:nvSpPr>
                    <p:cNvPr id="1890" name="Google Shape;1890;p22"/>
                    <p:cNvSpPr/>
                    <p:nvPr/>
                  </p:nvSpPr>
                  <p:spPr>
                    <a:xfrm>
                      <a:off x="6015037" y="3696652"/>
                      <a:ext cx="114300" cy="733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300" h="73342" extrusionOk="0">
                          <a:moveTo>
                            <a:pt x="0" y="52388"/>
                          </a:moveTo>
                          <a:lnTo>
                            <a:pt x="0" y="52388"/>
                          </a:lnTo>
                          <a:lnTo>
                            <a:pt x="96202" y="73343"/>
                          </a:lnTo>
                          <a:lnTo>
                            <a:pt x="114300" y="0"/>
                          </a:lnTo>
                          <a:close/>
                        </a:path>
                      </a:pathLst>
                    </a:custGeom>
                    <a:solidFill>
                      <a:srgbClr val="E9F0F4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p:txBody>
                </p:sp>
              </p:grpSp>
            </p:grpSp>
            <p:sp>
              <p:nvSpPr>
                <p:cNvPr id="1891" name="Google Shape;1891;p22"/>
                <p:cNvSpPr/>
                <p:nvPr/>
              </p:nvSpPr>
              <p:spPr>
                <a:xfrm>
                  <a:off x="5968625" y="3748948"/>
                  <a:ext cx="56889" cy="34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" h="34106" extrusionOk="0">
                      <a:moveTo>
                        <a:pt x="3550" y="16284"/>
                      </a:moveTo>
                      <a:cubicBezTo>
                        <a:pt x="3550" y="16284"/>
                        <a:pt x="30220" y="38192"/>
                        <a:pt x="56890" y="33429"/>
                      </a:cubicBezTo>
                      <a:cubicBezTo>
                        <a:pt x="56890" y="33429"/>
                        <a:pt x="56890" y="26762"/>
                        <a:pt x="45460" y="23904"/>
                      </a:cubicBezTo>
                      <a:cubicBezTo>
                        <a:pt x="34030" y="21047"/>
                        <a:pt x="29268" y="12474"/>
                        <a:pt x="29268" y="11522"/>
                      </a:cubicBezTo>
                      <a:cubicBezTo>
                        <a:pt x="29268" y="10569"/>
                        <a:pt x="38793" y="9617"/>
                        <a:pt x="42602" y="9617"/>
                      </a:cubicBezTo>
                      <a:cubicBezTo>
                        <a:pt x="46413" y="9617"/>
                        <a:pt x="51175" y="3902"/>
                        <a:pt x="41650" y="2949"/>
                      </a:cubicBezTo>
                      <a:cubicBezTo>
                        <a:pt x="32125" y="1997"/>
                        <a:pt x="14980" y="-1813"/>
                        <a:pt x="5455" y="1044"/>
                      </a:cubicBezTo>
                      <a:cubicBezTo>
                        <a:pt x="4502" y="92"/>
                        <a:pt x="-5023" y="10569"/>
                        <a:pt x="3550" y="16284"/>
                      </a:cubicBezTo>
                      <a:close/>
                    </a:path>
                  </a:pathLst>
                </a:custGeom>
                <a:solidFill>
                  <a:srgbClr val="EFB18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92" name="Google Shape;1892;p22"/>
                <p:cNvSpPr/>
                <p:nvPr/>
              </p:nvSpPr>
              <p:spPr>
                <a:xfrm>
                  <a:off x="5851782" y="3590772"/>
                  <a:ext cx="125154" cy="180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54" h="180174" extrusionOk="0">
                      <a:moveTo>
                        <a:pt x="29905" y="152"/>
                      </a:moveTo>
                      <a:cubicBezTo>
                        <a:pt x="29905" y="152"/>
                        <a:pt x="12760" y="-2705"/>
                        <a:pt x="7045" y="16345"/>
                      </a:cubicBezTo>
                      <a:cubicBezTo>
                        <a:pt x="1330" y="35395"/>
                        <a:pt x="-6290" y="123977"/>
                        <a:pt x="8950" y="145885"/>
                      </a:cubicBezTo>
                      <a:cubicBezTo>
                        <a:pt x="24190" y="168745"/>
                        <a:pt x="122297" y="180175"/>
                        <a:pt x="122297" y="180175"/>
                      </a:cubicBezTo>
                      <a:cubicBezTo>
                        <a:pt x="115630" y="164935"/>
                        <a:pt x="125155" y="152552"/>
                        <a:pt x="125155" y="152552"/>
                      </a:cubicBezTo>
                      <a:lnTo>
                        <a:pt x="40382" y="117310"/>
                      </a:lnTo>
                      <a:cubicBezTo>
                        <a:pt x="40382" y="117310"/>
                        <a:pt x="60385" y="4915"/>
                        <a:pt x="29905" y="152"/>
                      </a:cubicBezTo>
                      <a:close/>
                    </a:path>
                  </a:pathLst>
                </a:custGeom>
                <a:solidFill>
                  <a:srgbClr val="779F2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  <p:sp>
              <p:nvSpPr>
                <p:cNvPr id="1893" name="Google Shape;1893;p22"/>
                <p:cNvSpPr/>
                <p:nvPr/>
              </p:nvSpPr>
              <p:spPr>
                <a:xfrm>
                  <a:off x="5883555" y="3599497"/>
                  <a:ext cx="93382" cy="15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82" h="153352" extrusionOk="0">
                      <a:moveTo>
                        <a:pt x="8610" y="108585"/>
                      </a:moveTo>
                      <a:lnTo>
                        <a:pt x="93382" y="143827"/>
                      </a:lnTo>
                      <a:cubicBezTo>
                        <a:pt x="93382" y="143827"/>
                        <a:pt x="90525" y="147638"/>
                        <a:pt x="88620" y="153352"/>
                      </a:cubicBezTo>
                      <a:cubicBezTo>
                        <a:pt x="69570" y="147638"/>
                        <a:pt x="-1868" y="136207"/>
                        <a:pt x="37" y="120967"/>
                      </a:cubicBezTo>
                      <a:cubicBezTo>
                        <a:pt x="8610" y="41910"/>
                        <a:pt x="9562" y="0"/>
                        <a:pt x="9562" y="0"/>
                      </a:cubicBezTo>
                      <a:lnTo>
                        <a:pt x="12420" y="9525"/>
                      </a:lnTo>
                      <a:cubicBezTo>
                        <a:pt x="20040" y="43815"/>
                        <a:pt x="8610" y="108585"/>
                        <a:pt x="8610" y="108585"/>
                      </a:cubicBezTo>
                      <a:close/>
                    </a:path>
                  </a:pathLst>
                </a:custGeom>
                <a:solidFill>
                  <a:srgbClr val="8CB23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endParaRPr>
                </a:p>
              </p:txBody>
            </p:sp>
          </p:grpSp>
        </p:grpSp>
        <p:sp>
          <p:nvSpPr>
            <p:cNvPr id="1894" name="Google Shape;1894;p22"/>
            <p:cNvSpPr txBox="1"/>
            <p:nvPr/>
          </p:nvSpPr>
          <p:spPr>
            <a:xfrm>
              <a:off x="7592783" y="5483969"/>
              <a:ext cx="2268538" cy="652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 b="1">
                  <a:solidFill>
                    <a:srgbClr val="0C0C0C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rPr>
                <a:t>Smart Tools for Education</a:t>
              </a:r>
              <a:endParaRPr sz="1100"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692632" y="4768881"/>
              <a:ext cx="583941" cy="58394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95300" dist="368300" dir="2700000" sx="82000" sy="82000" algn="t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896" name="Google Shape;1896;p22"/>
          <p:cNvSpPr txBox="1"/>
          <p:nvPr/>
        </p:nvSpPr>
        <p:spPr>
          <a:xfrm>
            <a:off x="5769474" y="3728270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3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03</a:t>
            </a:r>
            <a:endParaRPr sz="1100"/>
          </a:p>
        </p:txBody>
      </p:sp>
      <p:sp>
        <p:nvSpPr>
          <p:cNvPr id="1897" name="Google Shape;1897;p22"/>
          <p:cNvSpPr txBox="1"/>
          <p:nvPr/>
        </p:nvSpPr>
        <p:spPr>
          <a:xfrm>
            <a:off x="1828370" y="2092309"/>
            <a:ext cx="1701403" cy="4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Virtual Classroom, Real Results</a:t>
            </a:r>
            <a:endParaRPr sz="1100"/>
          </a:p>
        </p:txBody>
      </p:sp>
      <p:sp>
        <p:nvSpPr>
          <p:cNvPr id="1898" name="Google Shape;1898;p22"/>
          <p:cNvSpPr/>
          <p:nvPr/>
        </p:nvSpPr>
        <p:spPr>
          <a:xfrm>
            <a:off x="3016930" y="1555993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9" name="Google Shape;1899;p22"/>
          <p:cNvSpPr txBox="1"/>
          <p:nvPr/>
        </p:nvSpPr>
        <p:spPr>
          <a:xfrm>
            <a:off x="3016930" y="1659554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2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02</a:t>
            </a:r>
            <a:endParaRPr sz="1100"/>
          </a:p>
        </p:txBody>
      </p:sp>
      <p:sp>
        <p:nvSpPr>
          <p:cNvPr id="1900" name="Google Shape;1900;p22"/>
          <p:cNvSpPr txBox="1"/>
          <p:nvPr/>
        </p:nvSpPr>
        <p:spPr>
          <a:xfrm>
            <a:off x="567268" y="3275653"/>
            <a:ext cx="1701404" cy="4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  <p:sp>
        <p:nvSpPr>
          <p:cNvPr id="1901" name="Google Shape;1901;p22"/>
          <p:cNvSpPr/>
          <p:nvPr/>
        </p:nvSpPr>
        <p:spPr>
          <a:xfrm>
            <a:off x="1755829" y="2739337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2" name="Google Shape;1902;p22"/>
          <p:cNvSpPr txBox="1"/>
          <p:nvPr/>
        </p:nvSpPr>
        <p:spPr>
          <a:xfrm>
            <a:off x="1755829" y="2842898"/>
            <a:ext cx="437956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01</a:t>
            </a:r>
            <a:endParaRPr sz="1100"/>
          </a:p>
        </p:txBody>
      </p:sp>
      <p:sp>
        <p:nvSpPr>
          <p:cNvPr id="1903" name="Google Shape;1903;p22"/>
          <p:cNvSpPr txBox="1"/>
          <p:nvPr/>
        </p:nvSpPr>
        <p:spPr>
          <a:xfrm>
            <a:off x="6956863" y="3208685"/>
            <a:ext cx="1701404" cy="4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Student-Centric Digital Platform</a:t>
            </a:r>
            <a:endParaRPr sz="1100"/>
          </a:p>
        </p:txBody>
      </p:sp>
      <p:sp>
        <p:nvSpPr>
          <p:cNvPr id="1904" name="Google Shape;1904;p22"/>
          <p:cNvSpPr/>
          <p:nvPr/>
        </p:nvSpPr>
        <p:spPr>
          <a:xfrm>
            <a:off x="7031749" y="2672369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5" name="Google Shape;1905;p22"/>
          <p:cNvSpPr txBox="1"/>
          <p:nvPr/>
        </p:nvSpPr>
        <p:spPr>
          <a:xfrm>
            <a:off x="7031749" y="2775930"/>
            <a:ext cx="43795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>
                <a:solidFill>
                  <a:schemeClr val="accent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04</a:t>
            </a:r>
            <a:endParaRPr sz="1100"/>
          </a:p>
        </p:txBody>
      </p:sp>
      <p:sp>
        <p:nvSpPr>
          <p:cNvPr id="1906" name="Google Shape;1906;p22"/>
          <p:cNvSpPr txBox="1"/>
          <p:nvPr/>
        </p:nvSpPr>
        <p:spPr>
          <a:xfrm>
            <a:off x="602458" y="665637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1" name="Google Shape;1911;p23"/>
          <p:cNvGrpSpPr/>
          <p:nvPr/>
        </p:nvGrpSpPr>
        <p:grpSpPr>
          <a:xfrm>
            <a:off x="3396681" y="1803859"/>
            <a:ext cx="2580132" cy="3339641"/>
            <a:chOff x="4528907" y="2068785"/>
            <a:chExt cx="3700041" cy="4789216"/>
          </a:xfrm>
        </p:grpSpPr>
        <p:sp>
          <p:nvSpPr>
            <p:cNvPr id="1912" name="Google Shape;1912;p23"/>
            <p:cNvSpPr/>
            <p:nvPr/>
          </p:nvSpPr>
          <p:spPr>
            <a:xfrm>
              <a:off x="4715323" y="2435761"/>
              <a:ext cx="1199290" cy="1768240"/>
            </a:xfrm>
            <a:custGeom>
              <a:avLst/>
              <a:gdLst/>
              <a:ahLst/>
              <a:cxnLst/>
              <a:rect l="l" t="t" r="r" b="b"/>
              <a:pathLst>
                <a:path w="1199290" h="1768240" extrusionOk="0">
                  <a:moveTo>
                    <a:pt x="897324" y="27"/>
                  </a:moveTo>
                  <a:cubicBezTo>
                    <a:pt x="942449" y="1505"/>
                    <a:pt x="991558" y="64739"/>
                    <a:pt x="1035785" y="229796"/>
                  </a:cubicBezTo>
                  <a:cubicBezTo>
                    <a:pt x="1035785" y="229796"/>
                    <a:pt x="1035785" y="229796"/>
                    <a:pt x="1199290" y="840009"/>
                  </a:cubicBezTo>
                  <a:cubicBezTo>
                    <a:pt x="1199290" y="840009"/>
                    <a:pt x="1199290" y="840009"/>
                    <a:pt x="589079" y="1003514"/>
                  </a:cubicBezTo>
                  <a:cubicBezTo>
                    <a:pt x="369002" y="1062484"/>
                    <a:pt x="329946" y="1130131"/>
                    <a:pt x="376933" y="1185445"/>
                  </a:cubicBezTo>
                  <a:cubicBezTo>
                    <a:pt x="466678" y="1293633"/>
                    <a:pt x="571180" y="1283501"/>
                    <a:pt x="586736" y="1461601"/>
                  </a:cubicBezTo>
                  <a:cubicBezTo>
                    <a:pt x="622014" y="1766652"/>
                    <a:pt x="151851" y="1892632"/>
                    <a:pt x="26542" y="1611705"/>
                  </a:cubicBezTo>
                  <a:cubicBezTo>
                    <a:pt x="-45701" y="1448793"/>
                    <a:pt x="49866" y="1405317"/>
                    <a:pt x="73494" y="1266751"/>
                  </a:cubicBezTo>
                  <a:cubicBezTo>
                    <a:pt x="77131" y="1240313"/>
                    <a:pt x="70361" y="1218171"/>
                    <a:pt x="48871" y="1203930"/>
                  </a:cubicBezTo>
                  <a:lnTo>
                    <a:pt x="32291" y="1196767"/>
                  </a:lnTo>
                  <a:lnTo>
                    <a:pt x="40415" y="1183412"/>
                  </a:lnTo>
                  <a:cubicBezTo>
                    <a:pt x="52797" y="1166267"/>
                    <a:pt x="69942" y="1150074"/>
                    <a:pt x="82324" y="1125309"/>
                  </a:cubicBezTo>
                  <a:cubicBezTo>
                    <a:pt x="91849" y="1106259"/>
                    <a:pt x="112805" y="1075779"/>
                    <a:pt x="112805" y="1055777"/>
                  </a:cubicBezTo>
                  <a:cubicBezTo>
                    <a:pt x="112805" y="1040537"/>
                    <a:pt x="93755" y="1017677"/>
                    <a:pt x="88992" y="1007199"/>
                  </a:cubicBezTo>
                  <a:cubicBezTo>
                    <a:pt x="65180" y="961479"/>
                    <a:pt x="37557" y="910997"/>
                    <a:pt x="33747" y="846227"/>
                  </a:cubicBezTo>
                  <a:cubicBezTo>
                    <a:pt x="31842" y="801459"/>
                    <a:pt x="47082" y="763359"/>
                    <a:pt x="64227" y="731927"/>
                  </a:cubicBezTo>
                  <a:cubicBezTo>
                    <a:pt x="99470" y="668109"/>
                    <a:pt x="131855" y="609054"/>
                    <a:pt x="162335" y="541427"/>
                  </a:cubicBezTo>
                  <a:cubicBezTo>
                    <a:pt x="177574" y="508089"/>
                    <a:pt x="188052" y="472847"/>
                    <a:pt x="201387" y="436652"/>
                  </a:cubicBezTo>
                  <a:cubicBezTo>
                    <a:pt x="226629" y="366167"/>
                    <a:pt x="256156" y="299730"/>
                    <a:pt x="289375" y="236984"/>
                  </a:cubicBezTo>
                  <a:lnTo>
                    <a:pt x="353022" y="134391"/>
                  </a:lnTo>
                  <a:lnTo>
                    <a:pt x="386046" y="172427"/>
                  </a:lnTo>
                  <a:cubicBezTo>
                    <a:pt x="436365" y="213502"/>
                    <a:pt x="501436" y="236273"/>
                    <a:pt x="577698" y="227454"/>
                  </a:cubicBezTo>
                  <a:cubicBezTo>
                    <a:pt x="754905" y="208562"/>
                    <a:pt x="745667" y="107395"/>
                    <a:pt x="853854" y="17650"/>
                  </a:cubicBezTo>
                  <a:cubicBezTo>
                    <a:pt x="867682" y="5903"/>
                    <a:pt x="882282" y="-466"/>
                    <a:pt x="897324" y="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5000">
                  <a:schemeClr val="accent1"/>
                </a:gs>
                <a:gs pos="100000">
                  <a:srgbClr val="560B41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071070" y="2068785"/>
              <a:ext cx="2497222" cy="1595031"/>
            </a:xfrm>
            <a:custGeom>
              <a:avLst/>
              <a:gdLst/>
              <a:ahLst/>
              <a:cxnLst/>
              <a:rect l="l" t="t" r="r" b="b"/>
              <a:pathLst>
                <a:path w="2497222" h="1595031" extrusionOk="0">
                  <a:moveTo>
                    <a:pt x="1061150" y="1386"/>
                  </a:moveTo>
                  <a:cubicBezTo>
                    <a:pt x="1107465" y="-519"/>
                    <a:pt x="1154375" y="-757"/>
                    <a:pt x="1200095" y="2576"/>
                  </a:cubicBezTo>
                  <a:cubicBezTo>
                    <a:pt x="1288678" y="8291"/>
                    <a:pt x="1382023" y="9244"/>
                    <a:pt x="1467748" y="21626"/>
                  </a:cubicBezTo>
                  <a:cubicBezTo>
                    <a:pt x="1508705" y="28294"/>
                    <a:pt x="1546805" y="36866"/>
                    <a:pt x="1585858" y="47344"/>
                  </a:cubicBezTo>
                  <a:cubicBezTo>
                    <a:pt x="1741115" y="89254"/>
                    <a:pt x="1889705" y="126401"/>
                    <a:pt x="2016388" y="194029"/>
                  </a:cubicBezTo>
                  <a:cubicBezTo>
                    <a:pt x="2141165" y="260704"/>
                    <a:pt x="2242130" y="349286"/>
                    <a:pt x="2327855" y="458824"/>
                  </a:cubicBezTo>
                  <a:cubicBezTo>
                    <a:pt x="2369765" y="512164"/>
                    <a:pt x="2405008" y="574076"/>
                    <a:pt x="2439298" y="635989"/>
                  </a:cubicBezTo>
                  <a:cubicBezTo>
                    <a:pt x="2456443" y="666945"/>
                    <a:pt x="2471921" y="699806"/>
                    <a:pt x="2486090" y="733858"/>
                  </a:cubicBezTo>
                  <a:lnTo>
                    <a:pt x="2497222" y="763884"/>
                  </a:lnTo>
                  <a:lnTo>
                    <a:pt x="2450750" y="776336"/>
                  </a:lnTo>
                  <a:cubicBezTo>
                    <a:pt x="2392351" y="791984"/>
                    <a:pt x="2325609" y="809867"/>
                    <a:pt x="2249333" y="830306"/>
                  </a:cubicBezTo>
                  <a:cubicBezTo>
                    <a:pt x="2029256" y="889275"/>
                    <a:pt x="1990200" y="956922"/>
                    <a:pt x="2037187" y="1012237"/>
                  </a:cubicBezTo>
                  <a:cubicBezTo>
                    <a:pt x="2126932" y="1120424"/>
                    <a:pt x="2231434" y="1110292"/>
                    <a:pt x="2246990" y="1288392"/>
                  </a:cubicBezTo>
                  <a:cubicBezTo>
                    <a:pt x="2282268" y="1593443"/>
                    <a:pt x="1812105" y="1719423"/>
                    <a:pt x="1686796" y="1438496"/>
                  </a:cubicBezTo>
                  <a:cubicBezTo>
                    <a:pt x="1614553" y="1275585"/>
                    <a:pt x="1710120" y="1232108"/>
                    <a:pt x="1733748" y="1093542"/>
                  </a:cubicBezTo>
                  <a:cubicBezTo>
                    <a:pt x="1743448" y="1023039"/>
                    <a:pt x="1679135" y="983089"/>
                    <a:pt x="1459058" y="1042059"/>
                  </a:cubicBezTo>
                  <a:cubicBezTo>
                    <a:pt x="1459058" y="1042059"/>
                    <a:pt x="1459058" y="1042059"/>
                    <a:pt x="848847" y="1205564"/>
                  </a:cubicBezTo>
                  <a:cubicBezTo>
                    <a:pt x="848847" y="1205564"/>
                    <a:pt x="848847" y="1205564"/>
                    <a:pt x="685341" y="595352"/>
                  </a:cubicBezTo>
                  <a:cubicBezTo>
                    <a:pt x="626371" y="375275"/>
                    <a:pt x="558724" y="336219"/>
                    <a:pt x="500076" y="384099"/>
                  </a:cubicBezTo>
                  <a:cubicBezTo>
                    <a:pt x="395223" y="472951"/>
                    <a:pt x="404461" y="574118"/>
                    <a:pt x="227254" y="593009"/>
                  </a:cubicBezTo>
                  <a:cubicBezTo>
                    <a:pt x="150992" y="601829"/>
                    <a:pt x="85921" y="579058"/>
                    <a:pt x="35602" y="537983"/>
                  </a:cubicBezTo>
                  <a:lnTo>
                    <a:pt x="0" y="496976"/>
                  </a:lnTo>
                  <a:lnTo>
                    <a:pt x="43760" y="426439"/>
                  </a:lnTo>
                  <a:cubicBezTo>
                    <a:pt x="84718" y="371194"/>
                    <a:pt x="133295" y="322616"/>
                    <a:pt x="190445" y="283564"/>
                  </a:cubicBezTo>
                  <a:cubicBezTo>
                    <a:pt x="247595" y="244511"/>
                    <a:pt x="304745" y="203554"/>
                    <a:pt x="369515" y="174026"/>
                  </a:cubicBezTo>
                  <a:cubicBezTo>
                    <a:pt x="432380" y="145451"/>
                    <a:pt x="499055" y="117829"/>
                    <a:pt x="574303" y="92111"/>
                  </a:cubicBezTo>
                  <a:cubicBezTo>
                    <a:pt x="609545" y="79729"/>
                    <a:pt x="644788" y="64489"/>
                    <a:pt x="681935" y="54964"/>
                  </a:cubicBezTo>
                  <a:cubicBezTo>
                    <a:pt x="756230" y="36866"/>
                    <a:pt x="841955" y="15911"/>
                    <a:pt x="925775" y="10196"/>
                  </a:cubicBezTo>
                  <a:cubicBezTo>
                    <a:pt x="969114" y="6863"/>
                    <a:pt x="1014834" y="3291"/>
                    <a:pt x="1061150" y="13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5000">
                  <a:schemeClr val="accent2"/>
                </a:gs>
                <a:gs pos="100000">
                  <a:srgbClr val="1B4554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528907" y="3288250"/>
              <a:ext cx="2315275" cy="2938673"/>
            </a:xfrm>
            <a:custGeom>
              <a:avLst/>
              <a:gdLst/>
              <a:ahLst/>
              <a:cxnLst/>
              <a:rect l="l" t="t" r="r" b="b"/>
              <a:pathLst>
                <a:path w="2315275" h="2938673" extrusionOk="0">
                  <a:moveTo>
                    <a:pt x="1387302" y="0"/>
                  </a:moveTo>
                  <a:lnTo>
                    <a:pt x="1550808" y="610213"/>
                  </a:lnTo>
                  <a:cubicBezTo>
                    <a:pt x="1609777" y="830289"/>
                    <a:pt x="1676531" y="866010"/>
                    <a:pt x="1736073" y="821465"/>
                  </a:cubicBezTo>
                  <a:cubicBezTo>
                    <a:pt x="1840926" y="732613"/>
                    <a:pt x="1830794" y="628112"/>
                    <a:pt x="2008000" y="609221"/>
                  </a:cubicBezTo>
                  <a:cubicBezTo>
                    <a:pt x="2313945" y="577277"/>
                    <a:pt x="2439924" y="1047441"/>
                    <a:pt x="2158104" y="1169415"/>
                  </a:cubicBezTo>
                  <a:cubicBezTo>
                    <a:pt x="1995193" y="1241658"/>
                    <a:pt x="1952610" y="1149425"/>
                    <a:pt x="1817379" y="1124904"/>
                  </a:cubicBezTo>
                  <a:cubicBezTo>
                    <a:pt x="1742648" y="1112763"/>
                    <a:pt x="1703592" y="1180410"/>
                    <a:pt x="1762561" y="1400487"/>
                  </a:cubicBezTo>
                  <a:cubicBezTo>
                    <a:pt x="1926067" y="2010699"/>
                    <a:pt x="1926067" y="2010699"/>
                    <a:pt x="1926067" y="2010699"/>
                  </a:cubicBezTo>
                  <a:cubicBezTo>
                    <a:pt x="1315855" y="2174205"/>
                    <a:pt x="1315855" y="2174205"/>
                    <a:pt x="1315855" y="2174205"/>
                  </a:cubicBezTo>
                  <a:cubicBezTo>
                    <a:pt x="1095779" y="2233174"/>
                    <a:pt x="1060057" y="2299928"/>
                    <a:pt x="1103709" y="2356136"/>
                  </a:cubicBezTo>
                  <a:cubicBezTo>
                    <a:pt x="1193454" y="2464323"/>
                    <a:pt x="1297956" y="2454192"/>
                    <a:pt x="1316847" y="2631399"/>
                  </a:cubicBezTo>
                  <a:cubicBezTo>
                    <a:pt x="1336812" y="2822614"/>
                    <a:pt x="1160641" y="2943530"/>
                    <a:pt x="995927" y="2938524"/>
                  </a:cubicBezTo>
                  <a:lnTo>
                    <a:pt x="970486" y="2933595"/>
                  </a:lnTo>
                  <a:lnTo>
                    <a:pt x="990720" y="2910173"/>
                  </a:lnTo>
                  <a:cubicBezTo>
                    <a:pt x="1007600" y="2889904"/>
                    <a:pt x="1022185" y="2871450"/>
                    <a:pt x="1033694" y="2855376"/>
                  </a:cubicBezTo>
                  <a:cubicBezTo>
                    <a:pt x="1125769" y="2726789"/>
                    <a:pt x="1106719" y="2706151"/>
                    <a:pt x="1119419" y="2636301"/>
                  </a:cubicBezTo>
                  <a:cubicBezTo>
                    <a:pt x="1125769" y="2601376"/>
                    <a:pt x="1115451" y="2573595"/>
                    <a:pt x="1107513" y="2543432"/>
                  </a:cubicBezTo>
                  <a:lnTo>
                    <a:pt x="1105921" y="2533515"/>
                  </a:lnTo>
                  <a:lnTo>
                    <a:pt x="1062769" y="2392849"/>
                  </a:lnTo>
                  <a:cubicBezTo>
                    <a:pt x="1046219" y="2335460"/>
                    <a:pt x="1029312" y="2277834"/>
                    <a:pt x="1008833" y="2222589"/>
                  </a:cubicBezTo>
                  <a:cubicBezTo>
                    <a:pt x="967876" y="2114004"/>
                    <a:pt x="924061" y="2013039"/>
                    <a:pt x="871673" y="1917789"/>
                  </a:cubicBezTo>
                  <a:cubicBezTo>
                    <a:pt x="781186" y="1912074"/>
                    <a:pt x="684031" y="1900644"/>
                    <a:pt x="595448" y="1892071"/>
                  </a:cubicBezTo>
                  <a:cubicBezTo>
                    <a:pt x="511628" y="1884451"/>
                    <a:pt x="426856" y="1860639"/>
                    <a:pt x="376373" y="1821586"/>
                  </a:cubicBezTo>
                  <a:cubicBezTo>
                    <a:pt x="318271" y="1775866"/>
                    <a:pt x="285886" y="1705382"/>
                    <a:pt x="263026" y="1642516"/>
                  </a:cubicBezTo>
                  <a:cubicBezTo>
                    <a:pt x="248738" y="1602511"/>
                    <a:pt x="247786" y="1559649"/>
                    <a:pt x="263026" y="1523454"/>
                  </a:cubicBezTo>
                  <a:cubicBezTo>
                    <a:pt x="276361" y="1491069"/>
                    <a:pt x="297315" y="1460589"/>
                    <a:pt x="304936" y="1420584"/>
                  </a:cubicBezTo>
                  <a:cubicBezTo>
                    <a:pt x="305888" y="1414869"/>
                    <a:pt x="306840" y="1407249"/>
                    <a:pt x="306840" y="1397724"/>
                  </a:cubicBezTo>
                  <a:cubicBezTo>
                    <a:pt x="304936" y="1369149"/>
                    <a:pt x="292553" y="1317714"/>
                    <a:pt x="274456" y="1302474"/>
                  </a:cubicBezTo>
                  <a:cubicBezTo>
                    <a:pt x="253501" y="1284376"/>
                    <a:pt x="220163" y="1275804"/>
                    <a:pt x="211590" y="1242466"/>
                  </a:cubicBezTo>
                  <a:cubicBezTo>
                    <a:pt x="205876" y="1218654"/>
                    <a:pt x="210638" y="1198651"/>
                    <a:pt x="225878" y="1181506"/>
                  </a:cubicBezTo>
                  <a:cubicBezTo>
                    <a:pt x="227783" y="1172934"/>
                    <a:pt x="218258" y="1170076"/>
                    <a:pt x="214448" y="1167219"/>
                  </a:cubicBezTo>
                  <a:cubicBezTo>
                    <a:pt x="199208" y="1153884"/>
                    <a:pt x="177301" y="1136739"/>
                    <a:pt x="172538" y="1111021"/>
                  </a:cubicBezTo>
                  <a:cubicBezTo>
                    <a:pt x="164918" y="1074826"/>
                    <a:pt x="175396" y="1036726"/>
                    <a:pt x="191588" y="1011009"/>
                  </a:cubicBezTo>
                  <a:cubicBezTo>
                    <a:pt x="205876" y="989101"/>
                    <a:pt x="241118" y="956716"/>
                    <a:pt x="233498" y="925284"/>
                  </a:cubicBezTo>
                  <a:cubicBezTo>
                    <a:pt x="228736" y="904329"/>
                    <a:pt x="203018" y="899566"/>
                    <a:pt x="182063" y="883374"/>
                  </a:cubicBezTo>
                  <a:cubicBezTo>
                    <a:pt x="144915" y="855751"/>
                    <a:pt x="111578" y="830986"/>
                    <a:pt x="72526" y="807174"/>
                  </a:cubicBezTo>
                  <a:cubicBezTo>
                    <a:pt x="36331" y="786219"/>
                    <a:pt x="-7485" y="764311"/>
                    <a:pt x="1088" y="707161"/>
                  </a:cubicBezTo>
                  <a:cubicBezTo>
                    <a:pt x="9661" y="655726"/>
                    <a:pt x="52523" y="621436"/>
                    <a:pt x="82051" y="586194"/>
                  </a:cubicBezTo>
                  <a:cubicBezTo>
                    <a:pt x="97290" y="568096"/>
                    <a:pt x="112531" y="549046"/>
                    <a:pt x="123961" y="528091"/>
                  </a:cubicBezTo>
                  <a:cubicBezTo>
                    <a:pt x="136343" y="506184"/>
                    <a:pt x="143011" y="482371"/>
                    <a:pt x="154440" y="458559"/>
                  </a:cubicBezTo>
                  <a:cubicBezTo>
                    <a:pt x="163013" y="440938"/>
                    <a:pt x="174205" y="419268"/>
                    <a:pt x="186707" y="396884"/>
                  </a:cubicBezTo>
                  <a:lnTo>
                    <a:pt x="213455" y="352914"/>
                  </a:lnTo>
                  <a:lnTo>
                    <a:pt x="238348" y="363529"/>
                  </a:lnTo>
                  <a:cubicBezTo>
                    <a:pt x="259935" y="377743"/>
                    <a:pt x="266393" y="399969"/>
                    <a:pt x="261505" y="426742"/>
                  </a:cubicBezTo>
                  <a:cubicBezTo>
                    <a:pt x="237877" y="565308"/>
                    <a:pt x="141416" y="605450"/>
                    <a:pt x="217888" y="770803"/>
                  </a:cubicBezTo>
                  <a:cubicBezTo>
                    <a:pt x="339862" y="1052623"/>
                    <a:pt x="810025" y="926644"/>
                    <a:pt x="778082" y="620699"/>
                  </a:cubicBezTo>
                  <a:cubicBezTo>
                    <a:pt x="758297" y="440157"/>
                    <a:pt x="654689" y="453624"/>
                    <a:pt x="564944" y="345436"/>
                  </a:cubicBezTo>
                  <a:cubicBezTo>
                    <a:pt x="521292" y="289229"/>
                    <a:pt x="557014" y="222475"/>
                    <a:pt x="777090" y="163506"/>
                  </a:cubicBezTo>
                  <a:cubicBezTo>
                    <a:pt x="1387302" y="0"/>
                    <a:pt x="1387302" y="0"/>
                    <a:pt x="13873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5000">
                  <a:schemeClr val="accent3"/>
                </a:gs>
                <a:gs pos="100000">
                  <a:srgbClr val="E15B03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21510" y="2844408"/>
              <a:ext cx="1741585" cy="2453120"/>
            </a:xfrm>
            <a:custGeom>
              <a:avLst/>
              <a:gdLst/>
              <a:ahLst/>
              <a:cxnLst/>
              <a:rect l="l" t="t" r="r" b="b"/>
              <a:pathLst>
                <a:path w="1741585" h="2453120" extrusionOk="0">
                  <a:moveTo>
                    <a:pt x="1651134" y="0"/>
                  </a:moveTo>
                  <a:lnTo>
                    <a:pt x="1674583" y="63247"/>
                  </a:lnTo>
                  <a:cubicBezTo>
                    <a:pt x="1698395" y="136590"/>
                    <a:pt x="1719350" y="211837"/>
                    <a:pt x="1727923" y="298515"/>
                  </a:cubicBezTo>
                  <a:cubicBezTo>
                    <a:pt x="1736495" y="385192"/>
                    <a:pt x="1743163" y="474727"/>
                    <a:pt x="1741258" y="569025"/>
                  </a:cubicBezTo>
                  <a:cubicBezTo>
                    <a:pt x="1734590" y="802387"/>
                    <a:pt x="1674583" y="979552"/>
                    <a:pt x="1591715" y="1141477"/>
                  </a:cubicBezTo>
                  <a:cubicBezTo>
                    <a:pt x="1575523" y="1173862"/>
                    <a:pt x="1560283" y="1206247"/>
                    <a:pt x="1543138" y="1236727"/>
                  </a:cubicBezTo>
                  <a:cubicBezTo>
                    <a:pt x="1507895" y="1298640"/>
                    <a:pt x="1467890" y="1352932"/>
                    <a:pt x="1420265" y="1401510"/>
                  </a:cubicBezTo>
                  <a:cubicBezTo>
                    <a:pt x="1372640" y="1450087"/>
                    <a:pt x="1326920" y="1500570"/>
                    <a:pt x="1281200" y="1551052"/>
                  </a:cubicBezTo>
                  <a:cubicBezTo>
                    <a:pt x="1234528" y="1603440"/>
                    <a:pt x="1193570" y="1656780"/>
                    <a:pt x="1164995" y="1723455"/>
                  </a:cubicBezTo>
                  <a:cubicBezTo>
                    <a:pt x="1136420" y="1790130"/>
                    <a:pt x="1100225" y="1853948"/>
                    <a:pt x="1088795" y="1935862"/>
                  </a:cubicBezTo>
                  <a:cubicBezTo>
                    <a:pt x="1078318" y="2014920"/>
                    <a:pt x="1081175" y="2123505"/>
                    <a:pt x="1095463" y="2203515"/>
                  </a:cubicBezTo>
                  <a:lnTo>
                    <a:pt x="1110724" y="2299864"/>
                  </a:lnTo>
                  <a:lnTo>
                    <a:pt x="1041565" y="2318395"/>
                  </a:lnTo>
                  <a:cubicBezTo>
                    <a:pt x="538766" y="2453120"/>
                    <a:pt x="538766" y="2453120"/>
                    <a:pt x="538766" y="2453120"/>
                  </a:cubicBezTo>
                  <a:cubicBezTo>
                    <a:pt x="375260" y="1842908"/>
                    <a:pt x="375260" y="1842908"/>
                    <a:pt x="375260" y="1842908"/>
                  </a:cubicBezTo>
                  <a:cubicBezTo>
                    <a:pt x="316291" y="1622831"/>
                    <a:pt x="355347" y="1555183"/>
                    <a:pt x="426744" y="1568218"/>
                  </a:cubicBezTo>
                  <a:cubicBezTo>
                    <a:pt x="565309" y="1591846"/>
                    <a:pt x="607892" y="1684079"/>
                    <a:pt x="770803" y="1611836"/>
                  </a:cubicBezTo>
                  <a:cubicBezTo>
                    <a:pt x="1052623" y="1489861"/>
                    <a:pt x="926643" y="1019698"/>
                    <a:pt x="620699" y="1051640"/>
                  </a:cubicBezTo>
                  <a:cubicBezTo>
                    <a:pt x="443492" y="1070532"/>
                    <a:pt x="453624" y="1175034"/>
                    <a:pt x="345437" y="1264779"/>
                  </a:cubicBezTo>
                  <a:cubicBezTo>
                    <a:pt x="289230" y="1308431"/>
                    <a:pt x="222476" y="1272709"/>
                    <a:pt x="163506" y="1052632"/>
                  </a:cubicBezTo>
                  <a:cubicBezTo>
                    <a:pt x="0" y="442420"/>
                    <a:pt x="0" y="442420"/>
                    <a:pt x="0" y="442420"/>
                  </a:cubicBezTo>
                  <a:cubicBezTo>
                    <a:pt x="610212" y="278914"/>
                    <a:pt x="610212" y="278914"/>
                    <a:pt x="610212" y="278914"/>
                  </a:cubicBezTo>
                  <a:cubicBezTo>
                    <a:pt x="830289" y="219945"/>
                    <a:pt x="897936" y="259001"/>
                    <a:pt x="884902" y="330398"/>
                  </a:cubicBezTo>
                  <a:cubicBezTo>
                    <a:pt x="861274" y="468963"/>
                    <a:pt x="764813" y="509105"/>
                    <a:pt x="841284" y="674458"/>
                  </a:cubicBezTo>
                  <a:cubicBezTo>
                    <a:pt x="963258" y="956278"/>
                    <a:pt x="1433421" y="830298"/>
                    <a:pt x="1401479" y="524354"/>
                  </a:cubicBezTo>
                  <a:cubicBezTo>
                    <a:pt x="1381694" y="343813"/>
                    <a:pt x="1278085" y="357279"/>
                    <a:pt x="1188340" y="249092"/>
                  </a:cubicBezTo>
                  <a:cubicBezTo>
                    <a:pt x="1144688" y="192884"/>
                    <a:pt x="1180410" y="126130"/>
                    <a:pt x="1400486" y="67161"/>
                  </a:cubicBezTo>
                  <a:cubicBezTo>
                    <a:pt x="1476763" y="46723"/>
                    <a:pt x="1543505" y="28839"/>
                    <a:pt x="1601904" y="1319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5000">
                  <a:schemeClr val="accent4"/>
                </a:gs>
                <a:gs pos="100000">
                  <a:srgbClr val="6705CE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038047" y="5310554"/>
              <a:ext cx="1836422" cy="1547446"/>
            </a:xfrm>
            <a:custGeom>
              <a:avLst/>
              <a:gdLst/>
              <a:ahLst/>
              <a:cxnLst/>
              <a:rect l="l" t="t" r="r" b="b"/>
              <a:pathLst>
                <a:path w="1836422" h="1547446" extrusionOk="0">
                  <a:moveTo>
                    <a:pt x="1421785" y="0"/>
                  </a:moveTo>
                  <a:cubicBezTo>
                    <a:pt x="1421785" y="0"/>
                    <a:pt x="1421785" y="0"/>
                    <a:pt x="1585291" y="610212"/>
                  </a:cubicBezTo>
                  <a:cubicBezTo>
                    <a:pt x="1644260" y="830289"/>
                    <a:pt x="1604311" y="894602"/>
                    <a:pt x="1533807" y="884902"/>
                  </a:cubicBezTo>
                  <a:cubicBezTo>
                    <a:pt x="1395242" y="861274"/>
                    <a:pt x="1351766" y="765707"/>
                    <a:pt x="1188854" y="837950"/>
                  </a:cubicBezTo>
                  <a:cubicBezTo>
                    <a:pt x="907928" y="963258"/>
                    <a:pt x="1033908" y="1433422"/>
                    <a:pt x="1338958" y="1398145"/>
                  </a:cubicBezTo>
                  <a:cubicBezTo>
                    <a:pt x="1516165" y="1379253"/>
                    <a:pt x="1506927" y="1278086"/>
                    <a:pt x="1615114" y="1188341"/>
                  </a:cubicBezTo>
                  <a:cubicBezTo>
                    <a:pt x="1670428" y="1141354"/>
                    <a:pt x="1738075" y="1180411"/>
                    <a:pt x="1797045" y="1400487"/>
                  </a:cubicBezTo>
                  <a:cubicBezTo>
                    <a:pt x="1797045" y="1400487"/>
                    <a:pt x="1797045" y="1400487"/>
                    <a:pt x="1817483" y="1476764"/>
                  </a:cubicBezTo>
                  <a:lnTo>
                    <a:pt x="1836422" y="1547446"/>
                  </a:lnTo>
                  <a:lnTo>
                    <a:pt x="0" y="1547446"/>
                  </a:lnTo>
                  <a:lnTo>
                    <a:pt x="11767" y="1486055"/>
                  </a:lnTo>
                  <a:cubicBezTo>
                    <a:pt x="21615" y="1454875"/>
                    <a:pt x="36398" y="1421240"/>
                    <a:pt x="57829" y="1385521"/>
                  </a:cubicBezTo>
                  <a:cubicBezTo>
                    <a:pt x="122123" y="1278365"/>
                    <a:pt x="300717" y="1093520"/>
                    <a:pt x="424840" y="953547"/>
                  </a:cubicBezTo>
                  <a:lnTo>
                    <a:pt x="453053" y="920889"/>
                  </a:lnTo>
                  <a:lnTo>
                    <a:pt x="490655" y="928090"/>
                  </a:lnTo>
                  <a:cubicBezTo>
                    <a:pt x="655890" y="932956"/>
                    <a:pt x="831279" y="812249"/>
                    <a:pt x="809231" y="621592"/>
                  </a:cubicBezTo>
                  <a:cubicBezTo>
                    <a:pt x="792781" y="440158"/>
                    <a:pt x="689172" y="453624"/>
                    <a:pt x="599427" y="345437"/>
                  </a:cubicBezTo>
                  <a:cubicBezTo>
                    <a:pt x="552441" y="290122"/>
                    <a:pt x="591497" y="222475"/>
                    <a:pt x="811573" y="163506"/>
                  </a:cubicBezTo>
                  <a:cubicBezTo>
                    <a:pt x="811573" y="163506"/>
                    <a:pt x="811573" y="163506"/>
                    <a:pt x="1421785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5000">
                  <a:schemeClr val="accent5"/>
                </a:gs>
                <a:gs pos="100000">
                  <a:srgbClr val="DE1607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6075670" y="5156654"/>
              <a:ext cx="2153278" cy="1701347"/>
            </a:xfrm>
            <a:custGeom>
              <a:avLst/>
              <a:gdLst/>
              <a:ahLst/>
              <a:cxnLst/>
              <a:rect l="l" t="t" r="r" b="b"/>
              <a:pathLst>
                <a:path w="2153278" h="1701347" extrusionOk="0">
                  <a:moveTo>
                    <a:pt x="958525" y="0"/>
                  </a:moveTo>
                  <a:lnTo>
                    <a:pt x="961425" y="18310"/>
                  </a:lnTo>
                  <a:cubicBezTo>
                    <a:pt x="968211" y="58910"/>
                    <a:pt x="976069" y="97486"/>
                    <a:pt x="987975" y="133205"/>
                  </a:cubicBezTo>
                  <a:cubicBezTo>
                    <a:pt x="1011788" y="206547"/>
                    <a:pt x="1039410" y="271317"/>
                    <a:pt x="1069890" y="337992"/>
                  </a:cubicBezTo>
                  <a:cubicBezTo>
                    <a:pt x="1099418" y="403715"/>
                    <a:pt x="1138470" y="460865"/>
                    <a:pt x="1177523" y="518967"/>
                  </a:cubicBezTo>
                  <a:cubicBezTo>
                    <a:pt x="1196573" y="546590"/>
                    <a:pt x="1213718" y="575879"/>
                    <a:pt x="1231339" y="605407"/>
                  </a:cubicBezTo>
                  <a:lnTo>
                    <a:pt x="1255847" y="643404"/>
                  </a:lnTo>
                  <a:lnTo>
                    <a:pt x="1344306" y="710747"/>
                  </a:lnTo>
                  <a:cubicBezTo>
                    <a:pt x="1520519" y="836160"/>
                    <a:pt x="1839606" y="904422"/>
                    <a:pt x="1972956" y="1110797"/>
                  </a:cubicBezTo>
                  <a:cubicBezTo>
                    <a:pt x="2056300" y="1239782"/>
                    <a:pt x="2125381" y="1481007"/>
                    <a:pt x="2151132" y="1677507"/>
                  </a:cubicBezTo>
                  <a:lnTo>
                    <a:pt x="2153278" y="1701347"/>
                  </a:lnTo>
                  <a:lnTo>
                    <a:pt x="804485" y="1701347"/>
                  </a:lnTo>
                  <a:lnTo>
                    <a:pt x="793508" y="1660380"/>
                  </a:lnTo>
                  <a:cubicBezTo>
                    <a:pt x="784526" y="1626860"/>
                    <a:pt x="774946" y="1591105"/>
                    <a:pt x="764727" y="1552967"/>
                  </a:cubicBezTo>
                  <a:cubicBezTo>
                    <a:pt x="705757" y="1332891"/>
                    <a:pt x="638110" y="1293835"/>
                    <a:pt x="579461" y="1341714"/>
                  </a:cubicBezTo>
                  <a:cubicBezTo>
                    <a:pt x="474608" y="1430566"/>
                    <a:pt x="483847" y="1531733"/>
                    <a:pt x="306640" y="1550624"/>
                  </a:cubicBezTo>
                  <a:cubicBezTo>
                    <a:pt x="1589" y="1585902"/>
                    <a:pt x="-124391" y="1115738"/>
                    <a:pt x="156536" y="990430"/>
                  </a:cubicBezTo>
                  <a:cubicBezTo>
                    <a:pt x="319448" y="918186"/>
                    <a:pt x="362924" y="1013753"/>
                    <a:pt x="498155" y="1038275"/>
                  </a:cubicBezTo>
                  <a:cubicBezTo>
                    <a:pt x="571993" y="1047082"/>
                    <a:pt x="611942" y="982769"/>
                    <a:pt x="552973" y="762692"/>
                  </a:cubicBezTo>
                  <a:lnTo>
                    <a:pt x="389467" y="152479"/>
                  </a:lnTo>
                  <a:cubicBezTo>
                    <a:pt x="389467" y="152479"/>
                    <a:pt x="389467" y="152479"/>
                    <a:pt x="892266" y="1775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5000">
                  <a:schemeClr val="accent6"/>
                </a:gs>
                <a:gs pos="100000">
                  <a:srgbClr val="A0D323"/>
                </a:gs>
              </a:gsLst>
              <a:path path="circle">
                <a:fillToRect r="100000" b="100000"/>
              </a:path>
              <a:tileRect l="-100000" t="-100000"/>
            </a:gra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800100" dist="5461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endParaRPr>
            </a:p>
          </p:txBody>
        </p:sp>
      </p:grpSp>
      <p:sp>
        <p:nvSpPr>
          <p:cNvPr id="1918" name="Google Shape;1918;p23"/>
          <p:cNvSpPr txBox="1"/>
          <p:nvPr/>
        </p:nvSpPr>
        <p:spPr>
          <a:xfrm>
            <a:off x="6512677" y="4101761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19" name="Google Shape;1919;p23"/>
          <p:cNvSpPr txBox="1"/>
          <p:nvPr/>
        </p:nvSpPr>
        <p:spPr>
          <a:xfrm>
            <a:off x="6512677" y="3847846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Six</a:t>
            </a:r>
            <a:endParaRPr sz="1100"/>
          </a:p>
        </p:txBody>
      </p:sp>
      <p:sp>
        <p:nvSpPr>
          <p:cNvPr id="1920" name="Google Shape;1920;p23"/>
          <p:cNvSpPr/>
          <p:nvPr/>
        </p:nvSpPr>
        <p:spPr>
          <a:xfrm>
            <a:off x="5983049" y="3847846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1" name="Google Shape;1921;p23"/>
          <p:cNvSpPr/>
          <p:nvPr/>
        </p:nvSpPr>
        <p:spPr>
          <a:xfrm>
            <a:off x="6082866" y="3947663"/>
            <a:ext cx="238323" cy="238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6512677" y="3207719"/>
            <a:ext cx="1839559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23" name="Google Shape;1923;p23"/>
          <p:cNvSpPr txBox="1"/>
          <p:nvPr/>
        </p:nvSpPr>
        <p:spPr>
          <a:xfrm>
            <a:off x="6512677" y="2953803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Five</a:t>
            </a:r>
            <a:endParaRPr sz="1100"/>
          </a:p>
        </p:txBody>
      </p:sp>
      <p:sp>
        <p:nvSpPr>
          <p:cNvPr id="1924" name="Google Shape;1924;p23"/>
          <p:cNvSpPr/>
          <p:nvPr/>
        </p:nvSpPr>
        <p:spPr>
          <a:xfrm>
            <a:off x="5983049" y="2953803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5" name="Google Shape;1925;p23"/>
          <p:cNvSpPr/>
          <p:nvPr/>
        </p:nvSpPr>
        <p:spPr>
          <a:xfrm>
            <a:off x="6082866" y="3053620"/>
            <a:ext cx="238323" cy="2383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6" name="Google Shape;1926;p23"/>
          <p:cNvSpPr txBox="1"/>
          <p:nvPr/>
        </p:nvSpPr>
        <p:spPr>
          <a:xfrm>
            <a:off x="6512678" y="2313676"/>
            <a:ext cx="183955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27" name="Google Shape;1927;p23"/>
          <p:cNvSpPr txBox="1"/>
          <p:nvPr/>
        </p:nvSpPr>
        <p:spPr>
          <a:xfrm>
            <a:off x="6512678" y="2059760"/>
            <a:ext cx="183955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Four</a:t>
            </a:r>
            <a:endParaRPr sz="1100"/>
          </a:p>
        </p:txBody>
      </p:sp>
      <p:sp>
        <p:nvSpPr>
          <p:cNvPr id="1928" name="Google Shape;1928;p23"/>
          <p:cNvSpPr/>
          <p:nvPr/>
        </p:nvSpPr>
        <p:spPr>
          <a:xfrm>
            <a:off x="5983049" y="2059760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9" name="Google Shape;1929;p23"/>
          <p:cNvSpPr/>
          <p:nvPr/>
        </p:nvSpPr>
        <p:spPr>
          <a:xfrm>
            <a:off x="6082866" y="2159577"/>
            <a:ext cx="238323" cy="2383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0" name="Google Shape;1930;p23"/>
          <p:cNvSpPr txBox="1"/>
          <p:nvPr/>
        </p:nvSpPr>
        <p:spPr>
          <a:xfrm>
            <a:off x="791765" y="4101761"/>
            <a:ext cx="1839559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31" name="Google Shape;1931;p23"/>
          <p:cNvSpPr txBox="1"/>
          <p:nvPr/>
        </p:nvSpPr>
        <p:spPr>
          <a:xfrm>
            <a:off x="791765" y="3847846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Three</a:t>
            </a:r>
            <a:endParaRPr sz="1100"/>
          </a:p>
        </p:txBody>
      </p:sp>
      <p:sp>
        <p:nvSpPr>
          <p:cNvPr id="1932" name="Google Shape;1932;p23"/>
          <p:cNvSpPr/>
          <p:nvPr/>
        </p:nvSpPr>
        <p:spPr>
          <a:xfrm>
            <a:off x="2722995" y="3847846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3" name="Google Shape;1933;p23"/>
          <p:cNvSpPr/>
          <p:nvPr/>
        </p:nvSpPr>
        <p:spPr>
          <a:xfrm>
            <a:off x="2822812" y="3947663"/>
            <a:ext cx="238323" cy="2383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4" name="Google Shape;1934;p23"/>
          <p:cNvSpPr txBox="1"/>
          <p:nvPr/>
        </p:nvSpPr>
        <p:spPr>
          <a:xfrm>
            <a:off x="791765" y="3207719"/>
            <a:ext cx="1839559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35" name="Google Shape;1935;p23"/>
          <p:cNvSpPr txBox="1"/>
          <p:nvPr/>
        </p:nvSpPr>
        <p:spPr>
          <a:xfrm>
            <a:off x="791765" y="2953803"/>
            <a:ext cx="183955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Two</a:t>
            </a:r>
            <a:endParaRPr sz="1100"/>
          </a:p>
        </p:txBody>
      </p:sp>
      <p:sp>
        <p:nvSpPr>
          <p:cNvPr id="1936" name="Google Shape;1936;p23"/>
          <p:cNvSpPr/>
          <p:nvPr/>
        </p:nvSpPr>
        <p:spPr>
          <a:xfrm>
            <a:off x="2722995" y="2953803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7" name="Google Shape;1937;p23"/>
          <p:cNvSpPr/>
          <p:nvPr/>
        </p:nvSpPr>
        <p:spPr>
          <a:xfrm>
            <a:off x="2822812" y="3053620"/>
            <a:ext cx="238323" cy="2383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8" name="Google Shape;1938;p23"/>
          <p:cNvSpPr txBox="1"/>
          <p:nvPr/>
        </p:nvSpPr>
        <p:spPr>
          <a:xfrm>
            <a:off x="791765" y="2313676"/>
            <a:ext cx="1839558" cy="4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Lorem ipsum dolor sit amet. Qui sint neque a velit modi.</a:t>
            </a:r>
            <a:endParaRPr sz="1100"/>
          </a:p>
        </p:txBody>
      </p:sp>
      <p:sp>
        <p:nvSpPr>
          <p:cNvPr id="1939" name="Google Shape;1939;p23"/>
          <p:cNvSpPr txBox="1"/>
          <p:nvPr/>
        </p:nvSpPr>
        <p:spPr>
          <a:xfrm>
            <a:off x="791765" y="2059760"/>
            <a:ext cx="1839558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Content One</a:t>
            </a:r>
            <a:endParaRPr sz="1100"/>
          </a:p>
        </p:txBody>
      </p:sp>
      <p:sp>
        <p:nvSpPr>
          <p:cNvPr id="1940" name="Google Shape;1940;p23"/>
          <p:cNvSpPr/>
          <p:nvPr/>
        </p:nvSpPr>
        <p:spPr>
          <a:xfrm>
            <a:off x="2722995" y="2059760"/>
            <a:ext cx="437956" cy="43795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68300" dir="2700000" sx="82000" sy="82000" algn="tl" rotWithShape="0">
              <a:srgbClr val="000000">
                <a:alpha val="1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1" name="Google Shape;1941;p23"/>
          <p:cNvSpPr/>
          <p:nvPr/>
        </p:nvSpPr>
        <p:spPr>
          <a:xfrm>
            <a:off x="2822812" y="2159577"/>
            <a:ext cx="238323" cy="23832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2" name="Google Shape;1942;p23"/>
          <p:cNvSpPr txBox="1"/>
          <p:nvPr/>
        </p:nvSpPr>
        <p:spPr>
          <a:xfrm>
            <a:off x="602458" y="796949"/>
            <a:ext cx="7939086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300" b="1">
                <a:solidFill>
                  <a:srgbClr val="0C0C0C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Modern Education, Digital Tools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5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30F57"/>
      </a:accent1>
      <a:accent2>
        <a:srgbClr val="255C70"/>
      </a:accent2>
      <a:accent3>
        <a:srgbClr val="FC8435"/>
      </a:accent3>
      <a:accent4>
        <a:srgbClr val="8B22F9"/>
      </a:accent4>
      <a:accent5>
        <a:srgbClr val="F8483B"/>
      </a:accent5>
      <a:accent6>
        <a:srgbClr val="C0E56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On-screen Show (16:9)</PresentationFormat>
  <Paragraphs>163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Plus Jakarta Sans</vt:lpstr>
      <vt:lpstr>Inter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phúc hội nguyễn</cp:lastModifiedBy>
  <cp:revision>1</cp:revision>
  <dcterms:modified xsi:type="dcterms:W3CDTF">2025-07-25T03:52:52Z</dcterms:modified>
</cp:coreProperties>
</file>