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5"/>
  </p:notesMasterIdLst>
  <p:sldIdLst>
    <p:sldId id="256" r:id="rId2"/>
    <p:sldId id="257" r:id="rId3"/>
    <p:sldId id="259" r:id="rId4"/>
    <p:sldId id="258" r:id="rId5"/>
    <p:sldId id="263" r:id="rId6"/>
    <p:sldId id="308" r:id="rId7"/>
    <p:sldId id="266" r:id="rId8"/>
    <p:sldId id="273" r:id="rId9"/>
    <p:sldId id="278" r:id="rId10"/>
    <p:sldId id="279" r:id="rId11"/>
    <p:sldId id="309" r:id="rId12"/>
    <p:sldId id="310" r:id="rId13"/>
    <p:sldId id="311" r:id="rId14"/>
    <p:sldId id="312" r:id="rId15"/>
    <p:sldId id="280" r:id="rId16"/>
    <p:sldId id="313" r:id="rId17"/>
    <p:sldId id="315" r:id="rId18"/>
    <p:sldId id="314" r:id="rId19"/>
    <p:sldId id="277" r:id="rId20"/>
    <p:sldId id="274" r:id="rId21"/>
    <p:sldId id="272" r:id="rId22"/>
    <p:sldId id="285" r:id="rId23"/>
    <p:sldId id="262" r:id="rId24"/>
  </p:sldIdLst>
  <p:sldSz cx="9144000" cy="5143500" type="screen16x9"/>
  <p:notesSz cx="6858000" cy="9144000"/>
  <p:embeddedFontLst>
    <p:embeddedFont>
      <p:font typeface="Antonio" panose="020B0604020202020204" charset="0"/>
      <p:regular r:id="rId26"/>
      <p:bold r:id="rId27"/>
    </p:embeddedFont>
    <p:embeddedFont>
      <p:font typeface="Bebas Neue" panose="020B0606020202050201" pitchFamily="34" charset="0"/>
      <p:regular r:id="rId28"/>
    </p:embeddedFont>
    <p:embeddedFont>
      <p:font typeface="Calibri" panose="020F0502020204030204" pitchFamily="34" charset="0"/>
      <p:regular r:id="rId29"/>
      <p:bold r:id="rId30"/>
      <p:italic r:id="rId31"/>
      <p:boldItalic r:id="rId32"/>
    </p:embeddedFont>
    <p:embeddedFont>
      <p:font typeface="Catamaran" panose="020B0604020202020204" charset="0"/>
      <p:regular r:id="rId33"/>
      <p:bold r:id="rId34"/>
    </p:embeddedFont>
    <p:embeddedFont>
      <p:font typeface="Hind" panose="02000000000000000000" pitchFamily="2"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F69034-BCD3-429F-9066-CAB2FF8496CB}">
  <a:tblStyle styleId="{F5F69034-BCD3-429F-9066-CAB2FF8496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405ac8e8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405ac8e8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4216e6dee1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4216e6dee1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625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1425fca66f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1425fca66f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520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4216e6dee1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4216e6dee1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44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1425fca66f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1425fca66f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744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14228348528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14228348528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4216e6dee1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4216e6dee1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847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14228348528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14228348528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642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4216e6dee1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4216e6dee1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667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216e6dee1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216e6dee1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4077436788_1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4077436788_1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404f0b232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404f0b232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4228348528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4228348528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4216e6dee1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4216e6dee1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404f0b232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404f0b232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404f0b232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404f0b232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4077436788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14077436788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404f0b2320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404f0b2320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4077436788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4077436788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4216e6dee1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4216e6dee1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1425fca66f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1425fca66f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p:nvPr/>
        </p:nvSpPr>
        <p:spPr>
          <a:xfrm>
            <a:off x="309900" y="240000"/>
            <a:ext cx="8524200" cy="4663500"/>
          </a:xfrm>
          <a:prstGeom prst="round1Rect">
            <a:avLst>
              <a:gd name="adj" fmla="val 31185"/>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171300" y="3565725"/>
            <a:ext cx="2583600" cy="25836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669825" y="1510975"/>
            <a:ext cx="5804400" cy="1553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637225" y="3064675"/>
            <a:ext cx="5804400" cy="409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atin typeface="Hind"/>
                <a:ea typeface="Hind"/>
                <a:cs typeface="Hind"/>
                <a:sym typeface="Hin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flipH="1">
            <a:off x="-1566025" y="-1507075"/>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068114" y="-2232725"/>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883" y="1386850"/>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700000">
            <a:off x="8308197" y="1101122"/>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700000">
            <a:off x="8308197" y="1428460"/>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8308197" y="17557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54"/>
        <p:cNvGrpSpPr/>
        <p:nvPr/>
      </p:nvGrpSpPr>
      <p:grpSpPr>
        <a:xfrm>
          <a:off x="0" y="0"/>
          <a:ext cx="0" cy="0"/>
          <a:chOff x="0" y="0"/>
          <a:chExt cx="0" cy="0"/>
        </a:xfrm>
      </p:grpSpPr>
      <p:pic>
        <p:nvPicPr>
          <p:cNvPr id="255" name="Google Shape;25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6" name="Google Shape;256;p17"/>
          <p:cNvSpPr/>
          <p:nvPr/>
        </p:nvSpPr>
        <p:spPr>
          <a:xfrm>
            <a:off x="224700" y="247475"/>
            <a:ext cx="8694600" cy="4956300"/>
          </a:xfrm>
          <a:prstGeom prst="round1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txBox="1">
            <a:spLocks noGrp="1"/>
          </p:cNvSpPr>
          <p:nvPr>
            <p:ph type="subTitle" idx="1"/>
          </p:nvPr>
        </p:nvSpPr>
        <p:spPr>
          <a:xfrm>
            <a:off x="1177200" y="2140725"/>
            <a:ext cx="2907600" cy="19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9" name="Google Shape;259;p17"/>
          <p:cNvSpPr txBox="1">
            <a:spLocks noGrp="1"/>
          </p:cNvSpPr>
          <p:nvPr>
            <p:ph type="title" idx="2"/>
          </p:nvPr>
        </p:nvSpPr>
        <p:spPr>
          <a:xfrm>
            <a:off x="1177200" y="1613025"/>
            <a:ext cx="2907600" cy="52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0" name="Google Shape;260;p17"/>
          <p:cNvSpPr/>
          <p:nvPr/>
        </p:nvSpPr>
        <p:spPr>
          <a:xfrm flipH="1">
            <a:off x="3197100" y="4131275"/>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flipH="1">
            <a:off x="-1411350" y="-108970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flipH="1">
            <a:off x="8053500" y="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54636" y="2401050"/>
            <a:ext cx="341400" cy="3414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17"/>
          <p:cNvGrpSpPr/>
          <p:nvPr/>
        </p:nvGrpSpPr>
        <p:grpSpPr>
          <a:xfrm rot="5400000">
            <a:off x="4549200" y="4685175"/>
            <a:ext cx="45600" cy="371250"/>
            <a:chOff x="885650" y="3772075"/>
            <a:chExt cx="45600" cy="371250"/>
          </a:xfrm>
        </p:grpSpPr>
        <p:sp>
          <p:nvSpPr>
            <p:cNvPr id="265" name="Google Shape;265;p17"/>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17"/>
          <p:cNvSpPr/>
          <p:nvPr/>
        </p:nvSpPr>
        <p:spPr>
          <a:xfrm>
            <a:off x="8158775" y="3113063"/>
            <a:ext cx="321600" cy="3216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17"/>
          <p:cNvGrpSpPr/>
          <p:nvPr/>
        </p:nvGrpSpPr>
        <p:grpSpPr>
          <a:xfrm rot="2026743">
            <a:off x="8061630" y="1885453"/>
            <a:ext cx="714911" cy="267004"/>
            <a:chOff x="715100" y="401500"/>
            <a:chExt cx="714900" cy="267000"/>
          </a:xfrm>
        </p:grpSpPr>
        <p:sp>
          <p:nvSpPr>
            <p:cNvPr id="270" name="Google Shape;270;p17"/>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7"/>
          <p:cNvSpPr/>
          <p:nvPr/>
        </p:nvSpPr>
        <p:spPr>
          <a:xfrm rot="-1062757">
            <a:off x="8071459" y="3241818"/>
            <a:ext cx="714890" cy="267075"/>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8295400" y="2587363"/>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274"/>
        <p:cNvGrpSpPr/>
        <p:nvPr/>
      </p:nvGrpSpPr>
      <p:grpSpPr>
        <a:xfrm>
          <a:off x="0" y="0"/>
          <a:ext cx="0" cy="0"/>
          <a:chOff x="0" y="0"/>
          <a:chExt cx="0" cy="0"/>
        </a:xfrm>
      </p:grpSpPr>
      <p:pic>
        <p:nvPicPr>
          <p:cNvPr id="275" name="Google Shape;275;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6" name="Google Shape;276;p18"/>
          <p:cNvSpPr/>
          <p:nvPr/>
        </p:nvSpPr>
        <p:spPr>
          <a:xfrm>
            <a:off x="224700" y="247475"/>
            <a:ext cx="8694600" cy="4956300"/>
          </a:xfrm>
          <a:prstGeom prst="round1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txBox="1">
            <a:spLocks noGrp="1"/>
          </p:cNvSpPr>
          <p:nvPr>
            <p:ph type="subTitle" idx="1"/>
          </p:nvPr>
        </p:nvSpPr>
        <p:spPr>
          <a:xfrm>
            <a:off x="4954625" y="2139696"/>
            <a:ext cx="2907600" cy="192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 name="Google Shape;27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9" name="Google Shape;279;p18"/>
          <p:cNvSpPr txBox="1">
            <a:spLocks noGrp="1"/>
          </p:cNvSpPr>
          <p:nvPr>
            <p:ph type="title" idx="2"/>
          </p:nvPr>
        </p:nvSpPr>
        <p:spPr>
          <a:xfrm>
            <a:off x="4954625" y="1609344"/>
            <a:ext cx="2907600" cy="527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0" name="Google Shape;280;p18"/>
          <p:cNvSpPr/>
          <p:nvPr/>
        </p:nvSpPr>
        <p:spPr>
          <a:xfrm flipH="1">
            <a:off x="3197100" y="4131275"/>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flipH="1">
            <a:off x="-1411350" y="-108970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flipH="1">
            <a:off x="8053500" y="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8251787" y="2401050"/>
            <a:ext cx="341400" cy="3414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8"/>
          <p:cNvGrpSpPr/>
          <p:nvPr/>
        </p:nvGrpSpPr>
        <p:grpSpPr>
          <a:xfrm rot="5400000">
            <a:off x="4549200" y="4685175"/>
            <a:ext cx="45600" cy="371250"/>
            <a:chOff x="885650" y="3772075"/>
            <a:chExt cx="45600" cy="371250"/>
          </a:xfrm>
        </p:grpSpPr>
        <p:sp>
          <p:nvSpPr>
            <p:cNvPr id="285" name="Google Shape;285;p18"/>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8"/>
          <p:cNvGrpSpPr/>
          <p:nvPr/>
        </p:nvGrpSpPr>
        <p:grpSpPr>
          <a:xfrm rot="-2026743" flipH="1">
            <a:off x="366466" y="1885453"/>
            <a:ext cx="714911" cy="267004"/>
            <a:chOff x="715100" y="401500"/>
            <a:chExt cx="714900" cy="267000"/>
          </a:xfrm>
        </p:grpSpPr>
        <p:sp>
          <p:nvSpPr>
            <p:cNvPr id="289" name="Google Shape;289;p18"/>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8"/>
          <p:cNvGrpSpPr/>
          <p:nvPr/>
        </p:nvGrpSpPr>
        <p:grpSpPr>
          <a:xfrm flipH="1">
            <a:off x="332953" y="3113063"/>
            <a:ext cx="762300" cy="498243"/>
            <a:chOff x="8047754" y="3113063"/>
            <a:chExt cx="762300" cy="498243"/>
          </a:xfrm>
        </p:grpSpPr>
        <p:sp>
          <p:nvSpPr>
            <p:cNvPr id="292" name="Google Shape;292;p18"/>
            <p:cNvSpPr/>
            <p:nvPr/>
          </p:nvSpPr>
          <p:spPr>
            <a:xfrm>
              <a:off x="8158775" y="3113063"/>
              <a:ext cx="321600" cy="3216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rot="-1062757">
              <a:off x="8071459" y="3241818"/>
              <a:ext cx="714890" cy="267075"/>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18"/>
          <p:cNvSpPr/>
          <p:nvPr/>
        </p:nvSpPr>
        <p:spPr>
          <a:xfrm flipH="1">
            <a:off x="580607" y="2587363"/>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95"/>
        <p:cNvGrpSpPr/>
        <p:nvPr/>
      </p:nvGrpSpPr>
      <p:grpSpPr>
        <a:xfrm>
          <a:off x="0" y="0"/>
          <a:ext cx="0" cy="0"/>
          <a:chOff x="0" y="0"/>
          <a:chExt cx="0" cy="0"/>
        </a:xfrm>
      </p:grpSpPr>
      <p:pic>
        <p:nvPicPr>
          <p:cNvPr id="296" name="Google Shape;296;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7" name="Google Shape;297;p19"/>
          <p:cNvSpPr txBox="1">
            <a:spLocks noGrp="1"/>
          </p:cNvSpPr>
          <p:nvPr>
            <p:ph type="subTitle" idx="1"/>
          </p:nvPr>
        </p:nvSpPr>
        <p:spPr>
          <a:xfrm>
            <a:off x="1281293" y="2282225"/>
            <a:ext cx="2907600" cy="105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9" name="Google Shape;299;p19"/>
          <p:cNvSpPr/>
          <p:nvPr/>
        </p:nvSpPr>
        <p:spPr>
          <a:xfrm flipH="1">
            <a:off x="2154674" y="3509875"/>
            <a:ext cx="4713000" cy="47130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flipH="1">
            <a:off x="-1859650" y="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flipH="1">
            <a:off x="7904150" y="10210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rot="5400000">
            <a:off x="8769499" y="63690"/>
            <a:ext cx="45600" cy="371250"/>
            <a:chOff x="885650" y="3772075"/>
            <a:chExt cx="45600" cy="371250"/>
          </a:xfrm>
        </p:grpSpPr>
        <p:sp>
          <p:nvSpPr>
            <p:cNvPr id="303" name="Google Shape;303;p19"/>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9"/>
          <p:cNvGrpSpPr/>
          <p:nvPr/>
        </p:nvGrpSpPr>
        <p:grpSpPr>
          <a:xfrm rot="5400000">
            <a:off x="8769499" y="4676815"/>
            <a:ext cx="45600" cy="371250"/>
            <a:chOff x="885650" y="3772075"/>
            <a:chExt cx="45600" cy="371250"/>
          </a:xfrm>
        </p:grpSpPr>
        <p:sp>
          <p:nvSpPr>
            <p:cNvPr id="307" name="Google Shape;307;p19"/>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9"/>
          <p:cNvGrpSpPr/>
          <p:nvPr/>
        </p:nvGrpSpPr>
        <p:grpSpPr>
          <a:xfrm rot="5400000">
            <a:off x="332099" y="4676815"/>
            <a:ext cx="45600" cy="371250"/>
            <a:chOff x="885650" y="3772075"/>
            <a:chExt cx="45600" cy="371250"/>
          </a:xfrm>
        </p:grpSpPr>
        <p:sp>
          <p:nvSpPr>
            <p:cNvPr id="311" name="Google Shape;311;p19"/>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19"/>
          <p:cNvGrpSpPr/>
          <p:nvPr/>
        </p:nvGrpSpPr>
        <p:grpSpPr>
          <a:xfrm rot="5400000">
            <a:off x="332760" y="68315"/>
            <a:ext cx="45600" cy="371250"/>
            <a:chOff x="885650" y="3772075"/>
            <a:chExt cx="45600" cy="371250"/>
          </a:xfrm>
        </p:grpSpPr>
        <p:sp>
          <p:nvSpPr>
            <p:cNvPr id="315" name="Google Shape;315;p19"/>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41"/>
        <p:cNvGrpSpPr/>
        <p:nvPr/>
      </p:nvGrpSpPr>
      <p:grpSpPr>
        <a:xfrm>
          <a:off x="0" y="0"/>
          <a:ext cx="0" cy="0"/>
          <a:chOff x="0" y="0"/>
          <a:chExt cx="0" cy="0"/>
        </a:xfrm>
      </p:grpSpPr>
      <p:pic>
        <p:nvPicPr>
          <p:cNvPr id="342" name="Google Shape;342;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3" name="Google Shape;343;p21"/>
          <p:cNvSpPr txBox="1">
            <a:spLocks noGrp="1"/>
          </p:cNvSpPr>
          <p:nvPr>
            <p:ph type="subTitle" idx="1"/>
          </p:nvPr>
        </p:nvSpPr>
        <p:spPr>
          <a:xfrm>
            <a:off x="2781322" y="1481775"/>
            <a:ext cx="4982700" cy="49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Antonio"/>
              <a:buNone/>
              <a:defRPr sz="2200" b="1">
                <a:latin typeface="Antonio"/>
                <a:ea typeface="Antonio"/>
                <a:cs typeface="Antonio"/>
                <a:sym typeface="Antonio"/>
              </a:defRPr>
            </a:lvl1pPr>
            <a:lvl2pPr lvl="1" algn="ctr" rtl="0">
              <a:lnSpc>
                <a:spcPct val="100000"/>
              </a:lnSpc>
              <a:spcBef>
                <a:spcPts val="0"/>
              </a:spcBef>
              <a:spcAft>
                <a:spcPts val="0"/>
              </a:spcAft>
              <a:buSzPts val="2200"/>
              <a:buFont typeface="Antonio"/>
              <a:buNone/>
              <a:defRPr sz="2200" b="1">
                <a:latin typeface="Antonio"/>
                <a:ea typeface="Antonio"/>
                <a:cs typeface="Antonio"/>
                <a:sym typeface="Antonio"/>
              </a:defRPr>
            </a:lvl2pPr>
            <a:lvl3pPr lvl="2" algn="ctr" rtl="0">
              <a:lnSpc>
                <a:spcPct val="100000"/>
              </a:lnSpc>
              <a:spcBef>
                <a:spcPts val="0"/>
              </a:spcBef>
              <a:spcAft>
                <a:spcPts val="0"/>
              </a:spcAft>
              <a:buSzPts val="2200"/>
              <a:buFont typeface="Antonio"/>
              <a:buNone/>
              <a:defRPr sz="2200" b="1">
                <a:latin typeface="Antonio"/>
                <a:ea typeface="Antonio"/>
                <a:cs typeface="Antonio"/>
                <a:sym typeface="Antonio"/>
              </a:defRPr>
            </a:lvl3pPr>
            <a:lvl4pPr lvl="3" algn="ctr" rtl="0">
              <a:lnSpc>
                <a:spcPct val="100000"/>
              </a:lnSpc>
              <a:spcBef>
                <a:spcPts val="0"/>
              </a:spcBef>
              <a:spcAft>
                <a:spcPts val="0"/>
              </a:spcAft>
              <a:buSzPts val="2200"/>
              <a:buFont typeface="Antonio"/>
              <a:buNone/>
              <a:defRPr sz="2200" b="1">
                <a:latin typeface="Antonio"/>
                <a:ea typeface="Antonio"/>
                <a:cs typeface="Antonio"/>
                <a:sym typeface="Antonio"/>
              </a:defRPr>
            </a:lvl4pPr>
            <a:lvl5pPr lvl="4" algn="ctr" rtl="0">
              <a:lnSpc>
                <a:spcPct val="100000"/>
              </a:lnSpc>
              <a:spcBef>
                <a:spcPts val="0"/>
              </a:spcBef>
              <a:spcAft>
                <a:spcPts val="0"/>
              </a:spcAft>
              <a:buSzPts val="2200"/>
              <a:buFont typeface="Antonio"/>
              <a:buNone/>
              <a:defRPr sz="2200" b="1">
                <a:latin typeface="Antonio"/>
                <a:ea typeface="Antonio"/>
                <a:cs typeface="Antonio"/>
                <a:sym typeface="Antonio"/>
              </a:defRPr>
            </a:lvl5pPr>
            <a:lvl6pPr lvl="5" algn="ctr" rtl="0">
              <a:lnSpc>
                <a:spcPct val="100000"/>
              </a:lnSpc>
              <a:spcBef>
                <a:spcPts val="0"/>
              </a:spcBef>
              <a:spcAft>
                <a:spcPts val="0"/>
              </a:spcAft>
              <a:buSzPts val="2200"/>
              <a:buFont typeface="Antonio"/>
              <a:buNone/>
              <a:defRPr sz="2200" b="1">
                <a:latin typeface="Antonio"/>
                <a:ea typeface="Antonio"/>
                <a:cs typeface="Antonio"/>
                <a:sym typeface="Antonio"/>
              </a:defRPr>
            </a:lvl6pPr>
            <a:lvl7pPr lvl="6" algn="ctr" rtl="0">
              <a:lnSpc>
                <a:spcPct val="100000"/>
              </a:lnSpc>
              <a:spcBef>
                <a:spcPts val="0"/>
              </a:spcBef>
              <a:spcAft>
                <a:spcPts val="0"/>
              </a:spcAft>
              <a:buSzPts val="2200"/>
              <a:buFont typeface="Antonio"/>
              <a:buNone/>
              <a:defRPr sz="2200" b="1">
                <a:latin typeface="Antonio"/>
                <a:ea typeface="Antonio"/>
                <a:cs typeface="Antonio"/>
                <a:sym typeface="Antonio"/>
              </a:defRPr>
            </a:lvl7pPr>
            <a:lvl8pPr lvl="7" algn="ctr" rtl="0">
              <a:lnSpc>
                <a:spcPct val="100000"/>
              </a:lnSpc>
              <a:spcBef>
                <a:spcPts val="0"/>
              </a:spcBef>
              <a:spcAft>
                <a:spcPts val="0"/>
              </a:spcAft>
              <a:buSzPts val="2200"/>
              <a:buFont typeface="Antonio"/>
              <a:buNone/>
              <a:defRPr sz="2200" b="1">
                <a:latin typeface="Antonio"/>
                <a:ea typeface="Antonio"/>
                <a:cs typeface="Antonio"/>
                <a:sym typeface="Antonio"/>
              </a:defRPr>
            </a:lvl8pPr>
            <a:lvl9pPr lvl="8" algn="ctr" rtl="0">
              <a:lnSpc>
                <a:spcPct val="100000"/>
              </a:lnSpc>
              <a:spcBef>
                <a:spcPts val="0"/>
              </a:spcBef>
              <a:spcAft>
                <a:spcPts val="0"/>
              </a:spcAft>
              <a:buSzPts val="2200"/>
              <a:buFont typeface="Antonio"/>
              <a:buNone/>
              <a:defRPr sz="2200" b="1">
                <a:latin typeface="Antonio"/>
                <a:ea typeface="Antonio"/>
                <a:cs typeface="Antonio"/>
                <a:sym typeface="Antonio"/>
              </a:defRPr>
            </a:lvl9pPr>
          </a:lstStyle>
          <a:p>
            <a:endParaRPr/>
          </a:p>
        </p:txBody>
      </p:sp>
      <p:sp>
        <p:nvSpPr>
          <p:cNvPr id="344" name="Google Shape;344;p21"/>
          <p:cNvSpPr txBox="1">
            <a:spLocks noGrp="1"/>
          </p:cNvSpPr>
          <p:nvPr>
            <p:ph type="subTitle" idx="2"/>
          </p:nvPr>
        </p:nvSpPr>
        <p:spPr>
          <a:xfrm>
            <a:off x="2781350" y="2945175"/>
            <a:ext cx="4982700" cy="49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Antonio"/>
              <a:buNone/>
              <a:defRPr sz="2200" b="1">
                <a:latin typeface="Antonio"/>
                <a:ea typeface="Antonio"/>
                <a:cs typeface="Antonio"/>
                <a:sym typeface="Antonio"/>
              </a:defRPr>
            </a:lvl1pPr>
            <a:lvl2pPr lvl="1" algn="ctr" rtl="0">
              <a:lnSpc>
                <a:spcPct val="100000"/>
              </a:lnSpc>
              <a:spcBef>
                <a:spcPts val="0"/>
              </a:spcBef>
              <a:spcAft>
                <a:spcPts val="0"/>
              </a:spcAft>
              <a:buSzPts val="2200"/>
              <a:buFont typeface="Antonio"/>
              <a:buNone/>
              <a:defRPr sz="2200" b="1">
                <a:latin typeface="Antonio"/>
                <a:ea typeface="Antonio"/>
                <a:cs typeface="Antonio"/>
                <a:sym typeface="Antonio"/>
              </a:defRPr>
            </a:lvl2pPr>
            <a:lvl3pPr lvl="2" algn="ctr" rtl="0">
              <a:lnSpc>
                <a:spcPct val="100000"/>
              </a:lnSpc>
              <a:spcBef>
                <a:spcPts val="0"/>
              </a:spcBef>
              <a:spcAft>
                <a:spcPts val="0"/>
              </a:spcAft>
              <a:buSzPts val="2200"/>
              <a:buFont typeface="Antonio"/>
              <a:buNone/>
              <a:defRPr sz="2200" b="1">
                <a:latin typeface="Antonio"/>
                <a:ea typeface="Antonio"/>
                <a:cs typeface="Antonio"/>
                <a:sym typeface="Antonio"/>
              </a:defRPr>
            </a:lvl3pPr>
            <a:lvl4pPr lvl="3" algn="ctr" rtl="0">
              <a:lnSpc>
                <a:spcPct val="100000"/>
              </a:lnSpc>
              <a:spcBef>
                <a:spcPts val="0"/>
              </a:spcBef>
              <a:spcAft>
                <a:spcPts val="0"/>
              </a:spcAft>
              <a:buSzPts val="2200"/>
              <a:buFont typeface="Antonio"/>
              <a:buNone/>
              <a:defRPr sz="2200" b="1">
                <a:latin typeface="Antonio"/>
                <a:ea typeface="Antonio"/>
                <a:cs typeface="Antonio"/>
                <a:sym typeface="Antonio"/>
              </a:defRPr>
            </a:lvl4pPr>
            <a:lvl5pPr lvl="4" algn="ctr" rtl="0">
              <a:lnSpc>
                <a:spcPct val="100000"/>
              </a:lnSpc>
              <a:spcBef>
                <a:spcPts val="0"/>
              </a:spcBef>
              <a:spcAft>
                <a:spcPts val="0"/>
              </a:spcAft>
              <a:buSzPts val="2200"/>
              <a:buFont typeface="Antonio"/>
              <a:buNone/>
              <a:defRPr sz="2200" b="1">
                <a:latin typeface="Antonio"/>
                <a:ea typeface="Antonio"/>
                <a:cs typeface="Antonio"/>
                <a:sym typeface="Antonio"/>
              </a:defRPr>
            </a:lvl5pPr>
            <a:lvl6pPr lvl="5" algn="ctr" rtl="0">
              <a:lnSpc>
                <a:spcPct val="100000"/>
              </a:lnSpc>
              <a:spcBef>
                <a:spcPts val="0"/>
              </a:spcBef>
              <a:spcAft>
                <a:spcPts val="0"/>
              </a:spcAft>
              <a:buSzPts val="2200"/>
              <a:buFont typeface="Antonio"/>
              <a:buNone/>
              <a:defRPr sz="2200" b="1">
                <a:latin typeface="Antonio"/>
                <a:ea typeface="Antonio"/>
                <a:cs typeface="Antonio"/>
                <a:sym typeface="Antonio"/>
              </a:defRPr>
            </a:lvl6pPr>
            <a:lvl7pPr lvl="6" algn="ctr" rtl="0">
              <a:lnSpc>
                <a:spcPct val="100000"/>
              </a:lnSpc>
              <a:spcBef>
                <a:spcPts val="0"/>
              </a:spcBef>
              <a:spcAft>
                <a:spcPts val="0"/>
              </a:spcAft>
              <a:buSzPts val="2200"/>
              <a:buFont typeface="Antonio"/>
              <a:buNone/>
              <a:defRPr sz="2200" b="1">
                <a:latin typeface="Antonio"/>
                <a:ea typeface="Antonio"/>
                <a:cs typeface="Antonio"/>
                <a:sym typeface="Antonio"/>
              </a:defRPr>
            </a:lvl7pPr>
            <a:lvl8pPr lvl="7" algn="ctr" rtl="0">
              <a:lnSpc>
                <a:spcPct val="100000"/>
              </a:lnSpc>
              <a:spcBef>
                <a:spcPts val="0"/>
              </a:spcBef>
              <a:spcAft>
                <a:spcPts val="0"/>
              </a:spcAft>
              <a:buSzPts val="2200"/>
              <a:buFont typeface="Antonio"/>
              <a:buNone/>
              <a:defRPr sz="2200" b="1">
                <a:latin typeface="Antonio"/>
                <a:ea typeface="Antonio"/>
                <a:cs typeface="Antonio"/>
                <a:sym typeface="Antonio"/>
              </a:defRPr>
            </a:lvl8pPr>
            <a:lvl9pPr lvl="8" algn="ctr" rtl="0">
              <a:lnSpc>
                <a:spcPct val="100000"/>
              </a:lnSpc>
              <a:spcBef>
                <a:spcPts val="0"/>
              </a:spcBef>
              <a:spcAft>
                <a:spcPts val="0"/>
              </a:spcAft>
              <a:buSzPts val="2200"/>
              <a:buFont typeface="Antonio"/>
              <a:buNone/>
              <a:defRPr sz="2200" b="1">
                <a:latin typeface="Antonio"/>
                <a:ea typeface="Antonio"/>
                <a:cs typeface="Antonio"/>
                <a:sym typeface="Antonio"/>
              </a:defRPr>
            </a:lvl9pPr>
          </a:lstStyle>
          <a:p>
            <a:endParaRPr/>
          </a:p>
        </p:txBody>
      </p:sp>
      <p:sp>
        <p:nvSpPr>
          <p:cNvPr id="345" name="Google Shape;345;p21"/>
          <p:cNvSpPr txBox="1">
            <a:spLocks noGrp="1"/>
          </p:cNvSpPr>
          <p:nvPr>
            <p:ph type="subTitle" idx="3"/>
          </p:nvPr>
        </p:nvSpPr>
        <p:spPr>
          <a:xfrm>
            <a:off x="2781344" y="1978275"/>
            <a:ext cx="4982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Catamaran"/>
              <a:buNone/>
              <a:defRPr sz="1600">
                <a:latin typeface="Catamaran"/>
                <a:ea typeface="Catamaran"/>
                <a:cs typeface="Catamaran"/>
                <a:sym typeface="Catamaran"/>
              </a:defRPr>
            </a:lvl1pPr>
            <a:lvl2pPr lvl="1" algn="ctr" rtl="0">
              <a:lnSpc>
                <a:spcPct val="100000"/>
              </a:lnSpc>
              <a:spcBef>
                <a:spcPts val="0"/>
              </a:spcBef>
              <a:spcAft>
                <a:spcPts val="0"/>
              </a:spcAft>
              <a:buSzPts val="1400"/>
              <a:buFont typeface="Catamaran"/>
              <a:buNone/>
              <a:defRPr>
                <a:latin typeface="Catamaran"/>
                <a:ea typeface="Catamaran"/>
                <a:cs typeface="Catamaran"/>
                <a:sym typeface="Catamaran"/>
              </a:defRPr>
            </a:lvl2pPr>
            <a:lvl3pPr lvl="2" algn="ctr" rtl="0">
              <a:lnSpc>
                <a:spcPct val="100000"/>
              </a:lnSpc>
              <a:spcBef>
                <a:spcPts val="0"/>
              </a:spcBef>
              <a:spcAft>
                <a:spcPts val="0"/>
              </a:spcAft>
              <a:buSzPts val="1400"/>
              <a:buFont typeface="Catamaran"/>
              <a:buNone/>
              <a:defRPr>
                <a:latin typeface="Catamaran"/>
                <a:ea typeface="Catamaran"/>
                <a:cs typeface="Catamaran"/>
                <a:sym typeface="Catamaran"/>
              </a:defRPr>
            </a:lvl3pPr>
            <a:lvl4pPr lvl="3" algn="ctr" rtl="0">
              <a:lnSpc>
                <a:spcPct val="100000"/>
              </a:lnSpc>
              <a:spcBef>
                <a:spcPts val="0"/>
              </a:spcBef>
              <a:spcAft>
                <a:spcPts val="0"/>
              </a:spcAft>
              <a:buSzPts val="1400"/>
              <a:buFont typeface="Catamaran"/>
              <a:buNone/>
              <a:defRPr>
                <a:latin typeface="Catamaran"/>
                <a:ea typeface="Catamaran"/>
                <a:cs typeface="Catamaran"/>
                <a:sym typeface="Catamaran"/>
              </a:defRPr>
            </a:lvl4pPr>
            <a:lvl5pPr lvl="4" algn="ctr" rtl="0">
              <a:lnSpc>
                <a:spcPct val="100000"/>
              </a:lnSpc>
              <a:spcBef>
                <a:spcPts val="0"/>
              </a:spcBef>
              <a:spcAft>
                <a:spcPts val="0"/>
              </a:spcAft>
              <a:buSzPts val="1400"/>
              <a:buFont typeface="Catamaran"/>
              <a:buNone/>
              <a:defRPr>
                <a:latin typeface="Catamaran"/>
                <a:ea typeface="Catamaran"/>
                <a:cs typeface="Catamaran"/>
                <a:sym typeface="Catamaran"/>
              </a:defRPr>
            </a:lvl5pPr>
            <a:lvl6pPr lvl="5" algn="ctr" rtl="0">
              <a:lnSpc>
                <a:spcPct val="100000"/>
              </a:lnSpc>
              <a:spcBef>
                <a:spcPts val="0"/>
              </a:spcBef>
              <a:spcAft>
                <a:spcPts val="0"/>
              </a:spcAft>
              <a:buSzPts val="1400"/>
              <a:buFont typeface="Catamaran"/>
              <a:buNone/>
              <a:defRPr>
                <a:latin typeface="Catamaran"/>
                <a:ea typeface="Catamaran"/>
                <a:cs typeface="Catamaran"/>
                <a:sym typeface="Catamaran"/>
              </a:defRPr>
            </a:lvl6pPr>
            <a:lvl7pPr lvl="6" algn="ctr" rtl="0">
              <a:lnSpc>
                <a:spcPct val="100000"/>
              </a:lnSpc>
              <a:spcBef>
                <a:spcPts val="0"/>
              </a:spcBef>
              <a:spcAft>
                <a:spcPts val="0"/>
              </a:spcAft>
              <a:buSzPts val="1400"/>
              <a:buFont typeface="Catamaran"/>
              <a:buNone/>
              <a:defRPr>
                <a:latin typeface="Catamaran"/>
                <a:ea typeface="Catamaran"/>
                <a:cs typeface="Catamaran"/>
                <a:sym typeface="Catamaran"/>
              </a:defRPr>
            </a:lvl7pPr>
            <a:lvl8pPr lvl="7" algn="ctr" rtl="0">
              <a:lnSpc>
                <a:spcPct val="100000"/>
              </a:lnSpc>
              <a:spcBef>
                <a:spcPts val="0"/>
              </a:spcBef>
              <a:spcAft>
                <a:spcPts val="0"/>
              </a:spcAft>
              <a:buSzPts val="1400"/>
              <a:buFont typeface="Catamaran"/>
              <a:buNone/>
              <a:defRPr>
                <a:latin typeface="Catamaran"/>
                <a:ea typeface="Catamaran"/>
                <a:cs typeface="Catamaran"/>
                <a:sym typeface="Catamaran"/>
              </a:defRPr>
            </a:lvl8pPr>
            <a:lvl9pPr lvl="8" algn="ctr" rtl="0">
              <a:lnSpc>
                <a:spcPct val="100000"/>
              </a:lnSpc>
              <a:spcBef>
                <a:spcPts val="0"/>
              </a:spcBef>
              <a:spcAft>
                <a:spcPts val="0"/>
              </a:spcAft>
              <a:buSzPts val="1400"/>
              <a:buFont typeface="Catamaran"/>
              <a:buNone/>
              <a:defRPr>
                <a:latin typeface="Catamaran"/>
                <a:ea typeface="Catamaran"/>
                <a:cs typeface="Catamaran"/>
                <a:sym typeface="Catamaran"/>
              </a:defRPr>
            </a:lvl9pPr>
          </a:lstStyle>
          <a:p>
            <a:endParaRPr/>
          </a:p>
        </p:txBody>
      </p:sp>
      <p:sp>
        <p:nvSpPr>
          <p:cNvPr id="346" name="Google Shape;346;p21"/>
          <p:cNvSpPr txBox="1">
            <a:spLocks noGrp="1"/>
          </p:cNvSpPr>
          <p:nvPr>
            <p:ph type="subTitle" idx="4"/>
          </p:nvPr>
        </p:nvSpPr>
        <p:spPr>
          <a:xfrm>
            <a:off x="2781371" y="3441675"/>
            <a:ext cx="4982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Catamaran"/>
              <a:buNone/>
              <a:defRPr sz="1600">
                <a:latin typeface="Catamaran"/>
                <a:ea typeface="Catamaran"/>
                <a:cs typeface="Catamaran"/>
                <a:sym typeface="Catamaran"/>
              </a:defRPr>
            </a:lvl1pPr>
            <a:lvl2pPr lvl="1" algn="ctr" rtl="0">
              <a:lnSpc>
                <a:spcPct val="100000"/>
              </a:lnSpc>
              <a:spcBef>
                <a:spcPts val="0"/>
              </a:spcBef>
              <a:spcAft>
                <a:spcPts val="0"/>
              </a:spcAft>
              <a:buSzPts val="1400"/>
              <a:buFont typeface="Catamaran"/>
              <a:buNone/>
              <a:defRPr>
                <a:latin typeface="Catamaran"/>
                <a:ea typeface="Catamaran"/>
                <a:cs typeface="Catamaran"/>
                <a:sym typeface="Catamaran"/>
              </a:defRPr>
            </a:lvl2pPr>
            <a:lvl3pPr lvl="2" algn="ctr" rtl="0">
              <a:lnSpc>
                <a:spcPct val="100000"/>
              </a:lnSpc>
              <a:spcBef>
                <a:spcPts val="0"/>
              </a:spcBef>
              <a:spcAft>
                <a:spcPts val="0"/>
              </a:spcAft>
              <a:buSzPts val="1400"/>
              <a:buFont typeface="Catamaran"/>
              <a:buNone/>
              <a:defRPr>
                <a:latin typeface="Catamaran"/>
                <a:ea typeface="Catamaran"/>
                <a:cs typeface="Catamaran"/>
                <a:sym typeface="Catamaran"/>
              </a:defRPr>
            </a:lvl3pPr>
            <a:lvl4pPr lvl="3" algn="ctr" rtl="0">
              <a:lnSpc>
                <a:spcPct val="100000"/>
              </a:lnSpc>
              <a:spcBef>
                <a:spcPts val="0"/>
              </a:spcBef>
              <a:spcAft>
                <a:spcPts val="0"/>
              </a:spcAft>
              <a:buSzPts val="1400"/>
              <a:buFont typeface="Catamaran"/>
              <a:buNone/>
              <a:defRPr>
                <a:latin typeface="Catamaran"/>
                <a:ea typeface="Catamaran"/>
                <a:cs typeface="Catamaran"/>
                <a:sym typeface="Catamaran"/>
              </a:defRPr>
            </a:lvl4pPr>
            <a:lvl5pPr lvl="4" algn="ctr" rtl="0">
              <a:lnSpc>
                <a:spcPct val="100000"/>
              </a:lnSpc>
              <a:spcBef>
                <a:spcPts val="0"/>
              </a:spcBef>
              <a:spcAft>
                <a:spcPts val="0"/>
              </a:spcAft>
              <a:buSzPts val="1400"/>
              <a:buFont typeface="Catamaran"/>
              <a:buNone/>
              <a:defRPr>
                <a:latin typeface="Catamaran"/>
                <a:ea typeface="Catamaran"/>
                <a:cs typeface="Catamaran"/>
                <a:sym typeface="Catamaran"/>
              </a:defRPr>
            </a:lvl5pPr>
            <a:lvl6pPr lvl="5" algn="ctr" rtl="0">
              <a:lnSpc>
                <a:spcPct val="100000"/>
              </a:lnSpc>
              <a:spcBef>
                <a:spcPts val="0"/>
              </a:spcBef>
              <a:spcAft>
                <a:spcPts val="0"/>
              </a:spcAft>
              <a:buSzPts val="1400"/>
              <a:buFont typeface="Catamaran"/>
              <a:buNone/>
              <a:defRPr>
                <a:latin typeface="Catamaran"/>
                <a:ea typeface="Catamaran"/>
                <a:cs typeface="Catamaran"/>
                <a:sym typeface="Catamaran"/>
              </a:defRPr>
            </a:lvl6pPr>
            <a:lvl7pPr lvl="6" algn="ctr" rtl="0">
              <a:lnSpc>
                <a:spcPct val="100000"/>
              </a:lnSpc>
              <a:spcBef>
                <a:spcPts val="0"/>
              </a:spcBef>
              <a:spcAft>
                <a:spcPts val="0"/>
              </a:spcAft>
              <a:buSzPts val="1400"/>
              <a:buFont typeface="Catamaran"/>
              <a:buNone/>
              <a:defRPr>
                <a:latin typeface="Catamaran"/>
                <a:ea typeface="Catamaran"/>
                <a:cs typeface="Catamaran"/>
                <a:sym typeface="Catamaran"/>
              </a:defRPr>
            </a:lvl7pPr>
            <a:lvl8pPr lvl="7" algn="ctr" rtl="0">
              <a:lnSpc>
                <a:spcPct val="100000"/>
              </a:lnSpc>
              <a:spcBef>
                <a:spcPts val="0"/>
              </a:spcBef>
              <a:spcAft>
                <a:spcPts val="0"/>
              </a:spcAft>
              <a:buSzPts val="1400"/>
              <a:buFont typeface="Catamaran"/>
              <a:buNone/>
              <a:defRPr>
                <a:latin typeface="Catamaran"/>
                <a:ea typeface="Catamaran"/>
                <a:cs typeface="Catamaran"/>
                <a:sym typeface="Catamaran"/>
              </a:defRPr>
            </a:lvl8pPr>
            <a:lvl9pPr lvl="8" algn="ctr" rtl="0">
              <a:lnSpc>
                <a:spcPct val="100000"/>
              </a:lnSpc>
              <a:spcBef>
                <a:spcPts val="0"/>
              </a:spcBef>
              <a:spcAft>
                <a:spcPts val="0"/>
              </a:spcAft>
              <a:buSzPts val="1400"/>
              <a:buFont typeface="Catamaran"/>
              <a:buNone/>
              <a:defRPr>
                <a:latin typeface="Catamaran"/>
                <a:ea typeface="Catamaran"/>
                <a:cs typeface="Catamaran"/>
                <a:sym typeface="Catamaran"/>
              </a:defRPr>
            </a:lvl9pPr>
          </a:lstStyle>
          <a:p>
            <a:endParaRPr/>
          </a:p>
        </p:txBody>
      </p:sp>
      <p:sp>
        <p:nvSpPr>
          <p:cNvPr id="347" name="Google Shape;34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8" name="Google Shape;348;p21"/>
          <p:cNvSpPr/>
          <p:nvPr/>
        </p:nvSpPr>
        <p:spPr>
          <a:xfrm flipH="1">
            <a:off x="-2913176" y="2945175"/>
            <a:ext cx="4713000" cy="47130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flipH="1">
            <a:off x="6985500" y="-1574450"/>
            <a:ext cx="3788700" cy="37887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flipH="1">
            <a:off x="87500" y="-1999375"/>
            <a:ext cx="3017100" cy="30171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21"/>
          <p:cNvGrpSpPr/>
          <p:nvPr/>
        </p:nvGrpSpPr>
        <p:grpSpPr>
          <a:xfrm>
            <a:off x="198123" y="1917302"/>
            <a:ext cx="281100" cy="1308896"/>
            <a:chOff x="198123" y="1318477"/>
            <a:chExt cx="281100" cy="1308896"/>
          </a:xfrm>
        </p:grpSpPr>
        <p:sp>
          <p:nvSpPr>
            <p:cNvPr id="352" name="Google Shape;352;p21"/>
            <p:cNvSpPr/>
            <p:nvPr/>
          </p:nvSpPr>
          <p:spPr>
            <a:xfrm>
              <a:off x="246573" y="1719876"/>
              <a:ext cx="184200" cy="2208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198123" y="1318477"/>
              <a:ext cx="281100" cy="3369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198123" y="2005175"/>
              <a:ext cx="281100" cy="3369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246573" y="2406573"/>
              <a:ext cx="184200" cy="2208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1"/>
          <p:cNvSpPr/>
          <p:nvPr/>
        </p:nvSpPr>
        <p:spPr>
          <a:xfrm>
            <a:off x="8042950" y="4222550"/>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21"/>
          <p:cNvGrpSpPr/>
          <p:nvPr/>
        </p:nvGrpSpPr>
        <p:grpSpPr>
          <a:xfrm rot="-947658">
            <a:off x="8038929" y="876917"/>
            <a:ext cx="714941" cy="267015"/>
            <a:chOff x="715100" y="401500"/>
            <a:chExt cx="714900" cy="267000"/>
          </a:xfrm>
        </p:grpSpPr>
        <p:sp>
          <p:nvSpPr>
            <p:cNvPr id="358" name="Google Shape;358;p21"/>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1"/>
          <p:cNvSpPr/>
          <p:nvPr/>
        </p:nvSpPr>
        <p:spPr>
          <a:xfrm rot="1495174">
            <a:off x="8071457" y="1463017"/>
            <a:ext cx="714853" cy="26696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61"/>
        <p:cNvGrpSpPr/>
        <p:nvPr/>
      </p:nvGrpSpPr>
      <p:grpSpPr>
        <a:xfrm>
          <a:off x="0" y="0"/>
          <a:ext cx="0" cy="0"/>
          <a:chOff x="0" y="0"/>
          <a:chExt cx="0" cy="0"/>
        </a:xfrm>
      </p:grpSpPr>
      <p:pic>
        <p:nvPicPr>
          <p:cNvPr id="362" name="Google Shape;362;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363" name="Google Shape;363;p22"/>
          <p:cNvSpPr txBox="1">
            <a:spLocks noGrp="1"/>
          </p:cNvSpPr>
          <p:nvPr>
            <p:ph type="subTitle" idx="1"/>
          </p:nvPr>
        </p:nvSpPr>
        <p:spPr>
          <a:xfrm>
            <a:off x="2665826" y="1509800"/>
            <a:ext cx="2759400" cy="49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Antonio"/>
              <a:buNone/>
              <a:defRPr sz="2200" b="1">
                <a:latin typeface="Antonio"/>
                <a:ea typeface="Antonio"/>
                <a:cs typeface="Antonio"/>
                <a:sym typeface="Antonio"/>
              </a:defRPr>
            </a:lvl1pPr>
            <a:lvl2pPr lvl="1" algn="ctr" rtl="0">
              <a:lnSpc>
                <a:spcPct val="100000"/>
              </a:lnSpc>
              <a:spcBef>
                <a:spcPts val="0"/>
              </a:spcBef>
              <a:spcAft>
                <a:spcPts val="0"/>
              </a:spcAft>
              <a:buSzPts val="2200"/>
              <a:buFont typeface="Antonio"/>
              <a:buNone/>
              <a:defRPr sz="2200" b="1">
                <a:latin typeface="Antonio"/>
                <a:ea typeface="Antonio"/>
                <a:cs typeface="Antonio"/>
                <a:sym typeface="Antonio"/>
              </a:defRPr>
            </a:lvl2pPr>
            <a:lvl3pPr lvl="2" algn="ctr" rtl="0">
              <a:lnSpc>
                <a:spcPct val="100000"/>
              </a:lnSpc>
              <a:spcBef>
                <a:spcPts val="0"/>
              </a:spcBef>
              <a:spcAft>
                <a:spcPts val="0"/>
              </a:spcAft>
              <a:buSzPts val="2200"/>
              <a:buFont typeface="Antonio"/>
              <a:buNone/>
              <a:defRPr sz="2200" b="1">
                <a:latin typeface="Antonio"/>
                <a:ea typeface="Antonio"/>
                <a:cs typeface="Antonio"/>
                <a:sym typeface="Antonio"/>
              </a:defRPr>
            </a:lvl3pPr>
            <a:lvl4pPr lvl="3" algn="ctr" rtl="0">
              <a:lnSpc>
                <a:spcPct val="100000"/>
              </a:lnSpc>
              <a:spcBef>
                <a:spcPts val="0"/>
              </a:spcBef>
              <a:spcAft>
                <a:spcPts val="0"/>
              </a:spcAft>
              <a:buSzPts val="2200"/>
              <a:buFont typeface="Antonio"/>
              <a:buNone/>
              <a:defRPr sz="2200" b="1">
                <a:latin typeface="Antonio"/>
                <a:ea typeface="Antonio"/>
                <a:cs typeface="Antonio"/>
                <a:sym typeface="Antonio"/>
              </a:defRPr>
            </a:lvl4pPr>
            <a:lvl5pPr lvl="4" algn="ctr" rtl="0">
              <a:lnSpc>
                <a:spcPct val="100000"/>
              </a:lnSpc>
              <a:spcBef>
                <a:spcPts val="0"/>
              </a:spcBef>
              <a:spcAft>
                <a:spcPts val="0"/>
              </a:spcAft>
              <a:buSzPts val="2200"/>
              <a:buFont typeface="Antonio"/>
              <a:buNone/>
              <a:defRPr sz="2200" b="1">
                <a:latin typeface="Antonio"/>
                <a:ea typeface="Antonio"/>
                <a:cs typeface="Antonio"/>
                <a:sym typeface="Antonio"/>
              </a:defRPr>
            </a:lvl5pPr>
            <a:lvl6pPr lvl="5" algn="ctr" rtl="0">
              <a:lnSpc>
                <a:spcPct val="100000"/>
              </a:lnSpc>
              <a:spcBef>
                <a:spcPts val="0"/>
              </a:spcBef>
              <a:spcAft>
                <a:spcPts val="0"/>
              </a:spcAft>
              <a:buSzPts val="2200"/>
              <a:buFont typeface="Antonio"/>
              <a:buNone/>
              <a:defRPr sz="2200" b="1">
                <a:latin typeface="Antonio"/>
                <a:ea typeface="Antonio"/>
                <a:cs typeface="Antonio"/>
                <a:sym typeface="Antonio"/>
              </a:defRPr>
            </a:lvl6pPr>
            <a:lvl7pPr lvl="6" algn="ctr" rtl="0">
              <a:lnSpc>
                <a:spcPct val="100000"/>
              </a:lnSpc>
              <a:spcBef>
                <a:spcPts val="0"/>
              </a:spcBef>
              <a:spcAft>
                <a:spcPts val="0"/>
              </a:spcAft>
              <a:buSzPts val="2200"/>
              <a:buFont typeface="Antonio"/>
              <a:buNone/>
              <a:defRPr sz="2200" b="1">
                <a:latin typeface="Antonio"/>
                <a:ea typeface="Antonio"/>
                <a:cs typeface="Antonio"/>
                <a:sym typeface="Antonio"/>
              </a:defRPr>
            </a:lvl7pPr>
            <a:lvl8pPr lvl="7" algn="ctr" rtl="0">
              <a:lnSpc>
                <a:spcPct val="100000"/>
              </a:lnSpc>
              <a:spcBef>
                <a:spcPts val="0"/>
              </a:spcBef>
              <a:spcAft>
                <a:spcPts val="0"/>
              </a:spcAft>
              <a:buSzPts val="2200"/>
              <a:buFont typeface="Antonio"/>
              <a:buNone/>
              <a:defRPr sz="2200" b="1">
                <a:latin typeface="Antonio"/>
                <a:ea typeface="Antonio"/>
                <a:cs typeface="Antonio"/>
                <a:sym typeface="Antonio"/>
              </a:defRPr>
            </a:lvl8pPr>
            <a:lvl9pPr lvl="8" algn="ctr" rtl="0">
              <a:lnSpc>
                <a:spcPct val="100000"/>
              </a:lnSpc>
              <a:spcBef>
                <a:spcPts val="0"/>
              </a:spcBef>
              <a:spcAft>
                <a:spcPts val="0"/>
              </a:spcAft>
              <a:buSzPts val="2200"/>
              <a:buFont typeface="Antonio"/>
              <a:buNone/>
              <a:defRPr sz="2200" b="1">
                <a:latin typeface="Antonio"/>
                <a:ea typeface="Antonio"/>
                <a:cs typeface="Antonio"/>
                <a:sym typeface="Antonio"/>
              </a:defRPr>
            </a:lvl9pPr>
          </a:lstStyle>
          <a:p>
            <a:endParaRPr/>
          </a:p>
        </p:txBody>
      </p:sp>
      <p:sp>
        <p:nvSpPr>
          <p:cNvPr id="364" name="Google Shape;364;p22"/>
          <p:cNvSpPr txBox="1">
            <a:spLocks noGrp="1"/>
          </p:cNvSpPr>
          <p:nvPr>
            <p:ph type="subTitle" idx="2"/>
          </p:nvPr>
        </p:nvSpPr>
        <p:spPr>
          <a:xfrm>
            <a:off x="3549749" y="2951750"/>
            <a:ext cx="2759400" cy="496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Antonio"/>
              <a:buNone/>
              <a:defRPr sz="2200" b="1">
                <a:latin typeface="Antonio"/>
                <a:ea typeface="Antonio"/>
                <a:cs typeface="Antonio"/>
                <a:sym typeface="Antonio"/>
              </a:defRPr>
            </a:lvl1pPr>
            <a:lvl2pPr lvl="1" algn="ctr" rtl="0">
              <a:lnSpc>
                <a:spcPct val="100000"/>
              </a:lnSpc>
              <a:spcBef>
                <a:spcPts val="0"/>
              </a:spcBef>
              <a:spcAft>
                <a:spcPts val="0"/>
              </a:spcAft>
              <a:buSzPts val="2200"/>
              <a:buFont typeface="Antonio"/>
              <a:buNone/>
              <a:defRPr sz="2200" b="1">
                <a:latin typeface="Antonio"/>
                <a:ea typeface="Antonio"/>
                <a:cs typeface="Antonio"/>
                <a:sym typeface="Antonio"/>
              </a:defRPr>
            </a:lvl2pPr>
            <a:lvl3pPr lvl="2" algn="ctr" rtl="0">
              <a:lnSpc>
                <a:spcPct val="100000"/>
              </a:lnSpc>
              <a:spcBef>
                <a:spcPts val="0"/>
              </a:spcBef>
              <a:spcAft>
                <a:spcPts val="0"/>
              </a:spcAft>
              <a:buSzPts val="2200"/>
              <a:buFont typeface="Antonio"/>
              <a:buNone/>
              <a:defRPr sz="2200" b="1">
                <a:latin typeface="Antonio"/>
                <a:ea typeface="Antonio"/>
                <a:cs typeface="Antonio"/>
                <a:sym typeface="Antonio"/>
              </a:defRPr>
            </a:lvl3pPr>
            <a:lvl4pPr lvl="3" algn="ctr" rtl="0">
              <a:lnSpc>
                <a:spcPct val="100000"/>
              </a:lnSpc>
              <a:spcBef>
                <a:spcPts val="0"/>
              </a:spcBef>
              <a:spcAft>
                <a:spcPts val="0"/>
              </a:spcAft>
              <a:buSzPts val="2200"/>
              <a:buFont typeface="Antonio"/>
              <a:buNone/>
              <a:defRPr sz="2200" b="1">
                <a:latin typeface="Antonio"/>
                <a:ea typeface="Antonio"/>
                <a:cs typeface="Antonio"/>
                <a:sym typeface="Antonio"/>
              </a:defRPr>
            </a:lvl4pPr>
            <a:lvl5pPr lvl="4" algn="ctr" rtl="0">
              <a:lnSpc>
                <a:spcPct val="100000"/>
              </a:lnSpc>
              <a:spcBef>
                <a:spcPts val="0"/>
              </a:spcBef>
              <a:spcAft>
                <a:spcPts val="0"/>
              </a:spcAft>
              <a:buSzPts val="2200"/>
              <a:buFont typeface="Antonio"/>
              <a:buNone/>
              <a:defRPr sz="2200" b="1">
                <a:latin typeface="Antonio"/>
                <a:ea typeface="Antonio"/>
                <a:cs typeface="Antonio"/>
                <a:sym typeface="Antonio"/>
              </a:defRPr>
            </a:lvl5pPr>
            <a:lvl6pPr lvl="5" algn="ctr" rtl="0">
              <a:lnSpc>
                <a:spcPct val="100000"/>
              </a:lnSpc>
              <a:spcBef>
                <a:spcPts val="0"/>
              </a:spcBef>
              <a:spcAft>
                <a:spcPts val="0"/>
              </a:spcAft>
              <a:buSzPts val="2200"/>
              <a:buFont typeface="Antonio"/>
              <a:buNone/>
              <a:defRPr sz="2200" b="1">
                <a:latin typeface="Antonio"/>
                <a:ea typeface="Antonio"/>
                <a:cs typeface="Antonio"/>
                <a:sym typeface="Antonio"/>
              </a:defRPr>
            </a:lvl6pPr>
            <a:lvl7pPr lvl="6" algn="ctr" rtl="0">
              <a:lnSpc>
                <a:spcPct val="100000"/>
              </a:lnSpc>
              <a:spcBef>
                <a:spcPts val="0"/>
              </a:spcBef>
              <a:spcAft>
                <a:spcPts val="0"/>
              </a:spcAft>
              <a:buSzPts val="2200"/>
              <a:buFont typeface="Antonio"/>
              <a:buNone/>
              <a:defRPr sz="2200" b="1">
                <a:latin typeface="Antonio"/>
                <a:ea typeface="Antonio"/>
                <a:cs typeface="Antonio"/>
                <a:sym typeface="Antonio"/>
              </a:defRPr>
            </a:lvl7pPr>
            <a:lvl8pPr lvl="7" algn="ctr" rtl="0">
              <a:lnSpc>
                <a:spcPct val="100000"/>
              </a:lnSpc>
              <a:spcBef>
                <a:spcPts val="0"/>
              </a:spcBef>
              <a:spcAft>
                <a:spcPts val="0"/>
              </a:spcAft>
              <a:buSzPts val="2200"/>
              <a:buFont typeface="Antonio"/>
              <a:buNone/>
              <a:defRPr sz="2200" b="1">
                <a:latin typeface="Antonio"/>
                <a:ea typeface="Antonio"/>
                <a:cs typeface="Antonio"/>
                <a:sym typeface="Antonio"/>
              </a:defRPr>
            </a:lvl8pPr>
            <a:lvl9pPr lvl="8" algn="ctr" rtl="0">
              <a:lnSpc>
                <a:spcPct val="100000"/>
              </a:lnSpc>
              <a:spcBef>
                <a:spcPts val="0"/>
              </a:spcBef>
              <a:spcAft>
                <a:spcPts val="0"/>
              </a:spcAft>
              <a:buSzPts val="2200"/>
              <a:buFont typeface="Antonio"/>
              <a:buNone/>
              <a:defRPr sz="2200" b="1">
                <a:latin typeface="Antonio"/>
                <a:ea typeface="Antonio"/>
                <a:cs typeface="Antonio"/>
                <a:sym typeface="Antonio"/>
              </a:defRPr>
            </a:lvl9pPr>
          </a:lstStyle>
          <a:p>
            <a:endParaRPr/>
          </a:p>
        </p:txBody>
      </p:sp>
      <p:sp>
        <p:nvSpPr>
          <p:cNvPr id="365" name="Google Shape;365;p22"/>
          <p:cNvSpPr txBox="1">
            <a:spLocks noGrp="1"/>
          </p:cNvSpPr>
          <p:nvPr>
            <p:ph type="subTitle" idx="3"/>
          </p:nvPr>
        </p:nvSpPr>
        <p:spPr>
          <a:xfrm>
            <a:off x="2665838" y="2006300"/>
            <a:ext cx="2759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Catamaran"/>
              <a:buNone/>
              <a:defRPr>
                <a:latin typeface="Catamaran"/>
                <a:ea typeface="Catamaran"/>
                <a:cs typeface="Catamaran"/>
                <a:sym typeface="Catamaran"/>
              </a:defRPr>
            </a:lvl1pPr>
            <a:lvl2pPr lvl="1" algn="ctr" rtl="0">
              <a:lnSpc>
                <a:spcPct val="100000"/>
              </a:lnSpc>
              <a:spcBef>
                <a:spcPts val="0"/>
              </a:spcBef>
              <a:spcAft>
                <a:spcPts val="0"/>
              </a:spcAft>
              <a:buSzPts val="1400"/>
              <a:buFont typeface="Catamaran"/>
              <a:buNone/>
              <a:defRPr>
                <a:latin typeface="Catamaran"/>
                <a:ea typeface="Catamaran"/>
                <a:cs typeface="Catamaran"/>
                <a:sym typeface="Catamaran"/>
              </a:defRPr>
            </a:lvl2pPr>
            <a:lvl3pPr lvl="2" algn="ctr" rtl="0">
              <a:lnSpc>
                <a:spcPct val="100000"/>
              </a:lnSpc>
              <a:spcBef>
                <a:spcPts val="0"/>
              </a:spcBef>
              <a:spcAft>
                <a:spcPts val="0"/>
              </a:spcAft>
              <a:buSzPts val="1400"/>
              <a:buFont typeface="Catamaran"/>
              <a:buNone/>
              <a:defRPr>
                <a:latin typeface="Catamaran"/>
                <a:ea typeface="Catamaran"/>
                <a:cs typeface="Catamaran"/>
                <a:sym typeface="Catamaran"/>
              </a:defRPr>
            </a:lvl3pPr>
            <a:lvl4pPr lvl="3" algn="ctr" rtl="0">
              <a:lnSpc>
                <a:spcPct val="100000"/>
              </a:lnSpc>
              <a:spcBef>
                <a:spcPts val="0"/>
              </a:spcBef>
              <a:spcAft>
                <a:spcPts val="0"/>
              </a:spcAft>
              <a:buSzPts val="1400"/>
              <a:buFont typeface="Catamaran"/>
              <a:buNone/>
              <a:defRPr>
                <a:latin typeface="Catamaran"/>
                <a:ea typeface="Catamaran"/>
                <a:cs typeface="Catamaran"/>
                <a:sym typeface="Catamaran"/>
              </a:defRPr>
            </a:lvl4pPr>
            <a:lvl5pPr lvl="4" algn="ctr" rtl="0">
              <a:lnSpc>
                <a:spcPct val="100000"/>
              </a:lnSpc>
              <a:spcBef>
                <a:spcPts val="0"/>
              </a:spcBef>
              <a:spcAft>
                <a:spcPts val="0"/>
              </a:spcAft>
              <a:buSzPts val="1400"/>
              <a:buFont typeface="Catamaran"/>
              <a:buNone/>
              <a:defRPr>
                <a:latin typeface="Catamaran"/>
                <a:ea typeface="Catamaran"/>
                <a:cs typeface="Catamaran"/>
                <a:sym typeface="Catamaran"/>
              </a:defRPr>
            </a:lvl5pPr>
            <a:lvl6pPr lvl="5" algn="ctr" rtl="0">
              <a:lnSpc>
                <a:spcPct val="100000"/>
              </a:lnSpc>
              <a:spcBef>
                <a:spcPts val="0"/>
              </a:spcBef>
              <a:spcAft>
                <a:spcPts val="0"/>
              </a:spcAft>
              <a:buSzPts val="1400"/>
              <a:buFont typeface="Catamaran"/>
              <a:buNone/>
              <a:defRPr>
                <a:latin typeface="Catamaran"/>
                <a:ea typeface="Catamaran"/>
                <a:cs typeface="Catamaran"/>
                <a:sym typeface="Catamaran"/>
              </a:defRPr>
            </a:lvl6pPr>
            <a:lvl7pPr lvl="6" algn="ctr" rtl="0">
              <a:lnSpc>
                <a:spcPct val="100000"/>
              </a:lnSpc>
              <a:spcBef>
                <a:spcPts val="0"/>
              </a:spcBef>
              <a:spcAft>
                <a:spcPts val="0"/>
              </a:spcAft>
              <a:buSzPts val="1400"/>
              <a:buFont typeface="Catamaran"/>
              <a:buNone/>
              <a:defRPr>
                <a:latin typeface="Catamaran"/>
                <a:ea typeface="Catamaran"/>
                <a:cs typeface="Catamaran"/>
                <a:sym typeface="Catamaran"/>
              </a:defRPr>
            </a:lvl7pPr>
            <a:lvl8pPr lvl="7" algn="ctr" rtl="0">
              <a:lnSpc>
                <a:spcPct val="100000"/>
              </a:lnSpc>
              <a:spcBef>
                <a:spcPts val="0"/>
              </a:spcBef>
              <a:spcAft>
                <a:spcPts val="0"/>
              </a:spcAft>
              <a:buSzPts val="1400"/>
              <a:buFont typeface="Catamaran"/>
              <a:buNone/>
              <a:defRPr>
                <a:latin typeface="Catamaran"/>
                <a:ea typeface="Catamaran"/>
                <a:cs typeface="Catamaran"/>
                <a:sym typeface="Catamaran"/>
              </a:defRPr>
            </a:lvl8pPr>
            <a:lvl9pPr lvl="8" algn="ctr" rtl="0">
              <a:lnSpc>
                <a:spcPct val="100000"/>
              </a:lnSpc>
              <a:spcBef>
                <a:spcPts val="0"/>
              </a:spcBef>
              <a:spcAft>
                <a:spcPts val="0"/>
              </a:spcAft>
              <a:buSzPts val="1400"/>
              <a:buFont typeface="Catamaran"/>
              <a:buNone/>
              <a:defRPr>
                <a:latin typeface="Catamaran"/>
                <a:ea typeface="Catamaran"/>
                <a:cs typeface="Catamaran"/>
                <a:sym typeface="Catamaran"/>
              </a:defRPr>
            </a:lvl9pPr>
          </a:lstStyle>
          <a:p>
            <a:endParaRPr/>
          </a:p>
        </p:txBody>
      </p:sp>
      <p:sp>
        <p:nvSpPr>
          <p:cNvPr id="366" name="Google Shape;366;p22"/>
          <p:cNvSpPr txBox="1">
            <a:spLocks noGrp="1"/>
          </p:cNvSpPr>
          <p:nvPr>
            <p:ph type="subTitle" idx="4"/>
          </p:nvPr>
        </p:nvSpPr>
        <p:spPr>
          <a:xfrm>
            <a:off x="3549761" y="3448250"/>
            <a:ext cx="27594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Catamaran"/>
              <a:buNone/>
              <a:defRPr>
                <a:latin typeface="Catamaran"/>
                <a:ea typeface="Catamaran"/>
                <a:cs typeface="Catamaran"/>
                <a:sym typeface="Catamaran"/>
              </a:defRPr>
            </a:lvl1pPr>
            <a:lvl2pPr lvl="1" algn="ctr" rtl="0">
              <a:lnSpc>
                <a:spcPct val="100000"/>
              </a:lnSpc>
              <a:spcBef>
                <a:spcPts val="0"/>
              </a:spcBef>
              <a:spcAft>
                <a:spcPts val="0"/>
              </a:spcAft>
              <a:buSzPts val="1400"/>
              <a:buFont typeface="Catamaran"/>
              <a:buNone/>
              <a:defRPr>
                <a:latin typeface="Catamaran"/>
                <a:ea typeface="Catamaran"/>
                <a:cs typeface="Catamaran"/>
                <a:sym typeface="Catamaran"/>
              </a:defRPr>
            </a:lvl2pPr>
            <a:lvl3pPr lvl="2" algn="ctr" rtl="0">
              <a:lnSpc>
                <a:spcPct val="100000"/>
              </a:lnSpc>
              <a:spcBef>
                <a:spcPts val="0"/>
              </a:spcBef>
              <a:spcAft>
                <a:spcPts val="0"/>
              </a:spcAft>
              <a:buSzPts val="1400"/>
              <a:buFont typeface="Catamaran"/>
              <a:buNone/>
              <a:defRPr>
                <a:latin typeface="Catamaran"/>
                <a:ea typeface="Catamaran"/>
                <a:cs typeface="Catamaran"/>
                <a:sym typeface="Catamaran"/>
              </a:defRPr>
            </a:lvl3pPr>
            <a:lvl4pPr lvl="3" algn="ctr" rtl="0">
              <a:lnSpc>
                <a:spcPct val="100000"/>
              </a:lnSpc>
              <a:spcBef>
                <a:spcPts val="0"/>
              </a:spcBef>
              <a:spcAft>
                <a:spcPts val="0"/>
              </a:spcAft>
              <a:buSzPts val="1400"/>
              <a:buFont typeface="Catamaran"/>
              <a:buNone/>
              <a:defRPr>
                <a:latin typeface="Catamaran"/>
                <a:ea typeface="Catamaran"/>
                <a:cs typeface="Catamaran"/>
                <a:sym typeface="Catamaran"/>
              </a:defRPr>
            </a:lvl4pPr>
            <a:lvl5pPr lvl="4" algn="ctr" rtl="0">
              <a:lnSpc>
                <a:spcPct val="100000"/>
              </a:lnSpc>
              <a:spcBef>
                <a:spcPts val="0"/>
              </a:spcBef>
              <a:spcAft>
                <a:spcPts val="0"/>
              </a:spcAft>
              <a:buSzPts val="1400"/>
              <a:buFont typeface="Catamaran"/>
              <a:buNone/>
              <a:defRPr>
                <a:latin typeface="Catamaran"/>
                <a:ea typeface="Catamaran"/>
                <a:cs typeface="Catamaran"/>
                <a:sym typeface="Catamaran"/>
              </a:defRPr>
            </a:lvl5pPr>
            <a:lvl6pPr lvl="5" algn="ctr" rtl="0">
              <a:lnSpc>
                <a:spcPct val="100000"/>
              </a:lnSpc>
              <a:spcBef>
                <a:spcPts val="0"/>
              </a:spcBef>
              <a:spcAft>
                <a:spcPts val="0"/>
              </a:spcAft>
              <a:buSzPts val="1400"/>
              <a:buFont typeface="Catamaran"/>
              <a:buNone/>
              <a:defRPr>
                <a:latin typeface="Catamaran"/>
                <a:ea typeface="Catamaran"/>
                <a:cs typeface="Catamaran"/>
                <a:sym typeface="Catamaran"/>
              </a:defRPr>
            </a:lvl6pPr>
            <a:lvl7pPr lvl="6" algn="ctr" rtl="0">
              <a:lnSpc>
                <a:spcPct val="100000"/>
              </a:lnSpc>
              <a:spcBef>
                <a:spcPts val="0"/>
              </a:spcBef>
              <a:spcAft>
                <a:spcPts val="0"/>
              </a:spcAft>
              <a:buSzPts val="1400"/>
              <a:buFont typeface="Catamaran"/>
              <a:buNone/>
              <a:defRPr>
                <a:latin typeface="Catamaran"/>
                <a:ea typeface="Catamaran"/>
                <a:cs typeface="Catamaran"/>
                <a:sym typeface="Catamaran"/>
              </a:defRPr>
            </a:lvl7pPr>
            <a:lvl8pPr lvl="7" algn="ctr" rtl="0">
              <a:lnSpc>
                <a:spcPct val="100000"/>
              </a:lnSpc>
              <a:spcBef>
                <a:spcPts val="0"/>
              </a:spcBef>
              <a:spcAft>
                <a:spcPts val="0"/>
              </a:spcAft>
              <a:buSzPts val="1400"/>
              <a:buFont typeface="Catamaran"/>
              <a:buNone/>
              <a:defRPr>
                <a:latin typeface="Catamaran"/>
                <a:ea typeface="Catamaran"/>
                <a:cs typeface="Catamaran"/>
                <a:sym typeface="Catamaran"/>
              </a:defRPr>
            </a:lvl8pPr>
            <a:lvl9pPr lvl="8" algn="ctr" rtl="0">
              <a:lnSpc>
                <a:spcPct val="100000"/>
              </a:lnSpc>
              <a:spcBef>
                <a:spcPts val="0"/>
              </a:spcBef>
              <a:spcAft>
                <a:spcPts val="0"/>
              </a:spcAft>
              <a:buSzPts val="1400"/>
              <a:buFont typeface="Catamaran"/>
              <a:buNone/>
              <a:defRPr>
                <a:latin typeface="Catamaran"/>
                <a:ea typeface="Catamaran"/>
                <a:cs typeface="Catamaran"/>
                <a:sym typeface="Catamaran"/>
              </a:defRPr>
            </a:lvl9pPr>
          </a:lstStyle>
          <a:p>
            <a:endParaRPr/>
          </a:p>
        </p:txBody>
      </p:sp>
      <p:sp>
        <p:nvSpPr>
          <p:cNvPr id="367" name="Google Shape;36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8" name="Google Shape;368;p22"/>
          <p:cNvSpPr/>
          <p:nvPr/>
        </p:nvSpPr>
        <p:spPr>
          <a:xfrm flipH="1">
            <a:off x="2367299" y="3441675"/>
            <a:ext cx="4713000" cy="47130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flipH="1">
            <a:off x="7773050" y="-1162975"/>
            <a:ext cx="3788700" cy="37887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flipH="1">
            <a:off x="-1779225" y="-1535325"/>
            <a:ext cx="3017100" cy="30171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4119512" y="429723"/>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4186050" y="4272000"/>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22"/>
          <p:cNvGrpSpPr/>
          <p:nvPr/>
        </p:nvGrpSpPr>
        <p:grpSpPr>
          <a:xfrm>
            <a:off x="338225" y="2386125"/>
            <a:ext cx="45600" cy="371250"/>
            <a:chOff x="885650" y="3772075"/>
            <a:chExt cx="45600" cy="371250"/>
          </a:xfrm>
        </p:grpSpPr>
        <p:sp>
          <p:nvSpPr>
            <p:cNvPr id="374" name="Google Shape;374;p22"/>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22"/>
          <p:cNvGrpSpPr/>
          <p:nvPr/>
        </p:nvGrpSpPr>
        <p:grpSpPr>
          <a:xfrm>
            <a:off x="8760075" y="2386125"/>
            <a:ext cx="45600" cy="371250"/>
            <a:chOff x="885650" y="3772075"/>
            <a:chExt cx="45600" cy="371250"/>
          </a:xfrm>
        </p:grpSpPr>
        <p:sp>
          <p:nvSpPr>
            <p:cNvPr id="378" name="Google Shape;378;p22"/>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22"/>
          <p:cNvSpPr>
            <a:spLocks noGrp="1"/>
          </p:cNvSpPr>
          <p:nvPr>
            <p:ph type="pic" idx="5"/>
          </p:nvPr>
        </p:nvSpPr>
        <p:spPr>
          <a:xfrm>
            <a:off x="1103475" y="1342425"/>
            <a:ext cx="1405800" cy="1415100"/>
          </a:xfrm>
          <a:prstGeom prst="rect">
            <a:avLst/>
          </a:prstGeom>
          <a:noFill/>
          <a:ln>
            <a:noFill/>
          </a:ln>
        </p:spPr>
      </p:sp>
      <p:sp>
        <p:nvSpPr>
          <p:cNvPr id="382" name="Google Shape;382;p22"/>
          <p:cNvSpPr>
            <a:spLocks noGrp="1"/>
          </p:cNvSpPr>
          <p:nvPr>
            <p:ph type="pic" idx="6"/>
          </p:nvPr>
        </p:nvSpPr>
        <p:spPr>
          <a:xfrm>
            <a:off x="6633050" y="2757525"/>
            <a:ext cx="1405800" cy="14058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482"/>
        <p:cNvGrpSpPr/>
        <p:nvPr/>
      </p:nvGrpSpPr>
      <p:grpSpPr>
        <a:xfrm>
          <a:off x="0" y="0"/>
          <a:ext cx="0" cy="0"/>
          <a:chOff x="0" y="0"/>
          <a:chExt cx="0" cy="0"/>
        </a:xfrm>
      </p:grpSpPr>
      <p:pic>
        <p:nvPicPr>
          <p:cNvPr id="483" name="Google Shape;483;p2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4" name="Google Shape;484;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5" name="Google Shape;485;p28"/>
          <p:cNvSpPr/>
          <p:nvPr/>
        </p:nvSpPr>
        <p:spPr>
          <a:xfrm flipH="1">
            <a:off x="6858089" y="-76950"/>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flipH="1">
            <a:off x="-3377025" y="-106125"/>
            <a:ext cx="5297400" cy="52974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28"/>
          <p:cNvGrpSpPr/>
          <p:nvPr/>
        </p:nvGrpSpPr>
        <p:grpSpPr>
          <a:xfrm>
            <a:off x="318475" y="2386125"/>
            <a:ext cx="45600" cy="371250"/>
            <a:chOff x="885650" y="3772075"/>
            <a:chExt cx="45600" cy="371250"/>
          </a:xfrm>
        </p:grpSpPr>
        <p:sp>
          <p:nvSpPr>
            <p:cNvPr id="488" name="Google Shape;488;p28"/>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8"/>
          <p:cNvGrpSpPr/>
          <p:nvPr/>
        </p:nvGrpSpPr>
        <p:grpSpPr>
          <a:xfrm>
            <a:off x="8779925" y="2386125"/>
            <a:ext cx="45600" cy="371250"/>
            <a:chOff x="885650" y="3772075"/>
            <a:chExt cx="45600" cy="371250"/>
          </a:xfrm>
        </p:grpSpPr>
        <p:sp>
          <p:nvSpPr>
            <p:cNvPr id="492" name="Google Shape;492;p28"/>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28"/>
          <p:cNvSpPr/>
          <p:nvPr/>
        </p:nvSpPr>
        <p:spPr>
          <a:xfrm rot="2700000">
            <a:off x="8682022" y="1751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rot="2700000">
            <a:off x="220572" y="1751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rot="2700000">
            <a:off x="220572" y="47268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rot="2700000">
            <a:off x="8676733" y="4733483"/>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42"/>
        <p:cNvGrpSpPr/>
        <p:nvPr/>
      </p:nvGrpSpPr>
      <p:grpSpPr>
        <a:xfrm>
          <a:off x="0" y="0"/>
          <a:ext cx="0" cy="0"/>
          <a:chOff x="0" y="0"/>
          <a:chExt cx="0" cy="0"/>
        </a:xfrm>
      </p:grpSpPr>
      <p:pic>
        <p:nvPicPr>
          <p:cNvPr id="543" name="Google Shape;543;p32"/>
          <p:cNvPicPr preferRelativeResize="0"/>
          <p:nvPr/>
        </p:nvPicPr>
        <p:blipFill>
          <a:blip r:embed="rId2">
            <a:alphaModFix/>
          </a:blip>
          <a:stretch>
            <a:fillRect/>
          </a:stretch>
        </p:blipFill>
        <p:spPr>
          <a:xfrm>
            <a:off x="0" y="0"/>
            <a:ext cx="9144000" cy="5143500"/>
          </a:xfrm>
          <a:prstGeom prst="rect">
            <a:avLst/>
          </a:prstGeom>
          <a:noFill/>
          <a:ln>
            <a:noFill/>
          </a:ln>
        </p:spPr>
      </p:pic>
      <p:sp>
        <p:nvSpPr>
          <p:cNvPr id="544" name="Google Shape;544;p32"/>
          <p:cNvSpPr/>
          <p:nvPr/>
        </p:nvSpPr>
        <p:spPr>
          <a:xfrm flipH="1">
            <a:off x="-1820925" y="449400"/>
            <a:ext cx="4244700" cy="42447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flipH="1">
            <a:off x="6720225" y="449400"/>
            <a:ext cx="4244700" cy="42447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2"/>
          <p:cNvGrpSpPr/>
          <p:nvPr/>
        </p:nvGrpSpPr>
        <p:grpSpPr>
          <a:xfrm>
            <a:off x="365100" y="195991"/>
            <a:ext cx="700000" cy="678009"/>
            <a:chOff x="729175" y="546891"/>
            <a:chExt cx="700000" cy="678009"/>
          </a:xfrm>
        </p:grpSpPr>
        <p:cxnSp>
          <p:nvCxnSpPr>
            <p:cNvPr id="547" name="Google Shape;547;p32"/>
            <p:cNvCxnSpPr/>
            <p:nvPr/>
          </p:nvCxnSpPr>
          <p:spPr>
            <a:xfrm>
              <a:off x="729175" y="546900"/>
              <a:ext cx="0" cy="678000"/>
            </a:xfrm>
            <a:prstGeom prst="straightConnector1">
              <a:avLst/>
            </a:prstGeom>
            <a:noFill/>
            <a:ln w="9525" cap="flat" cmpd="sng">
              <a:solidFill>
                <a:schemeClr val="lt1"/>
              </a:solidFill>
              <a:prstDash val="solid"/>
              <a:round/>
              <a:headEnd type="none" w="med" len="med"/>
              <a:tailEnd type="none" w="med" len="med"/>
            </a:ln>
          </p:spPr>
        </p:cxnSp>
        <p:cxnSp>
          <p:nvCxnSpPr>
            <p:cNvPr id="548" name="Google Shape;548;p32"/>
            <p:cNvCxnSpPr/>
            <p:nvPr/>
          </p:nvCxnSpPr>
          <p:spPr>
            <a:xfrm>
              <a:off x="736475" y="546891"/>
              <a:ext cx="692700" cy="0"/>
            </a:xfrm>
            <a:prstGeom prst="straightConnector1">
              <a:avLst/>
            </a:prstGeom>
            <a:noFill/>
            <a:ln w="9525" cap="flat" cmpd="sng">
              <a:solidFill>
                <a:schemeClr val="lt1"/>
              </a:solidFill>
              <a:prstDash val="solid"/>
              <a:round/>
              <a:headEnd type="none" w="med" len="med"/>
              <a:tailEnd type="none" w="med" len="med"/>
            </a:ln>
          </p:spPr>
        </p:cxnSp>
      </p:grpSp>
      <p:grpSp>
        <p:nvGrpSpPr>
          <p:cNvPr id="549" name="Google Shape;549;p32"/>
          <p:cNvGrpSpPr/>
          <p:nvPr/>
        </p:nvGrpSpPr>
        <p:grpSpPr>
          <a:xfrm rot="-5400000">
            <a:off x="365099" y="4269504"/>
            <a:ext cx="700000" cy="678009"/>
            <a:chOff x="729175" y="546891"/>
            <a:chExt cx="700000" cy="678009"/>
          </a:xfrm>
        </p:grpSpPr>
        <p:cxnSp>
          <p:nvCxnSpPr>
            <p:cNvPr id="550" name="Google Shape;550;p32"/>
            <p:cNvCxnSpPr/>
            <p:nvPr/>
          </p:nvCxnSpPr>
          <p:spPr>
            <a:xfrm>
              <a:off x="729175" y="546900"/>
              <a:ext cx="0" cy="678000"/>
            </a:xfrm>
            <a:prstGeom prst="straightConnector1">
              <a:avLst/>
            </a:prstGeom>
            <a:noFill/>
            <a:ln w="9525" cap="flat" cmpd="sng">
              <a:solidFill>
                <a:schemeClr val="lt1"/>
              </a:solidFill>
              <a:prstDash val="solid"/>
              <a:round/>
              <a:headEnd type="none" w="med" len="med"/>
              <a:tailEnd type="none" w="med" len="med"/>
            </a:ln>
          </p:spPr>
        </p:cxnSp>
        <p:cxnSp>
          <p:nvCxnSpPr>
            <p:cNvPr id="551" name="Google Shape;551;p32"/>
            <p:cNvCxnSpPr/>
            <p:nvPr/>
          </p:nvCxnSpPr>
          <p:spPr>
            <a:xfrm>
              <a:off x="736475" y="546891"/>
              <a:ext cx="692700" cy="0"/>
            </a:xfrm>
            <a:prstGeom prst="straightConnector1">
              <a:avLst/>
            </a:prstGeom>
            <a:noFill/>
            <a:ln w="9525" cap="flat" cmpd="sng">
              <a:solidFill>
                <a:schemeClr val="lt1"/>
              </a:solidFill>
              <a:prstDash val="solid"/>
              <a:round/>
              <a:headEnd type="none" w="med" len="med"/>
              <a:tailEnd type="none" w="med" len="med"/>
            </a:ln>
          </p:spPr>
        </p:cxnSp>
      </p:grpSp>
      <p:grpSp>
        <p:nvGrpSpPr>
          <p:cNvPr id="552" name="Google Shape;552;p32"/>
          <p:cNvGrpSpPr/>
          <p:nvPr/>
        </p:nvGrpSpPr>
        <p:grpSpPr>
          <a:xfrm rot="5400000">
            <a:off x="8078903" y="195984"/>
            <a:ext cx="700000" cy="678009"/>
            <a:chOff x="729175" y="546891"/>
            <a:chExt cx="700000" cy="678009"/>
          </a:xfrm>
        </p:grpSpPr>
        <p:cxnSp>
          <p:nvCxnSpPr>
            <p:cNvPr id="553" name="Google Shape;553;p32"/>
            <p:cNvCxnSpPr/>
            <p:nvPr/>
          </p:nvCxnSpPr>
          <p:spPr>
            <a:xfrm>
              <a:off x="729175" y="546900"/>
              <a:ext cx="0" cy="678000"/>
            </a:xfrm>
            <a:prstGeom prst="straightConnector1">
              <a:avLst/>
            </a:prstGeom>
            <a:noFill/>
            <a:ln w="9525" cap="flat" cmpd="sng">
              <a:solidFill>
                <a:schemeClr val="lt1"/>
              </a:solidFill>
              <a:prstDash val="solid"/>
              <a:round/>
              <a:headEnd type="none" w="med" len="med"/>
              <a:tailEnd type="none" w="med" len="med"/>
            </a:ln>
          </p:spPr>
        </p:cxnSp>
        <p:cxnSp>
          <p:nvCxnSpPr>
            <p:cNvPr id="554" name="Google Shape;554;p32"/>
            <p:cNvCxnSpPr/>
            <p:nvPr/>
          </p:nvCxnSpPr>
          <p:spPr>
            <a:xfrm>
              <a:off x="736475" y="546891"/>
              <a:ext cx="692700" cy="0"/>
            </a:xfrm>
            <a:prstGeom prst="straightConnector1">
              <a:avLst/>
            </a:prstGeom>
            <a:noFill/>
            <a:ln w="9525" cap="flat" cmpd="sng">
              <a:solidFill>
                <a:schemeClr val="lt1"/>
              </a:solidFill>
              <a:prstDash val="solid"/>
              <a:round/>
              <a:headEnd type="none" w="med" len="med"/>
              <a:tailEnd type="none" w="med" len="med"/>
            </a:ln>
          </p:spPr>
        </p:cxnSp>
      </p:grpSp>
      <p:grpSp>
        <p:nvGrpSpPr>
          <p:cNvPr id="555" name="Google Shape;555;p32"/>
          <p:cNvGrpSpPr/>
          <p:nvPr/>
        </p:nvGrpSpPr>
        <p:grpSpPr>
          <a:xfrm rot="5400000" flipH="1">
            <a:off x="8078899" y="4269504"/>
            <a:ext cx="700000" cy="678009"/>
            <a:chOff x="729175" y="546891"/>
            <a:chExt cx="700000" cy="678009"/>
          </a:xfrm>
        </p:grpSpPr>
        <p:cxnSp>
          <p:nvCxnSpPr>
            <p:cNvPr id="556" name="Google Shape;556;p32"/>
            <p:cNvCxnSpPr/>
            <p:nvPr/>
          </p:nvCxnSpPr>
          <p:spPr>
            <a:xfrm>
              <a:off x="729175" y="546900"/>
              <a:ext cx="0" cy="678000"/>
            </a:xfrm>
            <a:prstGeom prst="straightConnector1">
              <a:avLst/>
            </a:prstGeom>
            <a:noFill/>
            <a:ln w="9525" cap="flat" cmpd="sng">
              <a:solidFill>
                <a:schemeClr val="lt1"/>
              </a:solidFill>
              <a:prstDash val="solid"/>
              <a:round/>
              <a:headEnd type="none" w="med" len="med"/>
              <a:tailEnd type="none" w="med" len="med"/>
            </a:ln>
          </p:spPr>
        </p:cxnSp>
        <p:cxnSp>
          <p:nvCxnSpPr>
            <p:cNvPr id="557" name="Google Shape;557;p32"/>
            <p:cNvCxnSpPr/>
            <p:nvPr/>
          </p:nvCxnSpPr>
          <p:spPr>
            <a:xfrm>
              <a:off x="736475" y="546891"/>
              <a:ext cx="692700" cy="0"/>
            </a:xfrm>
            <a:prstGeom prst="straightConnector1">
              <a:avLst/>
            </a:prstGeom>
            <a:noFill/>
            <a:ln w="9525" cap="flat" cmpd="sng">
              <a:solidFill>
                <a:schemeClr val="lt1"/>
              </a:solidFill>
              <a:prstDash val="solid"/>
              <a:round/>
              <a:headEnd type="none" w="med" len="med"/>
              <a:tailEnd type="none" w="med" len="med"/>
            </a:ln>
          </p:spPr>
        </p:cxnSp>
      </p:grpSp>
      <p:grpSp>
        <p:nvGrpSpPr>
          <p:cNvPr id="558" name="Google Shape;558;p32"/>
          <p:cNvGrpSpPr/>
          <p:nvPr/>
        </p:nvGrpSpPr>
        <p:grpSpPr>
          <a:xfrm>
            <a:off x="211738" y="1961225"/>
            <a:ext cx="317238" cy="1221050"/>
            <a:chOff x="211738" y="1955725"/>
            <a:chExt cx="317238" cy="1221050"/>
          </a:xfrm>
        </p:grpSpPr>
        <p:grpSp>
          <p:nvGrpSpPr>
            <p:cNvPr id="559" name="Google Shape;559;p32"/>
            <p:cNvGrpSpPr/>
            <p:nvPr/>
          </p:nvGrpSpPr>
          <p:grpSpPr>
            <a:xfrm>
              <a:off x="211738" y="2397325"/>
              <a:ext cx="317238" cy="337850"/>
              <a:chOff x="4564963" y="3416325"/>
              <a:chExt cx="317238" cy="337850"/>
            </a:xfrm>
          </p:grpSpPr>
          <p:sp>
            <p:nvSpPr>
              <p:cNvPr id="560" name="Google Shape;560;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2"/>
            <p:cNvGrpSpPr/>
            <p:nvPr/>
          </p:nvGrpSpPr>
          <p:grpSpPr>
            <a:xfrm>
              <a:off x="211738" y="1955725"/>
              <a:ext cx="317238" cy="337850"/>
              <a:chOff x="4564963" y="3416325"/>
              <a:chExt cx="317238" cy="337850"/>
            </a:xfrm>
          </p:grpSpPr>
          <p:sp>
            <p:nvSpPr>
              <p:cNvPr id="565" name="Google Shape;565;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32"/>
            <p:cNvGrpSpPr/>
            <p:nvPr/>
          </p:nvGrpSpPr>
          <p:grpSpPr>
            <a:xfrm>
              <a:off x="211738" y="2838925"/>
              <a:ext cx="317238" cy="337850"/>
              <a:chOff x="4564963" y="3416325"/>
              <a:chExt cx="317238" cy="337850"/>
            </a:xfrm>
          </p:grpSpPr>
          <p:sp>
            <p:nvSpPr>
              <p:cNvPr id="570" name="Google Shape;570;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4" name="Google Shape;574;p32"/>
          <p:cNvGrpSpPr/>
          <p:nvPr/>
        </p:nvGrpSpPr>
        <p:grpSpPr>
          <a:xfrm>
            <a:off x="8609275" y="1961225"/>
            <a:ext cx="317238" cy="1221050"/>
            <a:chOff x="211738" y="1955725"/>
            <a:chExt cx="317238" cy="1221050"/>
          </a:xfrm>
        </p:grpSpPr>
        <p:grpSp>
          <p:nvGrpSpPr>
            <p:cNvPr id="575" name="Google Shape;575;p32"/>
            <p:cNvGrpSpPr/>
            <p:nvPr/>
          </p:nvGrpSpPr>
          <p:grpSpPr>
            <a:xfrm>
              <a:off x="211738" y="2397325"/>
              <a:ext cx="317238" cy="337850"/>
              <a:chOff x="4564963" y="3416325"/>
              <a:chExt cx="317238" cy="337850"/>
            </a:xfrm>
          </p:grpSpPr>
          <p:sp>
            <p:nvSpPr>
              <p:cNvPr id="576" name="Google Shape;576;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2"/>
            <p:cNvGrpSpPr/>
            <p:nvPr/>
          </p:nvGrpSpPr>
          <p:grpSpPr>
            <a:xfrm>
              <a:off x="211738" y="1955725"/>
              <a:ext cx="317238" cy="337850"/>
              <a:chOff x="4564963" y="3416325"/>
              <a:chExt cx="317238" cy="337850"/>
            </a:xfrm>
          </p:grpSpPr>
          <p:sp>
            <p:nvSpPr>
              <p:cNvPr id="581" name="Google Shape;581;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32"/>
            <p:cNvGrpSpPr/>
            <p:nvPr/>
          </p:nvGrpSpPr>
          <p:grpSpPr>
            <a:xfrm>
              <a:off x="211738" y="2838925"/>
              <a:ext cx="317238" cy="337850"/>
              <a:chOff x="4564963" y="3416325"/>
              <a:chExt cx="317238" cy="337850"/>
            </a:xfrm>
          </p:grpSpPr>
          <p:sp>
            <p:nvSpPr>
              <p:cNvPr id="586" name="Google Shape;586;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90"/>
        <p:cNvGrpSpPr/>
        <p:nvPr/>
      </p:nvGrpSpPr>
      <p:grpSpPr>
        <a:xfrm>
          <a:off x="0" y="0"/>
          <a:ext cx="0" cy="0"/>
          <a:chOff x="0" y="0"/>
          <a:chExt cx="0" cy="0"/>
        </a:xfrm>
      </p:grpSpPr>
      <p:pic>
        <p:nvPicPr>
          <p:cNvPr id="591" name="Google Shape;591;p3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2" name="Google Shape;592;p33"/>
          <p:cNvSpPr/>
          <p:nvPr/>
        </p:nvSpPr>
        <p:spPr>
          <a:xfrm flipH="1">
            <a:off x="-1706600" y="-1855425"/>
            <a:ext cx="4244700" cy="42447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flipH="1">
            <a:off x="6605950" y="2754200"/>
            <a:ext cx="4244700" cy="42447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4" name="Google Shape;594;p33"/>
          <p:cNvCxnSpPr/>
          <p:nvPr/>
        </p:nvCxnSpPr>
        <p:spPr>
          <a:xfrm>
            <a:off x="729175" y="272500"/>
            <a:ext cx="7685700" cy="0"/>
          </a:xfrm>
          <a:prstGeom prst="straightConnector1">
            <a:avLst/>
          </a:prstGeom>
          <a:noFill/>
          <a:ln w="9525" cap="flat" cmpd="sng">
            <a:solidFill>
              <a:schemeClr val="lt1"/>
            </a:solidFill>
            <a:prstDash val="solid"/>
            <a:round/>
            <a:headEnd type="none" w="med" len="med"/>
            <a:tailEnd type="none" w="med" len="med"/>
          </a:ln>
        </p:spPr>
      </p:cxnSp>
      <p:sp>
        <p:nvSpPr>
          <p:cNvPr id="595" name="Google Shape;595;p33"/>
          <p:cNvSpPr/>
          <p:nvPr/>
        </p:nvSpPr>
        <p:spPr>
          <a:xfrm>
            <a:off x="200025" y="202100"/>
            <a:ext cx="315150" cy="140800"/>
          </a:xfrm>
          <a:custGeom>
            <a:avLst/>
            <a:gdLst/>
            <a:ahLst/>
            <a:cxnLst/>
            <a:rect l="l" t="t" r="r" b="b"/>
            <a:pathLst>
              <a:path w="12606" h="5632" extrusionOk="0">
                <a:moveTo>
                  <a:pt x="6303" y="1"/>
                </a:moveTo>
                <a:cubicBezTo>
                  <a:pt x="6127" y="1421"/>
                  <a:pt x="5970" y="2051"/>
                  <a:pt x="5337" y="2393"/>
                </a:cubicBezTo>
                <a:cubicBezTo>
                  <a:pt x="5105" y="2517"/>
                  <a:pt x="4844" y="2579"/>
                  <a:pt x="4579" y="2586"/>
                </a:cubicBezTo>
                <a:cubicBezTo>
                  <a:pt x="3052" y="2609"/>
                  <a:pt x="1524" y="2668"/>
                  <a:pt x="0" y="2801"/>
                </a:cubicBezTo>
                <a:cubicBezTo>
                  <a:pt x="1501" y="2932"/>
                  <a:pt x="3006" y="2991"/>
                  <a:pt x="4511" y="3017"/>
                </a:cubicBezTo>
                <a:cubicBezTo>
                  <a:pt x="4684" y="3020"/>
                  <a:pt x="4854" y="3046"/>
                  <a:pt x="5014" y="3102"/>
                </a:cubicBezTo>
                <a:cubicBezTo>
                  <a:pt x="5924" y="3405"/>
                  <a:pt x="6101" y="3996"/>
                  <a:pt x="6303" y="5631"/>
                </a:cubicBezTo>
                <a:cubicBezTo>
                  <a:pt x="6505" y="3996"/>
                  <a:pt x="6682" y="3408"/>
                  <a:pt x="7589" y="3102"/>
                </a:cubicBezTo>
                <a:cubicBezTo>
                  <a:pt x="7752" y="3046"/>
                  <a:pt x="7922" y="3020"/>
                  <a:pt x="8092" y="3017"/>
                </a:cubicBezTo>
                <a:cubicBezTo>
                  <a:pt x="9596" y="2994"/>
                  <a:pt x="11104" y="2935"/>
                  <a:pt x="12602" y="2801"/>
                </a:cubicBezTo>
                <a:lnTo>
                  <a:pt x="12606" y="2801"/>
                </a:lnTo>
                <a:cubicBezTo>
                  <a:pt x="11081" y="2664"/>
                  <a:pt x="9554" y="2609"/>
                  <a:pt x="8026" y="2583"/>
                </a:cubicBezTo>
                <a:cubicBezTo>
                  <a:pt x="7762" y="2579"/>
                  <a:pt x="7501" y="2517"/>
                  <a:pt x="7269" y="2393"/>
                </a:cubicBezTo>
                <a:cubicBezTo>
                  <a:pt x="6636" y="2051"/>
                  <a:pt x="6479" y="1417"/>
                  <a:pt x="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00025" y="4800600"/>
            <a:ext cx="315150" cy="140800"/>
          </a:xfrm>
          <a:custGeom>
            <a:avLst/>
            <a:gdLst/>
            <a:ahLst/>
            <a:cxnLst/>
            <a:rect l="l" t="t" r="r" b="b"/>
            <a:pathLst>
              <a:path w="12606" h="5632" extrusionOk="0">
                <a:moveTo>
                  <a:pt x="6303" y="1"/>
                </a:moveTo>
                <a:cubicBezTo>
                  <a:pt x="6127" y="1421"/>
                  <a:pt x="5970" y="2051"/>
                  <a:pt x="5337" y="2393"/>
                </a:cubicBezTo>
                <a:cubicBezTo>
                  <a:pt x="5105" y="2517"/>
                  <a:pt x="4844" y="2579"/>
                  <a:pt x="4579" y="2586"/>
                </a:cubicBezTo>
                <a:cubicBezTo>
                  <a:pt x="3052" y="2609"/>
                  <a:pt x="1524" y="2668"/>
                  <a:pt x="0" y="2801"/>
                </a:cubicBezTo>
                <a:cubicBezTo>
                  <a:pt x="1501" y="2932"/>
                  <a:pt x="3006" y="2991"/>
                  <a:pt x="4511" y="3017"/>
                </a:cubicBezTo>
                <a:cubicBezTo>
                  <a:pt x="4684" y="3020"/>
                  <a:pt x="4854" y="3046"/>
                  <a:pt x="5014" y="3102"/>
                </a:cubicBezTo>
                <a:cubicBezTo>
                  <a:pt x="5924" y="3405"/>
                  <a:pt x="6101" y="3996"/>
                  <a:pt x="6303" y="5631"/>
                </a:cubicBezTo>
                <a:cubicBezTo>
                  <a:pt x="6505" y="3996"/>
                  <a:pt x="6682" y="3408"/>
                  <a:pt x="7589" y="3102"/>
                </a:cubicBezTo>
                <a:cubicBezTo>
                  <a:pt x="7752" y="3046"/>
                  <a:pt x="7922" y="3020"/>
                  <a:pt x="8092" y="3017"/>
                </a:cubicBezTo>
                <a:cubicBezTo>
                  <a:pt x="9596" y="2994"/>
                  <a:pt x="11104" y="2935"/>
                  <a:pt x="12602" y="2801"/>
                </a:cubicBezTo>
                <a:lnTo>
                  <a:pt x="12606" y="2801"/>
                </a:lnTo>
                <a:cubicBezTo>
                  <a:pt x="11081" y="2664"/>
                  <a:pt x="9554" y="2609"/>
                  <a:pt x="8026" y="2583"/>
                </a:cubicBezTo>
                <a:cubicBezTo>
                  <a:pt x="7762" y="2579"/>
                  <a:pt x="7501" y="2517"/>
                  <a:pt x="7269" y="2393"/>
                </a:cubicBezTo>
                <a:cubicBezTo>
                  <a:pt x="6636" y="2051"/>
                  <a:pt x="6479" y="1417"/>
                  <a:pt x="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8628875" y="202100"/>
            <a:ext cx="315150" cy="140800"/>
          </a:xfrm>
          <a:custGeom>
            <a:avLst/>
            <a:gdLst/>
            <a:ahLst/>
            <a:cxnLst/>
            <a:rect l="l" t="t" r="r" b="b"/>
            <a:pathLst>
              <a:path w="12606" h="5632" extrusionOk="0">
                <a:moveTo>
                  <a:pt x="6303" y="1"/>
                </a:moveTo>
                <a:cubicBezTo>
                  <a:pt x="6127" y="1421"/>
                  <a:pt x="5970" y="2051"/>
                  <a:pt x="5337" y="2393"/>
                </a:cubicBezTo>
                <a:cubicBezTo>
                  <a:pt x="5105" y="2517"/>
                  <a:pt x="4844" y="2579"/>
                  <a:pt x="4579" y="2586"/>
                </a:cubicBezTo>
                <a:cubicBezTo>
                  <a:pt x="3052" y="2609"/>
                  <a:pt x="1524" y="2668"/>
                  <a:pt x="0" y="2801"/>
                </a:cubicBezTo>
                <a:cubicBezTo>
                  <a:pt x="1501" y="2932"/>
                  <a:pt x="3006" y="2991"/>
                  <a:pt x="4511" y="3017"/>
                </a:cubicBezTo>
                <a:cubicBezTo>
                  <a:pt x="4684" y="3020"/>
                  <a:pt x="4854" y="3046"/>
                  <a:pt x="5014" y="3102"/>
                </a:cubicBezTo>
                <a:cubicBezTo>
                  <a:pt x="5924" y="3405"/>
                  <a:pt x="6101" y="3996"/>
                  <a:pt x="6303" y="5631"/>
                </a:cubicBezTo>
                <a:cubicBezTo>
                  <a:pt x="6505" y="3996"/>
                  <a:pt x="6682" y="3408"/>
                  <a:pt x="7589" y="3102"/>
                </a:cubicBezTo>
                <a:cubicBezTo>
                  <a:pt x="7752" y="3046"/>
                  <a:pt x="7922" y="3020"/>
                  <a:pt x="8092" y="3017"/>
                </a:cubicBezTo>
                <a:cubicBezTo>
                  <a:pt x="9596" y="2994"/>
                  <a:pt x="11104" y="2935"/>
                  <a:pt x="12602" y="2801"/>
                </a:cubicBezTo>
                <a:lnTo>
                  <a:pt x="12606" y="2801"/>
                </a:lnTo>
                <a:cubicBezTo>
                  <a:pt x="11081" y="2664"/>
                  <a:pt x="9554" y="2609"/>
                  <a:pt x="8026" y="2583"/>
                </a:cubicBezTo>
                <a:cubicBezTo>
                  <a:pt x="7762" y="2579"/>
                  <a:pt x="7501" y="2517"/>
                  <a:pt x="7269" y="2393"/>
                </a:cubicBezTo>
                <a:cubicBezTo>
                  <a:pt x="6636" y="2051"/>
                  <a:pt x="6479" y="1417"/>
                  <a:pt x="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8628875" y="4800600"/>
            <a:ext cx="315150" cy="140800"/>
          </a:xfrm>
          <a:custGeom>
            <a:avLst/>
            <a:gdLst/>
            <a:ahLst/>
            <a:cxnLst/>
            <a:rect l="l" t="t" r="r" b="b"/>
            <a:pathLst>
              <a:path w="12606" h="5632" extrusionOk="0">
                <a:moveTo>
                  <a:pt x="6303" y="1"/>
                </a:moveTo>
                <a:cubicBezTo>
                  <a:pt x="6127" y="1421"/>
                  <a:pt x="5970" y="2051"/>
                  <a:pt x="5337" y="2393"/>
                </a:cubicBezTo>
                <a:cubicBezTo>
                  <a:pt x="5105" y="2517"/>
                  <a:pt x="4844" y="2579"/>
                  <a:pt x="4579" y="2586"/>
                </a:cubicBezTo>
                <a:cubicBezTo>
                  <a:pt x="3052" y="2609"/>
                  <a:pt x="1524" y="2668"/>
                  <a:pt x="0" y="2801"/>
                </a:cubicBezTo>
                <a:cubicBezTo>
                  <a:pt x="1501" y="2932"/>
                  <a:pt x="3006" y="2991"/>
                  <a:pt x="4511" y="3017"/>
                </a:cubicBezTo>
                <a:cubicBezTo>
                  <a:pt x="4684" y="3020"/>
                  <a:pt x="4854" y="3046"/>
                  <a:pt x="5014" y="3102"/>
                </a:cubicBezTo>
                <a:cubicBezTo>
                  <a:pt x="5924" y="3405"/>
                  <a:pt x="6101" y="3996"/>
                  <a:pt x="6303" y="5631"/>
                </a:cubicBezTo>
                <a:cubicBezTo>
                  <a:pt x="6505" y="3996"/>
                  <a:pt x="6682" y="3408"/>
                  <a:pt x="7589" y="3102"/>
                </a:cubicBezTo>
                <a:cubicBezTo>
                  <a:pt x="7752" y="3046"/>
                  <a:pt x="7922" y="3020"/>
                  <a:pt x="8092" y="3017"/>
                </a:cubicBezTo>
                <a:cubicBezTo>
                  <a:pt x="9596" y="2994"/>
                  <a:pt x="11104" y="2935"/>
                  <a:pt x="12602" y="2801"/>
                </a:cubicBezTo>
                <a:lnTo>
                  <a:pt x="12606" y="2801"/>
                </a:lnTo>
                <a:cubicBezTo>
                  <a:pt x="11081" y="2664"/>
                  <a:pt x="9554" y="2609"/>
                  <a:pt x="8026" y="2583"/>
                </a:cubicBezTo>
                <a:cubicBezTo>
                  <a:pt x="7762" y="2579"/>
                  <a:pt x="7501" y="2517"/>
                  <a:pt x="7269" y="2393"/>
                </a:cubicBezTo>
                <a:cubicBezTo>
                  <a:pt x="6636" y="2051"/>
                  <a:pt x="6479" y="1417"/>
                  <a:pt x="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9" name="Google Shape;599;p33"/>
          <p:cNvCxnSpPr/>
          <p:nvPr/>
        </p:nvCxnSpPr>
        <p:spPr>
          <a:xfrm>
            <a:off x="729175" y="4871000"/>
            <a:ext cx="7685700" cy="0"/>
          </a:xfrm>
          <a:prstGeom prst="straightConnector1">
            <a:avLst/>
          </a:prstGeom>
          <a:noFill/>
          <a:ln w="9525" cap="flat" cmpd="sng">
            <a:solidFill>
              <a:schemeClr val="lt1"/>
            </a:solidFill>
            <a:prstDash val="solid"/>
            <a:round/>
            <a:headEnd type="none" w="med" len="med"/>
            <a:tailEnd type="none" w="med" len="med"/>
          </a:ln>
        </p:spPr>
      </p:cxnSp>
      <p:cxnSp>
        <p:nvCxnSpPr>
          <p:cNvPr id="600" name="Google Shape;600;p33"/>
          <p:cNvCxnSpPr/>
          <p:nvPr/>
        </p:nvCxnSpPr>
        <p:spPr>
          <a:xfrm>
            <a:off x="357600" y="533700"/>
            <a:ext cx="0" cy="4076100"/>
          </a:xfrm>
          <a:prstGeom prst="straightConnector1">
            <a:avLst/>
          </a:prstGeom>
          <a:noFill/>
          <a:ln w="9525" cap="flat" cmpd="sng">
            <a:solidFill>
              <a:schemeClr val="lt1"/>
            </a:solidFill>
            <a:prstDash val="solid"/>
            <a:round/>
            <a:headEnd type="none" w="med" len="med"/>
            <a:tailEnd type="none" w="med" len="med"/>
          </a:ln>
        </p:spPr>
      </p:cxnSp>
      <p:cxnSp>
        <p:nvCxnSpPr>
          <p:cNvPr id="601" name="Google Shape;601;p33"/>
          <p:cNvCxnSpPr/>
          <p:nvPr/>
        </p:nvCxnSpPr>
        <p:spPr>
          <a:xfrm>
            <a:off x="8786500" y="533700"/>
            <a:ext cx="0" cy="40761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pic>
        <p:nvPicPr>
          <p:cNvPr id="21" name="Google Shape;21;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2" name="Google Shape;22;p3"/>
          <p:cNvSpPr txBox="1">
            <a:spLocks noGrp="1"/>
          </p:cNvSpPr>
          <p:nvPr>
            <p:ph type="title"/>
          </p:nvPr>
        </p:nvSpPr>
        <p:spPr>
          <a:xfrm>
            <a:off x="2087098" y="2703648"/>
            <a:ext cx="45777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3" name="Google Shape;23;p3"/>
          <p:cNvSpPr txBox="1">
            <a:spLocks noGrp="1"/>
          </p:cNvSpPr>
          <p:nvPr>
            <p:ph type="title" idx="2" hasCustomPrompt="1"/>
          </p:nvPr>
        </p:nvSpPr>
        <p:spPr>
          <a:xfrm>
            <a:off x="2087125" y="1360383"/>
            <a:ext cx="1184100" cy="1095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087100" y="3428133"/>
            <a:ext cx="4577700" cy="6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3"/>
          <p:cNvSpPr/>
          <p:nvPr/>
        </p:nvSpPr>
        <p:spPr>
          <a:xfrm>
            <a:off x="721950" y="540750"/>
            <a:ext cx="7700100" cy="4062000"/>
          </a:xfrm>
          <a:prstGeom prst="round1Rect">
            <a:avLst>
              <a:gd name="adj" fmla="val 254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34975" y="-2244075"/>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5015614" y="2675975"/>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25772" y="4748385"/>
            <a:ext cx="241500" cy="241500"/>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25772" y="163360"/>
            <a:ext cx="241500" cy="241500"/>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139550" y="1444600"/>
            <a:ext cx="578700" cy="8418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8659872" y="163360"/>
            <a:ext cx="241500" cy="241500"/>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659872" y="4748385"/>
            <a:ext cx="241500" cy="241500"/>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pic>
        <p:nvPicPr>
          <p:cNvPr id="66" name="Google Shape;66;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67" name="Google Shape;6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6"/>
          <p:cNvSpPr/>
          <p:nvPr/>
        </p:nvSpPr>
        <p:spPr>
          <a:xfrm flipH="1">
            <a:off x="-1668100" y="-1462300"/>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flipH="1">
            <a:off x="7052950" y="2978475"/>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flipH="1">
            <a:off x="756589" y="3507800"/>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6"/>
          <p:cNvGrpSpPr/>
          <p:nvPr/>
        </p:nvGrpSpPr>
        <p:grpSpPr>
          <a:xfrm>
            <a:off x="318475" y="2386125"/>
            <a:ext cx="45600" cy="371250"/>
            <a:chOff x="885650" y="3772075"/>
            <a:chExt cx="45600" cy="371250"/>
          </a:xfrm>
        </p:grpSpPr>
        <p:sp>
          <p:nvSpPr>
            <p:cNvPr id="72" name="Google Shape;72;p6"/>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6"/>
          <p:cNvGrpSpPr/>
          <p:nvPr/>
        </p:nvGrpSpPr>
        <p:grpSpPr>
          <a:xfrm>
            <a:off x="8761450" y="2386125"/>
            <a:ext cx="45600" cy="371250"/>
            <a:chOff x="885650" y="3772075"/>
            <a:chExt cx="45600" cy="371250"/>
          </a:xfrm>
        </p:grpSpPr>
        <p:sp>
          <p:nvSpPr>
            <p:cNvPr id="76" name="Google Shape;76;p6"/>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pic>
        <p:nvPicPr>
          <p:cNvPr id="80" name="Google Shape;80;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81" name="Google Shape;81;p7"/>
          <p:cNvSpPr/>
          <p:nvPr/>
        </p:nvSpPr>
        <p:spPr>
          <a:xfrm flipH="1">
            <a:off x="2332900" y="-2416650"/>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flipH="1">
            <a:off x="7048639" y="535000"/>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flipH="1">
            <a:off x="-1804275" y="3023525"/>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txBox="1">
            <a:spLocks noGrp="1"/>
          </p:cNvSpPr>
          <p:nvPr>
            <p:ph type="title"/>
          </p:nvPr>
        </p:nvSpPr>
        <p:spPr>
          <a:xfrm>
            <a:off x="715110" y="575250"/>
            <a:ext cx="4144800" cy="65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7"/>
          <p:cNvSpPr txBox="1">
            <a:spLocks noGrp="1"/>
          </p:cNvSpPr>
          <p:nvPr>
            <p:ph type="subTitle" idx="1"/>
          </p:nvPr>
        </p:nvSpPr>
        <p:spPr>
          <a:xfrm>
            <a:off x="715100" y="1354800"/>
            <a:ext cx="4144800" cy="292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60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86" name="Google Shape;86;p7"/>
          <p:cNvSpPr/>
          <p:nvPr/>
        </p:nvSpPr>
        <p:spPr>
          <a:xfrm>
            <a:off x="8258200" y="4437800"/>
            <a:ext cx="341400" cy="3414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7"/>
          <p:cNvGrpSpPr/>
          <p:nvPr/>
        </p:nvGrpSpPr>
        <p:grpSpPr>
          <a:xfrm rot="5400000">
            <a:off x="510075" y="4110450"/>
            <a:ext cx="341400" cy="996075"/>
            <a:chOff x="8258200" y="1051125"/>
            <a:chExt cx="341400" cy="996075"/>
          </a:xfrm>
        </p:grpSpPr>
        <p:sp>
          <p:nvSpPr>
            <p:cNvPr id="88" name="Google Shape;88;p7"/>
            <p:cNvSpPr/>
            <p:nvPr/>
          </p:nvSpPr>
          <p:spPr>
            <a:xfrm rot="2700000">
              <a:off x="8308197" y="1101122"/>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rot="2700000">
              <a:off x="8308197" y="1428460"/>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2700000">
              <a:off x="8308197" y="17557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7"/>
          <p:cNvGrpSpPr/>
          <p:nvPr/>
        </p:nvGrpSpPr>
        <p:grpSpPr>
          <a:xfrm>
            <a:off x="8071450" y="401500"/>
            <a:ext cx="714900" cy="267000"/>
            <a:chOff x="715100" y="401500"/>
            <a:chExt cx="714900" cy="267000"/>
          </a:xfrm>
        </p:grpSpPr>
        <p:sp>
          <p:nvSpPr>
            <p:cNvPr id="92" name="Google Shape;92;p7"/>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7"/>
          <p:cNvGrpSpPr/>
          <p:nvPr/>
        </p:nvGrpSpPr>
        <p:grpSpPr>
          <a:xfrm>
            <a:off x="8406096" y="906790"/>
            <a:ext cx="45600" cy="371250"/>
            <a:chOff x="885650" y="3772075"/>
            <a:chExt cx="45600" cy="371250"/>
          </a:xfrm>
        </p:grpSpPr>
        <p:sp>
          <p:nvSpPr>
            <p:cNvPr id="95" name="Google Shape;95;p7"/>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7"/>
          <p:cNvSpPr>
            <a:spLocks noGrp="1"/>
          </p:cNvSpPr>
          <p:nvPr>
            <p:ph type="pic" idx="2"/>
          </p:nvPr>
        </p:nvSpPr>
        <p:spPr>
          <a:xfrm>
            <a:off x="5179323" y="1220400"/>
            <a:ext cx="2935200" cy="2689800"/>
          </a:xfrm>
          <a:prstGeom prst="round1Rect">
            <a:avLst>
              <a:gd name="adj"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pic>
        <p:nvPicPr>
          <p:cNvPr id="100" name="Google Shape;10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1" name="Google Shape;101;p8"/>
          <p:cNvSpPr/>
          <p:nvPr/>
        </p:nvSpPr>
        <p:spPr>
          <a:xfrm>
            <a:off x="1684050" y="961525"/>
            <a:ext cx="5775900" cy="3171000"/>
          </a:xfrm>
          <a:prstGeom prst="round2SameRect">
            <a:avLst>
              <a:gd name="adj1" fmla="val 28696"/>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txBox="1">
            <a:spLocks noGrp="1"/>
          </p:cNvSpPr>
          <p:nvPr>
            <p:ph type="title"/>
          </p:nvPr>
        </p:nvSpPr>
        <p:spPr>
          <a:xfrm>
            <a:off x="2156550" y="1186950"/>
            <a:ext cx="4830900" cy="276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3" name="Google Shape;103;p8"/>
          <p:cNvSpPr/>
          <p:nvPr/>
        </p:nvSpPr>
        <p:spPr>
          <a:xfrm flipH="1">
            <a:off x="7318439" y="104800"/>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flipH="1">
            <a:off x="2557025" y="-2277650"/>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flipH="1">
            <a:off x="-3530186" y="-101675"/>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8"/>
          <p:cNvGrpSpPr/>
          <p:nvPr/>
        </p:nvGrpSpPr>
        <p:grpSpPr>
          <a:xfrm>
            <a:off x="318475" y="2386125"/>
            <a:ext cx="45600" cy="371250"/>
            <a:chOff x="885650" y="3772075"/>
            <a:chExt cx="45600" cy="371250"/>
          </a:xfrm>
        </p:grpSpPr>
        <p:sp>
          <p:nvSpPr>
            <p:cNvPr id="107" name="Google Shape;107;p8"/>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8"/>
          <p:cNvGrpSpPr/>
          <p:nvPr/>
        </p:nvGrpSpPr>
        <p:grpSpPr>
          <a:xfrm>
            <a:off x="8779925" y="2386125"/>
            <a:ext cx="45600" cy="371250"/>
            <a:chOff x="885650" y="3772075"/>
            <a:chExt cx="45600" cy="371250"/>
          </a:xfrm>
        </p:grpSpPr>
        <p:sp>
          <p:nvSpPr>
            <p:cNvPr id="111" name="Google Shape;111;p8"/>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p:nvPr/>
        </p:nvSpPr>
        <p:spPr>
          <a:xfrm rot="2700000">
            <a:off x="8682022" y="1751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2700000">
            <a:off x="220572" y="1751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2700000">
            <a:off x="220572" y="47268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2700000">
            <a:off x="8676733" y="4733483"/>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7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2"/>
        <p:cNvGrpSpPr/>
        <p:nvPr/>
      </p:nvGrpSpPr>
      <p:grpSpPr>
        <a:xfrm>
          <a:off x="0" y="0"/>
          <a:ext cx="0" cy="0"/>
          <a:chOff x="0" y="0"/>
          <a:chExt cx="0" cy="0"/>
        </a:xfrm>
      </p:grpSpPr>
      <p:pic>
        <p:nvPicPr>
          <p:cNvPr id="173" name="Google Shape;173;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4" name="Google Shape;174;p13"/>
          <p:cNvSpPr/>
          <p:nvPr/>
        </p:nvSpPr>
        <p:spPr>
          <a:xfrm>
            <a:off x="338700" y="234450"/>
            <a:ext cx="8466600" cy="4956300"/>
          </a:xfrm>
          <a:prstGeom prst="round2SameRect">
            <a:avLst>
              <a:gd name="adj1" fmla="val 21093"/>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flipH="1">
            <a:off x="6959599" y="1896700"/>
            <a:ext cx="4713000" cy="47130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3"/>
          <p:cNvSpPr txBox="1">
            <a:spLocks noGrp="1"/>
          </p:cNvSpPr>
          <p:nvPr>
            <p:ph type="title" idx="2" hasCustomPrompt="1"/>
          </p:nvPr>
        </p:nvSpPr>
        <p:spPr>
          <a:xfrm>
            <a:off x="2930225" y="1073400"/>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a:spLocks noGrp="1"/>
          </p:cNvSpPr>
          <p:nvPr>
            <p:ph type="subTitle" idx="1"/>
          </p:nvPr>
        </p:nvSpPr>
        <p:spPr>
          <a:xfrm>
            <a:off x="2054550" y="2124085"/>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p13"/>
          <p:cNvSpPr txBox="1">
            <a:spLocks noGrp="1"/>
          </p:cNvSpPr>
          <p:nvPr>
            <p:ph type="title" idx="3" hasCustomPrompt="1"/>
          </p:nvPr>
        </p:nvSpPr>
        <p:spPr>
          <a:xfrm>
            <a:off x="5616475" y="1073400"/>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0" name="Google Shape;180;p13"/>
          <p:cNvSpPr txBox="1">
            <a:spLocks noGrp="1"/>
          </p:cNvSpPr>
          <p:nvPr>
            <p:ph type="subTitle" idx="4"/>
          </p:nvPr>
        </p:nvSpPr>
        <p:spPr>
          <a:xfrm>
            <a:off x="4743250" y="2124085"/>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1" name="Google Shape;181;p13"/>
          <p:cNvSpPr txBox="1">
            <a:spLocks noGrp="1"/>
          </p:cNvSpPr>
          <p:nvPr>
            <p:ph type="title" idx="5" hasCustomPrompt="1"/>
          </p:nvPr>
        </p:nvSpPr>
        <p:spPr>
          <a:xfrm>
            <a:off x="1587100" y="2855521"/>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subTitle" idx="6"/>
          </p:nvPr>
        </p:nvSpPr>
        <p:spPr>
          <a:xfrm>
            <a:off x="713275" y="3891217"/>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 name="Google Shape;183;p13"/>
          <p:cNvSpPr txBox="1">
            <a:spLocks noGrp="1"/>
          </p:cNvSpPr>
          <p:nvPr>
            <p:ph type="title" idx="7" hasCustomPrompt="1"/>
          </p:nvPr>
        </p:nvSpPr>
        <p:spPr>
          <a:xfrm>
            <a:off x="4276406" y="2855521"/>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8"/>
          </p:nvPr>
        </p:nvSpPr>
        <p:spPr>
          <a:xfrm>
            <a:off x="3403806" y="3891217"/>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13"/>
          <p:cNvSpPr txBox="1">
            <a:spLocks noGrp="1"/>
          </p:cNvSpPr>
          <p:nvPr>
            <p:ph type="subTitle" idx="9"/>
          </p:nvPr>
        </p:nvSpPr>
        <p:spPr>
          <a:xfrm>
            <a:off x="2054550" y="1815119"/>
            <a:ext cx="2336400" cy="44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86" name="Google Shape;186;p13"/>
          <p:cNvSpPr txBox="1">
            <a:spLocks noGrp="1"/>
          </p:cNvSpPr>
          <p:nvPr>
            <p:ph type="subTitle" idx="13"/>
          </p:nvPr>
        </p:nvSpPr>
        <p:spPr>
          <a:xfrm>
            <a:off x="4743250" y="1815119"/>
            <a:ext cx="233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87" name="Google Shape;187;p13"/>
          <p:cNvSpPr txBox="1">
            <a:spLocks noGrp="1"/>
          </p:cNvSpPr>
          <p:nvPr>
            <p:ph type="subTitle" idx="14"/>
          </p:nvPr>
        </p:nvSpPr>
        <p:spPr>
          <a:xfrm>
            <a:off x="713263" y="3583682"/>
            <a:ext cx="233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88" name="Google Shape;188;p13"/>
          <p:cNvSpPr txBox="1">
            <a:spLocks noGrp="1"/>
          </p:cNvSpPr>
          <p:nvPr>
            <p:ph type="subTitle" idx="15"/>
          </p:nvPr>
        </p:nvSpPr>
        <p:spPr>
          <a:xfrm>
            <a:off x="3403794" y="3583682"/>
            <a:ext cx="233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89" name="Google Shape;189;p13"/>
          <p:cNvSpPr txBox="1">
            <a:spLocks noGrp="1"/>
          </p:cNvSpPr>
          <p:nvPr>
            <p:ph type="title" idx="16" hasCustomPrompt="1"/>
          </p:nvPr>
        </p:nvSpPr>
        <p:spPr>
          <a:xfrm>
            <a:off x="6959600" y="2855521"/>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17"/>
          </p:nvPr>
        </p:nvSpPr>
        <p:spPr>
          <a:xfrm>
            <a:off x="6090050" y="3891217"/>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subTitle" idx="18"/>
          </p:nvPr>
        </p:nvSpPr>
        <p:spPr>
          <a:xfrm>
            <a:off x="6087600" y="3583682"/>
            <a:ext cx="233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92" name="Google Shape;192;p13"/>
          <p:cNvSpPr/>
          <p:nvPr/>
        </p:nvSpPr>
        <p:spPr>
          <a:xfrm flipH="1">
            <a:off x="-1384250" y="-53835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8258212" y="330250"/>
            <a:ext cx="341400" cy="4095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rot="5400000">
            <a:off x="4549200" y="4685175"/>
            <a:ext cx="45600" cy="371250"/>
            <a:chOff x="885650" y="3772075"/>
            <a:chExt cx="45600" cy="371250"/>
          </a:xfrm>
        </p:grpSpPr>
        <p:sp>
          <p:nvSpPr>
            <p:cNvPr id="195" name="Google Shape;195;p13"/>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98"/>
        <p:cNvGrpSpPr/>
        <p:nvPr/>
      </p:nvGrpSpPr>
      <p:grpSpPr>
        <a:xfrm>
          <a:off x="0" y="0"/>
          <a:ext cx="0" cy="0"/>
          <a:chOff x="0" y="0"/>
          <a:chExt cx="0" cy="0"/>
        </a:xfrm>
      </p:grpSpPr>
      <p:pic>
        <p:nvPicPr>
          <p:cNvPr id="199" name="Google Shape;199;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00" name="Google Shape;200;p14"/>
          <p:cNvSpPr/>
          <p:nvPr/>
        </p:nvSpPr>
        <p:spPr>
          <a:xfrm flipH="1">
            <a:off x="2140099" y="3104575"/>
            <a:ext cx="4713000" cy="47130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flipH="1">
            <a:off x="-1859650" y="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flipH="1">
            <a:off x="7505000" y="-105505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txBox="1">
            <a:spLocks noGrp="1"/>
          </p:cNvSpPr>
          <p:nvPr>
            <p:ph type="title"/>
          </p:nvPr>
        </p:nvSpPr>
        <p:spPr>
          <a:xfrm>
            <a:off x="2972425" y="2577675"/>
            <a:ext cx="40800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04" name="Google Shape;204;p14"/>
          <p:cNvSpPr txBox="1">
            <a:spLocks noGrp="1"/>
          </p:cNvSpPr>
          <p:nvPr>
            <p:ph type="title" idx="2" hasCustomPrompt="1"/>
          </p:nvPr>
        </p:nvSpPr>
        <p:spPr>
          <a:xfrm>
            <a:off x="5872625" y="1234400"/>
            <a:ext cx="1184100" cy="1095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5" name="Google Shape;205;p14"/>
          <p:cNvSpPr txBox="1">
            <a:spLocks noGrp="1"/>
          </p:cNvSpPr>
          <p:nvPr>
            <p:ph type="subTitle" idx="1"/>
          </p:nvPr>
        </p:nvSpPr>
        <p:spPr>
          <a:xfrm>
            <a:off x="2972425" y="3302150"/>
            <a:ext cx="4080000" cy="60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14"/>
          <p:cNvSpPr/>
          <p:nvPr/>
        </p:nvSpPr>
        <p:spPr>
          <a:xfrm rot="10800000">
            <a:off x="2351250" y="540750"/>
            <a:ext cx="6070800" cy="4062000"/>
          </a:xfrm>
          <a:prstGeom prst="round1Rect">
            <a:avLst>
              <a:gd name="adj" fmla="val 254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8042950" y="2185800"/>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2700000">
            <a:off x="594397" y="211594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2700000">
            <a:off x="594397" y="245104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2700000">
            <a:off x="594397" y="278614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544400" y="364300"/>
            <a:ext cx="341400" cy="3414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544400" y="4437800"/>
            <a:ext cx="341400" cy="3414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rot="5400000">
            <a:off x="4549200" y="76716"/>
            <a:ext cx="45600" cy="371250"/>
            <a:chOff x="885650" y="3772075"/>
            <a:chExt cx="45600" cy="371250"/>
          </a:xfrm>
        </p:grpSpPr>
        <p:sp>
          <p:nvSpPr>
            <p:cNvPr id="214" name="Google Shape;214;p14"/>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3_1">
    <p:spTree>
      <p:nvGrpSpPr>
        <p:cNvPr id="1" name="Shape 217"/>
        <p:cNvGrpSpPr/>
        <p:nvPr/>
      </p:nvGrpSpPr>
      <p:grpSpPr>
        <a:xfrm>
          <a:off x="0" y="0"/>
          <a:ext cx="0" cy="0"/>
          <a:chOff x="0" y="0"/>
          <a:chExt cx="0" cy="0"/>
        </a:xfrm>
      </p:grpSpPr>
      <p:pic>
        <p:nvPicPr>
          <p:cNvPr id="218" name="Google Shape;218;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9" name="Google Shape;219;p15"/>
          <p:cNvSpPr/>
          <p:nvPr/>
        </p:nvSpPr>
        <p:spPr>
          <a:xfrm flipH="1">
            <a:off x="2140099" y="3104575"/>
            <a:ext cx="4713000" cy="47130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flipH="1">
            <a:off x="-1859650" y="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flipH="1">
            <a:off x="7505000" y="-105505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txBox="1">
            <a:spLocks noGrp="1"/>
          </p:cNvSpPr>
          <p:nvPr>
            <p:ph type="title"/>
          </p:nvPr>
        </p:nvSpPr>
        <p:spPr>
          <a:xfrm>
            <a:off x="2269500" y="2578750"/>
            <a:ext cx="46050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23" name="Google Shape;223;p15"/>
          <p:cNvSpPr txBox="1">
            <a:spLocks noGrp="1"/>
          </p:cNvSpPr>
          <p:nvPr>
            <p:ph type="title" idx="2" hasCustomPrompt="1"/>
          </p:nvPr>
        </p:nvSpPr>
        <p:spPr>
          <a:xfrm>
            <a:off x="3979950" y="1235475"/>
            <a:ext cx="1184100" cy="1095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4" name="Google Shape;224;p15"/>
          <p:cNvSpPr txBox="1">
            <a:spLocks noGrp="1"/>
          </p:cNvSpPr>
          <p:nvPr>
            <p:ph type="subTitle" idx="1"/>
          </p:nvPr>
        </p:nvSpPr>
        <p:spPr>
          <a:xfrm>
            <a:off x="2269500" y="3303225"/>
            <a:ext cx="46050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15"/>
          <p:cNvSpPr/>
          <p:nvPr/>
        </p:nvSpPr>
        <p:spPr>
          <a:xfrm flipH="1">
            <a:off x="1201500" y="540750"/>
            <a:ext cx="6741000" cy="4062000"/>
          </a:xfrm>
          <a:prstGeom prst="round1Rect">
            <a:avLst>
              <a:gd name="adj" fmla="val 26461"/>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5"/>
          <p:cNvGrpSpPr/>
          <p:nvPr/>
        </p:nvGrpSpPr>
        <p:grpSpPr>
          <a:xfrm rot="5400000">
            <a:off x="8769499" y="63690"/>
            <a:ext cx="45600" cy="371250"/>
            <a:chOff x="885650" y="3772075"/>
            <a:chExt cx="45600" cy="371250"/>
          </a:xfrm>
        </p:grpSpPr>
        <p:sp>
          <p:nvSpPr>
            <p:cNvPr id="227" name="Google Shape;227;p15"/>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5"/>
          <p:cNvGrpSpPr/>
          <p:nvPr/>
        </p:nvGrpSpPr>
        <p:grpSpPr>
          <a:xfrm rot="5400000">
            <a:off x="8769499" y="4676815"/>
            <a:ext cx="45600" cy="371250"/>
            <a:chOff x="885650" y="3772075"/>
            <a:chExt cx="45600" cy="371250"/>
          </a:xfrm>
        </p:grpSpPr>
        <p:sp>
          <p:nvSpPr>
            <p:cNvPr id="231" name="Google Shape;231;p15"/>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5"/>
          <p:cNvGrpSpPr/>
          <p:nvPr/>
        </p:nvGrpSpPr>
        <p:grpSpPr>
          <a:xfrm rot="5400000">
            <a:off x="332099" y="4676815"/>
            <a:ext cx="45600" cy="371250"/>
            <a:chOff x="885650" y="3772075"/>
            <a:chExt cx="45600" cy="371250"/>
          </a:xfrm>
        </p:grpSpPr>
        <p:sp>
          <p:nvSpPr>
            <p:cNvPr id="235" name="Google Shape;235;p15"/>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5"/>
          <p:cNvGrpSpPr/>
          <p:nvPr/>
        </p:nvGrpSpPr>
        <p:grpSpPr>
          <a:xfrm rot="5400000">
            <a:off x="332760" y="68315"/>
            <a:ext cx="45600" cy="371250"/>
            <a:chOff x="885650" y="3772075"/>
            <a:chExt cx="45600" cy="371250"/>
          </a:xfrm>
        </p:grpSpPr>
        <p:sp>
          <p:nvSpPr>
            <p:cNvPr id="239" name="Google Shape;239;p15"/>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Antonio"/>
              <a:buNone/>
              <a:defRPr sz="3000" b="1">
                <a:solidFill>
                  <a:schemeClr val="lt1"/>
                </a:solidFill>
                <a:latin typeface="Antonio"/>
                <a:ea typeface="Antonio"/>
                <a:cs typeface="Antonio"/>
                <a:sym typeface="Antonio"/>
              </a:defRPr>
            </a:lvl1pPr>
            <a:lvl2pPr lvl="1"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1pPr>
            <a:lvl2pPr marL="914400" lvl="1"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2pPr>
            <a:lvl3pPr marL="1371600" lvl="2"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3pPr>
            <a:lvl4pPr marL="1828800" lvl="3"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4pPr>
            <a:lvl5pPr marL="2286000" lvl="4"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5pPr>
            <a:lvl6pPr marL="2743200" lvl="5"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6pPr>
            <a:lvl7pPr marL="3200400" lvl="6"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7pPr>
            <a:lvl8pPr marL="3657600" lvl="7"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8pPr>
            <a:lvl9pPr marL="4114800" lvl="8"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59" r:id="rId7"/>
    <p:sldLayoutId id="2147483660" r:id="rId8"/>
    <p:sldLayoutId id="2147483661" r:id="rId9"/>
    <p:sldLayoutId id="2147483663" r:id="rId10"/>
    <p:sldLayoutId id="2147483664" r:id="rId11"/>
    <p:sldLayoutId id="2147483665" r:id="rId12"/>
    <p:sldLayoutId id="2147483667" r:id="rId13"/>
    <p:sldLayoutId id="2147483668" r:id="rId14"/>
    <p:sldLayoutId id="2147483674" r:id="rId15"/>
    <p:sldLayoutId id="2147483678" r:id="rId16"/>
    <p:sldLayoutId id="214748367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s://xuanthulab.net/ado-net-gioi-thieu-ado-net-va-ket-noi-sql-server-voi-sqlconnection" TargetMode="External"/><Relationship Id="rId7" Type="http://schemas.openxmlformats.org/officeDocument/2006/relationships/hyperlink" Target="https://aptech.vn/kien-thuc-tin-hoc/c-truyen-du-lieu-giua-cac-form.html"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timoday.edu.vn/phan-1-forms-va-cac-control-thong-dung/" TargetMode="External"/><Relationship Id="rId5" Type="http://schemas.openxmlformats.org/officeDocument/2006/relationships/hyperlink" Target="https://howkteam.vn/Course/C-Basics/Ep-kieu-trong-C-56" TargetMode="External"/><Relationship Id="rId4" Type="http://schemas.openxmlformats.org/officeDocument/2006/relationships/hyperlink" Target="https://www.kiotvie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7"/>
          <p:cNvSpPr txBox="1">
            <a:spLocks noGrp="1"/>
          </p:cNvSpPr>
          <p:nvPr>
            <p:ph type="ctrTitle"/>
          </p:nvPr>
        </p:nvSpPr>
        <p:spPr>
          <a:xfrm>
            <a:off x="219760" y="377423"/>
            <a:ext cx="5150514" cy="9303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000">
                <a:solidFill>
                  <a:schemeClr val="bg1"/>
                </a:solidFill>
                <a:latin typeface="+mj-lt"/>
                <a:cs typeface="Hind" panose="02000000000000000000" pitchFamily="2" charset="0"/>
              </a:rPr>
              <a:t>BÁO  CÁO ĐỒ ÁN</a:t>
            </a:r>
            <a:r>
              <a:rPr lang="vi-VN" sz="4000">
                <a:solidFill>
                  <a:schemeClr val="bg1"/>
                </a:solidFill>
              </a:rPr>
              <a:t> </a:t>
            </a:r>
            <a:endParaRPr sz="4000">
              <a:solidFill>
                <a:schemeClr val="bg1"/>
              </a:solidFill>
            </a:endParaRPr>
          </a:p>
        </p:txBody>
      </p:sp>
      <p:sp>
        <p:nvSpPr>
          <p:cNvPr id="613" name="Google Shape;613;p37"/>
          <p:cNvSpPr txBox="1">
            <a:spLocks noGrp="1"/>
          </p:cNvSpPr>
          <p:nvPr>
            <p:ph type="subTitle" idx="1"/>
          </p:nvPr>
        </p:nvSpPr>
        <p:spPr>
          <a:xfrm>
            <a:off x="1386771" y="1429053"/>
            <a:ext cx="5804400" cy="563897"/>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800">
                <a:solidFill>
                  <a:schemeClr val="bg1"/>
                </a:solidFill>
                <a:latin typeface="Times New Roman" panose="02020603050405020304" pitchFamily="18" charset="0"/>
                <a:cs typeface="Times New Roman" panose="02020603050405020304" pitchFamily="18" charset="0"/>
              </a:rPr>
              <a:t>Xây dựng phần mềm quản lý nhà trọ</a:t>
            </a:r>
          </a:p>
          <a:p>
            <a:pPr marL="0" lvl="0" indent="0" algn="ctr" rtl="0">
              <a:spcBef>
                <a:spcPts val="0"/>
              </a:spcBef>
              <a:spcAft>
                <a:spcPts val="0"/>
              </a:spcAft>
              <a:buNone/>
            </a:pPr>
            <a:endParaRPr sz="1600">
              <a:solidFill>
                <a:schemeClr val="bg1"/>
              </a:solidFill>
              <a:latin typeface="Times New Roman" panose="02020603050405020304" pitchFamily="18" charset="0"/>
              <a:cs typeface="Times New Roman" panose="02020603050405020304" pitchFamily="18" charset="0"/>
            </a:endParaRPr>
          </a:p>
        </p:txBody>
      </p:sp>
      <p:sp>
        <p:nvSpPr>
          <p:cNvPr id="614" name="Google Shape;614;p37"/>
          <p:cNvSpPr/>
          <p:nvPr/>
        </p:nvSpPr>
        <p:spPr>
          <a:xfrm>
            <a:off x="4855675" y="4143325"/>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15" name="Google Shape;615;p37"/>
          <p:cNvSpPr/>
          <p:nvPr/>
        </p:nvSpPr>
        <p:spPr>
          <a:xfrm>
            <a:off x="3964327" y="4143325"/>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16" name="Google Shape;616;p37"/>
          <p:cNvSpPr/>
          <p:nvPr/>
        </p:nvSpPr>
        <p:spPr>
          <a:xfrm>
            <a:off x="4444049" y="4143325"/>
            <a:ext cx="341400" cy="4095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617" name="Google Shape;617;p37"/>
          <p:cNvGrpSpPr/>
          <p:nvPr/>
        </p:nvGrpSpPr>
        <p:grpSpPr>
          <a:xfrm>
            <a:off x="957300" y="3929675"/>
            <a:ext cx="45600" cy="371250"/>
            <a:chOff x="885650" y="3772075"/>
            <a:chExt cx="45600" cy="371250"/>
          </a:xfrm>
        </p:grpSpPr>
        <p:sp>
          <p:nvSpPr>
            <p:cNvPr id="618" name="Google Shape;618;p37"/>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19" name="Google Shape;619;p37"/>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20" name="Google Shape;620;p37"/>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621" name="Google Shape;621;p37"/>
          <p:cNvGrpSpPr/>
          <p:nvPr/>
        </p:nvGrpSpPr>
        <p:grpSpPr>
          <a:xfrm>
            <a:off x="7714000" y="4341500"/>
            <a:ext cx="714900" cy="267000"/>
            <a:chOff x="715100" y="401500"/>
            <a:chExt cx="714900" cy="267000"/>
          </a:xfrm>
        </p:grpSpPr>
        <p:sp>
          <p:nvSpPr>
            <p:cNvPr id="622" name="Google Shape;622;p37"/>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23" name="Google Shape;623;p37"/>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pic>
        <p:nvPicPr>
          <p:cNvPr id="3" name="Picture 2">
            <a:extLst>
              <a:ext uri="{FF2B5EF4-FFF2-40B4-BE49-F238E27FC236}">
                <a16:creationId xmlns:a16="http://schemas.microsoft.com/office/drawing/2014/main" id="{A27B6FA7-5735-A533-4BFC-10601F4C8378}"/>
              </a:ext>
            </a:extLst>
          </p:cNvPr>
          <p:cNvPicPr>
            <a:picLocks noChangeAspect="1"/>
          </p:cNvPicPr>
          <p:nvPr/>
        </p:nvPicPr>
        <p:blipFill>
          <a:blip r:embed="rId3"/>
          <a:stretch>
            <a:fillRect/>
          </a:stretch>
        </p:blipFill>
        <p:spPr>
          <a:xfrm rot="2252120">
            <a:off x="6290930" y="101007"/>
            <a:ext cx="1989797" cy="1883320"/>
          </a:xfrm>
          <a:prstGeom prst="rect">
            <a:avLst/>
          </a:prstGeom>
        </p:spPr>
      </p:pic>
      <p:cxnSp>
        <p:nvCxnSpPr>
          <p:cNvPr id="5" name="Straight Connector 4">
            <a:extLst>
              <a:ext uri="{FF2B5EF4-FFF2-40B4-BE49-F238E27FC236}">
                <a16:creationId xmlns:a16="http://schemas.microsoft.com/office/drawing/2014/main" id="{2D66F43D-334C-80B2-E712-E8886F4BE120}"/>
              </a:ext>
            </a:extLst>
          </p:cNvPr>
          <p:cNvCxnSpPr/>
          <p:nvPr/>
        </p:nvCxnSpPr>
        <p:spPr>
          <a:xfrm>
            <a:off x="1255486" y="1307727"/>
            <a:ext cx="3033485"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aphicFrame>
        <p:nvGraphicFramePr>
          <p:cNvPr id="6" name="Table 6">
            <a:extLst>
              <a:ext uri="{FF2B5EF4-FFF2-40B4-BE49-F238E27FC236}">
                <a16:creationId xmlns:a16="http://schemas.microsoft.com/office/drawing/2014/main" id="{77F8902F-E856-6E71-B24D-5F8C514EF971}"/>
              </a:ext>
            </a:extLst>
          </p:cNvPr>
          <p:cNvGraphicFramePr>
            <a:graphicFrameLocks noGrp="1"/>
          </p:cNvGraphicFramePr>
          <p:nvPr>
            <p:extLst>
              <p:ext uri="{D42A27DB-BD31-4B8C-83A1-F6EECF244321}">
                <p14:modId xmlns:p14="http://schemas.microsoft.com/office/powerpoint/2010/main" val="3184920091"/>
              </p:ext>
            </p:extLst>
          </p:nvPr>
        </p:nvGraphicFramePr>
        <p:xfrm>
          <a:off x="1148795" y="2301199"/>
          <a:ext cx="6688919" cy="1857552"/>
        </p:xfrm>
        <a:graphic>
          <a:graphicData uri="http://schemas.openxmlformats.org/drawingml/2006/table">
            <a:tbl>
              <a:tblPr firstRow="1" bandRow="1">
                <a:tableStyleId>{2D5ABB26-0587-4C30-8999-92F81FD0307C}</a:tableStyleId>
              </a:tblPr>
              <a:tblGrid>
                <a:gridCol w="2530576">
                  <a:extLst>
                    <a:ext uri="{9D8B030D-6E8A-4147-A177-3AD203B41FA5}">
                      <a16:colId xmlns:a16="http://schemas.microsoft.com/office/drawing/2014/main" val="2434341977"/>
                    </a:ext>
                  </a:extLst>
                </a:gridCol>
                <a:gridCol w="2721429">
                  <a:extLst>
                    <a:ext uri="{9D8B030D-6E8A-4147-A177-3AD203B41FA5}">
                      <a16:colId xmlns:a16="http://schemas.microsoft.com/office/drawing/2014/main" val="1472191285"/>
                    </a:ext>
                  </a:extLst>
                </a:gridCol>
                <a:gridCol w="1436914">
                  <a:extLst>
                    <a:ext uri="{9D8B030D-6E8A-4147-A177-3AD203B41FA5}">
                      <a16:colId xmlns:a16="http://schemas.microsoft.com/office/drawing/2014/main" val="2772187895"/>
                    </a:ext>
                  </a:extLst>
                </a:gridCol>
              </a:tblGrid>
              <a:tr h="370840">
                <a:tc>
                  <a:txBody>
                    <a:bodyPr/>
                    <a:lstStyle/>
                    <a:p>
                      <a:r>
                        <a:rPr lang="vi-VN" sz="1600" b="1">
                          <a:solidFill>
                            <a:schemeClr val="bg1"/>
                          </a:solidFill>
                        </a:rPr>
                        <a:t>Giảng viên hướng dẫn :</a:t>
                      </a:r>
                      <a:endParaRPr lang="en-US" sz="1600" b="1">
                        <a:solidFill>
                          <a:schemeClr val="bg1"/>
                        </a:solidFill>
                      </a:endParaRPr>
                    </a:p>
                  </a:txBody>
                  <a:tcPr/>
                </a:tc>
                <a:tc>
                  <a:txBody>
                    <a:bodyPr/>
                    <a:lstStyle/>
                    <a:p>
                      <a:r>
                        <a:rPr lang="vi-VN" sz="1600" b="1">
                          <a:solidFill>
                            <a:schemeClr val="bg1"/>
                          </a:solidFill>
                        </a:rPr>
                        <a:t>Nguyễn Hữu Trung</a:t>
                      </a:r>
                      <a:endParaRPr lang="en-US" sz="1600" b="1">
                        <a:solidFill>
                          <a:schemeClr val="bg1"/>
                        </a:solidFill>
                      </a:endParaRPr>
                    </a:p>
                  </a:txBody>
                  <a:tcPr/>
                </a:tc>
                <a:tc>
                  <a:txBody>
                    <a:bodyPr/>
                    <a:lstStyle/>
                    <a:p>
                      <a:endParaRPr lang="en-US" sz="1600">
                        <a:solidFill>
                          <a:schemeClr val="bg1"/>
                        </a:solidFill>
                      </a:endParaRPr>
                    </a:p>
                  </a:txBody>
                  <a:tcPr/>
                </a:tc>
                <a:extLst>
                  <a:ext uri="{0D108BD9-81ED-4DB2-BD59-A6C34878D82A}">
                    <a16:rowId xmlns:a16="http://schemas.microsoft.com/office/drawing/2014/main" val="2349651572"/>
                  </a:ext>
                </a:extLst>
              </a:tr>
              <a:tr h="374192">
                <a:tc>
                  <a:txBody>
                    <a:bodyPr/>
                    <a:lstStyle/>
                    <a:p>
                      <a:r>
                        <a:rPr lang="vi-VN" sz="1600">
                          <a:solidFill>
                            <a:schemeClr val="bg1"/>
                          </a:solidFill>
                        </a:rPr>
                        <a:t>Sinh viên thực hiện :</a:t>
                      </a:r>
                      <a:endParaRPr lang="en-US" sz="1600">
                        <a:solidFill>
                          <a:schemeClr val="bg1"/>
                        </a:solidFill>
                      </a:endParaRPr>
                    </a:p>
                  </a:txBody>
                  <a:tcPr/>
                </a:tc>
                <a:tc>
                  <a:txBody>
                    <a:bodyPr/>
                    <a:lstStyle/>
                    <a:p>
                      <a:r>
                        <a:rPr lang="vi-VN" sz="1600">
                          <a:solidFill>
                            <a:schemeClr val="bg1"/>
                          </a:solidFill>
                        </a:rPr>
                        <a:t>Nguyễn Văn Phụng</a:t>
                      </a:r>
                      <a:endParaRPr lang="en-US" sz="1600">
                        <a:solidFill>
                          <a:schemeClr val="bg1"/>
                        </a:solidFill>
                      </a:endParaRPr>
                    </a:p>
                  </a:txBody>
                  <a:tcPr>
                    <a:noFill/>
                  </a:tcPr>
                </a:tc>
                <a:tc>
                  <a:txBody>
                    <a:bodyPr/>
                    <a:lstStyle/>
                    <a:p>
                      <a:r>
                        <a:rPr lang="vi-VN" sz="1600">
                          <a:solidFill>
                            <a:schemeClr val="bg1"/>
                          </a:solidFill>
                        </a:rPr>
                        <a:t>2011060853</a:t>
                      </a:r>
                      <a:endParaRPr lang="en-US" sz="1600">
                        <a:solidFill>
                          <a:schemeClr val="bg1"/>
                        </a:solidFill>
                      </a:endParaRPr>
                    </a:p>
                  </a:txBody>
                  <a:tcPr/>
                </a:tc>
                <a:extLst>
                  <a:ext uri="{0D108BD9-81ED-4DB2-BD59-A6C34878D82A}">
                    <a16:rowId xmlns:a16="http://schemas.microsoft.com/office/drawing/2014/main" val="1611247609"/>
                  </a:ext>
                </a:extLst>
              </a:tr>
              <a:tr h="370840">
                <a:tc>
                  <a:txBody>
                    <a:bodyPr/>
                    <a:lstStyle/>
                    <a:p>
                      <a:endParaRPr lang="en-US" sz="1600">
                        <a:solidFill>
                          <a:schemeClr val="bg1"/>
                        </a:solidFill>
                      </a:endParaRPr>
                    </a:p>
                  </a:txBody>
                  <a:tcPr/>
                </a:tc>
                <a:tc>
                  <a:txBody>
                    <a:bodyPr/>
                    <a:lstStyle/>
                    <a:p>
                      <a:r>
                        <a:rPr lang="vi-VN" sz="1600">
                          <a:solidFill>
                            <a:schemeClr val="bg1"/>
                          </a:solidFill>
                        </a:rPr>
                        <a:t>Hoàng Khánh Nam</a:t>
                      </a:r>
                      <a:endParaRPr lang="en-US" sz="1600">
                        <a:solidFill>
                          <a:schemeClr val="bg1"/>
                        </a:solidFill>
                      </a:endParaRPr>
                    </a:p>
                  </a:txBody>
                  <a:tcPr/>
                </a:tc>
                <a:tc>
                  <a:txBody>
                    <a:bodyPr/>
                    <a:lstStyle/>
                    <a:p>
                      <a:r>
                        <a:rPr lang="vi-VN" sz="1600">
                          <a:solidFill>
                            <a:schemeClr val="bg1"/>
                          </a:solidFill>
                        </a:rPr>
                        <a:t>2011063919</a:t>
                      </a:r>
                      <a:endParaRPr lang="en-US" sz="1600">
                        <a:solidFill>
                          <a:schemeClr val="bg1"/>
                        </a:solidFill>
                      </a:endParaRPr>
                    </a:p>
                  </a:txBody>
                  <a:tcPr/>
                </a:tc>
                <a:extLst>
                  <a:ext uri="{0D108BD9-81ED-4DB2-BD59-A6C34878D82A}">
                    <a16:rowId xmlns:a16="http://schemas.microsoft.com/office/drawing/2014/main" val="4141566194"/>
                  </a:ext>
                </a:extLst>
              </a:tr>
              <a:tr h="370840">
                <a:tc>
                  <a:txBody>
                    <a:bodyPr/>
                    <a:lstStyle/>
                    <a:p>
                      <a:endParaRPr lang="en-US" sz="1600">
                        <a:solidFill>
                          <a:schemeClr val="bg1"/>
                        </a:solidFill>
                      </a:endParaRPr>
                    </a:p>
                  </a:txBody>
                  <a:tcPr/>
                </a:tc>
                <a:tc>
                  <a:txBody>
                    <a:bodyPr/>
                    <a:lstStyle/>
                    <a:p>
                      <a:r>
                        <a:rPr lang="vi-VN" sz="1600">
                          <a:solidFill>
                            <a:schemeClr val="bg1"/>
                          </a:solidFill>
                        </a:rPr>
                        <a:t>Dương Gia Phát</a:t>
                      </a:r>
                      <a:endParaRPr lang="en-US" sz="1600">
                        <a:solidFill>
                          <a:schemeClr val="bg1"/>
                        </a:solidFill>
                      </a:endParaRPr>
                    </a:p>
                  </a:txBody>
                  <a:tcPr/>
                </a:tc>
                <a:tc>
                  <a:txBody>
                    <a:bodyPr/>
                    <a:lstStyle/>
                    <a:p>
                      <a:r>
                        <a:rPr lang="vi-VN" sz="1600">
                          <a:solidFill>
                            <a:schemeClr val="bg1"/>
                          </a:solidFill>
                        </a:rPr>
                        <a:t>2011064441</a:t>
                      </a:r>
                      <a:endParaRPr lang="en-US" sz="1600">
                        <a:solidFill>
                          <a:schemeClr val="bg1"/>
                        </a:solidFill>
                      </a:endParaRPr>
                    </a:p>
                  </a:txBody>
                  <a:tcPr/>
                </a:tc>
                <a:extLst>
                  <a:ext uri="{0D108BD9-81ED-4DB2-BD59-A6C34878D82A}">
                    <a16:rowId xmlns:a16="http://schemas.microsoft.com/office/drawing/2014/main" val="554857705"/>
                  </a:ext>
                </a:extLst>
              </a:tr>
              <a:tr h="370840">
                <a:tc>
                  <a:txBody>
                    <a:bodyPr/>
                    <a:lstStyle/>
                    <a:p>
                      <a:endParaRPr lang="en-US" sz="1600">
                        <a:solidFill>
                          <a:schemeClr val="bg1"/>
                        </a:solidFill>
                      </a:endParaRPr>
                    </a:p>
                  </a:txBody>
                  <a:tcPr/>
                </a:tc>
                <a:tc>
                  <a:txBody>
                    <a:bodyPr/>
                    <a:lstStyle/>
                    <a:p>
                      <a:r>
                        <a:rPr lang="vi-VN" sz="1600">
                          <a:solidFill>
                            <a:schemeClr val="bg1"/>
                          </a:solidFill>
                        </a:rPr>
                        <a:t>Phạm Hoàng Bảo</a:t>
                      </a:r>
                      <a:endParaRPr lang="en-US" sz="1600">
                        <a:solidFill>
                          <a:schemeClr val="bg1"/>
                        </a:solidFill>
                      </a:endParaRPr>
                    </a:p>
                  </a:txBody>
                  <a:tcPr/>
                </a:tc>
                <a:tc>
                  <a:txBody>
                    <a:bodyPr/>
                    <a:lstStyle/>
                    <a:p>
                      <a:r>
                        <a:rPr lang="vi-VN" sz="1600">
                          <a:solidFill>
                            <a:schemeClr val="bg1"/>
                          </a:solidFill>
                        </a:rPr>
                        <a:t>2011060065</a:t>
                      </a:r>
                      <a:endParaRPr lang="en-US" sz="1600">
                        <a:solidFill>
                          <a:schemeClr val="bg1"/>
                        </a:solidFill>
                      </a:endParaRPr>
                    </a:p>
                  </a:txBody>
                  <a:tcPr/>
                </a:tc>
                <a:extLst>
                  <a:ext uri="{0D108BD9-81ED-4DB2-BD59-A6C34878D82A}">
                    <a16:rowId xmlns:a16="http://schemas.microsoft.com/office/drawing/2014/main" val="283597312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barn(outVertical)">
                                      <p:cBhvr>
                                        <p:cTn id="7" dur="250"/>
                                        <p:tgtEl>
                                          <p:spTgt spid="61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250"/>
                                        <p:tgtEl>
                                          <p:spTgt spid="3"/>
                                        </p:tgtEl>
                                      </p:cBhvr>
                                    </p:animEffect>
                                  </p:childTnLst>
                                </p:cTn>
                              </p:par>
                              <p:par>
                                <p:cTn id="11" presetID="16" presetClass="entr" presetSubtype="37"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25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13">
                                            <p:txEl>
                                              <p:pRg st="0" end="0"/>
                                            </p:txEl>
                                          </p:spTgt>
                                        </p:tgtEl>
                                        <p:attrNameLst>
                                          <p:attrName>style.visibility</p:attrName>
                                        </p:attrNameLst>
                                      </p:cBhvr>
                                      <p:to>
                                        <p:strVal val="visible"/>
                                      </p:to>
                                    </p:set>
                                    <p:animEffect transition="in" filter="barn(inVertical)">
                                      <p:cBhvr>
                                        <p:cTn id="18" dur="250"/>
                                        <p:tgtEl>
                                          <p:spTgt spid="6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61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60"/>
          <p:cNvSpPr txBox="1">
            <a:spLocks noGrp="1"/>
          </p:cNvSpPr>
          <p:nvPr>
            <p:ph type="subTitle" idx="1"/>
          </p:nvPr>
        </p:nvSpPr>
        <p:spPr>
          <a:xfrm>
            <a:off x="5927082" y="2197752"/>
            <a:ext cx="2907600" cy="2337961"/>
          </a:xfrm>
          <a:prstGeom prst="rect">
            <a:avLst/>
          </a:prstGeom>
        </p:spPr>
        <p:txBody>
          <a:bodyPr spcFirstLastPara="1" wrap="square" lIns="91425" tIns="91425" rIns="91425" bIns="91425" anchor="t" anchorCtr="0">
            <a:noAutofit/>
          </a:bodyPr>
          <a:lstStyle/>
          <a:p>
            <a:pPr marL="0" indent="0"/>
            <a:r>
              <a:rPr lang="en-US" sz="1800" b="1">
                <a:effectLst/>
                <a:latin typeface="Times New Roman" panose="02020603050405020304" pitchFamily="18" charset="0"/>
                <a:ea typeface="SimSun" panose="02010600030101010101" pitchFamily="2" charset="-122"/>
                <a:cs typeface="Times New Roman" panose="02020603050405020304" pitchFamily="18" charset="0"/>
              </a:rPr>
              <a:t>Form tổng quan : dùng để quản lý các khoản thuê trọ và thời hạn hợp đồng.</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0" lvl="0" indent="0" algn="r" rtl="0">
              <a:spcBef>
                <a:spcPts val="0"/>
              </a:spcBef>
              <a:spcAft>
                <a:spcPts val="0"/>
              </a:spcAft>
              <a:buNone/>
            </a:pPr>
            <a:endParaRPr/>
          </a:p>
        </p:txBody>
      </p:sp>
      <p:sp>
        <p:nvSpPr>
          <p:cNvPr id="1007" name="Google Shape;1007;p60"/>
          <p:cNvSpPr txBox="1">
            <a:spLocks noGrp="1"/>
          </p:cNvSpPr>
          <p:nvPr>
            <p:ph type="title" idx="2"/>
          </p:nvPr>
        </p:nvSpPr>
        <p:spPr>
          <a:xfrm>
            <a:off x="4940111" y="1805286"/>
            <a:ext cx="29076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3600">
                <a:latin typeface="+mj-lt"/>
              </a:rPr>
              <a:t>02</a:t>
            </a:r>
            <a:endParaRPr sz="3600">
              <a:latin typeface="+mj-lt"/>
            </a:endParaRPr>
          </a:p>
        </p:txBody>
      </p:sp>
      <p:pic>
        <p:nvPicPr>
          <p:cNvPr id="6" name="Picture 5">
            <a:extLst>
              <a:ext uri="{FF2B5EF4-FFF2-40B4-BE49-F238E27FC236}">
                <a16:creationId xmlns:a16="http://schemas.microsoft.com/office/drawing/2014/main" id="{FF866401-9C76-DA6E-396E-3DBA7DC04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848" y="976993"/>
            <a:ext cx="5329722" cy="3189513"/>
          </a:xfrm>
          <a:prstGeom prst="rect">
            <a:avLst/>
          </a:prstGeom>
        </p:spPr>
      </p:pic>
    </p:spTree>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9"/>
          <p:cNvSpPr txBox="1">
            <a:spLocks noGrp="1"/>
          </p:cNvSpPr>
          <p:nvPr>
            <p:ph type="subTitle" idx="1"/>
          </p:nvPr>
        </p:nvSpPr>
        <p:spPr>
          <a:xfrm>
            <a:off x="741559" y="2227811"/>
            <a:ext cx="2687955" cy="2097446"/>
          </a:xfrm>
          <a:prstGeom prst="rect">
            <a:avLst/>
          </a:prstGeom>
        </p:spPr>
        <p:txBody>
          <a:bodyPr spcFirstLastPara="1" wrap="square" lIns="91425" tIns="91425" rIns="91425" bIns="91425" anchor="t" anchorCtr="0">
            <a:noAutofit/>
          </a:bodyPr>
          <a:lstStyle/>
          <a:p>
            <a:pPr marL="0" lvl="0" indent="0"/>
            <a:r>
              <a:rPr lang="en-US" sz="1800" b="1">
                <a:effectLst/>
                <a:latin typeface="Times New Roman" panose="02020603050405020304" pitchFamily="18" charset="0"/>
                <a:ea typeface="SimSun" panose="02010600030101010101" pitchFamily="2" charset="-122"/>
              </a:rPr>
              <a:t>Form thông tin khách hàng: Dùng để thêm khách hàng mới.</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3" name="Google Shape;1007;p60">
            <a:extLst>
              <a:ext uri="{FF2B5EF4-FFF2-40B4-BE49-F238E27FC236}">
                <a16:creationId xmlns:a16="http://schemas.microsoft.com/office/drawing/2014/main" id="{EA21EF67-817C-467B-3B80-D527A0A35B92}"/>
              </a:ext>
            </a:extLst>
          </p:cNvPr>
          <p:cNvSpPr txBox="1">
            <a:spLocks/>
          </p:cNvSpPr>
          <p:nvPr/>
        </p:nvSpPr>
        <p:spPr>
          <a:xfrm>
            <a:off x="-967207" y="1779936"/>
            <a:ext cx="29076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io"/>
              <a:buNone/>
              <a:defRPr sz="2200" b="1" i="0" u="none" strike="noStrike" cap="none">
                <a:solidFill>
                  <a:schemeClr val="lt1"/>
                </a:solidFill>
                <a:latin typeface="Antonio"/>
                <a:ea typeface="Antonio"/>
                <a:cs typeface="Antonio"/>
                <a:sym typeface="Antonio"/>
              </a:defRPr>
            </a:lvl1pPr>
            <a:lvl2pPr marR="0" lvl="1"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algn="r"/>
            <a:r>
              <a:rPr lang="vi-VN" sz="3600">
                <a:latin typeface="+mj-lt"/>
              </a:rPr>
              <a:t>03</a:t>
            </a:r>
          </a:p>
        </p:txBody>
      </p:sp>
      <p:pic>
        <p:nvPicPr>
          <p:cNvPr id="2" name="Picture 1">
            <a:extLst>
              <a:ext uri="{FF2B5EF4-FFF2-40B4-BE49-F238E27FC236}">
                <a16:creationId xmlns:a16="http://schemas.microsoft.com/office/drawing/2014/main" id="{D65D06B9-A1A7-89DF-D4E4-E08776AD3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257" y="870857"/>
            <a:ext cx="5048786" cy="3895090"/>
          </a:xfrm>
          <a:prstGeom prst="rect">
            <a:avLst/>
          </a:prstGeom>
        </p:spPr>
      </p:pic>
    </p:spTree>
    <p:extLst>
      <p:ext uri="{BB962C8B-B14F-4D97-AF65-F5344CB8AC3E}">
        <p14:creationId xmlns:p14="http://schemas.microsoft.com/office/powerpoint/2010/main" val="220505772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60"/>
          <p:cNvSpPr txBox="1">
            <a:spLocks noGrp="1"/>
          </p:cNvSpPr>
          <p:nvPr>
            <p:ph type="subTitle" idx="1"/>
          </p:nvPr>
        </p:nvSpPr>
        <p:spPr>
          <a:xfrm>
            <a:off x="5927082" y="2197752"/>
            <a:ext cx="2907600" cy="2337961"/>
          </a:xfrm>
          <a:prstGeom prst="rect">
            <a:avLst/>
          </a:prstGeom>
        </p:spPr>
        <p:txBody>
          <a:bodyPr spcFirstLastPara="1" wrap="square" lIns="91425" tIns="91425" rIns="91425" bIns="91425" anchor="t" anchorCtr="0">
            <a:noAutofit/>
          </a:bodyPr>
          <a:lstStyle/>
          <a:p>
            <a:pPr marL="0" indent="0"/>
            <a:r>
              <a:rPr lang="en-US" sz="1800" b="1">
                <a:effectLst/>
                <a:latin typeface="Times New Roman" panose="02020603050405020304" pitchFamily="18" charset="0"/>
                <a:ea typeface="SimSun" panose="02010600030101010101" pitchFamily="2" charset="-122"/>
              </a:rPr>
              <a:t>Form chỉnh sửa: Dùng để cập nhật lại thông tin khách hàng.</a:t>
            </a:r>
            <a:endParaRPr/>
          </a:p>
        </p:txBody>
      </p:sp>
      <p:sp>
        <p:nvSpPr>
          <p:cNvPr id="1007" name="Google Shape;1007;p60"/>
          <p:cNvSpPr txBox="1">
            <a:spLocks noGrp="1"/>
          </p:cNvSpPr>
          <p:nvPr>
            <p:ph type="title" idx="2"/>
          </p:nvPr>
        </p:nvSpPr>
        <p:spPr>
          <a:xfrm>
            <a:off x="4976396" y="1754487"/>
            <a:ext cx="29076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3600">
                <a:latin typeface="+mj-lt"/>
              </a:rPr>
              <a:t>04</a:t>
            </a:r>
            <a:endParaRPr sz="3600">
              <a:latin typeface="+mj-lt"/>
            </a:endParaRPr>
          </a:p>
        </p:txBody>
      </p:sp>
      <p:pic>
        <p:nvPicPr>
          <p:cNvPr id="2" name="Picture 1">
            <a:extLst>
              <a:ext uri="{FF2B5EF4-FFF2-40B4-BE49-F238E27FC236}">
                <a16:creationId xmlns:a16="http://schemas.microsoft.com/office/drawing/2014/main" id="{52FA3792-11E9-1CC7-793D-9939EAFEC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890" y="865592"/>
            <a:ext cx="4667078" cy="3720922"/>
          </a:xfrm>
          <a:prstGeom prst="rect">
            <a:avLst/>
          </a:prstGeom>
        </p:spPr>
      </p:pic>
    </p:spTree>
    <p:extLst>
      <p:ext uri="{BB962C8B-B14F-4D97-AF65-F5344CB8AC3E}">
        <p14:creationId xmlns:p14="http://schemas.microsoft.com/office/powerpoint/2010/main" val="194696400"/>
      </p:ext>
    </p:extLst>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9"/>
          <p:cNvSpPr txBox="1">
            <a:spLocks noGrp="1"/>
          </p:cNvSpPr>
          <p:nvPr>
            <p:ph type="subTitle" idx="1"/>
          </p:nvPr>
        </p:nvSpPr>
        <p:spPr>
          <a:xfrm>
            <a:off x="159657" y="2227811"/>
            <a:ext cx="3269857" cy="2097446"/>
          </a:xfrm>
          <a:prstGeom prst="rect">
            <a:avLst/>
          </a:prstGeom>
        </p:spPr>
        <p:txBody>
          <a:bodyPr spcFirstLastPara="1" wrap="square" lIns="91425" tIns="91425" rIns="91425" bIns="91425" anchor="t" anchorCtr="0">
            <a:noAutofit/>
          </a:bodyPr>
          <a:lstStyle/>
          <a:p>
            <a:r>
              <a:rPr lang="vi-VN" sz="1800" b="1">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a:effectLst/>
                <a:latin typeface="Times New Roman" panose="02020603050405020304" pitchFamily="18" charset="0"/>
                <a:ea typeface="SimSun" panose="02010600030101010101" pitchFamily="2" charset="-122"/>
                <a:cs typeface="Times New Roman" panose="02020603050405020304" pitchFamily="18" charset="0"/>
              </a:rPr>
              <a:t>Form quản lý phòng trọ: Dùng để quản lý phòng trọ với các chức năng thêm, sửa, xóa.</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3" name="Google Shape;1007;p60">
            <a:extLst>
              <a:ext uri="{FF2B5EF4-FFF2-40B4-BE49-F238E27FC236}">
                <a16:creationId xmlns:a16="http://schemas.microsoft.com/office/drawing/2014/main" id="{EA21EF67-817C-467B-3B80-D527A0A35B92}"/>
              </a:ext>
            </a:extLst>
          </p:cNvPr>
          <p:cNvSpPr txBox="1">
            <a:spLocks/>
          </p:cNvSpPr>
          <p:nvPr/>
        </p:nvSpPr>
        <p:spPr>
          <a:xfrm>
            <a:off x="-967207" y="1779936"/>
            <a:ext cx="29076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io"/>
              <a:buNone/>
              <a:defRPr sz="2200" b="1" i="0" u="none" strike="noStrike" cap="none">
                <a:solidFill>
                  <a:schemeClr val="lt1"/>
                </a:solidFill>
                <a:latin typeface="Antonio"/>
                <a:ea typeface="Antonio"/>
                <a:cs typeface="Antonio"/>
                <a:sym typeface="Antonio"/>
              </a:defRPr>
            </a:lvl1pPr>
            <a:lvl2pPr marR="0" lvl="1"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algn="r"/>
            <a:r>
              <a:rPr lang="vi-VN" sz="3600">
                <a:latin typeface="+mj-lt"/>
              </a:rPr>
              <a:t>05</a:t>
            </a:r>
          </a:p>
        </p:txBody>
      </p:sp>
      <p:pic>
        <p:nvPicPr>
          <p:cNvPr id="2" name="Picture 1">
            <a:extLst>
              <a:ext uri="{FF2B5EF4-FFF2-40B4-BE49-F238E27FC236}">
                <a16:creationId xmlns:a16="http://schemas.microsoft.com/office/drawing/2014/main" id="{D65D06B9-A1A7-89DF-D4E4-E08776AD3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257" y="870857"/>
            <a:ext cx="5048786" cy="3895090"/>
          </a:xfrm>
          <a:prstGeom prst="rect">
            <a:avLst/>
          </a:prstGeom>
        </p:spPr>
      </p:pic>
    </p:spTree>
    <p:extLst>
      <p:ext uri="{BB962C8B-B14F-4D97-AF65-F5344CB8AC3E}">
        <p14:creationId xmlns:p14="http://schemas.microsoft.com/office/powerpoint/2010/main" val="383671458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60"/>
          <p:cNvSpPr txBox="1">
            <a:spLocks noGrp="1"/>
          </p:cNvSpPr>
          <p:nvPr>
            <p:ph type="subTitle" idx="1"/>
          </p:nvPr>
        </p:nvSpPr>
        <p:spPr>
          <a:xfrm>
            <a:off x="5927082" y="2197752"/>
            <a:ext cx="2907600" cy="2337961"/>
          </a:xfrm>
          <a:prstGeom prst="rect">
            <a:avLst/>
          </a:prstGeom>
        </p:spPr>
        <p:txBody>
          <a:bodyPr spcFirstLastPara="1" wrap="square" lIns="91425" tIns="91425" rIns="91425" bIns="91425" anchor="t" anchorCtr="0">
            <a:noAutofit/>
          </a:bodyPr>
          <a:lstStyle/>
          <a:p>
            <a:r>
              <a:rPr lang="en-US" sz="1800" b="1">
                <a:effectLst/>
                <a:latin typeface="Times New Roman" panose="02020603050405020304" pitchFamily="18" charset="0"/>
                <a:ea typeface="SimSun" panose="02010600030101010101" pitchFamily="2" charset="-122"/>
                <a:cs typeface="Times New Roman" panose="02020603050405020304" pitchFamily="18" charset="0"/>
              </a:rPr>
              <a:t>Form quản lý hợp đồng: Dùng để xem các hợp đồng của khách hàng.</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007" name="Google Shape;1007;p60"/>
          <p:cNvSpPr txBox="1">
            <a:spLocks noGrp="1"/>
          </p:cNvSpPr>
          <p:nvPr>
            <p:ph type="title" idx="2"/>
          </p:nvPr>
        </p:nvSpPr>
        <p:spPr>
          <a:xfrm>
            <a:off x="4976396" y="1754487"/>
            <a:ext cx="29076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3600">
                <a:latin typeface="+mj-lt"/>
              </a:rPr>
              <a:t>06</a:t>
            </a:r>
            <a:endParaRPr sz="3600">
              <a:latin typeface="+mj-lt"/>
            </a:endParaRPr>
          </a:p>
        </p:txBody>
      </p:sp>
      <p:pic>
        <p:nvPicPr>
          <p:cNvPr id="3" name="Picture 2">
            <a:extLst>
              <a:ext uri="{FF2B5EF4-FFF2-40B4-BE49-F238E27FC236}">
                <a16:creationId xmlns:a16="http://schemas.microsoft.com/office/drawing/2014/main" id="{A99B2054-F022-3DC2-D937-3B613FD4D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420" y="890813"/>
            <a:ext cx="5063118" cy="3644900"/>
          </a:xfrm>
          <a:prstGeom prst="rect">
            <a:avLst/>
          </a:prstGeom>
        </p:spPr>
      </p:pic>
    </p:spTree>
    <p:extLst>
      <p:ext uri="{BB962C8B-B14F-4D97-AF65-F5344CB8AC3E}">
        <p14:creationId xmlns:p14="http://schemas.microsoft.com/office/powerpoint/2010/main" val="281545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6" name="Google Shape;1016;p61"/>
          <p:cNvSpPr txBox="1">
            <a:spLocks noGrp="1"/>
          </p:cNvSpPr>
          <p:nvPr>
            <p:ph type="subTitle" idx="2"/>
          </p:nvPr>
        </p:nvSpPr>
        <p:spPr>
          <a:xfrm>
            <a:off x="6067157" y="3660966"/>
            <a:ext cx="2759400" cy="49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3000">
                <a:latin typeface="+mj-lt"/>
              </a:rPr>
              <a:t>08</a:t>
            </a:r>
            <a:endParaRPr sz="3000">
              <a:latin typeface="+mj-lt"/>
            </a:endParaRPr>
          </a:p>
        </p:txBody>
      </p:sp>
      <p:sp>
        <p:nvSpPr>
          <p:cNvPr id="1017" name="Google Shape;1017;p61"/>
          <p:cNvSpPr txBox="1">
            <a:spLocks noGrp="1"/>
          </p:cNvSpPr>
          <p:nvPr>
            <p:ph type="subTitle" idx="3"/>
          </p:nvPr>
        </p:nvSpPr>
        <p:spPr>
          <a:xfrm>
            <a:off x="713063" y="208338"/>
            <a:ext cx="3363410" cy="1201357"/>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800" b="1">
                <a:effectLst/>
                <a:latin typeface="Times New Roman" panose="02020603050405020304" pitchFamily="18" charset="0"/>
                <a:ea typeface="SimSun" panose="02010600030101010101" pitchFamily="2" charset="-122"/>
              </a:rPr>
              <a:t>Form thêm hợp đồng: Dùng để lập một hợp đồng mới cho khách hàng.</a:t>
            </a:r>
            <a:endParaRPr lang="en-US" sz="1600"/>
          </a:p>
        </p:txBody>
      </p:sp>
      <p:sp>
        <p:nvSpPr>
          <p:cNvPr id="1018" name="Google Shape;1018;p61"/>
          <p:cNvSpPr txBox="1">
            <a:spLocks noGrp="1"/>
          </p:cNvSpPr>
          <p:nvPr>
            <p:ph type="subTitle" idx="4"/>
          </p:nvPr>
        </p:nvSpPr>
        <p:spPr>
          <a:xfrm>
            <a:off x="5471886" y="4175052"/>
            <a:ext cx="3588121" cy="572700"/>
          </a:xfrm>
          <a:prstGeom prst="rect">
            <a:avLst/>
          </a:prstGeom>
        </p:spPr>
        <p:txBody>
          <a:bodyPr spcFirstLastPara="1" wrap="square" lIns="91425" tIns="91425" rIns="91425" bIns="91425" anchor="t" anchorCtr="0">
            <a:noAutofit/>
          </a:bodyPr>
          <a:lstStyle/>
          <a:p>
            <a:r>
              <a:rPr lang="en-US" sz="1800" b="1">
                <a:effectLst/>
                <a:latin typeface="Times New Roman" panose="02020603050405020304" pitchFamily="18" charset="0"/>
                <a:ea typeface="SimSun" panose="02010600030101010101" pitchFamily="2" charset="-122"/>
                <a:cs typeface="Times New Roman" panose="02020603050405020304" pitchFamily="18" charset="0"/>
              </a:rPr>
              <a:t>Form chỉnh sửa hợp đồng: Dùng để cập nhật hợp đồng.</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r>
              <a:rPr lang="en-US" sz="1800" b="1">
                <a:effectLst/>
                <a:latin typeface="Times New Roman" panose="02020603050405020304" pitchFamily="18" charset="0"/>
                <a:ea typeface="SimSun" panose="02010600030101010101" pitchFamily="2" charset="-122"/>
                <a:cs typeface="Times New Roman" panose="02020603050405020304" pitchFamily="18" charset="0"/>
              </a:rPr>
              <a: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019" name="Google Shape;1019;p61"/>
          <p:cNvSpPr txBox="1">
            <a:spLocks noGrp="1"/>
          </p:cNvSpPr>
          <p:nvPr>
            <p:ph type="title"/>
          </p:nvPr>
        </p:nvSpPr>
        <p:spPr>
          <a:xfrm>
            <a:off x="55001" y="341055"/>
            <a:ext cx="74267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07</a:t>
            </a:r>
            <a:endParaRPr>
              <a:latin typeface="+mj-lt"/>
            </a:endParaRPr>
          </a:p>
        </p:txBody>
      </p:sp>
      <p:grpSp>
        <p:nvGrpSpPr>
          <p:cNvPr id="1020" name="Google Shape;1020;p61"/>
          <p:cNvGrpSpPr/>
          <p:nvPr/>
        </p:nvGrpSpPr>
        <p:grpSpPr>
          <a:xfrm rot="2026743">
            <a:off x="1291430" y="3982878"/>
            <a:ext cx="714911" cy="267004"/>
            <a:chOff x="715100" y="401500"/>
            <a:chExt cx="714900" cy="267000"/>
          </a:xfrm>
        </p:grpSpPr>
        <p:sp>
          <p:nvSpPr>
            <p:cNvPr id="1021" name="Google Shape;1021;p61"/>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1"/>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1"/>
          <p:cNvGrpSpPr/>
          <p:nvPr/>
        </p:nvGrpSpPr>
        <p:grpSpPr>
          <a:xfrm>
            <a:off x="6684579" y="1342413"/>
            <a:ext cx="762300" cy="498243"/>
            <a:chOff x="5762479" y="3024538"/>
            <a:chExt cx="762300" cy="498243"/>
          </a:xfrm>
        </p:grpSpPr>
        <p:sp>
          <p:nvSpPr>
            <p:cNvPr id="1024" name="Google Shape;1024;p61"/>
            <p:cNvSpPr/>
            <p:nvPr/>
          </p:nvSpPr>
          <p:spPr>
            <a:xfrm>
              <a:off x="5873500" y="3024538"/>
              <a:ext cx="321600" cy="3216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1"/>
            <p:cNvSpPr/>
            <p:nvPr/>
          </p:nvSpPr>
          <p:spPr>
            <a:xfrm rot="-1062757">
              <a:off x="5786184" y="3153293"/>
              <a:ext cx="714890" cy="267075"/>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61"/>
          <p:cNvSpPr/>
          <p:nvPr/>
        </p:nvSpPr>
        <p:spPr>
          <a:xfrm>
            <a:off x="1812525" y="3601088"/>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3443FA9C-FDCD-78B5-E100-96872E5AC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40" y="1119339"/>
            <a:ext cx="4076157" cy="3268234"/>
          </a:xfrm>
          <a:prstGeom prst="rect">
            <a:avLst/>
          </a:prstGeom>
        </p:spPr>
      </p:pic>
      <p:pic>
        <p:nvPicPr>
          <p:cNvPr id="14" name="Picture 13">
            <a:extLst>
              <a:ext uri="{FF2B5EF4-FFF2-40B4-BE49-F238E27FC236}">
                <a16:creationId xmlns:a16="http://schemas.microsoft.com/office/drawing/2014/main" id="{B291425D-C4AC-E4C6-ED40-5C676F3D38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754" y="66739"/>
            <a:ext cx="3286845" cy="4073141"/>
          </a:xfrm>
          <a:prstGeom prst="rect">
            <a:avLst/>
          </a:prstGeom>
        </p:spPr>
      </p:pic>
    </p:spTree>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9"/>
          <p:cNvSpPr txBox="1">
            <a:spLocks noGrp="1"/>
          </p:cNvSpPr>
          <p:nvPr>
            <p:ph type="subTitle" idx="1"/>
          </p:nvPr>
        </p:nvSpPr>
        <p:spPr>
          <a:xfrm>
            <a:off x="2416628" y="474304"/>
            <a:ext cx="4644571" cy="2097446"/>
          </a:xfrm>
          <a:prstGeom prst="rect">
            <a:avLst/>
          </a:prstGeom>
        </p:spPr>
        <p:txBody>
          <a:bodyPr spcFirstLastPara="1" wrap="square" lIns="91425" tIns="91425" rIns="91425" bIns="91425" anchor="t" anchorCtr="0">
            <a:noAutofit/>
          </a:bodyPr>
          <a:lstStyle/>
          <a:p>
            <a:r>
              <a:rPr lang="vi-VN" sz="1800" b="1">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a:effectLst/>
                <a:latin typeface="Times New Roman" panose="02020603050405020304" pitchFamily="18" charset="0"/>
                <a:ea typeface="SimSun" panose="02010600030101010101" pitchFamily="2" charset="-122"/>
                <a:cs typeface="Times New Roman" panose="02020603050405020304" pitchFamily="18" charset="0"/>
              </a:rPr>
              <a:t>Form Quản lý hóa đơn: Dùng để quản lý các hóa đơn của các phòng.</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3" name="Google Shape;1007;p60">
            <a:extLst>
              <a:ext uri="{FF2B5EF4-FFF2-40B4-BE49-F238E27FC236}">
                <a16:creationId xmlns:a16="http://schemas.microsoft.com/office/drawing/2014/main" id="{EA21EF67-817C-467B-3B80-D527A0A35B92}"/>
              </a:ext>
            </a:extLst>
          </p:cNvPr>
          <p:cNvSpPr txBox="1">
            <a:spLocks/>
          </p:cNvSpPr>
          <p:nvPr/>
        </p:nvSpPr>
        <p:spPr>
          <a:xfrm>
            <a:off x="-89092" y="633186"/>
            <a:ext cx="29076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io"/>
              <a:buNone/>
              <a:defRPr sz="2200" b="1" i="0" u="none" strike="noStrike" cap="none">
                <a:solidFill>
                  <a:schemeClr val="lt1"/>
                </a:solidFill>
                <a:latin typeface="Antonio"/>
                <a:ea typeface="Antonio"/>
                <a:cs typeface="Antonio"/>
                <a:sym typeface="Antonio"/>
              </a:defRPr>
            </a:lvl1pPr>
            <a:lvl2pPr marR="0" lvl="1"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algn="r"/>
            <a:r>
              <a:rPr lang="vi-VN" sz="3600">
                <a:latin typeface="+mj-lt"/>
              </a:rPr>
              <a:t>09</a:t>
            </a:r>
          </a:p>
        </p:txBody>
      </p:sp>
      <p:pic>
        <p:nvPicPr>
          <p:cNvPr id="3" name="Picture 2">
            <a:extLst>
              <a:ext uri="{FF2B5EF4-FFF2-40B4-BE49-F238E27FC236}">
                <a16:creationId xmlns:a16="http://schemas.microsoft.com/office/drawing/2014/main" id="{A9A8D3B5-0EF1-E186-067F-CDDDCA9F2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114" y="1250798"/>
            <a:ext cx="5827485" cy="3550718"/>
          </a:xfrm>
          <a:prstGeom prst="rect">
            <a:avLst/>
          </a:prstGeom>
        </p:spPr>
      </p:pic>
    </p:spTree>
    <p:extLst>
      <p:ext uri="{BB962C8B-B14F-4D97-AF65-F5344CB8AC3E}">
        <p14:creationId xmlns:p14="http://schemas.microsoft.com/office/powerpoint/2010/main" val="4050013197"/>
      </p:ext>
    </p:extLst>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6" name="Google Shape;1016;p61"/>
          <p:cNvSpPr txBox="1">
            <a:spLocks noGrp="1"/>
          </p:cNvSpPr>
          <p:nvPr>
            <p:ph type="subTitle" idx="2"/>
          </p:nvPr>
        </p:nvSpPr>
        <p:spPr>
          <a:xfrm>
            <a:off x="6286094" y="4053322"/>
            <a:ext cx="2759400" cy="49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3000">
                <a:latin typeface="+mj-lt"/>
              </a:rPr>
              <a:t>11</a:t>
            </a:r>
            <a:endParaRPr sz="3000">
              <a:latin typeface="+mj-lt"/>
            </a:endParaRPr>
          </a:p>
        </p:txBody>
      </p:sp>
      <p:sp>
        <p:nvSpPr>
          <p:cNvPr id="1017" name="Google Shape;1017;p61"/>
          <p:cNvSpPr txBox="1">
            <a:spLocks noGrp="1"/>
          </p:cNvSpPr>
          <p:nvPr>
            <p:ph type="subTitle" idx="3"/>
          </p:nvPr>
        </p:nvSpPr>
        <p:spPr>
          <a:xfrm>
            <a:off x="-13917" y="403348"/>
            <a:ext cx="4215164" cy="1201357"/>
          </a:xfrm>
          <a:prstGeom prst="rect">
            <a:avLst/>
          </a:prstGeom>
        </p:spPr>
        <p:txBody>
          <a:bodyPr spcFirstLastPara="1" wrap="square" lIns="91425" tIns="91425" rIns="91425" bIns="91425" anchor="t" anchorCtr="0">
            <a:noAutofit/>
          </a:bodyPr>
          <a:lstStyle/>
          <a:p>
            <a:r>
              <a:rPr lang="vi-VN" sz="1800" b="1">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a:effectLst/>
                <a:latin typeface="Times New Roman" panose="02020603050405020304" pitchFamily="18" charset="0"/>
                <a:ea typeface="SimSun" panose="02010600030101010101" pitchFamily="2" charset="-122"/>
                <a:cs typeface="Times New Roman" panose="02020603050405020304" pitchFamily="18" charset="0"/>
              </a:rPr>
              <a:t>Form hóa đơn: Dùng để lập hóa đơn cho khách hàng.</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018" name="Google Shape;1018;p61"/>
          <p:cNvSpPr txBox="1">
            <a:spLocks noGrp="1"/>
          </p:cNvSpPr>
          <p:nvPr>
            <p:ph type="subTitle" idx="4"/>
          </p:nvPr>
        </p:nvSpPr>
        <p:spPr>
          <a:xfrm>
            <a:off x="4122058" y="4352673"/>
            <a:ext cx="4923436" cy="572700"/>
          </a:xfrm>
          <a:prstGeom prst="rect">
            <a:avLst/>
          </a:prstGeom>
        </p:spPr>
        <p:txBody>
          <a:bodyPr spcFirstLastPara="1" wrap="square" lIns="91425" tIns="91425" rIns="91425" bIns="91425" anchor="t" anchorCtr="0">
            <a:noAutofit/>
          </a:bodyPr>
          <a:lstStyle/>
          <a:p>
            <a:r>
              <a:rPr lang="vi-VN" sz="1800" b="1">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a:effectLst/>
                <a:latin typeface="Times New Roman" panose="02020603050405020304" pitchFamily="18" charset="0"/>
                <a:ea typeface="SimSun" panose="02010600030101010101" pitchFamily="2" charset="-122"/>
                <a:cs typeface="Times New Roman" panose="02020603050405020304" pitchFamily="18" charset="0"/>
              </a:rPr>
              <a:t>Form thông tin hóa đơn: Dùng để cập nhật lại hóa đơn của khách hàng.</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019" name="Google Shape;1019;p61"/>
          <p:cNvSpPr txBox="1">
            <a:spLocks noGrp="1"/>
          </p:cNvSpPr>
          <p:nvPr>
            <p:ph type="title"/>
          </p:nvPr>
        </p:nvSpPr>
        <p:spPr>
          <a:xfrm>
            <a:off x="309001" y="0"/>
            <a:ext cx="74267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10</a:t>
            </a:r>
            <a:endParaRPr>
              <a:latin typeface="+mj-lt"/>
            </a:endParaRPr>
          </a:p>
        </p:txBody>
      </p:sp>
      <p:grpSp>
        <p:nvGrpSpPr>
          <p:cNvPr id="1020" name="Google Shape;1020;p61"/>
          <p:cNvGrpSpPr/>
          <p:nvPr/>
        </p:nvGrpSpPr>
        <p:grpSpPr>
          <a:xfrm rot="2026743">
            <a:off x="1291430" y="3982878"/>
            <a:ext cx="714911" cy="267004"/>
            <a:chOff x="715100" y="401500"/>
            <a:chExt cx="714900" cy="267000"/>
          </a:xfrm>
        </p:grpSpPr>
        <p:sp>
          <p:nvSpPr>
            <p:cNvPr id="1021" name="Google Shape;1021;p61"/>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1"/>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1"/>
          <p:cNvGrpSpPr/>
          <p:nvPr/>
        </p:nvGrpSpPr>
        <p:grpSpPr>
          <a:xfrm>
            <a:off x="6684579" y="1342413"/>
            <a:ext cx="762300" cy="498243"/>
            <a:chOff x="5762479" y="3024538"/>
            <a:chExt cx="762300" cy="498243"/>
          </a:xfrm>
        </p:grpSpPr>
        <p:sp>
          <p:nvSpPr>
            <p:cNvPr id="1024" name="Google Shape;1024;p61"/>
            <p:cNvSpPr/>
            <p:nvPr/>
          </p:nvSpPr>
          <p:spPr>
            <a:xfrm>
              <a:off x="5873500" y="3024538"/>
              <a:ext cx="321600" cy="3216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1"/>
            <p:cNvSpPr/>
            <p:nvPr/>
          </p:nvSpPr>
          <p:spPr>
            <a:xfrm rot="-1062757">
              <a:off x="5786184" y="3153293"/>
              <a:ext cx="714890" cy="267075"/>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61"/>
          <p:cNvSpPr/>
          <p:nvPr/>
        </p:nvSpPr>
        <p:spPr>
          <a:xfrm>
            <a:off x="1812525" y="3601088"/>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597E427A-4B37-DC8C-61BB-CE5BE7E1A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1" y="1086144"/>
            <a:ext cx="3118228" cy="3940176"/>
          </a:xfrm>
          <a:prstGeom prst="rect">
            <a:avLst/>
          </a:prstGeom>
        </p:spPr>
      </p:pic>
      <p:pic>
        <p:nvPicPr>
          <p:cNvPr id="3" name="Picture 2">
            <a:extLst>
              <a:ext uri="{FF2B5EF4-FFF2-40B4-BE49-F238E27FC236}">
                <a16:creationId xmlns:a16="http://schemas.microsoft.com/office/drawing/2014/main" id="{85C47668-B058-D3C0-2288-9A1C2F004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2615" y="167104"/>
            <a:ext cx="3482321" cy="4258984"/>
          </a:xfrm>
          <a:prstGeom prst="rect">
            <a:avLst/>
          </a:prstGeom>
        </p:spPr>
      </p:pic>
    </p:spTree>
    <p:extLst>
      <p:ext uri="{BB962C8B-B14F-4D97-AF65-F5344CB8AC3E}">
        <p14:creationId xmlns:p14="http://schemas.microsoft.com/office/powerpoint/2010/main" val="3157985256"/>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9"/>
          <p:cNvSpPr txBox="1">
            <a:spLocks noGrp="1"/>
          </p:cNvSpPr>
          <p:nvPr>
            <p:ph type="subTitle" idx="1"/>
          </p:nvPr>
        </p:nvSpPr>
        <p:spPr>
          <a:xfrm>
            <a:off x="1553028" y="742043"/>
            <a:ext cx="6799943" cy="2097446"/>
          </a:xfrm>
          <a:prstGeom prst="rect">
            <a:avLst/>
          </a:prstGeom>
        </p:spPr>
        <p:txBody>
          <a:bodyPr spcFirstLastPara="1" wrap="square" lIns="91425" tIns="91425" rIns="91425" bIns="91425" anchor="t" anchorCtr="0">
            <a:noAutofit/>
          </a:bodyPr>
          <a:lstStyle/>
          <a:p>
            <a:r>
              <a:rPr lang="en-US" sz="1800" b="1">
                <a:effectLst/>
                <a:latin typeface="Times New Roman" panose="02020603050405020304" pitchFamily="18" charset="0"/>
                <a:ea typeface="SimSun" panose="02010600030101010101" pitchFamily="2" charset="-122"/>
                <a:cs typeface="Times New Roman" panose="02020603050405020304" pitchFamily="18" charset="0"/>
              </a:rPr>
              <a:t> </a:t>
            </a:r>
            <a:r>
              <a:rPr lang="vi-VN" sz="1800" b="1">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a:effectLst/>
                <a:latin typeface="Times New Roman" panose="02020603050405020304" pitchFamily="18" charset="0"/>
                <a:ea typeface="SimSun" panose="02010600030101010101" pitchFamily="2" charset="-122"/>
                <a:cs typeface="Times New Roman" panose="02020603050405020304" pitchFamily="18" charset="0"/>
              </a:rPr>
              <a:t>Form thống kê: Dùng để thống kê doanh thu qua từng năm.</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3" name="Google Shape;1007;p60">
            <a:extLst>
              <a:ext uri="{FF2B5EF4-FFF2-40B4-BE49-F238E27FC236}">
                <a16:creationId xmlns:a16="http://schemas.microsoft.com/office/drawing/2014/main" id="{EA21EF67-817C-467B-3B80-D527A0A35B92}"/>
              </a:ext>
            </a:extLst>
          </p:cNvPr>
          <p:cNvSpPr txBox="1">
            <a:spLocks/>
          </p:cNvSpPr>
          <p:nvPr/>
        </p:nvSpPr>
        <p:spPr>
          <a:xfrm>
            <a:off x="-263264" y="329284"/>
            <a:ext cx="29076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io"/>
              <a:buNone/>
              <a:defRPr sz="2200" b="1" i="0" u="none" strike="noStrike" cap="none">
                <a:solidFill>
                  <a:schemeClr val="lt1"/>
                </a:solidFill>
                <a:latin typeface="Antonio"/>
                <a:ea typeface="Antonio"/>
                <a:cs typeface="Antonio"/>
                <a:sym typeface="Antonio"/>
              </a:defRPr>
            </a:lvl1pPr>
            <a:lvl2pPr marR="0" lvl="1"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algn="r"/>
            <a:r>
              <a:rPr lang="vi-VN" sz="3600">
                <a:latin typeface="+mj-lt"/>
              </a:rPr>
              <a:t>12</a:t>
            </a:r>
          </a:p>
        </p:txBody>
      </p:sp>
      <p:pic>
        <p:nvPicPr>
          <p:cNvPr id="2" name="Picture 1">
            <a:extLst>
              <a:ext uri="{FF2B5EF4-FFF2-40B4-BE49-F238E27FC236}">
                <a16:creationId xmlns:a16="http://schemas.microsoft.com/office/drawing/2014/main" id="{EC727016-F1DB-0DEE-9070-C0813EE07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244" y="1148663"/>
            <a:ext cx="5402127" cy="3902331"/>
          </a:xfrm>
          <a:prstGeom prst="rect">
            <a:avLst/>
          </a:prstGeom>
        </p:spPr>
      </p:pic>
    </p:spTree>
    <p:extLst>
      <p:ext uri="{BB962C8B-B14F-4D97-AF65-F5344CB8AC3E}">
        <p14:creationId xmlns:p14="http://schemas.microsoft.com/office/powerpoint/2010/main" val="3392093606"/>
      </p:ext>
    </p:extLst>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txBox="1">
            <a:spLocks noGrp="1"/>
          </p:cNvSpPr>
          <p:nvPr>
            <p:ph type="title"/>
          </p:nvPr>
        </p:nvSpPr>
        <p:spPr>
          <a:xfrm>
            <a:off x="2021276" y="2553388"/>
            <a:ext cx="4577700" cy="15469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400">
                <a:latin typeface="+mj-lt"/>
              </a:rPr>
              <a:t>Kết luận và hướng phát triển</a:t>
            </a:r>
            <a:endParaRPr sz="4400">
              <a:latin typeface="+mj-lt"/>
            </a:endParaRPr>
          </a:p>
        </p:txBody>
      </p:sp>
      <p:sp>
        <p:nvSpPr>
          <p:cNvPr id="984" name="Google Shape;984;p58"/>
          <p:cNvSpPr txBox="1">
            <a:spLocks noGrp="1"/>
          </p:cNvSpPr>
          <p:nvPr>
            <p:ph type="title" idx="2"/>
          </p:nvPr>
        </p:nvSpPr>
        <p:spPr>
          <a:xfrm>
            <a:off x="2087125" y="1360383"/>
            <a:ext cx="1184100" cy="10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atin typeface="+mj-lt"/>
              </a:rPr>
              <a:t>IV</a:t>
            </a:r>
            <a:endParaRPr>
              <a:latin typeface="+mj-lt"/>
            </a:endParaRPr>
          </a:p>
        </p:txBody>
      </p:sp>
      <p:grpSp>
        <p:nvGrpSpPr>
          <p:cNvPr id="986" name="Google Shape;986;p58"/>
          <p:cNvGrpSpPr/>
          <p:nvPr/>
        </p:nvGrpSpPr>
        <p:grpSpPr>
          <a:xfrm rot="2026743">
            <a:off x="6810330" y="2929153"/>
            <a:ext cx="714911" cy="267004"/>
            <a:chOff x="715100" y="401500"/>
            <a:chExt cx="714900" cy="267000"/>
          </a:xfrm>
        </p:grpSpPr>
        <p:sp>
          <p:nvSpPr>
            <p:cNvPr id="987" name="Google Shape;987;p58"/>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8"/>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58"/>
          <p:cNvGrpSpPr/>
          <p:nvPr/>
        </p:nvGrpSpPr>
        <p:grpSpPr>
          <a:xfrm>
            <a:off x="6598954" y="1700813"/>
            <a:ext cx="762300" cy="498243"/>
            <a:chOff x="5762479" y="3024538"/>
            <a:chExt cx="762300" cy="498243"/>
          </a:xfrm>
        </p:grpSpPr>
        <p:sp>
          <p:nvSpPr>
            <p:cNvPr id="990" name="Google Shape;990;p58"/>
            <p:cNvSpPr/>
            <p:nvPr/>
          </p:nvSpPr>
          <p:spPr>
            <a:xfrm>
              <a:off x="5873500" y="3024538"/>
              <a:ext cx="321600" cy="3216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8"/>
            <p:cNvSpPr/>
            <p:nvPr/>
          </p:nvSpPr>
          <p:spPr>
            <a:xfrm rot="-1062757">
              <a:off x="5786184" y="3153293"/>
              <a:ext cx="714890" cy="267075"/>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58"/>
          <p:cNvSpPr/>
          <p:nvPr/>
        </p:nvSpPr>
        <p:spPr>
          <a:xfrm>
            <a:off x="7272125" y="2286388"/>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Tổng quan</a:t>
            </a:r>
            <a:endParaRPr>
              <a:latin typeface="+mj-lt"/>
            </a:endParaRPr>
          </a:p>
        </p:txBody>
      </p:sp>
      <p:graphicFrame>
        <p:nvGraphicFramePr>
          <p:cNvPr id="632" name="Google Shape;632;p38"/>
          <p:cNvGraphicFramePr/>
          <p:nvPr>
            <p:extLst>
              <p:ext uri="{D42A27DB-BD31-4B8C-83A1-F6EECF244321}">
                <p14:modId xmlns:p14="http://schemas.microsoft.com/office/powerpoint/2010/main" val="4149238987"/>
              </p:ext>
            </p:extLst>
          </p:nvPr>
        </p:nvGraphicFramePr>
        <p:xfrm>
          <a:off x="720000" y="1767225"/>
          <a:ext cx="7704000" cy="2438250"/>
        </p:xfrm>
        <a:graphic>
          <a:graphicData uri="http://schemas.openxmlformats.org/drawingml/2006/table">
            <a:tbl>
              <a:tblPr>
                <a:noFill/>
                <a:tableStyleId>{F5F69034-BCD3-429F-9066-CAB2FF8496CB}</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vi-VN" sz="2000">
                          <a:solidFill>
                            <a:schemeClr val="hlink"/>
                          </a:solidFill>
                          <a:uFill>
                            <a:noFill/>
                          </a:uFill>
                          <a:latin typeface="+mj-lt"/>
                          <a:ea typeface="Antonio"/>
                          <a:cs typeface="Antonio"/>
                          <a:sym typeface="Antonio"/>
                        </a:rPr>
                        <a:t>I</a:t>
                      </a:r>
                      <a:endParaRPr sz="2000">
                        <a:solidFill>
                          <a:schemeClr val="lt1"/>
                        </a:solidFill>
                        <a:latin typeface="+mj-lt"/>
                        <a:ea typeface="Antonio"/>
                        <a:cs typeface="Antonio"/>
                        <a:sym typeface="Antoni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vi-VN" sz="1400">
                          <a:solidFill>
                            <a:schemeClr val="lt1"/>
                          </a:solidFill>
                          <a:latin typeface="+mj-lt"/>
                          <a:ea typeface="Hind"/>
                          <a:cs typeface="Hind"/>
                          <a:sym typeface="Hind"/>
                        </a:rPr>
                        <a:t>Giới thiệu đề tài </a:t>
                      </a:r>
                      <a:endParaRPr sz="1400">
                        <a:solidFill>
                          <a:schemeClr val="lt1"/>
                        </a:solidFill>
                        <a:latin typeface="+mj-lt"/>
                        <a:ea typeface="Hind"/>
                        <a:cs typeface="Hind"/>
                        <a:sym typeface="Hind"/>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vi-VN" sz="2000">
                          <a:solidFill>
                            <a:schemeClr val="hlink"/>
                          </a:solidFill>
                          <a:uFill>
                            <a:noFill/>
                          </a:uFill>
                          <a:latin typeface="+mj-lt"/>
                          <a:ea typeface="Antonio"/>
                          <a:cs typeface="Antonio"/>
                          <a:sym typeface="Antonio"/>
                        </a:rPr>
                        <a:t>II</a:t>
                      </a:r>
                      <a:endParaRPr sz="2000">
                        <a:solidFill>
                          <a:schemeClr val="lt1"/>
                        </a:solidFill>
                        <a:latin typeface="+mj-lt"/>
                        <a:ea typeface="Antonio"/>
                        <a:cs typeface="Antonio"/>
                        <a:sym typeface="Antoni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vi-VN" sz="1400">
                          <a:solidFill>
                            <a:schemeClr val="lt1"/>
                          </a:solidFill>
                          <a:latin typeface="+mj-lt"/>
                          <a:ea typeface="Hind"/>
                          <a:cs typeface="Hind"/>
                          <a:sym typeface="Hind"/>
                        </a:rPr>
                        <a:t>Khảo sát hệ thống hiện tại</a:t>
                      </a:r>
                      <a:endParaRPr sz="1400">
                        <a:solidFill>
                          <a:schemeClr val="lt1"/>
                        </a:solidFill>
                        <a:latin typeface="+mj-lt"/>
                        <a:ea typeface="Hind"/>
                        <a:cs typeface="Hind"/>
                        <a:sym typeface="Hind"/>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vi-VN" sz="2000">
                          <a:solidFill>
                            <a:schemeClr val="hlink"/>
                          </a:solidFill>
                          <a:uFill>
                            <a:noFill/>
                          </a:uFill>
                          <a:latin typeface="+mj-lt"/>
                          <a:ea typeface="Antonio"/>
                          <a:cs typeface="Antonio"/>
                          <a:sym typeface="Antonio"/>
                        </a:rPr>
                        <a:t>III</a:t>
                      </a:r>
                      <a:endParaRPr sz="2000">
                        <a:solidFill>
                          <a:schemeClr val="lt1"/>
                        </a:solidFill>
                        <a:latin typeface="+mj-lt"/>
                        <a:ea typeface="Antonio"/>
                        <a:cs typeface="Antonio"/>
                        <a:sym typeface="Antoni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vi-VN" sz="1400">
                          <a:solidFill>
                            <a:schemeClr val="lt1"/>
                          </a:solidFill>
                          <a:latin typeface="+mj-lt"/>
                          <a:ea typeface="Hind"/>
                          <a:cs typeface="Hind"/>
                          <a:sym typeface="Hind"/>
                        </a:rPr>
                        <a:t>Các chúc năng của hệ thống </a:t>
                      </a:r>
                      <a:endParaRPr sz="1400">
                        <a:solidFill>
                          <a:schemeClr val="lt1"/>
                        </a:solidFill>
                        <a:latin typeface="+mj-lt"/>
                        <a:ea typeface="Hind"/>
                        <a:cs typeface="Hind"/>
                        <a:sym typeface="Hind"/>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2000">
                          <a:solidFill>
                            <a:schemeClr val="hlink"/>
                          </a:solidFill>
                          <a:uFill>
                            <a:noFill/>
                          </a:uFill>
                          <a:latin typeface="+mj-lt"/>
                          <a:ea typeface="Antonio"/>
                          <a:cs typeface="Antonio"/>
                          <a:sym typeface="Antonio"/>
                        </a:rPr>
                        <a:t>IV</a:t>
                      </a:r>
                      <a:endParaRPr sz="2000">
                        <a:solidFill>
                          <a:schemeClr val="lt1"/>
                        </a:solidFill>
                        <a:latin typeface="+mj-lt"/>
                        <a:ea typeface="Antonio"/>
                        <a:cs typeface="Antonio"/>
                        <a:sym typeface="Antoni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vi-VN" sz="1400">
                          <a:solidFill>
                            <a:schemeClr val="lt1"/>
                          </a:solidFill>
                          <a:latin typeface="+mj-lt"/>
                          <a:ea typeface="Hind"/>
                          <a:cs typeface="Hind"/>
                          <a:sym typeface="Hind"/>
                        </a:rPr>
                        <a:t>Kết luận và hướng phát triển</a:t>
                      </a:r>
                      <a:endParaRPr sz="1400">
                        <a:solidFill>
                          <a:schemeClr val="lt1"/>
                        </a:solidFill>
                        <a:latin typeface="+mj-lt"/>
                        <a:ea typeface="Hind"/>
                        <a:cs typeface="Hind"/>
                        <a:sym typeface="Hind"/>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2000">
                          <a:solidFill>
                            <a:schemeClr val="lt1"/>
                          </a:solidFill>
                          <a:latin typeface="+mj-lt"/>
                          <a:ea typeface="Antonio"/>
                          <a:cs typeface="Antonio"/>
                          <a:sym typeface="Antonio"/>
                        </a:rPr>
                        <a:t>V </a:t>
                      </a:r>
                      <a:endParaRPr sz="2000">
                        <a:solidFill>
                          <a:schemeClr val="lt1"/>
                        </a:solidFill>
                        <a:latin typeface="+mj-lt"/>
                        <a:ea typeface="Antonio"/>
                        <a:cs typeface="Antonio"/>
                        <a:sym typeface="Antonio"/>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vi-VN" sz="1400">
                          <a:solidFill>
                            <a:schemeClr val="lt1"/>
                          </a:solidFill>
                          <a:latin typeface="+mj-lt"/>
                          <a:ea typeface="Hind"/>
                          <a:cs typeface="Hind"/>
                          <a:sym typeface="Hind"/>
                        </a:rPr>
                        <a:t>Tài liệu tham khảo</a:t>
                      </a:r>
                      <a:endParaRPr sz="1400">
                        <a:solidFill>
                          <a:schemeClr val="lt1"/>
                        </a:solidFill>
                        <a:latin typeface="+mj-lt"/>
                        <a:ea typeface="Hind"/>
                        <a:cs typeface="Hind"/>
                        <a:sym typeface="Hind"/>
                      </a:endParaRP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2439137911"/>
                  </a:ext>
                </a:extLst>
              </a:tr>
            </a:tbl>
          </a:graphicData>
        </a:graphic>
      </p:graphicFrame>
      <p:grpSp>
        <p:nvGrpSpPr>
          <p:cNvPr id="2" name="Google Shape;661;p40">
            <a:extLst>
              <a:ext uri="{FF2B5EF4-FFF2-40B4-BE49-F238E27FC236}">
                <a16:creationId xmlns:a16="http://schemas.microsoft.com/office/drawing/2014/main" id="{CEB1F250-DE42-F4FF-99E8-FB94A531E883}"/>
              </a:ext>
            </a:extLst>
          </p:cNvPr>
          <p:cNvGrpSpPr/>
          <p:nvPr/>
        </p:nvGrpSpPr>
        <p:grpSpPr>
          <a:xfrm rot="8730445">
            <a:off x="7447064" y="368334"/>
            <a:ext cx="714900" cy="267000"/>
            <a:chOff x="715100" y="401500"/>
            <a:chExt cx="714900" cy="267000"/>
          </a:xfrm>
        </p:grpSpPr>
        <p:sp>
          <p:nvSpPr>
            <p:cNvPr id="3" name="Google Shape;662;p40">
              <a:extLst>
                <a:ext uri="{FF2B5EF4-FFF2-40B4-BE49-F238E27FC236}">
                  <a16:creationId xmlns:a16="http://schemas.microsoft.com/office/drawing/2014/main" id="{40B1E25E-60A6-2494-49F8-1A760034759B}"/>
                </a:ext>
              </a:extLst>
            </p:cNvPr>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63;p40">
              <a:extLst>
                <a:ext uri="{FF2B5EF4-FFF2-40B4-BE49-F238E27FC236}">
                  <a16:creationId xmlns:a16="http://schemas.microsoft.com/office/drawing/2014/main" id="{F1EE5777-BF9E-5C3F-D387-58830EEB22FA}"/>
                </a:ext>
              </a:extLst>
            </p:cNvPr>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665;p40">
            <a:extLst>
              <a:ext uri="{FF2B5EF4-FFF2-40B4-BE49-F238E27FC236}">
                <a16:creationId xmlns:a16="http://schemas.microsoft.com/office/drawing/2014/main" id="{EC9B524A-311B-DD84-9110-6D2E32208C7A}"/>
              </a:ext>
            </a:extLst>
          </p:cNvPr>
          <p:cNvGrpSpPr/>
          <p:nvPr/>
        </p:nvGrpSpPr>
        <p:grpSpPr>
          <a:xfrm rot="-8382306">
            <a:off x="7531836" y="1045995"/>
            <a:ext cx="714876" cy="446784"/>
            <a:chOff x="715100" y="401500"/>
            <a:chExt cx="714900" cy="267000"/>
          </a:xfrm>
        </p:grpSpPr>
        <p:sp>
          <p:nvSpPr>
            <p:cNvPr id="6" name="Google Shape;666;p40">
              <a:extLst>
                <a:ext uri="{FF2B5EF4-FFF2-40B4-BE49-F238E27FC236}">
                  <a16:creationId xmlns:a16="http://schemas.microsoft.com/office/drawing/2014/main" id="{60B7E492-ED67-01D2-AA39-148F8E46D8DE}"/>
                </a:ext>
              </a:extLst>
            </p:cNvPr>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67;p40">
              <a:extLst>
                <a:ext uri="{FF2B5EF4-FFF2-40B4-BE49-F238E27FC236}">
                  <a16:creationId xmlns:a16="http://schemas.microsoft.com/office/drawing/2014/main" id="{5FDF1749-D2C2-7F9B-B169-184EE8DFBE33}"/>
                </a:ext>
              </a:extLst>
            </p:cNvPr>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68;p40">
            <a:extLst>
              <a:ext uri="{FF2B5EF4-FFF2-40B4-BE49-F238E27FC236}">
                <a16:creationId xmlns:a16="http://schemas.microsoft.com/office/drawing/2014/main" id="{33F10207-B8B7-4F46-A461-FD20D084FF4A}"/>
              </a:ext>
            </a:extLst>
          </p:cNvPr>
          <p:cNvSpPr/>
          <p:nvPr/>
        </p:nvSpPr>
        <p:spPr>
          <a:xfrm>
            <a:off x="7939997" y="663707"/>
            <a:ext cx="323400" cy="3231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animEffect transition="in" filter="fade">
                                      <p:cBhvr>
                                        <p:cTn id="7" dur="500"/>
                                        <p:tgtEl>
                                          <p:spTgt spid="6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2"/>
                                        </p:tgtEl>
                                        <p:attrNameLst>
                                          <p:attrName>style.visibility</p:attrName>
                                        </p:attrNameLst>
                                      </p:cBhvr>
                                      <p:to>
                                        <p:strVal val="visible"/>
                                      </p:to>
                                    </p:set>
                                    <p:animEffect transition="in" filter="wipe(left)">
                                      <p:cBhvr>
                                        <p:cTn id="12" dur="500"/>
                                        <p:tgtEl>
                                          <p:spTgt spid="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55"/>
          <p:cNvSpPr txBox="1">
            <a:spLocks noGrp="1"/>
          </p:cNvSpPr>
          <p:nvPr>
            <p:ph type="title"/>
          </p:nvPr>
        </p:nvSpPr>
        <p:spPr>
          <a:xfrm>
            <a:off x="720000" y="1392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600">
                <a:latin typeface="+mj-lt"/>
              </a:rPr>
              <a:t>Ưu và nhược điểm </a:t>
            </a:r>
            <a:endParaRPr sz="3600">
              <a:latin typeface="+mj-lt"/>
            </a:endParaRPr>
          </a:p>
        </p:txBody>
      </p:sp>
      <p:sp>
        <p:nvSpPr>
          <p:cNvPr id="917" name="Google Shape;917;p55"/>
          <p:cNvSpPr txBox="1">
            <a:spLocks noGrp="1"/>
          </p:cNvSpPr>
          <p:nvPr>
            <p:ph type="subTitle" idx="1"/>
          </p:nvPr>
        </p:nvSpPr>
        <p:spPr>
          <a:xfrm>
            <a:off x="1386322" y="1080367"/>
            <a:ext cx="4982700" cy="4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a:latin typeface="+mj-lt"/>
              </a:rPr>
              <a:t>Ưu điểm </a:t>
            </a:r>
            <a:endParaRPr sz="2800">
              <a:latin typeface="+mj-lt"/>
            </a:endParaRPr>
          </a:p>
        </p:txBody>
      </p:sp>
      <p:sp>
        <p:nvSpPr>
          <p:cNvPr id="918" name="Google Shape;918;p55"/>
          <p:cNvSpPr txBox="1">
            <a:spLocks noGrp="1"/>
          </p:cNvSpPr>
          <p:nvPr>
            <p:ph type="subTitle" idx="2"/>
          </p:nvPr>
        </p:nvSpPr>
        <p:spPr>
          <a:xfrm>
            <a:off x="1386322" y="3322312"/>
            <a:ext cx="4982700" cy="4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a:latin typeface="+mj-lt"/>
              </a:rPr>
              <a:t>Nhược điểm</a:t>
            </a:r>
            <a:endParaRPr sz="2800">
              <a:latin typeface="+mj-lt"/>
            </a:endParaRPr>
          </a:p>
        </p:txBody>
      </p:sp>
      <p:sp>
        <p:nvSpPr>
          <p:cNvPr id="919" name="Google Shape;919;p55"/>
          <p:cNvSpPr txBox="1">
            <a:spLocks noGrp="1"/>
          </p:cNvSpPr>
          <p:nvPr>
            <p:ph type="subTitle" idx="3"/>
          </p:nvPr>
        </p:nvSpPr>
        <p:spPr>
          <a:xfrm>
            <a:off x="1315400" y="1469367"/>
            <a:ext cx="5898199" cy="2000306"/>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Trình quản lý tự động nhanh chóng cho chủ phòng trọ với đầy đủ các thông tin của khách thuê.</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Ứng dụng giúp hỗ trợ quản lý nguồn nhân lực: Chủ nhà trọ có thể tự quản lý thông qua ứng dụng, không cần tốn thêm các chi phí cho nhân viên quản lý như trước đây.</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Tiền bạc được tính toán một cách chuẩn xác</a:t>
            </a:r>
          </a:p>
        </p:txBody>
      </p:sp>
      <p:sp>
        <p:nvSpPr>
          <p:cNvPr id="920" name="Google Shape;920;p55"/>
          <p:cNvSpPr txBox="1">
            <a:spLocks noGrp="1"/>
          </p:cNvSpPr>
          <p:nvPr>
            <p:ph type="subTitle" idx="4"/>
          </p:nvPr>
        </p:nvSpPr>
        <p:spPr>
          <a:xfrm>
            <a:off x="1315400" y="3751174"/>
            <a:ext cx="4982700" cy="5727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Bảo mật chưa cao</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Một số chức năng vẫn còn chưa hoàn thành.</a:t>
            </a:r>
          </a:p>
        </p:txBody>
      </p:sp>
      <p:grpSp>
        <p:nvGrpSpPr>
          <p:cNvPr id="2" name="Google Shape;1514;p75">
            <a:extLst>
              <a:ext uri="{FF2B5EF4-FFF2-40B4-BE49-F238E27FC236}">
                <a16:creationId xmlns:a16="http://schemas.microsoft.com/office/drawing/2014/main" id="{353457C5-B392-ED8B-36E9-253EB8552827}"/>
              </a:ext>
            </a:extLst>
          </p:cNvPr>
          <p:cNvGrpSpPr/>
          <p:nvPr/>
        </p:nvGrpSpPr>
        <p:grpSpPr>
          <a:xfrm>
            <a:off x="2046509" y="198398"/>
            <a:ext cx="4621132" cy="650196"/>
            <a:chOff x="4404545" y="3301592"/>
            <a:chExt cx="782403" cy="129272"/>
          </a:xfrm>
        </p:grpSpPr>
        <p:sp>
          <p:nvSpPr>
            <p:cNvPr id="3" name="Google Shape;1515;p75">
              <a:extLst>
                <a:ext uri="{FF2B5EF4-FFF2-40B4-BE49-F238E27FC236}">
                  <a16:creationId xmlns:a16="http://schemas.microsoft.com/office/drawing/2014/main" id="{2396342C-262B-5B8B-E1E2-50154DF68663}"/>
                </a:ext>
              </a:extLst>
            </p:cNvPr>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16;p75">
              <a:extLst>
                <a:ext uri="{FF2B5EF4-FFF2-40B4-BE49-F238E27FC236}">
                  <a16:creationId xmlns:a16="http://schemas.microsoft.com/office/drawing/2014/main" id="{B5C82FE0-B614-4840-3796-D4B99807C5E0}"/>
                </a:ext>
              </a:extLst>
            </p:cNvPr>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16"/>
                                        </p:tgtEl>
                                        <p:attrNameLst>
                                          <p:attrName>style.visibility</p:attrName>
                                        </p:attrNameLst>
                                      </p:cBhvr>
                                      <p:to>
                                        <p:strVal val="visible"/>
                                      </p:to>
                                    </p:set>
                                    <p:animEffect transition="in" filter="barn(inVertical)">
                                      <p:cBhvr>
                                        <p:cTn id="10" dur="500"/>
                                        <p:tgtEl>
                                          <p:spTgt spid="91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17">
                                            <p:txEl>
                                              <p:pRg st="0" end="0"/>
                                            </p:txEl>
                                          </p:spTgt>
                                        </p:tgtEl>
                                        <p:attrNameLst>
                                          <p:attrName>style.visibility</p:attrName>
                                        </p:attrNameLst>
                                      </p:cBhvr>
                                      <p:to>
                                        <p:strVal val="visible"/>
                                      </p:to>
                                    </p:set>
                                    <p:animEffect transition="in" filter="barn(inVertical)">
                                      <p:cBhvr>
                                        <p:cTn id="15" dur="250"/>
                                        <p:tgtEl>
                                          <p:spTgt spid="91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919">
                                            <p:txEl>
                                              <p:pRg st="0" end="0"/>
                                            </p:txEl>
                                          </p:spTgt>
                                        </p:tgtEl>
                                        <p:attrNameLst>
                                          <p:attrName>style.visibility</p:attrName>
                                        </p:attrNameLst>
                                      </p:cBhvr>
                                      <p:to>
                                        <p:strVal val="visible"/>
                                      </p:to>
                                    </p:set>
                                    <p:animEffect transition="in" filter="wheel(1)">
                                      <p:cBhvr>
                                        <p:cTn id="20" dur="500"/>
                                        <p:tgtEl>
                                          <p:spTgt spid="91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919">
                                            <p:txEl>
                                              <p:pRg st="1" end="1"/>
                                            </p:txEl>
                                          </p:spTgt>
                                        </p:tgtEl>
                                        <p:attrNameLst>
                                          <p:attrName>style.visibility</p:attrName>
                                        </p:attrNameLst>
                                      </p:cBhvr>
                                      <p:to>
                                        <p:strVal val="visible"/>
                                      </p:to>
                                    </p:set>
                                    <p:animEffect transition="in" filter="wheel(1)">
                                      <p:cBhvr>
                                        <p:cTn id="25" dur="500"/>
                                        <p:tgtEl>
                                          <p:spTgt spid="91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919">
                                            <p:txEl>
                                              <p:pRg st="2" end="2"/>
                                            </p:txEl>
                                          </p:spTgt>
                                        </p:tgtEl>
                                        <p:attrNameLst>
                                          <p:attrName>style.visibility</p:attrName>
                                        </p:attrNameLst>
                                      </p:cBhvr>
                                      <p:to>
                                        <p:strVal val="visible"/>
                                      </p:to>
                                    </p:set>
                                    <p:animEffect transition="in" filter="wheel(1)">
                                      <p:cBhvr>
                                        <p:cTn id="30" dur="500"/>
                                        <p:tgtEl>
                                          <p:spTgt spid="91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918">
                                            <p:txEl>
                                              <p:pRg st="0" end="0"/>
                                            </p:txEl>
                                          </p:spTgt>
                                        </p:tgtEl>
                                        <p:attrNameLst>
                                          <p:attrName>style.visibility</p:attrName>
                                        </p:attrNameLst>
                                      </p:cBhvr>
                                      <p:to>
                                        <p:strVal val="visible"/>
                                      </p:to>
                                    </p:set>
                                    <p:animEffect transition="in" filter="randombar(horizontal)">
                                      <p:cBhvr>
                                        <p:cTn id="35" dur="250"/>
                                        <p:tgtEl>
                                          <p:spTgt spid="91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920">
                                            <p:txEl>
                                              <p:pRg st="0" end="0"/>
                                            </p:txEl>
                                          </p:spTgt>
                                        </p:tgtEl>
                                        <p:attrNameLst>
                                          <p:attrName>style.visibility</p:attrName>
                                        </p:attrNameLst>
                                      </p:cBhvr>
                                      <p:to>
                                        <p:strVal val="visible"/>
                                      </p:to>
                                    </p:set>
                                    <p:animEffect transition="in" filter="circle(in)">
                                      <p:cBhvr>
                                        <p:cTn id="40" dur="500"/>
                                        <p:tgtEl>
                                          <p:spTgt spid="92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920">
                                            <p:txEl>
                                              <p:pRg st="1" end="1"/>
                                            </p:txEl>
                                          </p:spTgt>
                                        </p:tgtEl>
                                        <p:attrNameLst>
                                          <p:attrName>style.visibility</p:attrName>
                                        </p:attrNameLst>
                                      </p:cBhvr>
                                      <p:to>
                                        <p:strVal val="visible"/>
                                      </p:to>
                                    </p:set>
                                    <p:animEffect transition="in" filter="circle(in)">
                                      <p:cBhvr>
                                        <p:cTn id="45" dur="500"/>
                                        <p:tgtEl>
                                          <p:spTgt spid="9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 grpId="0"/>
      <p:bldP spid="917" grpId="0" build="p"/>
      <p:bldP spid="918" grpId="0" build="p"/>
      <p:bldP spid="919" grpId="0" build="p"/>
      <p:bldP spid="92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53"/>
          <p:cNvSpPr txBox="1">
            <a:spLocks noGrp="1"/>
          </p:cNvSpPr>
          <p:nvPr>
            <p:ph type="title"/>
          </p:nvPr>
        </p:nvSpPr>
        <p:spPr>
          <a:xfrm>
            <a:off x="762063" y="-1046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000">
                <a:latin typeface="+mj-lt"/>
              </a:rPr>
              <a:t>Hướng phát triển</a:t>
            </a:r>
            <a:endParaRPr sz="4000">
              <a:latin typeface="+mj-lt"/>
            </a:endParaRPr>
          </a:p>
        </p:txBody>
      </p:sp>
      <p:grpSp>
        <p:nvGrpSpPr>
          <p:cNvPr id="833" name="Google Shape;833;p53"/>
          <p:cNvGrpSpPr/>
          <p:nvPr/>
        </p:nvGrpSpPr>
        <p:grpSpPr>
          <a:xfrm>
            <a:off x="2691109" y="1974132"/>
            <a:ext cx="3762071" cy="2004192"/>
            <a:chOff x="233350" y="949250"/>
            <a:chExt cx="7137300" cy="3802300"/>
          </a:xfrm>
        </p:grpSpPr>
        <p:sp>
          <p:nvSpPr>
            <p:cNvPr id="834" name="Google Shape;834;p5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53"/>
          <p:cNvSpPr txBox="1">
            <a:spLocks noGrp="1"/>
          </p:cNvSpPr>
          <p:nvPr>
            <p:ph type="subTitle" idx="4294967295"/>
          </p:nvPr>
        </p:nvSpPr>
        <p:spPr>
          <a:xfrm>
            <a:off x="-42497" y="792194"/>
            <a:ext cx="2660609" cy="1900310"/>
          </a:xfrm>
          <a:prstGeom prst="rect">
            <a:avLst/>
          </a:prstGeom>
          <a:ln>
            <a:noFill/>
          </a:ln>
        </p:spPr>
        <p:txBody>
          <a:bodyPr spcFirstLastPara="1" wrap="square" lIns="91425" tIns="91425" rIns="91425" bIns="91425" anchor="t" anchorCtr="0">
            <a:noAutofit/>
          </a:bodyPr>
          <a:lstStyle/>
          <a:p>
            <a:pPr indent="0">
              <a:lnSpc>
                <a:spcPct val="115000"/>
              </a:lnSpc>
              <a:buNone/>
            </a:pPr>
            <a:r>
              <a:rPr lang="en-US" sz="1800">
                <a:solidFill>
                  <a:schemeClr val="bg1"/>
                </a:solidFill>
                <a:effectLst/>
                <a:latin typeface="Times New Roman" panose="02020603050405020304" pitchFamily="18" charset="0"/>
                <a:ea typeface="Segoe UI" panose="020B0502040204020203" pitchFamily="34" charset="0"/>
                <a:cs typeface="Times New Roman" panose="02020603050405020304" pitchFamily="18" charset="0"/>
              </a:rPr>
              <a:t>Tìm hiểu thêm về các ngôn ngữ, các phần mềm ứng dụng để nâng cao giao diện đẹp mắt hơn</a:t>
            </a:r>
            <a:endParaRPr lang="en-US" sz="18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887" name="Google Shape;887;p53"/>
          <p:cNvSpPr txBox="1">
            <a:spLocks noGrp="1"/>
          </p:cNvSpPr>
          <p:nvPr>
            <p:ph type="subTitle" idx="4294967295"/>
          </p:nvPr>
        </p:nvSpPr>
        <p:spPr>
          <a:xfrm>
            <a:off x="6724624" y="1331915"/>
            <a:ext cx="1757100" cy="8979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a:solidFill>
                  <a:schemeClr val="bg1"/>
                </a:solidFill>
                <a:effectLst/>
                <a:latin typeface="Times New Roman" panose="02020603050405020304" pitchFamily="18" charset="0"/>
                <a:ea typeface="Segoe UI" panose="020B0502040204020203" pitchFamily="34" charset="0"/>
                <a:cs typeface="Times New Roman" panose="02020603050405020304" pitchFamily="18" charset="0"/>
              </a:rPr>
              <a:t>Xây dựng App với quy mô lớn hơn</a:t>
            </a:r>
            <a:endParaRPr sz="1600">
              <a:solidFill>
                <a:schemeClr val="bg1"/>
              </a:solidFill>
              <a:latin typeface="Times New Roman" panose="02020603050405020304" pitchFamily="18" charset="0"/>
              <a:ea typeface="Catamaran"/>
              <a:cs typeface="Times New Roman" panose="02020603050405020304" pitchFamily="18" charset="0"/>
              <a:sym typeface="Catamaran"/>
            </a:endParaRPr>
          </a:p>
        </p:txBody>
      </p:sp>
      <p:sp>
        <p:nvSpPr>
          <p:cNvPr id="888" name="Google Shape;888;p53"/>
          <p:cNvSpPr txBox="1">
            <a:spLocks noGrp="1"/>
          </p:cNvSpPr>
          <p:nvPr>
            <p:ph type="subTitle" idx="4294967295"/>
          </p:nvPr>
        </p:nvSpPr>
        <p:spPr>
          <a:xfrm>
            <a:off x="-78238" y="2988679"/>
            <a:ext cx="2510871" cy="1715377"/>
          </a:xfrm>
          <a:prstGeom prst="rect">
            <a:avLst/>
          </a:prstGeom>
          <a:ln>
            <a:noFill/>
          </a:ln>
        </p:spPr>
        <p:txBody>
          <a:bodyPr spcFirstLastPara="1" wrap="square" lIns="91425" tIns="91425" rIns="91425" bIns="91425" anchor="t" anchorCtr="0">
            <a:noAutofit/>
          </a:bodyPr>
          <a:lstStyle/>
          <a:p>
            <a:pPr indent="0">
              <a:lnSpc>
                <a:spcPct val="115000"/>
              </a:lnSpc>
              <a:buNone/>
            </a:pPr>
            <a:r>
              <a:rPr lang="en-US" sz="1800">
                <a:solidFill>
                  <a:schemeClr val="bg1"/>
                </a:solidFill>
                <a:effectLst/>
                <a:latin typeface="Times New Roman" panose="02020603050405020304" pitchFamily="18" charset="0"/>
                <a:ea typeface="Segoe UI" panose="020B0502040204020203" pitchFamily="34" charset="0"/>
                <a:cs typeface="Times New Roman" panose="02020603050405020304" pitchFamily="18" charset="0"/>
              </a:rPr>
              <a:t>Tìm hiểu và xây dựng thêm 1 số chương trình có tính ứng dụng thực tế</a:t>
            </a:r>
            <a:endParaRPr lang="en-US" sz="18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139700" indent="0">
              <a:lnSpc>
                <a:spcPct val="115000"/>
              </a:lnSpc>
              <a:buNone/>
            </a:pPr>
            <a:r>
              <a:rPr lang="en-US" sz="1800">
                <a:solidFill>
                  <a:schemeClr val="bg1"/>
                </a:solidFill>
                <a:effectLst/>
                <a:latin typeface="Times New Roman" panose="02020603050405020304" pitchFamily="18" charset="0"/>
                <a:ea typeface="Segoe UI" panose="020B0502040204020203" pitchFamily="34" charset="0"/>
                <a:cs typeface="Times New Roman" panose="02020603050405020304" pitchFamily="18" charset="0"/>
              </a:rPr>
              <a:t> </a:t>
            </a:r>
            <a:endParaRPr lang="en-US" sz="18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sz="1600">
              <a:solidFill>
                <a:schemeClr val="bg1"/>
              </a:solidFill>
              <a:latin typeface="Times New Roman" panose="02020603050405020304" pitchFamily="18" charset="0"/>
              <a:ea typeface="Catamaran"/>
              <a:cs typeface="Times New Roman" panose="02020603050405020304" pitchFamily="18" charset="0"/>
              <a:sym typeface="Catamaran"/>
            </a:endParaRPr>
          </a:p>
        </p:txBody>
      </p:sp>
      <p:sp>
        <p:nvSpPr>
          <p:cNvPr id="889" name="Google Shape;889;p53"/>
          <p:cNvSpPr txBox="1">
            <a:spLocks noGrp="1"/>
          </p:cNvSpPr>
          <p:nvPr>
            <p:ph type="subTitle" idx="4294967295"/>
          </p:nvPr>
        </p:nvSpPr>
        <p:spPr>
          <a:xfrm>
            <a:off x="6633899" y="2699865"/>
            <a:ext cx="2384015" cy="2004192"/>
          </a:xfrm>
          <a:prstGeom prst="rect">
            <a:avLst/>
          </a:prstGeom>
          <a:ln>
            <a:noFill/>
          </a:ln>
        </p:spPr>
        <p:txBody>
          <a:bodyPr spcFirstLastPara="1" wrap="square" lIns="91425" tIns="91425" rIns="91425" bIns="91425" anchor="t" anchorCtr="0">
            <a:noAutofit/>
          </a:bodyPr>
          <a:lstStyle/>
          <a:p>
            <a:pPr marL="139700" indent="0">
              <a:buNone/>
            </a:pPr>
            <a:r>
              <a:rPr lang="en-US" sz="1600">
                <a:latin typeface="Times New Roman" panose="02020603050405020304" pitchFamily="18" charset="0"/>
                <a:cs typeface="Times New Roman" panose="02020603050405020304" pitchFamily="18" charset="0"/>
              </a:rPr>
              <a:t>Tìm hiểu sâu hơn về SQL Server cũng như các công cụ khác để có thể đáp ứng nhiều nhu cầu của người dùng và phát triển tối ưu hóa của hệ thống</a:t>
            </a:r>
          </a:p>
        </p:txBody>
      </p:sp>
      <p:sp>
        <p:nvSpPr>
          <p:cNvPr id="893" name="Google Shape;893;p53"/>
          <p:cNvSpPr/>
          <p:nvPr/>
        </p:nvSpPr>
        <p:spPr>
          <a:xfrm>
            <a:off x="3133350" y="2274315"/>
            <a:ext cx="242400" cy="2907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3442875" y="3337890"/>
            <a:ext cx="242400" cy="2907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4516350" y="2310515"/>
            <a:ext cx="242400" cy="2907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813750" y="3240840"/>
            <a:ext cx="242400" cy="2907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7" name="Google Shape;897;p53"/>
          <p:cNvCxnSpPr>
            <a:cxnSpLocks/>
            <a:endCxn id="896" idx="3"/>
          </p:cNvCxnSpPr>
          <p:nvPr/>
        </p:nvCxnSpPr>
        <p:spPr>
          <a:xfrm flipH="1">
            <a:off x="6056226" y="3309990"/>
            <a:ext cx="611400" cy="76200"/>
          </a:xfrm>
          <a:prstGeom prst="bentConnector3">
            <a:avLst>
              <a:gd name="adj1" fmla="val 50006"/>
            </a:avLst>
          </a:prstGeom>
          <a:noFill/>
          <a:ln w="9525" cap="flat" cmpd="sng">
            <a:solidFill>
              <a:schemeClr val="lt1"/>
            </a:solidFill>
            <a:prstDash val="solid"/>
            <a:round/>
            <a:headEnd type="oval" w="med" len="med"/>
            <a:tailEnd type="none" w="med" len="med"/>
          </a:ln>
        </p:spPr>
      </p:cxnSp>
      <p:cxnSp>
        <p:nvCxnSpPr>
          <p:cNvPr id="898" name="Google Shape;898;p53"/>
          <p:cNvCxnSpPr>
            <a:cxnSpLocks/>
            <a:endCxn id="895" idx="0"/>
          </p:cNvCxnSpPr>
          <p:nvPr/>
        </p:nvCxnSpPr>
        <p:spPr>
          <a:xfrm flipH="1">
            <a:off x="4637438" y="1672090"/>
            <a:ext cx="2030400" cy="638400"/>
          </a:xfrm>
          <a:prstGeom prst="bentConnector2">
            <a:avLst/>
          </a:prstGeom>
          <a:noFill/>
          <a:ln w="9525" cap="flat" cmpd="sng">
            <a:solidFill>
              <a:schemeClr val="lt1"/>
            </a:solidFill>
            <a:prstDash val="solid"/>
            <a:round/>
            <a:headEnd type="oval" w="med" len="med"/>
            <a:tailEnd type="none" w="med" len="med"/>
          </a:ln>
        </p:spPr>
      </p:cxnSp>
      <p:cxnSp>
        <p:nvCxnSpPr>
          <p:cNvPr id="899" name="Google Shape;899;p53"/>
          <p:cNvCxnSpPr>
            <a:cxnSpLocks/>
            <a:endCxn id="893" idx="0"/>
          </p:cNvCxnSpPr>
          <p:nvPr/>
        </p:nvCxnSpPr>
        <p:spPr>
          <a:xfrm rot="16200000" flipH="1">
            <a:off x="2437970" y="1457735"/>
            <a:ext cx="847714" cy="785446"/>
          </a:xfrm>
          <a:prstGeom prst="bentConnector3">
            <a:avLst>
              <a:gd name="adj1" fmla="val 50000"/>
            </a:avLst>
          </a:prstGeom>
          <a:noFill/>
          <a:ln w="9525" cap="flat" cmpd="sng">
            <a:solidFill>
              <a:schemeClr val="lt1"/>
            </a:solidFill>
            <a:prstDash val="solid"/>
            <a:round/>
            <a:headEnd type="oval" w="med" len="med"/>
            <a:tailEnd type="none" w="med" len="med"/>
          </a:ln>
        </p:spPr>
      </p:cxnSp>
      <p:cxnSp>
        <p:nvCxnSpPr>
          <p:cNvPr id="900" name="Google Shape;900;p53"/>
          <p:cNvCxnSpPr>
            <a:cxnSpLocks/>
          </p:cNvCxnSpPr>
          <p:nvPr/>
        </p:nvCxnSpPr>
        <p:spPr>
          <a:xfrm>
            <a:off x="2447812" y="3623998"/>
            <a:ext cx="1087500" cy="27900"/>
          </a:xfrm>
          <a:prstGeom prst="bentConnector2">
            <a:avLst/>
          </a:prstGeom>
          <a:noFill/>
          <a:ln w="9525" cap="flat" cmpd="sng">
            <a:solidFill>
              <a:schemeClr val="lt1"/>
            </a:solidFill>
            <a:prstDash val="solid"/>
            <a:round/>
            <a:headEnd type="oval"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3"/>
                                        </p:tgtEl>
                                        <p:attrNameLst>
                                          <p:attrName>style.visibility</p:attrName>
                                        </p:attrNameLst>
                                      </p:cBhvr>
                                      <p:to>
                                        <p:strVal val="visible"/>
                                      </p:to>
                                    </p:set>
                                    <p:animEffect transition="in" filter="wipe(down)">
                                      <p:cBhvr>
                                        <p:cTn id="7" dur="500"/>
                                        <p:tgtEl>
                                          <p:spTgt spid="8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99"/>
                                        </p:tgtEl>
                                        <p:attrNameLst>
                                          <p:attrName>style.visibility</p:attrName>
                                        </p:attrNameLst>
                                      </p:cBhvr>
                                      <p:to>
                                        <p:strVal val="visible"/>
                                      </p:to>
                                    </p:set>
                                    <p:animEffect transition="in" filter="wipe(down)">
                                      <p:cBhvr>
                                        <p:cTn id="12" dur="500"/>
                                        <p:tgtEl>
                                          <p:spTgt spid="89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86">
                                            <p:txEl>
                                              <p:pRg st="0" end="0"/>
                                            </p:txEl>
                                          </p:spTgt>
                                        </p:tgtEl>
                                        <p:attrNameLst>
                                          <p:attrName>style.visibility</p:attrName>
                                        </p:attrNameLst>
                                      </p:cBhvr>
                                      <p:to>
                                        <p:strVal val="visible"/>
                                      </p:to>
                                    </p:set>
                                    <p:animEffect transition="in" filter="barn(inVertical)">
                                      <p:cBhvr>
                                        <p:cTn id="15" dur="500"/>
                                        <p:tgtEl>
                                          <p:spTgt spid="886">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93"/>
                                        </p:tgtEl>
                                        <p:attrNameLst>
                                          <p:attrName>style.visibility</p:attrName>
                                        </p:attrNameLst>
                                      </p:cBhvr>
                                      <p:to>
                                        <p:strVal val="visible"/>
                                      </p:to>
                                    </p:set>
                                    <p:animEffect transition="in" filter="wipe(down)">
                                      <p:cBhvr>
                                        <p:cTn id="18" dur="500"/>
                                        <p:tgtEl>
                                          <p:spTgt spid="89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98"/>
                                        </p:tgtEl>
                                        <p:attrNameLst>
                                          <p:attrName>style.visibility</p:attrName>
                                        </p:attrNameLst>
                                      </p:cBhvr>
                                      <p:to>
                                        <p:strVal val="visible"/>
                                      </p:to>
                                    </p:set>
                                    <p:animEffect transition="in" filter="wipe(down)">
                                      <p:cBhvr>
                                        <p:cTn id="23" dur="500"/>
                                        <p:tgtEl>
                                          <p:spTgt spid="898"/>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887">
                                            <p:txEl>
                                              <p:pRg st="0" end="0"/>
                                            </p:txEl>
                                          </p:spTgt>
                                        </p:tgtEl>
                                        <p:attrNameLst>
                                          <p:attrName>style.visibility</p:attrName>
                                        </p:attrNameLst>
                                      </p:cBhvr>
                                      <p:to>
                                        <p:strVal val="visible"/>
                                      </p:to>
                                    </p:set>
                                    <p:animEffect transition="in" filter="wheel(1)">
                                      <p:cBhvr>
                                        <p:cTn id="26" dur="500"/>
                                        <p:tgtEl>
                                          <p:spTgt spid="887">
                                            <p:txEl>
                                              <p:pRg st="0" end="0"/>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95"/>
                                        </p:tgtEl>
                                        <p:attrNameLst>
                                          <p:attrName>style.visibility</p:attrName>
                                        </p:attrNameLst>
                                      </p:cBhvr>
                                      <p:to>
                                        <p:strVal val="visible"/>
                                      </p:to>
                                    </p:set>
                                    <p:animEffect transition="in" filter="wipe(down)">
                                      <p:cBhvr>
                                        <p:cTn id="29" dur="500"/>
                                        <p:tgtEl>
                                          <p:spTgt spid="89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900"/>
                                        </p:tgtEl>
                                        <p:attrNameLst>
                                          <p:attrName>style.visibility</p:attrName>
                                        </p:attrNameLst>
                                      </p:cBhvr>
                                      <p:to>
                                        <p:strVal val="visible"/>
                                      </p:to>
                                    </p:set>
                                    <p:animEffect transition="in" filter="wipe(right)">
                                      <p:cBhvr>
                                        <p:cTn id="34" dur="500"/>
                                        <p:tgtEl>
                                          <p:spTgt spid="900"/>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888">
                                            <p:txEl>
                                              <p:pRg st="0" end="0"/>
                                            </p:txEl>
                                          </p:spTgt>
                                        </p:tgtEl>
                                        <p:attrNameLst>
                                          <p:attrName>style.visibility</p:attrName>
                                        </p:attrNameLst>
                                      </p:cBhvr>
                                      <p:to>
                                        <p:strVal val="visible"/>
                                      </p:to>
                                    </p:set>
                                    <p:animEffect transition="in" filter="randombar(horizontal)">
                                      <p:cBhvr>
                                        <p:cTn id="37" dur="500"/>
                                        <p:tgtEl>
                                          <p:spTgt spid="888">
                                            <p:txEl>
                                              <p:pRg st="0" end="0"/>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888">
                                            <p:txEl>
                                              <p:pRg st="1" end="1"/>
                                            </p:txEl>
                                          </p:spTgt>
                                        </p:tgtEl>
                                        <p:attrNameLst>
                                          <p:attrName>style.visibility</p:attrName>
                                        </p:attrNameLst>
                                      </p:cBhvr>
                                      <p:to>
                                        <p:strVal val="visible"/>
                                      </p:to>
                                    </p:set>
                                    <p:animEffect transition="in" filter="randombar(horizontal)">
                                      <p:cBhvr>
                                        <p:cTn id="40" dur="500"/>
                                        <p:tgtEl>
                                          <p:spTgt spid="888">
                                            <p:txEl>
                                              <p:pRg st="1" end="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94"/>
                                        </p:tgtEl>
                                        <p:attrNameLst>
                                          <p:attrName>style.visibility</p:attrName>
                                        </p:attrNameLst>
                                      </p:cBhvr>
                                      <p:to>
                                        <p:strVal val="visible"/>
                                      </p:to>
                                    </p:set>
                                    <p:animEffect transition="in" filter="wipe(down)">
                                      <p:cBhvr>
                                        <p:cTn id="43" dur="500"/>
                                        <p:tgtEl>
                                          <p:spTgt spid="89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97"/>
                                        </p:tgtEl>
                                        <p:attrNameLst>
                                          <p:attrName>style.visibility</p:attrName>
                                        </p:attrNameLst>
                                      </p:cBhvr>
                                      <p:to>
                                        <p:strVal val="visible"/>
                                      </p:to>
                                    </p:set>
                                    <p:animEffect transition="in" filter="wipe(left)">
                                      <p:cBhvr>
                                        <p:cTn id="48" dur="500"/>
                                        <p:tgtEl>
                                          <p:spTgt spid="89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96"/>
                                        </p:tgtEl>
                                        <p:attrNameLst>
                                          <p:attrName>style.visibility</p:attrName>
                                        </p:attrNameLst>
                                      </p:cBhvr>
                                      <p:to>
                                        <p:strVal val="visible"/>
                                      </p:to>
                                    </p:set>
                                    <p:animEffect transition="in" filter="wipe(down)">
                                      <p:cBhvr>
                                        <p:cTn id="51" dur="500"/>
                                        <p:tgtEl>
                                          <p:spTgt spid="896"/>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889">
                                            <p:txEl>
                                              <p:pRg st="0" end="0"/>
                                            </p:txEl>
                                          </p:spTgt>
                                        </p:tgtEl>
                                        <p:attrNameLst>
                                          <p:attrName>style.visibility</p:attrName>
                                        </p:attrNameLst>
                                      </p:cBhvr>
                                      <p:to>
                                        <p:strVal val="visible"/>
                                      </p:to>
                                    </p:set>
                                    <p:animEffect transition="in" filter="barn(inVertical)">
                                      <p:cBhvr>
                                        <p:cTn id="54" dur="500"/>
                                        <p:tgtEl>
                                          <p:spTgt spid="8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 grpId="0" build="p"/>
      <p:bldP spid="887" grpId="0" build="p"/>
      <p:bldP spid="888" grpId="0" uiExpand="1" build="p"/>
      <p:bldP spid="889" grpId="0" build="p"/>
      <p:bldP spid="893" grpId="0" animBg="1"/>
      <p:bldP spid="894" grpId="0" animBg="1"/>
      <p:bldP spid="895" grpId="0" animBg="1"/>
      <p:bldP spid="89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66"/>
          <p:cNvSpPr txBox="1">
            <a:spLocks noGrp="1"/>
          </p:cNvSpPr>
          <p:nvPr>
            <p:ph type="title"/>
          </p:nvPr>
        </p:nvSpPr>
        <p:spPr>
          <a:xfrm>
            <a:off x="720000" y="1596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600">
                <a:latin typeface="+mj-lt"/>
              </a:rPr>
              <a:t>Trích dẫn tài liệu tham khảo</a:t>
            </a:r>
            <a:endParaRPr sz="3600">
              <a:latin typeface="+mj-lt"/>
            </a:endParaRPr>
          </a:p>
        </p:txBody>
      </p:sp>
      <p:grpSp>
        <p:nvGrpSpPr>
          <p:cNvPr id="1099" name="Google Shape;1099;p66"/>
          <p:cNvGrpSpPr/>
          <p:nvPr/>
        </p:nvGrpSpPr>
        <p:grpSpPr>
          <a:xfrm>
            <a:off x="-203200" y="732300"/>
            <a:ext cx="9717313" cy="4411201"/>
            <a:chOff x="3134000" y="1972250"/>
            <a:chExt cx="3747993" cy="2394923"/>
          </a:xfrm>
        </p:grpSpPr>
        <p:sp>
          <p:nvSpPr>
            <p:cNvPr id="1100" name="Google Shape;1100;p66"/>
            <p:cNvSpPr/>
            <p:nvPr/>
          </p:nvSpPr>
          <p:spPr>
            <a:xfrm>
              <a:off x="3377364" y="1972250"/>
              <a:ext cx="3253499" cy="2174839"/>
            </a:xfrm>
            <a:custGeom>
              <a:avLst/>
              <a:gdLst/>
              <a:ahLst/>
              <a:cxnLst/>
              <a:rect l="l" t="t" r="r" b="b"/>
              <a:pathLst>
                <a:path w="81526" h="54497" fill="none" extrusionOk="0">
                  <a:moveTo>
                    <a:pt x="2879" y="54496"/>
                  </a:moveTo>
                  <a:lnTo>
                    <a:pt x="78695" y="54496"/>
                  </a:lnTo>
                  <a:cubicBezTo>
                    <a:pt x="80305" y="54496"/>
                    <a:pt x="81525" y="53277"/>
                    <a:pt x="81525" y="51667"/>
                  </a:cubicBezTo>
                  <a:lnTo>
                    <a:pt x="81525" y="2879"/>
                  </a:lnTo>
                  <a:cubicBezTo>
                    <a:pt x="81525" y="1220"/>
                    <a:pt x="80305" y="1"/>
                    <a:pt x="78695" y="1"/>
                  </a:cubicBezTo>
                  <a:lnTo>
                    <a:pt x="2879" y="1"/>
                  </a:lnTo>
                  <a:cubicBezTo>
                    <a:pt x="1220" y="1"/>
                    <a:pt x="1" y="1220"/>
                    <a:pt x="1" y="2879"/>
                  </a:cubicBezTo>
                  <a:lnTo>
                    <a:pt x="1" y="51667"/>
                  </a:lnTo>
                  <a:cubicBezTo>
                    <a:pt x="1" y="53277"/>
                    <a:pt x="1220" y="54496"/>
                    <a:pt x="2879" y="54496"/>
                  </a:cubicBezTo>
                  <a:close/>
                </a:path>
              </a:pathLst>
            </a:custGeom>
            <a:noFill/>
            <a:ln w="9525" cap="flat" cmpd="sng">
              <a:solidFill>
                <a:schemeClr val="lt1"/>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6"/>
            <p:cNvSpPr/>
            <p:nvPr/>
          </p:nvSpPr>
          <p:spPr>
            <a:xfrm>
              <a:off x="3134000" y="4236676"/>
              <a:ext cx="3747993" cy="130498"/>
            </a:xfrm>
            <a:custGeom>
              <a:avLst/>
              <a:gdLst/>
              <a:ahLst/>
              <a:cxnLst/>
              <a:rect l="l" t="t" r="r" b="b"/>
              <a:pathLst>
                <a:path w="93917" h="3270" fill="none" extrusionOk="0">
                  <a:moveTo>
                    <a:pt x="93917" y="1"/>
                  </a:moveTo>
                  <a:lnTo>
                    <a:pt x="93917" y="2245"/>
                  </a:lnTo>
                  <a:cubicBezTo>
                    <a:pt x="93917" y="2830"/>
                    <a:pt x="93331" y="3269"/>
                    <a:pt x="92697" y="3269"/>
                  </a:cubicBezTo>
                  <a:lnTo>
                    <a:pt x="1025" y="3269"/>
                  </a:lnTo>
                  <a:cubicBezTo>
                    <a:pt x="439" y="3269"/>
                    <a:pt x="0" y="2830"/>
                    <a:pt x="0" y="2245"/>
                  </a:cubicBezTo>
                  <a:lnTo>
                    <a:pt x="0" y="1"/>
                  </a:lnTo>
                  <a:lnTo>
                    <a:pt x="38640" y="1"/>
                  </a:lnTo>
                  <a:cubicBezTo>
                    <a:pt x="38640" y="586"/>
                    <a:pt x="39274" y="1025"/>
                    <a:pt x="40055" y="1025"/>
                  </a:cubicBezTo>
                  <a:lnTo>
                    <a:pt x="53911" y="1025"/>
                  </a:lnTo>
                  <a:cubicBezTo>
                    <a:pt x="54496" y="1025"/>
                    <a:pt x="55130" y="586"/>
                    <a:pt x="55326" y="1"/>
                  </a:cubicBezTo>
                  <a:close/>
                </a:path>
              </a:pathLst>
            </a:custGeom>
            <a:noFill/>
            <a:ln w="9525" cap="flat" cmpd="sng">
              <a:solidFill>
                <a:schemeClr val="lt1"/>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66"/>
          <p:cNvSpPr/>
          <p:nvPr/>
        </p:nvSpPr>
        <p:spPr>
          <a:xfrm>
            <a:off x="801068" y="159600"/>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6"/>
          <p:cNvSpPr/>
          <p:nvPr/>
        </p:nvSpPr>
        <p:spPr>
          <a:xfrm>
            <a:off x="7778514" y="4001700"/>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26989C51-26C1-E251-A175-3F2CB17A3168}"/>
              </a:ext>
            </a:extLst>
          </p:cNvPr>
          <p:cNvSpPr/>
          <p:nvPr/>
        </p:nvSpPr>
        <p:spPr>
          <a:xfrm>
            <a:off x="675629" y="3698770"/>
            <a:ext cx="5109028" cy="52977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800">
                <a:solidFill>
                  <a:schemeClr val="bg1"/>
                </a:solidFill>
                <a:effectLst/>
                <a:latin typeface="Times New Roman" panose="02020603050405020304" pitchFamily="18" charset="0"/>
                <a:ea typeface="Segoe UI" panose="020B0502040204020203" pitchFamily="34" charset="0"/>
                <a:cs typeface="Times New Roman" panose="02020603050405020304" pitchFamily="18" charset="0"/>
              </a:rPr>
              <a:t>Link SourceCode GitHub:</a:t>
            </a:r>
            <a:r>
              <a:rPr lang="en-US" sz="180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u="sng">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https://github.com/nguyenphung1002/Demo</a:t>
            </a:r>
            <a:endParaRPr lang="en-US" sz="18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 name="Rectangle 1">
            <a:extLst>
              <a:ext uri="{FF2B5EF4-FFF2-40B4-BE49-F238E27FC236}">
                <a16:creationId xmlns:a16="http://schemas.microsoft.com/office/drawing/2014/main" id="{F0E58BBA-932F-D6DB-B4FD-EF4D0077F3F1}"/>
              </a:ext>
            </a:extLst>
          </p:cNvPr>
          <p:cNvSpPr/>
          <p:nvPr/>
        </p:nvSpPr>
        <p:spPr>
          <a:xfrm>
            <a:off x="675629" y="1434926"/>
            <a:ext cx="7748371" cy="2271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a:solidFill>
                  <a:schemeClr val="bg1"/>
                </a:solidFill>
                <a:latin typeface="+mj-lt"/>
              </a:rPr>
              <a:t>Link tham khảo</a:t>
            </a:r>
          </a:p>
          <a:p>
            <a:pPr algn="just"/>
            <a:r>
              <a:rPr lang="en-US" sz="1800" b="1">
                <a:solidFill>
                  <a:schemeClr val="bg1"/>
                </a:solidFill>
                <a:effectLst/>
                <a:latin typeface="+mj-lt"/>
                <a:ea typeface="Segoe UI" panose="020B0502040204020203" pitchFamily="34" charset="0"/>
                <a:cs typeface="Times New Roman" panose="02020603050405020304" pitchFamily="18" charset="0"/>
              </a:rPr>
              <a:t>1.</a:t>
            </a:r>
            <a:r>
              <a:rPr lang="en-US" sz="1800" u="sng">
                <a:solidFill>
                  <a:schemeClr val="bg1"/>
                </a:solidFill>
                <a:effectLst/>
                <a:latin typeface="+mj-lt"/>
                <a:ea typeface="Segoe UI" panose="020B0502040204020203"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https://xuanthulab.net/ado-net-gioi-thieu-ado-net-va-ket-noi-sql-server-voi-sqlconnection</a:t>
            </a:r>
            <a:endParaRPr lang="en-US" sz="1800">
              <a:solidFill>
                <a:schemeClr val="bg1"/>
              </a:solidFill>
              <a:effectLst/>
              <a:latin typeface="+mj-lt"/>
              <a:ea typeface="SimSun" panose="02010600030101010101" pitchFamily="2" charset="-122"/>
              <a:cs typeface="Times New Roman" panose="02020603050405020304" pitchFamily="18" charset="0"/>
            </a:endParaRPr>
          </a:p>
          <a:p>
            <a:pPr algn="just"/>
            <a:r>
              <a:rPr lang="en-US" sz="1800" b="1">
                <a:solidFill>
                  <a:schemeClr val="bg1"/>
                </a:solidFill>
                <a:effectLst/>
                <a:latin typeface="+mj-lt"/>
                <a:ea typeface="Segoe UI" panose="020B0502040204020203" pitchFamily="34" charset="0"/>
                <a:cs typeface="Times New Roman" panose="02020603050405020304" pitchFamily="18" charset="0"/>
              </a:rPr>
              <a:t>2.</a:t>
            </a:r>
            <a:r>
              <a:rPr lang="en-US" sz="1800" u="sng">
                <a:solidFill>
                  <a:schemeClr val="bg1"/>
                </a:solidFill>
                <a:effectLst/>
                <a:latin typeface="+mj-lt"/>
                <a:ea typeface="Segoe UI" panose="020B0502040204020203"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https://www.kiotviet</a:t>
            </a:r>
            <a:endParaRPr lang="en-US" sz="1800">
              <a:solidFill>
                <a:schemeClr val="bg1"/>
              </a:solidFill>
              <a:effectLst/>
              <a:latin typeface="+mj-lt"/>
              <a:ea typeface="SimSun" panose="02010600030101010101" pitchFamily="2" charset="-122"/>
              <a:cs typeface="Times New Roman" panose="02020603050405020304" pitchFamily="18" charset="0"/>
            </a:endParaRPr>
          </a:p>
          <a:p>
            <a:pPr algn="just"/>
            <a:r>
              <a:rPr lang="en-US" sz="1800" b="1">
                <a:solidFill>
                  <a:schemeClr val="bg1"/>
                </a:solidFill>
                <a:effectLst/>
                <a:latin typeface="+mj-lt"/>
                <a:ea typeface="Segoe UI" panose="020B0502040204020203" pitchFamily="34" charset="0"/>
                <a:cs typeface="Times New Roman" panose="02020603050405020304" pitchFamily="18" charset="0"/>
              </a:rPr>
              <a:t>3.</a:t>
            </a:r>
            <a:r>
              <a:rPr lang="en-US" sz="1800" u="sng">
                <a:solidFill>
                  <a:schemeClr val="bg1"/>
                </a:solidFill>
                <a:effectLst/>
                <a:latin typeface="+mj-lt"/>
                <a:ea typeface="Segoe UI" panose="020B0502040204020203"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https://howkteam.vn/Course/C-Basics/Ep-kieu-trong-C-56</a:t>
            </a:r>
            <a:endParaRPr lang="en-US" sz="1800">
              <a:solidFill>
                <a:schemeClr val="bg1"/>
              </a:solidFill>
              <a:effectLst/>
              <a:latin typeface="+mj-lt"/>
              <a:ea typeface="SimSun" panose="02010600030101010101" pitchFamily="2" charset="-122"/>
              <a:cs typeface="Times New Roman" panose="02020603050405020304" pitchFamily="18" charset="0"/>
            </a:endParaRPr>
          </a:p>
          <a:p>
            <a:pPr algn="just"/>
            <a:r>
              <a:rPr lang="en-US" sz="1800" b="1">
                <a:solidFill>
                  <a:schemeClr val="bg1"/>
                </a:solidFill>
                <a:effectLst/>
                <a:latin typeface="+mj-lt"/>
                <a:ea typeface="Segoe UI" panose="020B0502040204020203" pitchFamily="34" charset="0"/>
                <a:cs typeface="Times New Roman" panose="02020603050405020304" pitchFamily="18" charset="0"/>
              </a:rPr>
              <a:t>4.</a:t>
            </a:r>
            <a:r>
              <a:rPr lang="en-US" sz="1800" u="sng">
                <a:solidFill>
                  <a:schemeClr val="bg1"/>
                </a:solidFill>
                <a:effectLst/>
                <a:latin typeface="+mj-lt"/>
                <a:ea typeface="Segoe UI" panose="020B0502040204020203"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https://timoday.edu.vn/phan-1-forms-va-cac-control-thong-dung/</a:t>
            </a:r>
            <a:endParaRPr lang="en-US" sz="1800">
              <a:solidFill>
                <a:schemeClr val="bg1"/>
              </a:solidFill>
              <a:effectLst/>
              <a:latin typeface="+mj-lt"/>
              <a:ea typeface="SimSun" panose="02010600030101010101" pitchFamily="2" charset="-122"/>
              <a:cs typeface="Times New Roman" panose="02020603050405020304" pitchFamily="18" charset="0"/>
            </a:endParaRPr>
          </a:p>
          <a:p>
            <a:pPr algn="just"/>
            <a:r>
              <a:rPr lang="en-US" sz="1800" b="1">
                <a:solidFill>
                  <a:schemeClr val="bg1"/>
                </a:solidFill>
                <a:effectLst/>
                <a:latin typeface="+mj-lt"/>
                <a:ea typeface="Segoe UI" panose="020B0502040204020203" pitchFamily="34" charset="0"/>
                <a:cs typeface="Times New Roman" panose="02020603050405020304" pitchFamily="18" charset="0"/>
              </a:rPr>
              <a:t>5.</a:t>
            </a:r>
            <a:r>
              <a:rPr lang="en-US" sz="1800" u="sng">
                <a:solidFill>
                  <a:schemeClr val="bg1"/>
                </a:solidFill>
                <a:effectLst/>
                <a:latin typeface="+mj-lt"/>
                <a:ea typeface="SimSun" panose="02010600030101010101" pitchFamily="2" charset="-122"/>
                <a:cs typeface="Times New Roman" panose="02020603050405020304" pitchFamily="18" charset="0"/>
                <a:hlinkClick r:id="rId7">
                  <a:extLst>
                    <a:ext uri="{A12FA001-AC4F-418D-AE19-62706E023703}">
                      <ahyp:hlinkClr xmlns:ahyp="http://schemas.microsoft.com/office/drawing/2018/hyperlinkcolor" val="tx"/>
                    </a:ext>
                  </a:extLst>
                </a:hlinkClick>
              </a:rPr>
              <a:t>https://aptech.vn/kien-thuc-tin-hoc/c-truyen-du-lieu-giua-cac-form.html</a:t>
            </a:r>
            <a:endParaRPr lang="en-US" sz="1800">
              <a:solidFill>
                <a:schemeClr val="bg1"/>
              </a:solidFill>
              <a:effectLst/>
              <a:latin typeface="+mj-lt"/>
              <a:ea typeface="SimSun" panose="02010600030101010101" pitchFamily="2" charset="-122"/>
              <a:cs typeface="Times New Roman" panose="02020603050405020304" pitchFamily="18" charset="0"/>
            </a:endParaRPr>
          </a:p>
          <a:p>
            <a:pPr algn="just"/>
            <a:r>
              <a:rPr lang="en-US" sz="1800" b="1">
                <a:solidFill>
                  <a:schemeClr val="bg1"/>
                </a:solidFill>
                <a:effectLst/>
                <a:latin typeface="+mj-lt"/>
                <a:ea typeface="Segoe UI" panose="020B0502040204020203" pitchFamily="34" charset="0"/>
                <a:cs typeface="Times New Roman" panose="02020603050405020304" pitchFamily="18" charset="0"/>
              </a:rPr>
              <a:t>6.</a:t>
            </a:r>
            <a:r>
              <a:rPr lang="en-US" sz="1800">
                <a:solidFill>
                  <a:schemeClr val="bg1"/>
                </a:solidFill>
                <a:effectLst/>
                <a:latin typeface="+mj-lt"/>
                <a:ea typeface="Segoe UI" panose="020B0502040204020203" pitchFamily="34" charset="0"/>
                <a:cs typeface="Times New Roman" panose="02020603050405020304" pitchFamily="18" charset="0"/>
              </a:rPr>
              <a:t>https://openplanning.net/10511/ket-noi-co-so-du-lieu-sql-server-trong-csharp</a:t>
            </a:r>
            <a:endParaRPr lang="en-US" sz="1800">
              <a:solidFill>
                <a:schemeClr val="bg1"/>
              </a:solidFill>
              <a:effectLst/>
              <a:latin typeface="+mj-lt"/>
              <a:ea typeface="SimSun" panose="02010600030101010101" pitchFamily="2" charset="-122"/>
              <a:cs typeface="Times New Roman" panose="02020603050405020304" pitchFamily="18" charset="0"/>
            </a:endParaRPr>
          </a:p>
          <a:p>
            <a:pPr algn="just"/>
            <a:r>
              <a:rPr lang="en-US" sz="1800">
                <a:solidFill>
                  <a:schemeClr val="bg1"/>
                </a:solidFill>
                <a:effectLst/>
                <a:latin typeface="+mj-lt"/>
                <a:ea typeface="Segoe UI" panose="020B0502040204020203" pitchFamily="34" charset="0"/>
                <a:cs typeface="Times New Roman" panose="02020603050405020304" pitchFamily="18" charset="0"/>
              </a:rPr>
              <a:t> </a:t>
            </a:r>
            <a:endParaRPr lang="en-US" sz="1800">
              <a:solidFill>
                <a:schemeClr val="bg1"/>
              </a:solidFill>
              <a:effectLst/>
              <a:latin typeface="+mj-lt"/>
              <a:ea typeface="SimSun" panose="02010600030101010101" pitchFamily="2" charset="-122"/>
              <a:cs typeface="Times New Roman" panose="02020603050405020304" pitchFamily="18" charset="0"/>
            </a:endParaRPr>
          </a:p>
          <a:p>
            <a:pPr algn="ctr"/>
            <a:endParaRPr lang="en-US">
              <a:solidFill>
                <a:schemeClr val="bg1"/>
              </a:solidFill>
              <a:latin typeface="+mj-lt"/>
            </a:endParaRPr>
          </a:p>
        </p:txBody>
      </p:sp>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6000">
                <a:latin typeface="+mj-lt"/>
              </a:rPr>
              <a:t>Cảm ơn thầy và các bạn đã lắng nghe </a:t>
            </a:r>
            <a:endParaRPr sz="6000">
              <a:latin typeface="+mj-lt"/>
            </a:endParaRPr>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0"/>
          <p:cNvSpPr txBox="1">
            <a:spLocks noGrp="1"/>
          </p:cNvSpPr>
          <p:nvPr>
            <p:ph type="title"/>
          </p:nvPr>
        </p:nvSpPr>
        <p:spPr>
          <a:xfrm>
            <a:off x="2087098" y="2703648"/>
            <a:ext cx="4577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mj-lt"/>
              </a:rPr>
              <a:t>Giới thiệu đề tài</a:t>
            </a:r>
            <a:endParaRPr>
              <a:latin typeface="+mj-lt"/>
            </a:endParaRPr>
          </a:p>
        </p:txBody>
      </p:sp>
      <p:sp>
        <p:nvSpPr>
          <p:cNvPr id="659" name="Google Shape;659;p40"/>
          <p:cNvSpPr txBox="1">
            <a:spLocks noGrp="1"/>
          </p:cNvSpPr>
          <p:nvPr>
            <p:ph type="title" idx="2"/>
          </p:nvPr>
        </p:nvSpPr>
        <p:spPr>
          <a:xfrm>
            <a:off x="2087125" y="1360383"/>
            <a:ext cx="1184100" cy="10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I</a:t>
            </a:r>
            <a:endParaRPr/>
          </a:p>
        </p:txBody>
      </p:sp>
      <p:grpSp>
        <p:nvGrpSpPr>
          <p:cNvPr id="661" name="Google Shape;661;p40"/>
          <p:cNvGrpSpPr/>
          <p:nvPr/>
        </p:nvGrpSpPr>
        <p:grpSpPr>
          <a:xfrm rot="8730445">
            <a:off x="7069692" y="3104277"/>
            <a:ext cx="714900" cy="267000"/>
            <a:chOff x="715100" y="401500"/>
            <a:chExt cx="714900" cy="267000"/>
          </a:xfrm>
        </p:grpSpPr>
        <p:sp>
          <p:nvSpPr>
            <p:cNvPr id="662" name="Google Shape;662;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40"/>
          <p:cNvSpPr/>
          <p:nvPr/>
        </p:nvSpPr>
        <p:spPr>
          <a:xfrm>
            <a:off x="3065576" y="111058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40"/>
          <p:cNvGrpSpPr/>
          <p:nvPr/>
        </p:nvGrpSpPr>
        <p:grpSpPr>
          <a:xfrm rot="-8382306">
            <a:off x="7154464" y="3781938"/>
            <a:ext cx="714876" cy="446784"/>
            <a:chOff x="715100" y="401500"/>
            <a:chExt cx="714900" cy="267000"/>
          </a:xfrm>
        </p:grpSpPr>
        <p:sp>
          <p:nvSpPr>
            <p:cNvPr id="666" name="Google Shape;666;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40"/>
          <p:cNvSpPr/>
          <p:nvPr/>
        </p:nvSpPr>
        <p:spPr>
          <a:xfrm>
            <a:off x="7562625" y="3399650"/>
            <a:ext cx="323400" cy="3231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574857" y="50989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bg1"/>
                </a:solidFill>
                <a:latin typeface="+mj-lt"/>
              </a:rPr>
              <a:t>Giới thiệu đề tài</a:t>
            </a:r>
            <a:endParaRPr>
              <a:solidFill>
                <a:schemeClr val="bg1"/>
              </a:solidFill>
              <a:latin typeface="+mj-lt"/>
            </a:endParaRPr>
          </a:p>
        </p:txBody>
      </p:sp>
      <p:sp>
        <p:nvSpPr>
          <p:cNvPr id="639" name="Google Shape;639;p39"/>
          <p:cNvSpPr txBox="1">
            <a:spLocks noGrp="1"/>
          </p:cNvSpPr>
          <p:nvPr>
            <p:ph type="subTitle" idx="1"/>
          </p:nvPr>
        </p:nvSpPr>
        <p:spPr>
          <a:xfrm>
            <a:off x="1079673" y="1340400"/>
            <a:ext cx="6984653" cy="1231350"/>
          </a:xfrm>
          <a:prstGeom prst="rect">
            <a:avLst/>
          </a:prstGeom>
        </p:spPr>
        <p:txBody>
          <a:bodyPr spcFirstLastPara="1" wrap="square" lIns="91425" tIns="91425" rIns="91425" bIns="91425" anchor="t" anchorCtr="0">
            <a:noAutofit/>
          </a:bodyPr>
          <a:lstStyle/>
          <a:p>
            <a:pPr indent="457200" algn="l">
              <a:lnSpc>
                <a:spcPct val="115000"/>
              </a:lnSpc>
            </a:pPr>
            <a:r>
              <a:rPr lang="en-US">
                <a:effectLst/>
                <a:latin typeface="Times New Roman" panose="02020603050405020304" pitchFamily="18" charset="0"/>
                <a:ea typeface="SimSun" panose="02010600030101010101" pitchFamily="2" charset="-122"/>
                <a:cs typeface="Times New Roman" panose="02020603050405020304" pitchFamily="18" charset="0"/>
              </a:rPr>
              <a:t>Trong những năm gần đây, các chương trình quản lý không còn xa lạ với các cơ quan hành chính sự nghiệp, các doanh nghiệp,….</a:t>
            </a:r>
            <a:endParaRPr lang="vi-VN">
              <a:effectLst/>
              <a:latin typeface="Times New Roman" panose="02020603050405020304" pitchFamily="18" charset="0"/>
              <a:ea typeface="SimSun" panose="02010600030101010101" pitchFamily="2" charset="-122"/>
              <a:cs typeface="Times New Roman" panose="02020603050405020304" pitchFamily="18" charset="0"/>
            </a:endParaRPr>
          </a:p>
          <a:p>
            <a:pPr indent="457200" algn="l">
              <a:lnSpc>
                <a:spcPct val="115000"/>
              </a:lnSpc>
            </a:pPr>
            <a:r>
              <a:rPr lang="en-US">
                <a:effectLst/>
                <a:latin typeface="Times New Roman" panose="02020603050405020304" pitchFamily="18" charset="0"/>
                <a:ea typeface="SimSun" panose="02010600030101010101" pitchFamily="2" charset="-122"/>
                <a:cs typeface="Times New Roman" panose="02020603050405020304" pitchFamily="18" charset="0"/>
              </a:rPr>
              <a:t> Nhưng với các khu ( dãy ) nhà trọ thì việc đưa công nghệ thông tin vào để quản lý phòng cho thuê, khách hàng… vẫn còn ít.</a:t>
            </a:r>
            <a:endParaRPr lang="en-US">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43" name="Google Shape;643;p39"/>
          <p:cNvSpPr txBox="1">
            <a:spLocks noGrp="1"/>
          </p:cNvSpPr>
          <p:nvPr>
            <p:ph type="subTitle" idx="6"/>
          </p:nvPr>
        </p:nvSpPr>
        <p:spPr>
          <a:xfrm>
            <a:off x="961570" y="2477957"/>
            <a:ext cx="7220857" cy="1359243"/>
          </a:xfrm>
          <a:prstGeom prst="rect">
            <a:avLst/>
          </a:prstGeom>
        </p:spPr>
        <p:txBody>
          <a:bodyPr spcFirstLastPara="1" wrap="square" lIns="91425" tIns="91425" rIns="91425" bIns="91425" anchor="t" anchorCtr="0">
            <a:noAutofit/>
          </a:bodyPr>
          <a:lstStyle/>
          <a:p>
            <a:pPr algn="l">
              <a:lnSpc>
                <a:spcPct val="115000"/>
              </a:lnSpc>
            </a:pPr>
            <a:r>
              <a:rPr lang="en-US">
                <a:effectLst/>
                <a:latin typeface="Times New Roman" panose="02020603050405020304" pitchFamily="18" charset="0"/>
                <a:ea typeface="SimSun" panose="02010600030101010101" pitchFamily="2" charset="-122"/>
                <a:cs typeface="Times New Roman" panose="02020603050405020304" pitchFamily="18" charset="0"/>
              </a:rPr>
              <a:t> </a:t>
            </a:r>
            <a:endParaRPr lang="en-US">
              <a:effectLst/>
              <a:latin typeface="Calibri" panose="020F0502020204030204" pitchFamily="34" charset="0"/>
              <a:ea typeface="SimSun" panose="02010600030101010101" pitchFamily="2" charset="-122"/>
              <a:cs typeface="Times New Roman" panose="02020603050405020304" pitchFamily="18" charset="0"/>
            </a:endParaRPr>
          </a:p>
          <a:p>
            <a:pPr algn="l"/>
            <a:r>
              <a:rPr lang="vi-VN">
                <a:effectLst/>
                <a:latin typeface="Times New Roman" panose="02020603050405020304" pitchFamily="18" charset="0"/>
                <a:ea typeface="SimSun" panose="02010600030101010101" pitchFamily="2" charset="-122"/>
              </a:rPr>
              <a:t>		  </a:t>
            </a:r>
            <a:r>
              <a:rPr lang="en-US">
                <a:effectLst/>
                <a:latin typeface="Times New Roman" panose="02020603050405020304" pitchFamily="18" charset="0"/>
                <a:ea typeface="SimSun" panose="02010600030101010101" pitchFamily="2" charset="-122"/>
              </a:rPr>
              <a:t>Theo hiện trang nêu trên, các chủ nhà trọ cần áp dụng công nghệ vào việc quản lý, thanh toán</a:t>
            </a:r>
            <a:r>
              <a:rPr lang="vi-VN">
                <a:effectLst/>
                <a:latin typeface="Times New Roman" panose="02020603050405020304" pitchFamily="18" charset="0"/>
                <a:ea typeface="SimSun" panose="02010600030101010101" pitchFamily="2" charset="-122"/>
              </a:rPr>
              <a:t> </a:t>
            </a:r>
            <a:r>
              <a:rPr lang="en-US">
                <a:effectLst/>
                <a:latin typeface="Times New Roman" panose="02020603050405020304" pitchFamily="18" charset="0"/>
                <a:ea typeface="SimSun" panose="02010600030101010101" pitchFamily="2" charset="-122"/>
              </a:rPr>
              <a:t>hóa đơn khách hàng. Việc sử dụng một phần mềm chuyên nghiệp trong các nghiệp vụ của nhà trọ. </a:t>
            </a:r>
            <a:endParaRPr/>
          </a:p>
        </p:txBody>
      </p:sp>
      <p:sp>
        <p:nvSpPr>
          <p:cNvPr id="653" name="Google Shape;653;p39"/>
          <p:cNvSpPr/>
          <p:nvPr/>
        </p:nvSpPr>
        <p:spPr>
          <a:xfrm>
            <a:off x="994625" y="1103100"/>
            <a:ext cx="534300" cy="5340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37"/>
                                        </p:tgtEl>
                                        <p:attrNameLst>
                                          <p:attrName>style.visibility</p:attrName>
                                        </p:attrNameLst>
                                      </p:cBhvr>
                                      <p:to>
                                        <p:strVal val="visible"/>
                                      </p:to>
                                    </p:set>
                                    <p:animEffect transition="in" filter="barn(inVertical)">
                                      <p:cBhvr>
                                        <p:cTn id="7" dur="500"/>
                                        <p:tgtEl>
                                          <p:spTgt spid="6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39">
                                            <p:txEl>
                                              <p:pRg st="0" end="0"/>
                                            </p:txEl>
                                          </p:spTgt>
                                        </p:tgtEl>
                                        <p:attrNameLst>
                                          <p:attrName>style.visibility</p:attrName>
                                        </p:attrNameLst>
                                      </p:cBhvr>
                                      <p:to>
                                        <p:strVal val="visible"/>
                                      </p:to>
                                    </p:set>
                                    <p:animEffect transition="in" filter="barn(inVertical)">
                                      <p:cBhvr>
                                        <p:cTn id="12" dur="250"/>
                                        <p:tgtEl>
                                          <p:spTgt spid="639">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39">
                                            <p:txEl>
                                              <p:pRg st="1" end="1"/>
                                            </p:txEl>
                                          </p:spTgt>
                                        </p:tgtEl>
                                        <p:attrNameLst>
                                          <p:attrName>style.visibility</p:attrName>
                                        </p:attrNameLst>
                                      </p:cBhvr>
                                      <p:to>
                                        <p:strVal val="visible"/>
                                      </p:to>
                                    </p:set>
                                    <p:animEffect transition="in" filter="barn(inVertical)">
                                      <p:cBhvr>
                                        <p:cTn id="15" dur="250"/>
                                        <p:tgtEl>
                                          <p:spTgt spid="639">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43">
                                            <p:txEl>
                                              <p:pRg st="0" end="0"/>
                                            </p:txEl>
                                          </p:spTgt>
                                        </p:tgtEl>
                                        <p:attrNameLst>
                                          <p:attrName>style.visibility</p:attrName>
                                        </p:attrNameLst>
                                      </p:cBhvr>
                                      <p:to>
                                        <p:strVal val="visible"/>
                                      </p:to>
                                    </p:set>
                                    <p:animEffect transition="in" filter="barn(inVertical)">
                                      <p:cBhvr>
                                        <p:cTn id="18" dur="250"/>
                                        <p:tgtEl>
                                          <p:spTgt spid="643">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643">
                                            <p:txEl>
                                              <p:pRg st="1" end="1"/>
                                            </p:txEl>
                                          </p:spTgt>
                                        </p:tgtEl>
                                        <p:attrNameLst>
                                          <p:attrName>style.visibility</p:attrName>
                                        </p:attrNameLst>
                                      </p:cBhvr>
                                      <p:to>
                                        <p:strVal val="visible"/>
                                      </p:to>
                                    </p:set>
                                    <p:animEffect transition="in" filter="barn(inVertical)">
                                      <p:cBhvr>
                                        <p:cTn id="21" dur="250"/>
                                        <p:tgtEl>
                                          <p:spTgt spid="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 grpId="0"/>
      <p:bldP spid="639" grpId="0" uiExpand="1" build="p"/>
      <p:bldP spid="64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4"/>
          <p:cNvSpPr txBox="1">
            <a:spLocks noGrp="1"/>
          </p:cNvSpPr>
          <p:nvPr>
            <p:ph type="title"/>
          </p:nvPr>
        </p:nvSpPr>
        <p:spPr>
          <a:xfrm>
            <a:off x="3846057" y="2875218"/>
            <a:ext cx="3724455"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400">
                <a:latin typeface="+mj-lt"/>
              </a:rPr>
              <a:t>Khảo sát hệ thống hiện tại</a:t>
            </a:r>
            <a:endParaRPr sz="4400">
              <a:latin typeface="+mj-lt"/>
            </a:endParaRPr>
          </a:p>
        </p:txBody>
      </p:sp>
      <p:sp>
        <p:nvSpPr>
          <p:cNvPr id="710" name="Google Shape;710;p44"/>
          <p:cNvSpPr txBox="1">
            <a:spLocks noGrp="1"/>
          </p:cNvSpPr>
          <p:nvPr>
            <p:ph type="title" idx="2"/>
          </p:nvPr>
        </p:nvSpPr>
        <p:spPr>
          <a:xfrm>
            <a:off x="6534337" y="906642"/>
            <a:ext cx="1036175" cy="9908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atin typeface="+mj-lt"/>
              </a:rPr>
              <a:t>II</a:t>
            </a:r>
            <a:endParaRPr>
              <a:latin typeface="+mj-lt"/>
            </a:endParaRPr>
          </a:p>
        </p:txBody>
      </p:sp>
      <p:grpSp>
        <p:nvGrpSpPr>
          <p:cNvPr id="712" name="Google Shape;712;p44"/>
          <p:cNvGrpSpPr/>
          <p:nvPr/>
        </p:nvGrpSpPr>
        <p:grpSpPr>
          <a:xfrm rot="755793">
            <a:off x="2811082" y="1605240"/>
            <a:ext cx="714951" cy="267019"/>
            <a:chOff x="715100" y="401500"/>
            <a:chExt cx="714900" cy="267000"/>
          </a:xfrm>
        </p:grpSpPr>
        <p:sp>
          <p:nvSpPr>
            <p:cNvPr id="713" name="Google Shape;713;p44"/>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5" name="Google Shape;715;p44"/>
          <p:cNvSpPr/>
          <p:nvPr/>
        </p:nvSpPr>
        <p:spPr>
          <a:xfrm rot="-762054" flipH="1">
            <a:off x="2762172" y="1061907"/>
            <a:ext cx="714995" cy="266956"/>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flipH="1">
            <a:off x="2826713" y="949549"/>
            <a:ext cx="300900" cy="300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6B4F-B67A-F239-435B-47B3AD5F92DC}"/>
              </a:ext>
            </a:extLst>
          </p:cNvPr>
          <p:cNvSpPr>
            <a:spLocks noGrp="1"/>
          </p:cNvSpPr>
          <p:nvPr>
            <p:ph type="title"/>
          </p:nvPr>
        </p:nvSpPr>
        <p:spPr/>
        <p:txBody>
          <a:bodyPr/>
          <a:lstStyle/>
          <a:p>
            <a:r>
              <a:rPr lang="vi-VN" sz="3200">
                <a:latin typeface="+mj-lt"/>
              </a:rPr>
              <a:t>1. Mục đích và yêu cầu đề tài</a:t>
            </a:r>
            <a:endParaRPr lang="en-US" sz="3200">
              <a:latin typeface="+mj-lt"/>
            </a:endParaRPr>
          </a:p>
        </p:txBody>
      </p:sp>
      <p:sp>
        <p:nvSpPr>
          <p:cNvPr id="3" name="Title 2">
            <a:extLst>
              <a:ext uri="{FF2B5EF4-FFF2-40B4-BE49-F238E27FC236}">
                <a16:creationId xmlns:a16="http://schemas.microsoft.com/office/drawing/2014/main" id="{A9F7DC05-4E35-5AEB-CD8A-8BFFFC788C69}"/>
              </a:ext>
            </a:extLst>
          </p:cNvPr>
          <p:cNvSpPr>
            <a:spLocks noGrp="1"/>
          </p:cNvSpPr>
          <p:nvPr>
            <p:ph type="title" idx="2"/>
          </p:nvPr>
        </p:nvSpPr>
        <p:spPr>
          <a:xfrm>
            <a:off x="732826" y="1086977"/>
            <a:ext cx="1708548" cy="721253"/>
          </a:xfrm>
        </p:spPr>
        <p:txBody>
          <a:bodyPr/>
          <a:lstStyle/>
          <a:p>
            <a:r>
              <a:rPr lang="vi-VN" sz="2400">
                <a:latin typeface="+mj-lt"/>
              </a:rPr>
              <a:t>Mục đích</a:t>
            </a:r>
            <a:endParaRPr lang="en-US" sz="2400">
              <a:latin typeface="+mj-lt"/>
            </a:endParaRPr>
          </a:p>
        </p:txBody>
      </p:sp>
      <p:sp>
        <p:nvSpPr>
          <p:cNvPr id="4" name="Subtitle 3">
            <a:extLst>
              <a:ext uri="{FF2B5EF4-FFF2-40B4-BE49-F238E27FC236}">
                <a16:creationId xmlns:a16="http://schemas.microsoft.com/office/drawing/2014/main" id="{3C0A61F9-323B-2300-5E23-528BEBC01693}"/>
              </a:ext>
            </a:extLst>
          </p:cNvPr>
          <p:cNvSpPr>
            <a:spLocks noGrp="1"/>
          </p:cNvSpPr>
          <p:nvPr>
            <p:ph type="subTitle" idx="1"/>
          </p:nvPr>
        </p:nvSpPr>
        <p:spPr>
          <a:xfrm>
            <a:off x="1204684" y="1951979"/>
            <a:ext cx="7061201" cy="2329735"/>
          </a:xfrm>
        </p:spPr>
        <p:txBody>
          <a:bodyPr/>
          <a:lstStyle/>
          <a:p>
            <a:pPr marL="514350" indent="-285750" algn="l">
              <a:lnSpc>
                <a:spcPct val="150000"/>
              </a:lnSpc>
              <a:buFont typeface="Arial" panose="020B0604020202020204" pitchFamily="34" charset="0"/>
              <a:buChar char="•"/>
            </a:pPr>
            <a:r>
              <a:rPr lang="en-US" sz="1800">
                <a:effectLst/>
                <a:latin typeface="Times New Roman" panose="02020603050405020304" pitchFamily="18" charset="0"/>
                <a:ea typeface="SimSun" panose="02010600030101010101" pitchFamily="2" charset="-122"/>
                <a:cs typeface="Times New Roman" panose="02020603050405020304" pitchFamily="18" charset="0"/>
              </a:rPr>
              <a:t>Không cần sử dụng quản lý thủ công ( giấy tờ , sổ sách....)</a:t>
            </a:r>
          </a:p>
          <a:p>
            <a:pPr marL="514350" indent="-285750" algn="l">
              <a:lnSpc>
                <a:spcPct val="150000"/>
              </a:lnSpc>
              <a:buFont typeface="Arial" panose="020B0604020202020204" pitchFamily="34" charset="0"/>
              <a:buChar char="•"/>
            </a:pPr>
            <a:r>
              <a:rPr lang="vi-VN" sz="1800">
                <a:effectLst/>
                <a:latin typeface="Times New Roman" panose="02020603050405020304" pitchFamily="18" charset="0"/>
                <a:ea typeface="SimSun" panose="02010600030101010101" pitchFamily="2" charset="-122"/>
                <a:cs typeface="Times New Roman" panose="02020603050405020304" pitchFamily="18" charset="0"/>
              </a:rPr>
              <a:t>Nhằm </a:t>
            </a:r>
            <a:r>
              <a:rPr lang="en-US" sz="1800">
                <a:effectLst/>
                <a:latin typeface="Times New Roman" panose="02020603050405020304" pitchFamily="18" charset="0"/>
                <a:ea typeface="SimSun" panose="02010600030101010101" pitchFamily="2" charset="-122"/>
                <a:cs typeface="Times New Roman" panose="02020603050405020304" pitchFamily="18" charset="0"/>
              </a:rPr>
              <a:t>tạo một giao diện thân thiện với người dùng.</a:t>
            </a:r>
          </a:p>
          <a:p>
            <a:pPr marL="514350" indent="-285750" algn="l">
              <a:lnSpc>
                <a:spcPct val="150000"/>
              </a:lnSpc>
              <a:buFont typeface="Arial" panose="020B0604020202020204" pitchFamily="34" charset="0"/>
              <a:buChar char="•"/>
            </a:pPr>
            <a:r>
              <a:rPr lang="en-US" sz="1800">
                <a:effectLst/>
                <a:latin typeface="Times New Roman" panose="02020603050405020304" pitchFamily="18" charset="0"/>
                <a:ea typeface="SimSun" panose="02010600030101010101" pitchFamily="2" charset="-122"/>
                <a:cs typeface="Times New Roman" panose="02020603050405020304" pitchFamily="18" charset="0"/>
              </a:rPr>
              <a:t>Hệ thống quản lý nhà trọ thực hiện quản lý danh mục các phòng thuê , danh sách người thuê phòng,…</a:t>
            </a:r>
          </a:p>
          <a:p>
            <a:pPr marL="514350" indent="-285750" algn="l">
              <a:lnSpc>
                <a:spcPct val="150000"/>
              </a:lnSpc>
              <a:buFont typeface="Arial" panose="020B0604020202020204" pitchFamily="34" charset="0"/>
              <a:buChar char="•"/>
            </a:pPr>
            <a:r>
              <a:rPr lang="en-US" sz="1800">
                <a:effectLst/>
                <a:latin typeface="Times New Roman" panose="02020603050405020304" pitchFamily="18" charset="0"/>
                <a:ea typeface="SimSun" panose="02010600030101010101" pitchFamily="2" charset="-122"/>
                <a:cs typeface="Times New Roman" panose="02020603050405020304" pitchFamily="18" charset="0"/>
              </a:rPr>
              <a:t>Giúp cho việc quản lý nhà trọ được dễ dàng, thuận lợi hơn và tránh sai sót.</a:t>
            </a:r>
          </a:p>
          <a:p>
            <a:pPr algn="l">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
        <p:nvSpPr>
          <p:cNvPr id="18" name="Title 2">
            <a:extLst>
              <a:ext uri="{FF2B5EF4-FFF2-40B4-BE49-F238E27FC236}">
                <a16:creationId xmlns:a16="http://schemas.microsoft.com/office/drawing/2014/main" id="{ECC3446C-483C-C45C-ADEA-B25A7762DE8C}"/>
              </a:ext>
            </a:extLst>
          </p:cNvPr>
          <p:cNvSpPr txBox="1">
            <a:spLocks/>
          </p:cNvSpPr>
          <p:nvPr/>
        </p:nvSpPr>
        <p:spPr>
          <a:xfrm>
            <a:off x="6557337" y="1086977"/>
            <a:ext cx="1708548" cy="721253"/>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ntonio"/>
              <a:buNone/>
              <a:defRPr sz="3000" b="1" i="0" u="none" strike="noStrike" cap="none">
                <a:solidFill>
                  <a:schemeClr val="lt1"/>
                </a:solidFill>
                <a:latin typeface="Antonio"/>
                <a:ea typeface="Antonio"/>
                <a:cs typeface="Antonio"/>
                <a:sym typeface="Antonio"/>
              </a:defRPr>
            </a:lvl1pPr>
            <a:lvl2pPr marR="0" lvl="1" algn="ctr"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vi-VN" sz="2400">
                <a:latin typeface="+mj-lt"/>
              </a:rPr>
              <a:t>Yêu cầu</a:t>
            </a:r>
            <a:endParaRPr lang="en-US" sz="2400">
              <a:latin typeface="+mj-lt"/>
            </a:endParaRPr>
          </a:p>
        </p:txBody>
      </p:sp>
      <p:sp>
        <p:nvSpPr>
          <p:cNvPr id="19" name="Subtitle 3">
            <a:extLst>
              <a:ext uri="{FF2B5EF4-FFF2-40B4-BE49-F238E27FC236}">
                <a16:creationId xmlns:a16="http://schemas.microsoft.com/office/drawing/2014/main" id="{C422ABA8-E305-9652-D0F0-B0E0932D1320}"/>
              </a:ext>
            </a:extLst>
          </p:cNvPr>
          <p:cNvSpPr txBox="1">
            <a:spLocks/>
          </p:cNvSpPr>
          <p:nvPr/>
        </p:nvSpPr>
        <p:spPr>
          <a:xfrm>
            <a:off x="1281519" y="2034768"/>
            <a:ext cx="7061201" cy="2329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Hind"/>
              <a:buNone/>
              <a:defRPr sz="1600" b="0" i="0" u="none" strike="noStrike" cap="none">
                <a:solidFill>
                  <a:schemeClr val="lt1"/>
                </a:solidFill>
                <a:latin typeface="Hind"/>
                <a:ea typeface="Hind"/>
                <a:cs typeface="Hind"/>
                <a:sym typeface="Hind"/>
              </a:defRPr>
            </a:lvl1pPr>
            <a:lvl2pPr marL="914400" marR="0" lvl="1" indent="-317500" algn="l" rtl="0">
              <a:lnSpc>
                <a:spcPct val="100000"/>
              </a:lnSpc>
              <a:spcBef>
                <a:spcPts val="0"/>
              </a:spcBef>
              <a:spcAft>
                <a:spcPts val="0"/>
              </a:spcAft>
              <a:buClr>
                <a:schemeClr val="lt1"/>
              </a:buClr>
              <a:buSzPts val="1400"/>
              <a:buFont typeface="Hind"/>
              <a:buNone/>
              <a:defRPr sz="1400" b="0" i="0" u="none" strike="noStrike" cap="none">
                <a:solidFill>
                  <a:schemeClr val="lt1"/>
                </a:solidFill>
                <a:latin typeface="Hind"/>
                <a:ea typeface="Hind"/>
                <a:cs typeface="Hind"/>
                <a:sym typeface="Hind"/>
              </a:defRPr>
            </a:lvl2pPr>
            <a:lvl3pPr marL="1371600" marR="0" lvl="2" indent="-317500" algn="l" rtl="0">
              <a:lnSpc>
                <a:spcPct val="100000"/>
              </a:lnSpc>
              <a:spcBef>
                <a:spcPts val="0"/>
              </a:spcBef>
              <a:spcAft>
                <a:spcPts val="0"/>
              </a:spcAft>
              <a:buClr>
                <a:schemeClr val="lt1"/>
              </a:buClr>
              <a:buSzPts val="1400"/>
              <a:buFont typeface="Hind"/>
              <a:buNone/>
              <a:defRPr sz="1400" b="0" i="0" u="none" strike="noStrike" cap="none">
                <a:solidFill>
                  <a:schemeClr val="lt1"/>
                </a:solidFill>
                <a:latin typeface="Hind"/>
                <a:ea typeface="Hind"/>
                <a:cs typeface="Hind"/>
                <a:sym typeface="Hind"/>
              </a:defRPr>
            </a:lvl3pPr>
            <a:lvl4pPr marL="1828800" marR="0" lvl="3" indent="-317500" algn="l" rtl="0">
              <a:lnSpc>
                <a:spcPct val="100000"/>
              </a:lnSpc>
              <a:spcBef>
                <a:spcPts val="0"/>
              </a:spcBef>
              <a:spcAft>
                <a:spcPts val="0"/>
              </a:spcAft>
              <a:buClr>
                <a:schemeClr val="lt1"/>
              </a:buClr>
              <a:buSzPts val="1400"/>
              <a:buFont typeface="Hind"/>
              <a:buNone/>
              <a:defRPr sz="1400" b="0" i="0" u="none" strike="noStrike" cap="none">
                <a:solidFill>
                  <a:schemeClr val="lt1"/>
                </a:solidFill>
                <a:latin typeface="Hind"/>
                <a:ea typeface="Hind"/>
                <a:cs typeface="Hind"/>
                <a:sym typeface="Hind"/>
              </a:defRPr>
            </a:lvl4pPr>
            <a:lvl5pPr marL="2286000" marR="0" lvl="4" indent="-317500" algn="l" rtl="0">
              <a:lnSpc>
                <a:spcPct val="100000"/>
              </a:lnSpc>
              <a:spcBef>
                <a:spcPts val="0"/>
              </a:spcBef>
              <a:spcAft>
                <a:spcPts val="0"/>
              </a:spcAft>
              <a:buClr>
                <a:schemeClr val="lt1"/>
              </a:buClr>
              <a:buSzPts val="1400"/>
              <a:buFont typeface="Hind"/>
              <a:buNone/>
              <a:defRPr sz="1400" b="0" i="0" u="none" strike="noStrike" cap="none">
                <a:solidFill>
                  <a:schemeClr val="lt1"/>
                </a:solidFill>
                <a:latin typeface="Hind"/>
                <a:ea typeface="Hind"/>
                <a:cs typeface="Hind"/>
                <a:sym typeface="Hind"/>
              </a:defRPr>
            </a:lvl5pPr>
            <a:lvl6pPr marL="2743200" marR="0" lvl="5" indent="-317500" algn="l" rtl="0">
              <a:lnSpc>
                <a:spcPct val="100000"/>
              </a:lnSpc>
              <a:spcBef>
                <a:spcPts val="0"/>
              </a:spcBef>
              <a:spcAft>
                <a:spcPts val="0"/>
              </a:spcAft>
              <a:buClr>
                <a:schemeClr val="lt1"/>
              </a:buClr>
              <a:buSzPts val="1400"/>
              <a:buFont typeface="Hind"/>
              <a:buNone/>
              <a:defRPr sz="1400" b="0" i="0" u="none" strike="noStrike" cap="none">
                <a:solidFill>
                  <a:schemeClr val="lt1"/>
                </a:solidFill>
                <a:latin typeface="Hind"/>
                <a:ea typeface="Hind"/>
                <a:cs typeface="Hind"/>
                <a:sym typeface="Hind"/>
              </a:defRPr>
            </a:lvl6pPr>
            <a:lvl7pPr marL="3200400" marR="0" lvl="6" indent="-317500" algn="l" rtl="0">
              <a:lnSpc>
                <a:spcPct val="100000"/>
              </a:lnSpc>
              <a:spcBef>
                <a:spcPts val="0"/>
              </a:spcBef>
              <a:spcAft>
                <a:spcPts val="0"/>
              </a:spcAft>
              <a:buClr>
                <a:schemeClr val="lt1"/>
              </a:buClr>
              <a:buSzPts val="1400"/>
              <a:buFont typeface="Hind"/>
              <a:buNone/>
              <a:defRPr sz="1400" b="0" i="0" u="none" strike="noStrike" cap="none">
                <a:solidFill>
                  <a:schemeClr val="lt1"/>
                </a:solidFill>
                <a:latin typeface="Hind"/>
                <a:ea typeface="Hind"/>
                <a:cs typeface="Hind"/>
                <a:sym typeface="Hind"/>
              </a:defRPr>
            </a:lvl7pPr>
            <a:lvl8pPr marL="3657600" marR="0" lvl="7" indent="-317500" algn="l" rtl="0">
              <a:lnSpc>
                <a:spcPct val="100000"/>
              </a:lnSpc>
              <a:spcBef>
                <a:spcPts val="0"/>
              </a:spcBef>
              <a:spcAft>
                <a:spcPts val="0"/>
              </a:spcAft>
              <a:buClr>
                <a:schemeClr val="lt1"/>
              </a:buClr>
              <a:buSzPts val="1400"/>
              <a:buFont typeface="Hind"/>
              <a:buNone/>
              <a:defRPr sz="1400" b="0" i="0" u="none" strike="noStrike" cap="none">
                <a:solidFill>
                  <a:schemeClr val="lt1"/>
                </a:solidFill>
                <a:latin typeface="Hind"/>
                <a:ea typeface="Hind"/>
                <a:cs typeface="Hind"/>
                <a:sym typeface="Hind"/>
              </a:defRPr>
            </a:lvl8pPr>
            <a:lvl9pPr marL="4114800" marR="0" lvl="8" indent="-317500" algn="l" rtl="0">
              <a:lnSpc>
                <a:spcPct val="100000"/>
              </a:lnSpc>
              <a:spcBef>
                <a:spcPts val="0"/>
              </a:spcBef>
              <a:spcAft>
                <a:spcPts val="0"/>
              </a:spcAft>
              <a:buClr>
                <a:schemeClr val="lt1"/>
              </a:buClr>
              <a:buSzPts val="1400"/>
              <a:buFont typeface="Hind"/>
              <a:buNone/>
              <a:defRPr sz="1400" b="0" i="0" u="none" strike="noStrike" cap="none">
                <a:solidFill>
                  <a:schemeClr val="lt1"/>
                </a:solidFill>
                <a:latin typeface="Hind"/>
                <a:ea typeface="Hind"/>
                <a:cs typeface="Hind"/>
                <a:sym typeface="Hind"/>
              </a:defRPr>
            </a:lvl9pPr>
          </a:lstStyle>
          <a:p>
            <a:pPr algn="l">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Thiết kê đơn giản , dễ dùng , đầy đủ các tính năng nghiệp vụ quản lý. Hoạt động nhanh, chính xác , ổn định, người quản lý chỉ cần click chuột. </a:t>
            </a:r>
          </a:p>
          <a:p>
            <a:pPr algn="l">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Thiết kế các form cơ bản: Đăng nhập, tổng quan, thông tin khách hàng chỉnh sửa, </a:t>
            </a:r>
            <a:r>
              <a:rPr lang="vi-VN" sz="18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394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up)">
                                      <p:cBhvr>
                                        <p:cTn id="17" dur="500"/>
                                        <p:tgtEl>
                                          <p:spTgt spid="4">
                                            <p:txEl>
                                              <p:pRg st="0" end="0"/>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up)">
                                      <p:cBhvr>
                                        <p:cTn id="20" dur="500"/>
                                        <p:tgtEl>
                                          <p:spTgt spid="4">
                                            <p:txEl>
                                              <p:pRg st="1" end="1"/>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up)">
                                      <p:cBhvr>
                                        <p:cTn id="23" dur="500"/>
                                        <p:tgtEl>
                                          <p:spTgt spid="4">
                                            <p:txEl>
                                              <p:pRg st="2" end="2"/>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wipe(up)">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50"/>
                                        <p:tgtEl>
                                          <p:spTgt spid="3"/>
                                        </p:tgtEl>
                                      </p:cBhvr>
                                    </p:animEffect>
                                    <p:set>
                                      <p:cBhvr>
                                        <p:cTn id="31" dur="1" fill="hold">
                                          <p:stCondLst>
                                            <p:cond delay="249"/>
                                          </p:stCondLst>
                                        </p:cTn>
                                        <p:tgtEl>
                                          <p:spTgt spid="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50"/>
                                        <p:tgtEl>
                                          <p:spTgt spid="4">
                                            <p:txEl>
                                              <p:pRg st="0" end="0"/>
                                            </p:txEl>
                                          </p:spTgt>
                                        </p:tgtEl>
                                      </p:cBhvr>
                                    </p:animEffect>
                                    <p:set>
                                      <p:cBhvr>
                                        <p:cTn id="34" dur="1" fill="hold">
                                          <p:stCondLst>
                                            <p:cond delay="249"/>
                                          </p:stCondLst>
                                        </p:cTn>
                                        <p:tgtEl>
                                          <p:spTgt spid="4">
                                            <p:txEl>
                                              <p:pRg st="0" end="0"/>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250"/>
                                        <p:tgtEl>
                                          <p:spTgt spid="4">
                                            <p:txEl>
                                              <p:pRg st="1" end="1"/>
                                            </p:txEl>
                                          </p:spTgt>
                                        </p:tgtEl>
                                      </p:cBhvr>
                                    </p:animEffect>
                                    <p:set>
                                      <p:cBhvr>
                                        <p:cTn id="37" dur="1" fill="hold">
                                          <p:stCondLst>
                                            <p:cond delay="249"/>
                                          </p:stCondLst>
                                        </p:cTn>
                                        <p:tgtEl>
                                          <p:spTgt spid="4">
                                            <p:txEl>
                                              <p:pRg st="1" end="1"/>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250"/>
                                        <p:tgtEl>
                                          <p:spTgt spid="4">
                                            <p:txEl>
                                              <p:pRg st="2" end="2"/>
                                            </p:txEl>
                                          </p:spTgt>
                                        </p:tgtEl>
                                      </p:cBhvr>
                                    </p:animEffect>
                                    <p:set>
                                      <p:cBhvr>
                                        <p:cTn id="40" dur="1" fill="hold">
                                          <p:stCondLst>
                                            <p:cond delay="249"/>
                                          </p:stCondLst>
                                        </p:cTn>
                                        <p:tgtEl>
                                          <p:spTgt spid="4">
                                            <p:txEl>
                                              <p:pRg st="2" end="2"/>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250"/>
                                        <p:tgtEl>
                                          <p:spTgt spid="4">
                                            <p:txEl>
                                              <p:pRg st="3" end="3"/>
                                            </p:txEl>
                                          </p:spTgt>
                                        </p:tgtEl>
                                      </p:cBhvr>
                                    </p:animEffect>
                                    <p:set>
                                      <p:cBhvr>
                                        <p:cTn id="43" dur="1" fill="hold">
                                          <p:stCondLst>
                                            <p:cond delay="249"/>
                                          </p:stCondLst>
                                        </p:cTn>
                                        <p:tgtEl>
                                          <p:spTgt spid="4">
                                            <p:txEl>
                                              <p:pRg st="3" end="3"/>
                                            </p:txEl>
                                          </p:spTgt>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P spid="4" grpId="0" uiExpand="1" build="p"/>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7"/>
          <p:cNvSpPr txBox="1">
            <a:spLocks noGrp="1"/>
          </p:cNvSpPr>
          <p:nvPr>
            <p:ph type="title"/>
          </p:nvPr>
        </p:nvSpPr>
        <p:spPr>
          <a:xfrm>
            <a:off x="715110" y="575250"/>
            <a:ext cx="4144800" cy="65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a:latin typeface="+mj-lt"/>
              </a:rPr>
              <a:t>2. Phân tích bài toán</a:t>
            </a:r>
            <a:endParaRPr sz="3200">
              <a:latin typeface="+mj-lt"/>
            </a:endParaRPr>
          </a:p>
        </p:txBody>
      </p:sp>
      <p:sp>
        <p:nvSpPr>
          <p:cNvPr id="750" name="Google Shape;750;p47"/>
          <p:cNvSpPr txBox="1">
            <a:spLocks noGrp="1"/>
          </p:cNvSpPr>
          <p:nvPr>
            <p:ph type="subTitle" idx="1"/>
          </p:nvPr>
        </p:nvSpPr>
        <p:spPr>
          <a:xfrm>
            <a:off x="715100" y="1220400"/>
            <a:ext cx="4464223" cy="2923800"/>
          </a:xfrm>
          <a:prstGeom prst="rect">
            <a:avLst/>
          </a:prstGeom>
        </p:spPr>
        <p:txBody>
          <a:bodyPr spcFirstLastPara="1" wrap="square" lIns="91425" tIns="91425" rIns="91425" bIns="91425" anchor="t" anchorCtr="0">
            <a:noAutofit/>
          </a:bodyPr>
          <a:lstStyle/>
          <a:p>
            <a:pPr marL="228600">
              <a:lnSpc>
                <a:spcPct val="150000"/>
              </a:lnSpc>
            </a:pPr>
            <a:r>
              <a:rPr lang="en-US">
                <a:effectLst/>
                <a:latin typeface="Times New Roman" panose="02020603050405020304" pitchFamily="18" charset="0"/>
                <a:ea typeface="SimSun" panose="02010600030101010101" pitchFamily="2" charset="-122"/>
                <a:cs typeface="Times New Roman" panose="02020603050405020304" pitchFamily="18" charset="0"/>
              </a:rPr>
              <a:t>Xây dựng một hệ thống quản lý phòng, lập hóa </a:t>
            </a:r>
            <a:r>
              <a:rPr lang="vi-VN">
                <a:latin typeface="Times New Roman" panose="02020603050405020304" pitchFamily="18" charset="0"/>
                <a:ea typeface="SimSun" panose="02010600030101010101" pitchFamily="2" charset="-122"/>
                <a:cs typeface="Times New Roman" panose="02020603050405020304" pitchFamily="18" charset="0"/>
              </a:rPr>
              <a:t>  </a:t>
            </a:r>
            <a:r>
              <a:rPr lang="en-US">
                <a:effectLst/>
                <a:latin typeface="Times New Roman" panose="02020603050405020304" pitchFamily="18" charset="0"/>
                <a:ea typeface="SimSun" panose="02010600030101010101" pitchFamily="2" charset="-122"/>
                <a:cs typeface="Times New Roman" panose="02020603050405020304" pitchFamily="18" charset="0"/>
              </a:rPr>
              <a:t>đơn thống kê.</a:t>
            </a:r>
          </a:p>
          <a:p>
            <a:pPr marL="228600">
              <a:lnSpc>
                <a:spcPct val="150000"/>
              </a:lnSpc>
            </a:pPr>
            <a:r>
              <a:rPr lang="en-US">
                <a:effectLst/>
                <a:latin typeface="Times New Roman" panose="02020603050405020304" pitchFamily="18" charset="0"/>
                <a:ea typeface="SimSun" panose="02010600030101010101" pitchFamily="2" charset="-122"/>
                <a:cs typeface="Times New Roman" panose="02020603050405020304" pitchFamily="18" charset="0"/>
              </a:rPr>
              <a:t>Xây dựng hệ thống thông tin khách hàng</a:t>
            </a:r>
          </a:p>
          <a:p>
            <a:pPr marL="228600">
              <a:lnSpc>
                <a:spcPct val="150000"/>
              </a:lnSpc>
            </a:pPr>
            <a:r>
              <a:rPr lang="en-US">
                <a:effectLst/>
                <a:latin typeface="Times New Roman" panose="02020603050405020304" pitchFamily="18" charset="0"/>
                <a:ea typeface="SimSun" panose="02010600030101010101" pitchFamily="2" charset="-122"/>
                <a:cs typeface="Times New Roman" panose="02020603050405020304" pitchFamily="18" charset="0"/>
              </a:rPr>
              <a:t>Chỉnh sửa thông tin khách hang</a:t>
            </a:r>
          </a:p>
          <a:p>
            <a:pPr marL="228600">
              <a:lnSpc>
                <a:spcPct val="150000"/>
              </a:lnSpc>
            </a:pPr>
            <a:r>
              <a:rPr lang="en-US">
                <a:effectLst/>
                <a:latin typeface="Times New Roman" panose="02020603050405020304" pitchFamily="18" charset="0"/>
                <a:ea typeface="SimSun" panose="02010600030101010101" pitchFamily="2" charset="-122"/>
                <a:cs typeface="Times New Roman" panose="02020603050405020304" pitchFamily="18" charset="0"/>
              </a:rPr>
              <a:t>Xây dựng hệ thống hợp đồng, thống kê</a:t>
            </a:r>
          </a:p>
          <a:p>
            <a:pPr marL="228600">
              <a:lnSpc>
                <a:spcPct val="150000"/>
              </a:lnSpc>
            </a:pPr>
            <a:r>
              <a:rPr lang="en-US">
                <a:effectLst/>
                <a:latin typeface="Times New Roman" panose="02020603050405020304" pitchFamily="18" charset="0"/>
                <a:ea typeface="SimSun" panose="02010600030101010101" pitchFamily="2" charset="-122"/>
                <a:cs typeface="Times New Roman" panose="02020603050405020304" pitchFamily="18" charset="0"/>
              </a:rPr>
              <a:t>Chỉnh sửa hợp đồng</a:t>
            </a:r>
          </a:p>
          <a:p>
            <a:pPr marL="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p:txBody>
      </p:sp>
      <p:pic>
        <p:nvPicPr>
          <p:cNvPr id="751" name="Google Shape;751;p47"/>
          <p:cNvPicPr preferRelativeResize="0">
            <a:picLocks noGrp="1"/>
          </p:cNvPicPr>
          <p:nvPr>
            <p:ph type="pic" idx="2"/>
          </p:nvPr>
        </p:nvPicPr>
        <p:blipFill>
          <a:blip r:embed="rId3"/>
          <a:srcRect t="4180" b="4180"/>
          <a:stretch/>
        </p:blipFill>
        <p:spPr>
          <a:xfrm>
            <a:off x="5484122" y="904275"/>
            <a:ext cx="3369591" cy="3334950"/>
          </a:xfrm>
          <a:prstGeom prst="round1Rect">
            <a:avLst>
              <a:gd name="adj" fmla="val 21705"/>
            </a:avLst>
          </a:prstGeom>
        </p:spPr>
      </p:pic>
      <p:sp>
        <p:nvSpPr>
          <p:cNvPr id="752" name="Google Shape;752;p47"/>
          <p:cNvSpPr/>
          <p:nvPr/>
        </p:nvSpPr>
        <p:spPr>
          <a:xfrm>
            <a:off x="5017937" y="3869175"/>
            <a:ext cx="341400" cy="4095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9"/>
                                        </p:tgtEl>
                                        <p:attrNameLst>
                                          <p:attrName>style.visibility</p:attrName>
                                        </p:attrNameLst>
                                      </p:cBhvr>
                                      <p:to>
                                        <p:strVal val="visible"/>
                                      </p:to>
                                    </p:set>
                                    <p:animEffect transition="in" filter="fade">
                                      <p:cBhvr>
                                        <p:cTn id="7" dur="250"/>
                                        <p:tgtEl>
                                          <p:spTgt spid="749"/>
                                        </p:tgtEl>
                                      </p:cBhvr>
                                    </p:animEffect>
                                    <p:anim calcmode="lin" valueType="num">
                                      <p:cBhvr>
                                        <p:cTn id="8" dur="250" fill="hold"/>
                                        <p:tgtEl>
                                          <p:spTgt spid="749"/>
                                        </p:tgtEl>
                                        <p:attrNameLst>
                                          <p:attrName>ppt_x</p:attrName>
                                        </p:attrNameLst>
                                      </p:cBhvr>
                                      <p:tavLst>
                                        <p:tav tm="0">
                                          <p:val>
                                            <p:strVal val="#ppt_x"/>
                                          </p:val>
                                        </p:tav>
                                        <p:tav tm="100000">
                                          <p:val>
                                            <p:strVal val="#ppt_x"/>
                                          </p:val>
                                        </p:tav>
                                      </p:tavLst>
                                    </p:anim>
                                    <p:anim calcmode="lin" valueType="num">
                                      <p:cBhvr>
                                        <p:cTn id="9" dur="250" fill="hold"/>
                                        <p:tgtEl>
                                          <p:spTgt spid="7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750">
                                            <p:txEl>
                                              <p:pRg st="0" end="0"/>
                                            </p:txEl>
                                          </p:spTgt>
                                        </p:tgtEl>
                                        <p:attrNameLst>
                                          <p:attrName>style.visibility</p:attrName>
                                        </p:attrNameLst>
                                      </p:cBhvr>
                                      <p:to>
                                        <p:strVal val="visible"/>
                                      </p:to>
                                    </p:set>
                                    <p:animEffect transition="in" filter="wipe(up)">
                                      <p:cBhvr>
                                        <p:cTn id="14" dur="500"/>
                                        <p:tgtEl>
                                          <p:spTgt spid="750">
                                            <p:txEl>
                                              <p:pRg st="0" end="0"/>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750">
                                            <p:txEl>
                                              <p:pRg st="1" end="1"/>
                                            </p:txEl>
                                          </p:spTgt>
                                        </p:tgtEl>
                                        <p:attrNameLst>
                                          <p:attrName>style.visibility</p:attrName>
                                        </p:attrNameLst>
                                      </p:cBhvr>
                                      <p:to>
                                        <p:strVal val="visible"/>
                                      </p:to>
                                    </p:set>
                                    <p:animEffect transition="in" filter="wipe(up)">
                                      <p:cBhvr>
                                        <p:cTn id="17" dur="500"/>
                                        <p:tgtEl>
                                          <p:spTgt spid="750">
                                            <p:txEl>
                                              <p:pRg st="1" end="1"/>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750">
                                            <p:txEl>
                                              <p:pRg st="2" end="2"/>
                                            </p:txEl>
                                          </p:spTgt>
                                        </p:tgtEl>
                                        <p:attrNameLst>
                                          <p:attrName>style.visibility</p:attrName>
                                        </p:attrNameLst>
                                      </p:cBhvr>
                                      <p:to>
                                        <p:strVal val="visible"/>
                                      </p:to>
                                    </p:set>
                                    <p:animEffect transition="in" filter="wipe(up)">
                                      <p:cBhvr>
                                        <p:cTn id="20" dur="500"/>
                                        <p:tgtEl>
                                          <p:spTgt spid="750">
                                            <p:txEl>
                                              <p:pRg st="2" end="2"/>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750">
                                            <p:txEl>
                                              <p:pRg st="3" end="3"/>
                                            </p:txEl>
                                          </p:spTgt>
                                        </p:tgtEl>
                                        <p:attrNameLst>
                                          <p:attrName>style.visibility</p:attrName>
                                        </p:attrNameLst>
                                      </p:cBhvr>
                                      <p:to>
                                        <p:strVal val="visible"/>
                                      </p:to>
                                    </p:set>
                                    <p:animEffect transition="in" filter="wipe(up)">
                                      <p:cBhvr>
                                        <p:cTn id="23" dur="500"/>
                                        <p:tgtEl>
                                          <p:spTgt spid="750">
                                            <p:txEl>
                                              <p:pRg st="3" end="3"/>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750">
                                            <p:txEl>
                                              <p:pRg st="4" end="4"/>
                                            </p:txEl>
                                          </p:spTgt>
                                        </p:tgtEl>
                                        <p:attrNameLst>
                                          <p:attrName>style.visibility</p:attrName>
                                        </p:attrNameLst>
                                      </p:cBhvr>
                                      <p:to>
                                        <p:strVal val="visible"/>
                                      </p:to>
                                    </p:set>
                                    <p:animEffect transition="in" filter="wipe(up)">
                                      <p:cBhvr>
                                        <p:cTn id="26" dur="500"/>
                                        <p:tgtEl>
                                          <p:spTgt spid="7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54"/>
          <p:cNvSpPr txBox="1">
            <a:spLocks noGrp="1"/>
          </p:cNvSpPr>
          <p:nvPr>
            <p:ph type="title"/>
          </p:nvPr>
        </p:nvSpPr>
        <p:spPr>
          <a:xfrm>
            <a:off x="2269500" y="2578749"/>
            <a:ext cx="4605000" cy="14054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000">
                <a:latin typeface="+mj-lt"/>
              </a:rPr>
              <a:t>Các chức năng của hệ thống</a:t>
            </a:r>
            <a:endParaRPr sz="4000">
              <a:latin typeface="+mj-lt"/>
            </a:endParaRPr>
          </a:p>
        </p:txBody>
      </p:sp>
      <p:sp>
        <p:nvSpPr>
          <p:cNvPr id="906" name="Google Shape;906;p54"/>
          <p:cNvSpPr txBox="1">
            <a:spLocks noGrp="1"/>
          </p:cNvSpPr>
          <p:nvPr>
            <p:ph type="title" idx="2"/>
          </p:nvPr>
        </p:nvSpPr>
        <p:spPr>
          <a:xfrm>
            <a:off x="3979950" y="1235475"/>
            <a:ext cx="1184100" cy="10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atin typeface="+mj-lt"/>
              </a:rPr>
              <a:t>III</a:t>
            </a:r>
            <a:endParaRPr>
              <a:latin typeface="+mj-lt"/>
            </a:endParaRPr>
          </a:p>
        </p:txBody>
      </p:sp>
      <p:sp>
        <p:nvSpPr>
          <p:cNvPr id="908" name="Google Shape;908;p54"/>
          <p:cNvSpPr/>
          <p:nvPr/>
        </p:nvSpPr>
        <p:spPr>
          <a:xfrm>
            <a:off x="821062" y="2185800"/>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4"/>
          <p:cNvSpPr/>
          <p:nvPr/>
        </p:nvSpPr>
        <p:spPr>
          <a:xfrm rot="2700000">
            <a:off x="7819722" y="211594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4"/>
          <p:cNvSpPr/>
          <p:nvPr/>
        </p:nvSpPr>
        <p:spPr>
          <a:xfrm rot="2700000">
            <a:off x="7819722" y="245104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4"/>
          <p:cNvSpPr/>
          <p:nvPr/>
        </p:nvSpPr>
        <p:spPr>
          <a:xfrm rot="2700000">
            <a:off x="7819722" y="278614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9"/>
          <p:cNvSpPr txBox="1">
            <a:spLocks noGrp="1"/>
          </p:cNvSpPr>
          <p:nvPr>
            <p:ph type="subTitle" idx="1"/>
          </p:nvPr>
        </p:nvSpPr>
        <p:spPr>
          <a:xfrm>
            <a:off x="654685" y="2176879"/>
            <a:ext cx="2907600" cy="1920900"/>
          </a:xfrm>
          <a:prstGeom prst="rect">
            <a:avLst/>
          </a:prstGeom>
        </p:spPr>
        <p:txBody>
          <a:bodyPr spcFirstLastPara="1" wrap="square" lIns="91425" tIns="91425" rIns="91425" bIns="91425" anchor="t" anchorCtr="0">
            <a:noAutofit/>
          </a:bodyPr>
          <a:lstStyle/>
          <a:p>
            <a:pPr marL="0" lvl="0" indent="0"/>
            <a:r>
              <a:rPr lang="en-US" sz="1800" b="1">
                <a:effectLst/>
                <a:latin typeface="Times New Roman" panose="02020603050405020304" pitchFamily="18" charset="0"/>
                <a:ea typeface="SimSun" panose="02010600030101010101" pitchFamily="2" charset="-122"/>
                <a:cs typeface="Times New Roman" panose="02020603050405020304" pitchFamily="18" charset="0"/>
              </a:rPr>
              <a:t>Form đăng nhập: Dùng để đăng nhập vào hệ thống </a:t>
            </a:r>
            <a:r>
              <a:rPr lang="vi-VN" sz="1800" b="1">
                <a:effectLst/>
                <a:latin typeface="Times New Roman" panose="02020603050405020304" pitchFamily="18" charset="0"/>
                <a:ea typeface="SimSun" panose="02010600030101010101" pitchFamily="2" charset="-122"/>
                <a:cs typeface="Times New Roman" panose="02020603050405020304" pitchFamily="18" charset="0"/>
              </a:rPr>
              <a:t>với quyền admin.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1" name="Picture 10">
            <a:extLst>
              <a:ext uri="{FF2B5EF4-FFF2-40B4-BE49-F238E27FC236}">
                <a16:creationId xmlns:a16="http://schemas.microsoft.com/office/drawing/2014/main" id="{5675A298-44BE-1D9E-09BB-CF559119F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657" y="438214"/>
            <a:ext cx="4347029" cy="4267071"/>
          </a:xfrm>
          <a:prstGeom prst="rect">
            <a:avLst/>
          </a:prstGeom>
        </p:spPr>
      </p:pic>
      <p:sp>
        <p:nvSpPr>
          <p:cNvPr id="13" name="Google Shape;1007;p60">
            <a:extLst>
              <a:ext uri="{FF2B5EF4-FFF2-40B4-BE49-F238E27FC236}">
                <a16:creationId xmlns:a16="http://schemas.microsoft.com/office/drawing/2014/main" id="{EA21EF67-817C-467B-3B80-D527A0A35B92}"/>
              </a:ext>
            </a:extLst>
          </p:cNvPr>
          <p:cNvSpPr txBox="1">
            <a:spLocks/>
          </p:cNvSpPr>
          <p:nvPr/>
        </p:nvSpPr>
        <p:spPr>
          <a:xfrm>
            <a:off x="-1083319" y="1613025"/>
            <a:ext cx="29076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io"/>
              <a:buNone/>
              <a:defRPr sz="2200" b="1" i="0" u="none" strike="noStrike" cap="none">
                <a:solidFill>
                  <a:schemeClr val="lt1"/>
                </a:solidFill>
                <a:latin typeface="Antonio"/>
                <a:ea typeface="Antonio"/>
                <a:cs typeface="Antonio"/>
                <a:sym typeface="Antonio"/>
              </a:defRPr>
            </a:lvl1pPr>
            <a:lvl2pPr marR="0" lvl="1"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algn="r"/>
            <a:r>
              <a:rPr lang="vi-VN" sz="3600">
                <a:latin typeface="+mj-lt"/>
              </a:rPr>
              <a:t>01</a:t>
            </a:r>
          </a:p>
        </p:txBody>
      </p:sp>
    </p:spTree>
  </p:cSld>
  <p:clrMapOvr>
    <a:masterClrMapping/>
  </p:clrMapOvr>
  <p:transition spd="med">
    <p:pull/>
  </p:transition>
</p:sld>
</file>

<file path=ppt/theme/theme1.xml><?xml version="1.0" encoding="utf-8"?>
<a:theme xmlns:a="http://schemas.openxmlformats.org/drawingml/2006/main" name="International Day of Non-Violence Newsletter by Slidesgo">
  <a:themeElements>
    <a:clrScheme name="Simple Light">
      <a:dk1>
        <a:srgbClr val="000000"/>
      </a:dk1>
      <a:lt1>
        <a:srgbClr val="FFFFFF"/>
      </a:lt1>
      <a:dk2>
        <a:srgbClr val="B43C3D"/>
      </a:dk2>
      <a:lt2>
        <a:srgbClr val="F2915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877</Words>
  <Application>Microsoft Office PowerPoint</Application>
  <PresentationFormat>On-screen Show (16:9)</PresentationFormat>
  <Paragraphs>104</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Catamaran</vt:lpstr>
      <vt:lpstr>Times New Roman</vt:lpstr>
      <vt:lpstr>Bebas Neue</vt:lpstr>
      <vt:lpstr>Arial</vt:lpstr>
      <vt:lpstr>Antonio</vt:lpstr>
      <vt:lpstr>Hind</vt:lpstr>
      <vt:lpstr>International Day of Non-Violence Newsletter by Slidesgo</vt:lpstr>
      <vt:lpstr>BÁO  CÁO ĐỒ ÁN </vt:lpstr>
      <vt:lpstr>Tổng quan</vt:lpstr>
      <vt:lpstr>Giới thiệu đề tài</vt:lpstr>
      <vt:lpstr>Giới thiệu đề tài</vt:lpstr>
      <vt:lpstr>Khảo sát hệ thống hiện tại</vt:lpstr>
      <vt:lpstr>1. Mục đích và yêu cầu đề tài</vt:lpstr>
      <vt:lpstr>2. Phân tích bài toán</vt:lpstr>
      <vt:lpstr>Các chức năng của hệ thống</vt:lpstr>
      <vt:lpstr>PowerPoint Presentation</vt:lpstr>
      <vt:lpstr>02</vt:lpstr>
      <vt:lpstr>PowerPoint Presentation</vt:lpstr>
      <vt:lpstr>04</vt:lpstr>
      <vt:lpstr>PowerPoint Presentation</vt:lpstr>
      <vt:lpstr>06</vt:lpstr>
      <vt:lpstr>07</vt:lpstr>
      <vt:lpstr>PowerPoint Presentation</vt:lpstr>
      <vt:lpstr>10</vt:lpstr>
      <vt:lpstr>PowerPoint Presentation</vt:lpstr>
      <vt:lpstr>Kết luận và hướng phát triển</vt:lpstr>
      <vt:lpstr>Ưu và nhược điểm </vt:lpstr>
      <vt:lpstr>Hướng phát triển</vt:lpstr>
      <vt:lpstr>Trích dẫn tài liệu tham khảo</vt:lpstr>
      <vt:lpstr>Cảm ơn thầy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dc:title>
  <cp:lastModifiedBy>Phụng Nguyễn</cp:lastModifiedBy>
  <cp:revision>5</cp:revision>
  <dcterms:modified xsi:type="dcterms:W3CDTF">2022-10-18T01:46:58Z</dcterms:modified>
</cp:coreProperties>
</file>