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5C6EC-608F-4A9E-9E28-F45D33C8258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29372-6327-4508-85F1-F3B502869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29372-6327-4508-85F1-F3B502869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6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0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64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2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0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0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0C2C-3CA4-417B-80B3-4B465F381C12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E8F9-C7BA-4A4F-A4E5-20BEC1731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7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KHKT%20THA3/Dieu%20le/res/index.html" TargetMode="External"/><Relationship Id="rId13" Type="http://schemas.openxmlformats.org/officeDocument/2006/relationships/hyperlink" Target="tro%20choi(&#273;&#432;&#7907;c%20ph&#225;t%20h&#224;nh)/index.html" TargetMode="External"/><Relationship Id="rId18" Type="http://schemas.openxmlformats.org/officeDocument/2006/relationships/hyperlink" Target="file:///E:\KHKT%20NOP%20SGD\Guong%20anh%20hung\guong%20anh%20hung.html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12" Type="http://schemas.openxmlformats.org/officeDocument/2006/relationships/hyperlink" Target="file:///E:\KHKT%20NOP%20SGD\ky%20nang\ky%20nang.html" TargetMode="External"/><Relationship Id="rId17" Type="http://schemas.openxmlformats.org/officeDocument/2006/relationships/hyperlink" Target="Guong%20anh%20hung(&#273;&#432;&#7907;c%20ph&#225;t%20h&#224;nh)/index.html" TargetMode="External"/><Relationship Id="rId2" Type="http://schemas.openxmlformats.org/officeDocument/2006/relationships/slideLayout" Target="../slideLayouts/slideLayout1.xml"/><Relationship Id="rId16" Type="http://schemas.openxmlformats.org/officeDocument/2006/relationships/hyperlink" Target="file:///E:\KHKT%20NOP%20SGD\bai%20hat\bai%20hat.html" TargetMode="External"/><Relationship Id="rId1" Type="http://schemas.openxmlformats.org/officeDocument/2006/relationships/tags" Target="../tags/tag2.xml"/><Relationship Id="rId6" Type="http://schemas.openxmlformats.org/officeDocument/2006/relationships/hyperlink" Target="file:///E:\KHKT%20NOP%20SGD\Lich%20su\lich%20su.html" TargetMode="External"/><Relationship Id="rId11" Type="http://schemas.openxmlformats.org/officeDocument/2006/relationships/hyperlink" Target="ky%20nang(&#273;&#432;&#7907;c%20ph&#225;t%20h&#224;nh)/index.html" TargetMode="External"/><Relationship Id="rId5" Type="http://schemas.openxmlformats.org/officeDocument/2006/relationships/audio" Target="../media/audio1.wav"/><Relationship Id="rId15" Type="http://schemas.openxmlformats.org/officeDocument/2006/relationships/hyperlink" Target="bai%20hat(&#273;&#432;&#7907;c%20ph&#225;t%20h&#224;nh)/index.html" TargetMode="External"/><Relationship Id="rId10" Type="http://schemas.openxmlformats.org/officeDocument/2006/relationships/hyperlink" Target="Nghi%20thuc(&#273;&#432;&#7907;c%20ph&#225;t%20h&#224;nh)/index.html" TargetMode="External"/><Relationship Id="rId4" Type="http://schemas.openxmlformats.org/officeDocument/2006/relationships/hyperlink" Target="Lich%20su(&#273;&#432;&#7907;c%20ph&#225;t%20h&#224;nh)/index.html" TargetMode="External"/><Relationship Id="rId9" Type="http://schemas.openxmlformats.org/officeDocument/2006/relationships/hyperlink" Target="file:///E:\KHKT%20NOP%20SGD\Dieu%20le\dieu%20le.html" TargetMode="External"/><Relationship Id="rId14" Type="http://schemas.openxmlformats.org/officeDocument/2006/relationships/hyperlink" Target="file:///E:\KHKT%20NOP%20SGD\tro%20choi\tro%20choi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22"/>
            <a:ext cx="12192000" cy="584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 TAY TRỰC TUYẾN 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ĐỘI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TNTP HỒ CHÍ MINH</a:t>
            </a:r>
          </a:p>
        </p:txBody>
      </p:sp>
      <p:sp>
        <p:nvSpPr>
          <p:cNvPr id="8" name="Rounded Rectangle 7">
            <a:hlinkClick r:id="rId4" action="ppaction://hlinkfile"/>
          </p:cNvPr>
          <p:cNvSpPr/>
          <p:nvPr/>
        </p:nvSpPr>
        <p:spPr>
          <a:xfrm>
            <a:off x="1" y="1443320"/>
            <a:ext cx="4222376" cy="5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Lịch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sử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TNTP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96" y="1331258"/>
            <a:ext cx="3248025" cy="4876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ounded Rectangle 11">
            <a:hlinkClick r:id="rId8" action="ppaction://hlinkfile"/>
          </p:cNvPr>
          <p:cNvSpPr/>
          <p:nvPr/>
        </p:nvSpPr>
        <p:spPr>
          <a:xfrm>
            <a:off x="0" y="2831720"/>
            <a:ext cx="4222376" cy="5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Điều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lệ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TNTP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>
            <a:hlinkClick r:id="rId10" action="ppaction://hlinkfile"/>
          </p:cNvPr>
          <p:cNvSpPr/>
          <p:nvPr/>
        </p:nvSpPr>
        <p:spPr>
          <a:xfrm>
            <a:off x="0" y="4188195"/>
            <a:ext cx="4222376" cy="5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TNTP</a:t>
            </a:r>
          </a:p>
        </p:txBody>
      </p:sp>
      <p:sp>
        <p:nvSpPr>
          <p:cNvPr id="14" name="Rounded Rectangle 13">
            <a:hlinkClick r:id="rId11" action="ppaction://hlinkfile"/>
          </p:cNvPr>
          <p:cNvSpPr/>
          <p:nvPr/>
        </p:nvSpPr>
        <p:spPr>
          <a:xfrm>
            <a:off x="0" y="5567087"/>
            <a:ext cx="4222376" cy="5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Kỹ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năng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TNTP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>
            <a:hlinkClick r:id="rId13" action="ppaction://hlinkfile"/>
          </p:cNvPr>
          <p:cNvSpPr/>
          <p:nvPr/>
        </p:nvSpPr>
        <p:spPr>
          <a:xfrm>
            <a:off x="7960664" y="1452281"/>
            <a:ext cx="4222376" cy="5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Trò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chơi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hoạt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4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Đội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>
            <a:hlinkClick r:id="rId15" action="ppaction://hlinkfile"/>
          </p:cNvPr>
          <p:cNvSpPr/>
          <p:nvPr/>
        </p:nvSpPr>
        <p:spPr>
          <a:xfrm>
            <a:off x="7960663" y="2840681"/>
            <a:ext cx="4222376" cy="5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Bài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hát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hoạt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6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Đội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hlinkClick r:id="rId17" action="ppaction://hlinkfile"/>
          </p:cNvPr>
          <p:cNvSpPr/>
          <p:nvPr/>
        </p:nvSpPr>
        <p:spPr>
          <a:xfrm>
            <a:off x="7960663" y="4197156"/>
            <a:ext cx="4222376" cy="58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Gương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sáng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8" action="ppaction://hlinkfile">
                  <a:snd r:embed="rId5" name="click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hùng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" y="6376703"/>
            <a:ext cx="12183039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Mời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53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E7910FAF-E1EB-4EA0-BDDD-B7CF2E1223C0"/>
  <p:tag name="ISPRING_CMI5_LAUNCH_METHOD" val="any window"/>
  <p:tag name="ISPRINGCLOUDFOLDERID" val="1"/>
  <p:tag name="ISPRINGONLINEFOLDERID" val="1"/>
  <p:tag name="ISPRING_SCORM_RATE_SLIDES" val="0"/>
  <p:tag name="ISPRING_SCORM_PASSING_SCORE" val="0.000000"/>
  <p:tag name="ISPRING_PLAYERS_CUSTOMIZATION_2" val="UEsDBBQAAgAIAPNWyUzWo37aRwMAAOEJAAAUAAAAdW5pdmVyc2FsL3BsYXllci54bWytVltP2zAUfi4S/yHyO3ELY1yUghhStYcxIXVse6vc5DTxmtiZ7RDKr9+Jcw9pN6RVapUcn+/zuXw+rnf7ksTOMyjNpZiTmTslDghfBlyEc/L0bXFySW5vjo+8NGY7UA4P5iQTvACwmDgBaF/x1CD4kZloTjoGF5mJkyouFTc75D5H7man0ytyfDRBF6HnJDImvaY0z3OXa0SIUMs4K0i068uEpgo0CAOKlmEQp8Zem7+j8ZtIQc0uBd1Bpub9G1ckDceL5j2S/MyVKqSn0+mM/nz4svQjSNgJF9ow4QNxsJITW8o187cPMshi0IVt4pVBLsGYIghrm3jmms8uhaOVPyelwyoBrVkI2o1FSGjjV3PWBCWmtq6YCFaCPfOQFbmtdOVlW9SS6Egq42emQm9ht5ZMBavG3vH36EjE3iZmOqr4dC8Xy7/lVTLWb1W8j8ZiM8rWMdcRLnUhrXU8Cdrf1Utsja1sn2rZLgom4ij4nXEFgX393pyA6YyUGzYyt3G6OvdxAZ8WzDdS7e4RhtKtZOM2SnFLpbgW1HC4ze7LloLU2W6AmUxBXaqJ98wDkF+ZUrZfN0Zl4NGBscLSPtijZcpVk9qGeJFJ4vN/6E3hN2jNL32oMxbwPxrzGYmamnARwMuCo4+BBGtqAItd2FyTxm6xZxuTztZJ5zD1TO1JwKZgIo5hKgQ8+wEzjLZ2ug8Kiml08TM1wHYW9oIjHkYxfs0ow3B1L03C1HaUobOwFxxLfzsCbcx7gWslc8xQZ2mKA+Bt8d6uNx2hw5YMdNmI0aMj49DzM21kwl+t0ntz0lxbSR84vcdHzr5PDbpLeQO5mB5CDCZBL656LmwOEeBceOaQL3s8J5XVTXGIj8z64mkw4AvTYzFj6ulcGFZpaRnOcTBZWnrV5zhLBz4BbFgWm/tuQv3Lw0IHCY/fG2NcP/CsynzJX8HJeVD8NZidYamdCAq9z8nHy7MOA2oRJ2Nve2vat+NGiroOrkvtW/lr21HfUJVWSpntk5RX9aLElPPgE8oxVDITwUAAtmEVvY5xHt8pYE4MG8xodorHQ6Zz8gEfqpyvzq/alC9mVzXWxvVYblzG8o7rqAq4lR+tDlKTiFfNNXz8A1BLAwQUAAIACADFZIVT5mUX5CUFAAB5EwAAHQAAAHVuaXZlcnNhbC9jb21tb25fbWVzc2FnZXMubG5nrVjdbts2FL4v0HcgBBTYgC5tBzQYhsQFLTG2EFlyJTppNwwCKzE2EUl09eMku9qrDMN2tcvdLLvYRZ6ke5IdUrJjtw0kJQVswKJ8vvPD7/yQB68u0wSteF4ImR0aL/aeG4hnkYxFNj80ZvTom+8MVJQsi1kiM35oZNJArwaPHx0kLJtXbM7h9+NHCB2kvCjgsRiop9tnJOJDYzoMTW8yxe7b0PFGXji0R8bAlOmSZVfIkXP51bf7+5cvXu5/ffCskesCE0yw4+wCIY308nkHIJf6nhMCGnFCl7yhxoCKD9f/LlH54Z/fo37y3ow6tkuMQfOjn/TUJyfGwLn5W6Dkw/WvolV65vvEpWHg2BYJ7SB0Paoj4xBKLGPwVlZowVYclRKtBL9A5YLDrpYi56hIRKxfRBIWsoq3KbO8Cbbd0CcB9W2T2p5rDAKZ51dPNSyryoXMQV2BYlGwdwmPtU7gj36/zHkBqlkJ/ELwKRcC/ilTJrK9dtWnruNhK8TTaTghQYBHEGK6cQqQduAvRLmAdzGXT0HFRZZIFqOznAOgFyC2XCYiqv8pgmWuLJwm7KrVCh+f2u4opJ7nBCFxrfWKMSBZjKycKWd7ovg4ID4A5Kzg+T1kQ818LY5wkvRDGNujsQNfqkwYi/kigW/Z144pASZMedYmBUwlPjA9CE4931JBA1WIoSUriguZxzss3d7PNmDbNT1IBJNugVOFsQYGfgioZXnOo7IdDKzEmt9NXoGrQMCQ6tKgUiqtihLSJl0mvOTaWqFcYZGm1Dt+JiG/Es5WNfdBu062Vpo7eOaa43BIXfg5JLCvDquyaNFRDpLzs/mxnQ0V0GSb8602NWjh0HsD1cUYuF4fCe8YKuFxH4m3JIAgk6BNxsUn9gjrXYK6ty5K66IXMVVjkivEogjkFJtWQlYFrKiQQGnSO1Ls9VMTkNczYLGNnTtqa40KdNBPc7HiYEce87xVEZR+k1gqqV7P7B/CI2w7xPoM9dgVymSJWLxiWcSBbBFTe3oF72IR63eK9lr/+0r8jFjZlPonTZdwLfLmSV97dhrLHRnBypKny7JNtQpYY/59rFApfqcJXVy/n/7AJC72be/L7Ewh0iqpO9CD92djWd89ajXigZHqvltf2pKgbjUEBhbVHGHGSLpLjZXaoe2pjhjz7nK2ewQy07pvQWOzszPZXdr1GgBXovtiBGOIsbY8gFEnhS7UXfYEvN4x/0Q1jO7yp2QY2BS6zil/V4iyVbPO5879Vafz/Rvr1sy602yoTR0w2QXAeTMPFigRKdgfd8CcTcg6AnWL2PHkVFZJrNM/Eee6TUBsq5R/Og2f5TLVqwkr1vSv29Srh1hRO+fXSqc95qlNBnfen60Evv8uBQT7MMaY2DXV7GOqbE86CkH6qFA4NFiPTpBHKSujBbTjM1llcUeg+iBmkSMMYI3P9ObPFJ2rM2HaEeUjW+pV1Kx+3wtEjXVQSckG7EdXlrz4qTeI8mWDEdSnP35ZtgJRPNw1YLQQKFrcXHcRbI7Ba9HJzV9wqr7+rVXUBlJ/kZMmq3tdKlNY2mvXCznTcABTis3xBNIq0FkkqxxmyT4IE+wfQ2nUpyTwneXnUFeplEkvFB17xeeyn/bbq4iqTETG+8g+rKsph6k9DbFl6fsZyGU4cJ/XTTyGE1/UXNQkct4ZzBxjF8r2R3g8FmVfQJ+Qzb2LulXQJ3hHMnXV9d8vf7TJ6065LopQd+rn26qz+rRxbp4KfUl28Gzrzux/UEsDBBQAAgAIAMVkhVMVHmAbowAAAH8BAAAuAAAAdW5pdmVyc2FsL3BsYXliYWNrX2FuZF9uYXZpZ2F0aW9uX3NldHRpbmdzLnhtbHWQQQqDMBBF957CGwhdh0DXpUWoFxhxlECSCZlR8PZNRG1p02Xe+z/DjGIUMX5iXdW1glnoKRBFS5xRNe93tgwLXr1xIIZ8woK850omNyxRaCMyetmUHsFyyv/wY3hrYT0/4iNeMOVCZxzqS6mwmVzysJhpY90aUI8R04AvmHPoobd4w7UniMPjDOwb/9W5mzabHd5pQB0iuSCq+UBVutdx9BdQSwMEFAACAAgAxWSFU39fTwZ2AwAACQ4AACcAAAB1bml2ZXJzYWwvZmxhc2hfcHVibGlzaGluZ19zZXR0aW5ncy54bWzlV81uGzcQvuspiC1yjNZOHSc1VjIMS0KFOJJhbdv4ZIyWlJYwf7b8kaKc+jR9sD5Jh0tJkWonXSdREaAHQbvDmW8+zgxnuNn5eynIghnLteokx+2jhDBVaMrVvJP8kg+ev06IdaAoCK1YJ1E6IefdVlb5qeC2nDDnUNUShFH2rHKdpHSuOkvT5XLZ5rYyYVUL7xDftgst08owy5RjJq0ErPDPrSpmkzVCAwD8Sa3WZt1Wi5AsIr3V1AtGOEXmiodNgRgIsGWSRrUpFPdzo72il1poQ8x82kl+OD26eNU73ehEqB6XTIWY2C4Kg9idAaU8sAAx4R8YKRmfl0j3xUlClpy6sn5Mg36WPkSpsePWIaBcaoyBcmt4yRxQcBBfoz/H3ju7EUQRXSmQvMhxhYT9d5Jefvfz7XX/5mo4enOXj8dX+fA6kqht0n2cLN13lCEh7U3Btn4ycA6KEnmjzQyEZVm6K9qo8ZBBKBxfYEzYP2jOvBATX1XauK4zntU0doVbep+AyWZa7e09vJOpFpjamhRWqZwyOgLJdpI9uedqgJrHCZlhnMSqk4wrpsgEFBYYdyB4sQWwfmodd3VhDdbaF4aDIIiHJ4CRt5PkI4W4s6IEY9kutc2KDWktur9pLyhZaU8Ev2fEaYIh9hKfSkZ2809mRstaihXqiBUcPS44WzJ6XsdrDfgpR7foQnq0xONQCeaih989/0CmbKYN4jJY4OFBObcRv/0k4Aqs/QgKG47PJlfDXv9uOOr13z0LGwS6AFU8ERxrisnKHQQfVkRpt7HDcBTgLauTQjmt15rsrf3ladiWNeb5G2VjD99y6QV8S/htQHagD5jyw3h5SuL/lUFjtyUs6oMeDm8NjUecY0oiJi4U2JK4WrfBBoAFKKKVWBEosDPb0DYWXHuLktggIrT9cobRHsu0fptj+0SPhjLTCPLo+MWPJy9PX73+6ayd/vXHn88/a7SeWdcCgrs4tC4/O7Ue2A60kaF66I79cJT3by4u8+Gvw/z2Lu+/y/cBak4P23WWhlHy+GQJo+q7HSy3/UmT3IzGTbTGb5po3cTJdb0ztRpRwE40jycLe5HgkmPmDlZX/1FtfPWtIxbXYWrjew7c1x6q/0/c4tv2pr53Nc/SR78dworkikuMZmjp2w+O7suTI7zsP7rUaiHa/udbt/U3UEsDBBQAAgAIAMVkhVMCHhZSWAMAAEQMAAAhAAAAdW5pdmVyc2FsL2ZsYXNoX3NraW5fc2V0dGluZ3MueG1slVdbb9owFH7vr0DsvdmAlVZKkbhVqsa6amV9d8gBLBw7sh06/v2O7VwcSEpWVAmf8332uXw+FqE6UN47glRU8Mf+oD+56fXCTSYlcL2GJGVEQy8iCp7jx/7Tn9WqHziIYEK+gdaU75SxFLYeRWCUaS347UZwjfvcciETwvqTL0/2Lwws8hpLYFhdOVuygeqY74P72aITJT9jNBsv5g9thI1IUsJPK7ETtxHZHHZSZDw2oQ3Np422P6UgGeWHqxExqvSzhqQW0/LbcrAcdKOkEpQCE9LDYjqY3l1lMRIBK7Mfj+5H046c6qjPG3NGO1JFtaWNB+PheNRGS8kO6kW++zodL+7a8Rx3r3fl07gcQcNffTVzFP8J5Nnmo8Vs0c4QaZb+j0ZSKXamoGecsflc5TBBYrx+SFg8mM9VgknIHHRVkIrRGNsgZOyu4Hg4Gra2rK2W+Vd/SITmbkvBXk0TzqaHUUjEYLIlTEEYFEvnVHvx8SvTeJtKgG+qQK+Y4ivJFEy0zHJUZatwv+GD8tgD5YYK8S5YlsDcBewB6/YKP5/P7GDx4yttXoASjrnRi7AyVsgXrOsF0jNWyDfTrl+cnS7g5x7HKQQxI3k3vfI7bq366AVOcFnUq1gVXnPSylxz5R2dGwpMImKYWF2taQKma2FgbS6k4CKmkJMj3RGND9NPg4tONhkVBmeOXGrNwgo11Qya9GZjxJHu98uuO8jRPSFVcm7d0zjxH/sJkQeQayGY6vdyHt4SLIx7Oy8ZZqbiiwfymW+Fx7Fnt5G40KC6goW7KF3hRGuy2ScYU1sKYeDVIAyaqxzmxzaVn2dJBHKJXaNQyKZuc7g93e0Z/ut3Ch8Q1wktTsfUe9yOE1qq0jPkEgAiN/tCs27hPEnGNGVwhOLmewabcFtmoUKNtsltqlew1d4dyQ2dBJnPiUooPq7uaCC8Y1jNDOfpIHpNImUzq937a1O5GGZGrT7IGXIt1bZGf1MNsVu1gpJMizdNZFHPap2nT44w5TSxgwIdulRNk8dxmBBpXhjrLAK+sFchmMel3KzMsMHTRjHjcDJooljP+Sxc4wWdbCWAPwet8cab1D/gFAki45cSUhvdDW7HxhzxcbNjFQdykuow8EyuOWUb8Dv+epj8A1BLAwQUAAIACADFZIVToH3f+V4DAACaDQAAJgAAAHVuaXZlcnNhbC9odG1sX3B1Ymxpc2hpbmdfc2V0dGluZ3MueG1s7VfNctMwEL7nKTRmOBKXv1I6TjqdJh0ylCTTmJ+eOhtLiTXIktFPQjjxNDwYT8LKStKEluIyBDhwyMRa7X77aXe1aydHHwtBZkwbrmQretjciwiTmaJcTlvR6/T0wUFEjAVJQSjJWpFUETlqN5LSjQU3+YhZi6qGIIw0h6VtRbm15WEcz+fzJjel9rtKOIv4ppmpIi41M0xapuNSwAL/7KJkJloi1ADAX6Hk0qzdaBCSBKRXijrBCKfIXHJ/KBAvbCGiOGiNIXs/1cpJeqKE0kRPx63o3v7e8bPO/konIHV4waQPiWmj0IvtIVDKPQkQI/6JkZzxaY5sHz2JyJxTm1ePsddP4usoFXY4OXiUE4UhkHYJXzALFCyEZfBn2UdrVoIgogsJBc9S3CH++K2ok16+uBh2z896/ZeX6WBwlvaGgURlE2/jJPG2owQJKacztvaTgLWQ5cgbbSYgDEviTdFKjfsEQmb5DGPCvqM5cUKMXFkqbdtWO1bR2BSu6f0AJpkouXV2vyZjJTCzFSks0mLMaB8KjMHwVEZkgoERi1Y0KJkkI5BYUNyC4NnawrixsdxWhXS61D7WHATBYsGKZ+TVKLryGY6S5aAN2+Sy2jE+j1n7rXKCkoVyRPD3jFhFMKauwKeckc2Ek4lWRSUVYCwxgqPHGWdzRo+qAC0Bf+ToAl0UDi2x/EvBbPDwwfFPZMwmSiMugxleFpRzE/CbdwIuwZgrUFhxvD8663W6l71+p/vuvj8g0BnI7I7gWESsKO1O8GFBpLIrOwxHBs6wKimU02qvztmav56GdR1jnn9TNrbwDS+cgN8Jvw7IBvQOU74bL3dJ/E8Z1Habw6y66P7yVtB4xTmmJGDiRobdistl36sBmIEkSooFgQxbsfFtY8aVMygJDSJAm19nGOyxTKvVFGcjetSU6VqQew8fPX7ydP/ZwfPDZvz185cHtxoth9RQgHcXptTJrWPqmu2p0oWvHrph3+un3fPjk7T3ppdeXKbdd+k2QMXpertOYj87bh4lfjZ9P0nGf2+UXHRHdbLRH9TRGryso3UeZtVwY07VooC9ZxruEnYfwQuOudpZJf2harjxxYLfWg6hgHZTDf9yqG68OP9Dtblav3FvvWIn8Y3fAA2Ub39PtRvfAFBLAwQUAAIACADFZIVTnc+Tsq8BAABCBgAAHwAAAHVuaXZlcnNhbC9odG1sX3NraW5fc2V0dGluZ3MuanONlEFvgjAUx+9+CsOui9mQie6GwyVLPCyZt2WHAk8klrZpq5MZv/soOqWlnbYX+ufX/+t70Lfv9evhpV7/ub9vnpv1u75uNFCa5Bu413Xs0EulewIXGSyKEnBBwDOQ7d/Ws3y4EDZjjzSmSfWhbEXLz6PqzRJh0caZxYJbNGHRtjbDbwu4s4E/WmqntI4pteqcbKSkZJBSIoHIAaG8RA3j3b02o52hAdMt8CvoEqWgmT7542nsJC+OwTSMXyZtLqUlQ6Sa05wOEpSuc043JDvFH6rZplcVA15/8bUrLC6EfJNQmoFnjzN/5rtJxkEIOMWdxJEfjawwRgngdkJhMA6if1DNuFtQg94WopB/dOiHwzBo0wzl0KnS6CEK45GOkdqrU81O8CMnYSddyTCMKuBdqyCexjpI2Ybd8AEZp7mqSBcN1bSimKKsIPmRiydqWjl1WGXr+jealjFIKM/OP3g4DIZahTvF0K4ZNa7ZynJrS1d3uaE1SOvlFkbUuWUntvUKYhPd/cwUL41KO440e41af9aJI74GvqAU1/2z7yEpUboq645Sn//r2lHNWL3DL1BLAwQUAAIACAB6P5BTukKNAMkBAAD7DQAAFwAAAHVuaXZlcnNhbC91bml2ZXJzYWwucG5n6wzwc+flkuJiYGDg9fRwCWJgYPZkYGCq5WADijx4aukPpBiLg9ydGNadk3kJ5LCkO/o6MjBs7Of+k8gK5HMWeEQWMzAIlYAw4700+QqgSRM8XRxDKuLe3nL0kgmUcLsYNeW0t9msBj6RKWqSHRdDehZOur5gZ3P7A5Uj6z4fnPnlfxajeNXNTctL716b/frtw1efXtx+DrJY/fnOSrf/PXyv4pQybWWWyTMzMMzZddH5vLXbpcdv335RZGA4ENejZ+V2af3x4y+Bkg17JWu39Px/cLYPqLna+FfGzv0W8+UYGRi+pX25aGQNFHwz1YOJgYFjIgsDg4ASJwODgosQA4NDhwpQb0WwSq29NdCUivC03M+zzN0vvSkHCv+fiFOHADCkGBQnAQknFaAlLaMKRxWOKhxVOKpwVOGowlGFowpHFY4qHMkK/3mCRPeIf5e397n9zDS/C6QnWB2b+tN/j/78AhTfYL64f9rXZ1VVQMEbsy+6n768y68f2p25+S8H2A3iB/K+JZVcvGE46VhdzV+jWg4GhoJXbvy271WBAvfu5vKHT78M0uJ39sX8i47123P3M26PXKgldNPyMlCUwdPVz2WdU0ITAFBLAwQUAAIACAB6P5BTqW9IJEsAAABqAAAAGwAAAHVuaXZlcnNhbC91bml2ZXJzYWwucG5nLnhtbLOxr8jNUShLLSrOzM+zVTLUM1Cyt+PlsikoSi3LTC1XqACKAQUhQEmhEsg1QnDLM1NKMmyVLAzNEWIZqZnpGSW2SmaGxnBBfaCRAFBLAQIAABQAAgAIAPNWyUzWo37aRwMAAOEJAAAUAAAAAAAAAAEAAAAAAAAAAAB1bml2ZXJzYWwvcGxheWVyLnhtbFBLAQIAABQAAgAIAMVkhVPmZRfkJQUAAHkTAAAdAAAAAAAAAAEAAAAAAHkDAAB1bml2ZXJzYWwvY29tbW9uX21lc3NhZ2VzLmxuZ1BLAQIAABQAAgAIAMVkhVMVHmAbowAAAH8BAAAuAAAAAAAAAAEAAAAAANkIAAB1bml2ZXJzYWwvcGxheWJhY2tfYW5kX25hdmlnYXRpb25fc2V0dGluZ3MueG1sUEsBAgAAFAACAAgAxWSFU39fTwZ2AwAACQ4AACcAAAAAAAAAAQAAAAAAyAkAAHVuaXZlcnNhbC9mbGFzaF9wdWJsaXNoaW5nX3NldHRpbmdzLnhtbFBLAQIAABQAAgAIAMVkhVMCHhZSWAMAAEQMAAAhAAAAAAAAAAEAAAAAAIMNAAB1bml2ZXJzYWwvZmxhc2hfc2tpbl9zZXR0aW5ncy54bWxQSwECAAAUAAIACADFZIVToH3f+V4DAACaDQAAJgAAAAAAAAABAAAAAAAaEQAAdW5pdmVyc2FsL2h0bWxfcHVibGlzaGluZ19zZXR0aW5ncy54bWxQSwECAAAUAAIACADFZIVTnc+Tsq8BAABCBgAAHwAAAAAAAAABAAAAAAC8FAAAdW5pdmVyc2FsL2h0bWxfc2tpbl9zZXR0aW5ncy5qc1BLAQIAABQAAgAIAHo/kFO6Qo0AyQEAAPsNAAAXAAAAAAAAAAAAAAAAAKgWAAB1bml2ZXJzYWwvdW5pdmVyc2FsLnBuZ1BLAQIAABQAAgAIAHo/kFOpb0gkSwAAAGoAAAAbAAAAAAAAAAEAAAAAAKYYAAB1bml2ZXJzYWwvdW5pdmVyc2FsLnBuZy54bWxQSwUGAAAAAAkACQC8AgAAKhkAAAAA"/>
  <p:tag name="ISPRING_CURRENT_PLAYER_ID" val="universal"/>
  <p:tag name="ISPRING_FIRST_PUBLISH" val="1"/>
  <p:tag name="ISPRING_ULTRA_SCORM_COURCE_TITLE" val="cau truc chung"/>
  <p:tag name="ISPRING_PRESENTATION_TITLE" val="cau truc chung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E:\KHKT NOP SGD"/>
  <p:tag name="ISPRING_PROJECT_FOLDER_UPDATED" val="1"/>
  <p:tag name="FLASHSPRING_ZOOM_TAG" val="100"/>
  <p:tag name="ISPRING_PRESENTATION_INFO_2" val="&lt;?xml version=&quot;1.0&quot; encoding=&quot;UTF-8&quot; standalone=&quot;no&quot; ?&gt;&#10;&lt;presentation2&gt;&#10;&#10;  &lt;slides&gt;&#10;    &lt;slide id=&quot;{C3ACB79D-5A1C-46E8-ABDD-19966EB2C714}&quot; pptId=&quot;256&quot;/&gt;&#10;  &lt;/slides&gt;&#10;&#10;  &lt;narration&gt;&#10;    &lt;audioTracks&gt;&#10;      &lt;audioTrack muted=&quot;false&quot; name=&quot;am thanh cau truc chung&quot; resource=&quot;5faae2ac&quot; slideId=&quot;{C3ACB79D-5A1C-46E8-ABDD-19966EB2C714}&quot; startTime=&quot;0&quot; stepIndex=&quot;0&quot; volume=&quot;1&quot;&gt;&#10;        &lt;audio channels=&quot;1&quot; format=&quot;s16p&quot; sampleRate=&quot;24000&quot;/&gt;&#10;      &lt;/audioTrack&gt;&#10;    &lt;/audioTracks&gt;&#10;    &lt;videoTracks/&gt;&#10;  &lt;/narration&gt;&#10;&#10;&lt;/presentation2&gt;&#10;"/>
  <p:tag name="ISPRING_SCORM_RATE_QUIZZES" val="0"/>
  <p:tag name="ISPRING_UUID" val="{0177C113-DA9B-4A9D-9754-4D521BF89DD8}"/>
  <p:tag name="ISPRING_RESOURCE_FOLDER" val="D:\giao an\giáo an dt cua p\Tân Hiệp\2022-2023\cac cuo thi\KHTT 2022-2023\cau truc chung\"/>
  <p:tag name="ISPRING_PRESENTATION_PATH" val="D:\giao an\giáo an dt cua p\Tân Hiệp\2022-2023\cac cuo thi\KHTT 2022-2023\cau truc chung.pptx"/>
  <p:tag name="ISPRING_PROJECT_VERSION" val="9.3"/>
  <p:tag name="ISPRING_SCREEN_RECS_UPDATED" val="D:\giao an\giáo an dt cua p\Tân Hiệp\2022-2023\cac cuo thi\KHTT 2022-2023\cau truc chung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C3ACB79D-5A1C-46E8-ABDD-19966EB2C714}"/>
  <p:tag name="GENSWF_ADVANCE_TIME" val="6.192"/>
  <p:tag name="ISPRING_CUSTOM_TIMING_US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587</TotalTime>
  <Words>57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Tw Cen MT</vt:lpstr>
      <vt:lpstr>Circuit</vt:lpstr>
      <vt:lpstr>PowerPoint Presentation</vt:lpstr>
    </vt:vector>
  </TitlesOfParts>
  <Company>Phienbanmoi.com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 truc chung</dc:title>
  <dc:creator>LEHAIT</dc:creator>
  <cp:lastModifiedBy>Phương Tran</cp:lastModifiedBy>
  <cp:revision>38</cp:revision>
  <dcterms:created xsi:type="dcterms:W3CDTF">2021-12-16T00:37:11Z</dcterms:created>
  <dcterms:modified xsi:type="dcterms:W3CDTF">2022-11-11T15:16:15Z</dcterms:modified>
</cp:coreProperties>
</file>