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DD159-BE60-4FAC-9D3F-DCB85A2CECE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70603-2711-43CB-8C8E-339E214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70603-2711-43CB-8C8E-339E214A6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216-7309-44BA-99D1-3C9D815F65B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E10B-CB4F-4B30-A826-87B428FE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INTERACTION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SPRING_INTERACTION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3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E5EB7222-43C7-460F-B188-94A3B56E8B61}"/>
  <p:tag name="ISPRING_RESOURCE_FOLDER" val="E:\KHKT THA3\Guong sang anh hung\Guong anh hung\"/>
  <p:tag name="ISPRING_PRESENTATION_PATH" val="E:\KHKT THA3\Guong sang anh hung\Guong anh hung.pptx"/>
  <p:tag name="ISPRING_PROJECT_VERSION" val="9"/>
  <p:tag name="ISPRING_PROJECT_FOLDER_UPDATED" val="1"/>
  <p:tag name="ISPRING_SCREEN_RECS_UPDATED" val="E:\KHKT THA3\Guong sang anh hung\Guong anh hung\"/>
  <p:tag name="ISPRING_PLAYERS_CUSTOMIZATION_2" val="UEsDBBQAAgAIAPNWyU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BgeZ5T5mUX5CUFAAB5EwAAHQAAAHVuaXZlcnNhbC9jb21tb25fbWVzc2FnZXMubG5nrVjdbts2FL4v0HcgBBTYgC5tBzQYhsQFLTG2EFlyJTppNwwCKzE2EUl09eMku9qrDMN2tcvdLLvYRZ6ke5IdUrJjtw0kJQVswKJ8vvPD7/yQB68u0wSteF4ImR0aL/aeG4hnkYxFNj80ZvTom+8MVJQsi1kiM35oZNJArwaPHx0kLJtXbM7h9+NHCB2kvCjgsRiop9tnJOJDYzoMTW8yxe7b0PFGXji0R8bAlOmSZVfIkXP51bf7+5cvXu5/ffCskesCE0yw4+wCIY308nkHIJf6nhMCGnFCl7yhxoCKD9f/LlH54Z/fo37y3ow6tkuMQfOjn/TUJyfGwLn5W6Dkw/WvolV65vvEpWHg2BYJ7SB0Paoj4xBKLGPwVlZowVYclRKtBL9A5YLDrpYi56hIRKxfRBIWsoq3KbO8Cbbd0CcB9W2T2p5rDAKZ51dPNSyryoXMQV2BYlGwdwmPtU7gj36/zHkBqlkJ/ELwKRcC/ilTJrK9dtWnruNhK8TTaTghQYBHEGK6cQqQduAvRLmAdzGXT0HFRZZIFqOznAOgFyC2XCYiqv8pgmWuLJwm7KrVCh+f2u4opJ7nBCFxrfWKMSBZjKycKWd7ovg4ID4A5Kzg+T1kQ818LY5wkvRDGNujsQNfqkwYi/kigW/Z144pASZMedYmBUwlPjA9CE4931JBA1WIoSUriguZxzss3d7PNmDbNT1IBJNugVOFsQYGfgioZXnOo7IdDKzEmt9NXoGrQMCQ6tKgUiqtihLSJl0mvOTaWqFcYZGm1Dt+JiG/Es5WNfdBu062Vpo7eOaa43BIXfg5JLCvDquyaNFRDpLzs/mxnQ0V0GSb8602NWjh0HsD1cUYuF4fCe8YKuFxH4m3JIAgk6BNxsUn9gjrXYK6ty5K66IXMVVjkivEogjkFJtWQlYFrKiQQGnSO1Ls9VMTkNczYLGNnTtqa40KdNBPc7HiYEce87xVEZR+k1gqqV7P7B/CI2w7xPoM9dgVymSJWLxiWcSBbBFTe3oF72IR63eK9lr/+0r8jFjZlPonTZdwLfLmSV97dhrLHRnBypKny7JNtQpYY/59rFApfqcJXVy/n/7AJC72be/L7Ewh0iqpO9CD92djWd89ajXigZHqvltf2pKgbjUEBhbVHGHGSLpLjZXaoe2pjhjz7nK2ewQy07pvQWOzszPZXdr1GgBXovtiBGOIsbY8gFEnhS7UXfYEvN4x/0Q1jO7yp2QY2BS6zil/V4iyVbPO5879Vafz/Rvr1sy602yoTR0w2QXAeTMPFigRKdgfd8CcTcg6AnWL2PHkVFZJrNM/Eee6TUBsq5R/Og2f5TLVqwkr1vSv29Srh1hRO+fXSqc95qlNBnfen60Evv8uBQT7MMaY2DXV7GOqbE86CkH6qFA4NFiPTpBHKSujBbTjM1llcUeg+iBmkSMMYI3P9ObPFJ2rM2HaEeUjW+pV1Kx+3wtEjXVQSckG7EdXlrz4qTeI8mWDEdSnP35ZtgJRPNw1YLQQKFrcXHcRbI7Ba9HJzV9wqr7+rVXUBlJ/kZMmq3tdKlNY2mvXCznTcABTis3xBNIq0FkkqxxmyT4IE+wfQ2nUpyTwneXnUFeplEkvFB17xeeyn/bbq4iqTETG+8g+rKsph6k9DbFl6fsZyGU4cJ/XTTyGE1/UXNQkct4ZzBxjF8r2R3g8FmVfQJ+Qzb2LulXQJ3hHMnXV9d8vf7TJ6065LopQd+rn26qz+rRxbp4KfUl28Gzrzux/UEsDBBQAAgAIAGB5nlM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YHmeU39fTwZ2AwAACQ4AACcAAAB1bml2ZXJzYWwvZmxhc2hfcHVibGlzaGluZ19zZXR0aW5ncy54bWzlV81uGzcQvuspiC1yjNZOHSc1VjIMS0KFOJJhbdv4ZIyWlJYwf7b8kaKc+jR9sD5Jh0tJkWonXSdREaAHQbvDmW8+zgxnuNn5eynIghnLteokx+2jhDBVaMrVvJP8kg+ev06IdaAoCK1YJ1E6IefdVlb5qeC2nDDnUNUShFH2rHKdpHSuOkvT5XLZ5rYyYVUL7xDftgst08owy5RjJq0ErPDPrSpmkzVCAwD8Sa3WZt1Wi5AsIr3V1AtGOEXmiodNgRgIsGWSRrUpFPdzo72il1poQ8x82kl+OD26eNU73ehEqB6XTIWY2C4Kg9idAaU8sAAx4R8YKRmfl0j3xUlClpy6sn5Mg36WPkSpsePWIaBcaoyBcmt4yRxQcBBfoz/H3ju7EUQRXSmQvMhxhYT9d5Jefvfz7XX/5mo4enOXj8dX+fA6kqht0n2cLN13lCEh7U3Btn4ycA6KEnmjzQyEZVm6K9qo8ZBBKBxfYEzYP2jOvBATX1XauK4zntU0doVbep+AyWZa7e09vJOpFpjamhRWqZwyOgLJdpI9uedqgJrHCZlhnMSqk4wrpsgEFBYYdyB4sQWwfmodd3VhDdbaF4aDIIiHJ4CRt5PkI4W4s6IEY9kutc2KDWktur9pLyhZaU8Ev2fEaYIh9hKfSkZ2809mRstaihXqiBUcPS44WzJ6XsdrDfgpR7foQnq0xONQCeaih989/0CmbKYN4jJY4OFBObcRv/0k4Aqs/QgKG47PJlfDXv9uOOr13z0LGwS6AFU8ERxrisnKHQQfVkRpt7HDcBTgLauTQjmt15rsrf3ladiWNeb5G2VjD99y6QV8S/htQHagD5jyw3h5SuL/lUFjtyUs6oMeDm8NjUecY0oiJi4U2JK4WrfBBoAFKKKVWBEosDPb0DYWXHuLktggIrT9cobRHsu0fptj+0SPhjLTCPLo+MWPJy9PX73+6ayd/vXHn88/a7SeWdcCgrs4tC4/O7Ue2A60kaF66I79cJT3by4u8+Gvw/z2Lu+/y/cBak4P23WWhlHy+GQJo+q7HSy3/UmT3IzGTbTGb5po3cTJdb0ztRpRwE40jycLe5HgkmPmDlZX/1FtfPWtIxbXYWrjew7c1x6q/0/c4tv2pr53Nc/SR78dworkikuMZmjp2w+O7suTI7zsP7rUaiHa/udbt/U3UEsDBBQAAgAIAGB5nlOU/sjlXgMAAKYLAAAhAAAAdW5pdmVyc2FsL2ZsYXNoX3NraW5fc2V0dGluZ3MueG1sjVZhb9owEP1cfgVi38kGrLRSGom2VKrG2mpl/e4kB1g4dmQ7dPz7nZ04OBBKiCrF796Lz+fnc0O1pby/A6mo4HeD0SDqXYVJISVwvYQsZ0RDPyYKntO7wdPfxWIQWIZgQr6D1pSvFQIV0qfISkSWE75fiLUYxiTZrqUoeDqIvj2NzRMGlnok2uxzkIzyLfJ+jm7uH5/aeYwq/awhG65IAkOBiaNg/mM+mo+6CHIJSoFJ5vZxNppdX9AwEgNzs0ymk5vJrJPiMM2T/XUS7aii2oqmo+l4OmkXYWmR26zrF3OUdA3/9IUV5CIv8u77lUuxNos8UkzNc0HBBEnRNkh/vDXPBTpacG8muWCMLkska2jme/2dTNMzJjDzgmzyV5M0Tkk7Py60FnyYCK7x7Ay5kBlhRmN/nTSV0ToorJnrKbAucdpB4IwcT9PkTNkVoykWSci0TGU6now9J1Zv3skPTfJSsDdjtEZHMH6OGUQrwhSEgRuakNqIz9dC43mvwz7kKG+4BW+kUBBpWVScA+ZYf+CT8tSjVICLfwhWZPBQpunRmrhjPzzc24r5edVYnZiEXQV5mR1Ax3tBU57wPNDx3k3VXznbn5CPI0bhjsY9sbt3qHQp8wp9FQIn+O6q40Y2ZD6/MJ1HefNVgCVkIoXIGmJJMzA7EwYWM0kER1mEnOzommi8Rn4bTry3qaswOAqUJmr1TKipZnDqJJsYXif+ntjxBZuV3q9WUw76Gi+au0FG5BbkUgimBv1Kgj0Ey2Dvt2O66ed4QEE+85XwBHbOVgUXGlQnpihN34lLtCbJJsNU2tMOg8OSw6C1mmE132mVeZHFIOe4MxScJZqYYW3oesPwT39Q+IS0ST8TNDq9wU9xQmu3eYDdYyAy2TgnlgODZwXTlMEO3NH1ALPIM8sJFZqv3UkzvYCV9jxfARedVh3ygxN8VjNwQv/AdNr5ZeSCkzWJlV3N4eh+3T+r/mNc6DNKwDrF/yQGW8qFe+KVjhRavGsiXeUOY7tYsoMZp5k95wjr2hNtEaNgQuRVEWzIpXmCu8lN568/VK+qJdIuMD0sGrUJbKTZwpZ43KKVBPDblwV7dVP9BftYEJm+1IRGl20JGy2uDG8d2wmxg2a5DgMPsltRVx3f8b/zqNf7D1BLAwQUAAIACABgeZ5ToH3f+V4DAACaDQAAJgAAAHVuaXZlcnNhbC9odG1sX3B1Ymxpc2hpbmdfc2V0dGluZ3MueG1s7VfNctMwEL7nKTRmOBKXv1I6TjqdJh0ylCTTmJ+eOhtLiTXIktFPQjjxNDwYT8LKStKEluIyBDhwyMRa7X77aXe1aydHHwtBZkwbrmQretjciwiTmaJcTlvR6/T0wUFEjAVJQSjJWpFUETlqN5LSjQU3+YhZi6qGIIw0h6VtRbm15WEcz+fzJjel9rtKOIv4ppmpIi41M0xapuNSwAL/7KJkJloi1ADAX6Hk0qzdaBCSBKRXijrBCKfIXHJ/KBAvbCGiOGiNIXs/1cpJeqKE0kRPx63o3v7e8bPO/konIHV4waQPiWmj0IvtIVDKPQkQI/6JkZzxaY5sHz2JyJxTm1ePsddP4usoFXY4OXiUE4UhkHYJXzALFCyEZfBn2UdrVoIgogsJBc9S3CH++K2ok16+uBh2z896/ZeX6WBwlvaGgURlE2/jJPG2owQJKacztvaTgLWQ5cgbbSYgDEviTdFKjfsEQmb5DGPCvqM5cUKMXFkqbdtWO1bR2BSu6f0AJpkouXV2vyZjJTCzFSks0mLMaB8KjMHwVEZkgoERi1Y0KJkkI5BYUNyC4NnawrixsdxWhXS61D7WHATBYsGKZ+TVKLryGY6S5aAN2+Sy2jE+j1n7rXKCkoVyRPD3jFhFMKauwKeckc2Ek4lWRSUVYCwxgqPHGWdzRo+qAC0Bf+ToAl0UDi2x/EvBbPDwwfFPZMwmSiMugxleFpRzE/CbdwIuwZgrUFhxvD8663W6l71+p/vuvj8g0BnI7I7gWESsKO1O8GFBpLIrOwxHBs6wKimU02qvztmav56GdR1jnn9TNrbwDS+cgN8Jvw7IBvQOU74bL3dJ/E8Z1Habw6y66P7yVtB4xTmmJGDiRobdistl36sBmIEkSooFgQxbsfFtY8aVMygJDSJAm19nGOyxTKvVFGcjetSU6VqQew8fPX7ydP/ZwfPDZvz185cHtxoth9RQgHcXptTJrWPqmu2p0oWvHrph3+un3fPjk7T3ppdeXKbdd+k2QMXpertOYj87bh4lfjZ9P0nGf2+UXHRHdbLRH9TRGryso3UeZtVwY07VooC9ZxruEnYfwQuOudpZJf2harjxxYLfWg6hgHZTDf9yqG68OP9Dtblav3FvvWIn8Y3fAA2Ub39PtRvfAFBLAwQUAAIACABgeZ5TrzHQCrQBAABCBgAAHwAAAHVuaXZlcnNhbC9odG1sX3NraW5fc2V0dGluZ3MuanONlM9vgjAUx+/+FYRdF7MBk7mbi5os8bBk3pYdCn0isbRNW5zO+L+P4q8Witpe6JdPv6/vQd+u51XDT33vzdvVz/X6017XGmhNiRIebZ106IXWfUlyDPO8AJJT8BvI+rT1LO8vhMvYp7Vpsv3SttLw85l+s0BEmjh3WAiHJh3a2mX46wA3LvDPSu2Y1iElo85JqRSj/ZRRBVT1KRMFqhn/YVEPM8MGzNYgbqALlIJl+hK8JriTvDhGSYzTocmlrOCIbmcsY/0EpatMsJLiAz0N9TTp5ZaDqL746hz2fTw1AZJL9aGgaAaePE+CSdBNcgFSwjHucDwKRgMnTFACxEwojl6j0RXUMp7W4wq9zmWuTnQcxGEcmTRHGbSqNHhCMR7YGK28WtVsBT9wCjaqKxlO0BZEy2oR4QQjC2S85Hd8QC5YpivSRmM9nShhCOc0O3DjoZ5OTh9W23b9G3XL6CdM4PMPHodRaFW4VQzrmrHGNVs6bm3R1V3uaA3KebllI+rMsZO4egV1id39rCleGpV1HNXsNXr9XSWOxArEnDFS9U/PR0qhdFlUHaU6/8+tozZj9fb/UEsDBBQAAgAIAHo/kFO6Qo0AyQEAAPsNAAAXAAAAdW5pdmVyc2FsL3VuaXZlcnNhbC5wbmfrDPBz5+WS4mJgYOD19HAJYmBg9mRgYKrlYAOKPHhq6Q+kGIuD3J0Y1p2TeQnksKQ7+joyMGzs5/6TyArkcxZ4RBYzMAiVgDDjvTT5CqBJEzxdHEMq4t7ecvSSCZRwuxg15bS32awGPpEpapIdF0N6Fk66vmBnc/sDlSPrPh+c+eV/FqN41c1Ny0vvXpv9+u3DV59e3H4Oslj9+c5Kt/89fK/ilDJtZZbJMzMwzNl10fm8tdulx2/fflFkYDgQ16Nn5XZp/fHjL4GSDXsla7f0/H9wtg+oudr4V8bO/Rbz5RgZGL6lfbloZA0UfDPVg4mBgWMiCwODgBInA4OCixADg0OHClBvRbBKrb010JSK8LTcz7PM3S+9KQcK/5+IU4cAMKQYFCcBCScVoCUtowpHFY4qHFU4qnBU4ajCUYWjCkcVjiocyQr/eYJE94h/l7f3uf3MNL8LpCdYHZv603+P/vwCFN9gvrh/2tdnVVVAwRuzL7qfvrzLrx/anbn5LwfYDeIH8r4llVy8YTjpWF3NX6NaDgaGgldu/LbvVYEC9+7m8odPvwzS4nf2xfyLjvXbc/czbo9cqCV00/IyUJTB09XPZZ1TQhMAUEsBAgAAFAACAAgA81bJTNajftpHAwAA4QkAABQAAAAAAAAAAQAAAAAAAAAAAHVuaXZlcnNhbC9wbGF5ZXIueG1sUEsBAgAAFAACAAgAYHmeU+ZlF+QlBQAAeRMAAB0AAAAAAAAAAQAAAAAAeQMAAHVuaXZlcnNhbC9jb21tb25fbWVzc2FnZXMubG5nUEsBAgAAFAACAAgAYHmeUxUeYBujAAAAfwEAAC4AAAAAAAAAAQAAAAAA2QgAAHVuaXZlcnNhbC9wbGF5YmFja19hbmRfbmF2aWdhdGlvbl9zZXR0aW5ncy54bWxQSwECAAAUAAIACABgeZ5Tf19PBnYDAAAJDgAAJwAAAAAAAAABAAAAAADICQAAdW5pdmVyc2FsL2ZsYXNoX3B1Ymxpc2hpbmdfc2V0dGluZ3MueG1sUEsBAgAAFAACAAgAYHmeU5T+yOVeAwAApgsAACEAAAAAAAAAAQAAAAAAgw0AAHVuaXZlcnNhbC9mbGFzaF9za2luX3NldHRpbmdzLnhtbFBLAQIAABQAAgAIAGB5nlOgfd/5XgMAAJoNAAAmAAAAAAAAAAEAAAAAACARAAB1bml2ZXJzYWwvaHRtbF9wdWJsaXNoaW5nX3NldHRpbmdzLnhtbFBLAQIAABQAAgAIAGB5nlOvMdAKtAEAAEIGAAAfAAAAAAAAAAEAAAAAAMIUAAB1bml2ZXJzYWwvaHRtbF9za2luX3NldHRpbmdzLmpzUEsBAgAAFAACAAgAej+QU7pCjQDJAQAA+w0AABcAAAAAAAAAAAAAAAAAsxYAAHVuaXZlcnNhbC91bml2ZXJzYWwucG5nUEsFBgAAAAAIAAgAcwIAALEYAAAAAA=="/>
  <p:tag name="ISPRING_LMS_API_VERSION" val="SCORM 1.2"/>
  <p:tag name="ISPRING_ULTRA_SCORM_COURSE_ID" val="61401177-0F22-47E7-A290-0FC021F6EA7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RATE_QUIZZES" val="0"/>
  <p:tag name="ISPRING_SCORM_PASSING_SCORE" val="0.000000"/>
  <p:tag name="ISPRING_CURRENT_PLAYER_ID" val="universal"/>
  <p:tag name="ISPRING_PRESENTATION_TITLE" val="Guong anh hung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MediaCards"/>
  <p:tag name="ISPRING_INTERACTION_FULL_PATH" val="E:\KHKT THA3\Guong sang anh hung\Guong anh hung\interactions\intr1.visuals"/>
  <p:tag name="ISPRING_INTERACTION_RELATIVE_PATH" val="Guong anh hung\interactions\intr1.visual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Phienbanmoi.com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Guong anh hung</dc:title>
  <dc:creator>LEHAIT</dc:creator>
  <cp:lastModifiedBy>LEHAIT</cp:lastModifiedBy>
  <cp:revision>6</cp:revision>
  <dcterms:created xsi:type="dcterms:W3CDTF">2021-12-30T07:24:20Z</dcterms:created>
  <dcterms:modified xsi:type="dcterms:W3CDTF">2021-12-30T08:12:52Z</dcterms:modified>
</cp:coreProperties>
</file>