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47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E37CA-63F1-4507-A2CD-EEDBF3203333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1151-908E-43CF-8ACE-FD830DB5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3B3FA3-19F1-48EB-9990-1EC6F590674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7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84F6-90C0-49FB-B025-96D07F62DAC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7179-9BF2-42D5-B44B-7886C8B0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1AE6D-16CE-4BB6-BED1-0AE0F4140CC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2779539" y="146672"/>
            <a:ext cx="6586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Topic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1"/>
          <p:cNvSpPr>
            <a:spLocks noChangeArrowheads="1"/>
          </p:cNvSpPr>
          <p:nvPr/>
        </p:nvSpPr>
        <p:spPr bwMode="auto">
          <a:xfrm>
            <a:off x="238538" y="1035668"/>
            <a:ext cx="1166853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Từ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tập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đã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thu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thập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chọn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những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để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hiện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bước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xử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lý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sau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Chuyển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đổi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xám</a:t>
            </a:r>
            <a:endParaRPr lang="en-US" altLang="en-US" sz="2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Resize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thành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40x60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Trích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còn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kích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cỡ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5x5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Lọc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PP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trung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bình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trung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vị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làm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tròn</a:t>
            </a:r>
            <a:endParaRPr lang="en-US" altLang="en-US" sz="2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vẽ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histogram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ở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mục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3.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4.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Phân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đoạn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PP 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Otsu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Dựa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vào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histogram,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chọn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1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ngưỡng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chuyển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sang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nhị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phân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để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tách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1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vậy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thể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nào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đó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ra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hân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đoạn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  <a:endParaRPr lang="en-US" altLang="en-US" sz="2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Dò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biên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ph</a:t>
            </a:r>
            <a:r>
              <a:rPr lang="vi-VN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ư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ơng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pháp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mặt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3333FF"/>
                </a:solidFill>
                <a:latin typeface="Arial" panose="020B0604020202020204" pitchFamily="34" charset="0"/>
              </a:rPr>
              <a:t>nạ</a:t>
            </a:r>
            <a:r>
              <a:rPr lang="en-US" altLang="en-US" sz="2400" dirty="0">
                <a:solidFill>
                  <a:srgbClr val="3333FF"/>
                </a:solidFill>
                <a:latin typeface="Arial" panose="020B0604020202020204" pitchFamily="34" charset="0"/>
              </a:rPr>
              <a:t> (Sobel, 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Prewitt, Robert)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Nhận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dạng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mạng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No7ron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theo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đề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tài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tập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ảnh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đã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chọn</a:t>
            </a:r>
            <a:r>
              <a:rPr lang="en-US" altLang="en-US" sz="2400" smtClean="0">
                <a:solidFill>
                  <a:srgbClr val="3333FF"/>
                </a:solidFill>
                <a:latin typeface="Arial" panose="020B0604020202020204" pitchFamily="34" charset="0"/>
              </a:rPr>
              <a:t>.</a:t>
            </a:r>
            <a:endParaRPr lang="en-US" altLang="en-US" sz="2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hiện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câu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trên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Mablab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viết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báo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cáo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toán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công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thức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viết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lưu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giải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thích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kết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quả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đạt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được</a:t>
            </a:r>
            <a:r>
              <a:rPr lang="en-US" altLang="en-US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2019-12-02T01:07:43Z</dcterms:created>
  <dcterms:modified xsi:type="dcterms:W3CDTF">2019-12-02T01:30:49Z</dcterms:modified>
</cp:coreProperties>
</file>