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5" r:id="rId2"/>
    <p:sldId id="258" r:id="rId3"/>
    <p:sldId id="266" r:id="rId4"/>
    <p:sldId id="268" r:id="rId5"/>
    <p:sldId id="267" r:id="rId6"/>
    <p:sldId id="270" r:id="rId7"/>
    <p:sldId id="271" r:id="rId8"/>
    <p:sldId id="272" r:id="rId9"/>
    <p:sldId id="273" r:id="rId10"/>
    <p:sldId id="274" r:id="rId11"/>
    <p:sldId id="275" r:id="rId12"/>
    <p:sldId id="276" r:id="rId13"/>
    <p:sldId id="277" r:id="rId14"/>
    <p:sldId id="278" r:id="rId15"/>
    <p:sldId id="279" r:id="rId16"/>
    <p:sldId id="262"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535"/>
    <a:srgbClr val="404040"/>
    <a:srgbClr val="202125"/>
    <a:srgbClr val="1A75EB"/>
    <a:srgbClr val="EA4335"/>
    <a:srgbClr val="3D81F4"/>
    <a:srgbClr val="FBBB01"/>
    <a:srgbClr val="2EA54E"/>
    <a:srgbClr val="F7B108"/>
    <a:srgbClr val="34A8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72" autoAdjust="0"/>
    <p:restoredTop sz="93842" autoAdjust="0"/>
  </p:normalViewPr>
  <p:slideViewPr>
    <p:cSldViewPr snapToGrid="0">
      <p:cViewPr>
        <p:scale>
          <a:sx n="100" d="100"/>
          <a:sy n="100" d="100"/>
        </p:scale>
        <p:origin x="-3092" y="-1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EC140-6763-4164-BC34-FF3C76804746}" type="datetimeFigureOut">
              <a:rPr lang="en-US" smtClean="0"/>
              <a:t>03-Nov-23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82A15-92D6-4900-AC3D-F1D4D39B7201}" type="slidenum">
              <a:rPr lang="en-US" smtClean="0"/>
              <a:t>‹#›</a:t>
            </a:fld>
            <a:endParaRPr lang="en-US"/>
          </a:p>
        </p:txBody>
      </p:sp>
    </p:spTree>
    <p:extLst>
      <p:ext uri="{BB962C8B-B14F-4D97-AF65-F5344CB8AC3E}">
        <p14:creationId xmlns:p14="http://schemas.microsoft.com/office/powerpoint/2010/main" val="2469172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Điều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thuật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K-NN là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lựa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chọn đúng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với bài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bị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tiền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cũng có thể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đáng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kết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của thuật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0682A15-92D6-4900-AC3D-F1D4D39B7201}" type="slidenum">
              <a:rPr lang="en-US" smtClean="0"/>
              <a:t>6</a:t>
            </a:fld>
            <a:endParaRPr lang="en-US"/>
          </a:p>
        </p:txBody>
      </p:sp>
    </p:spTree>
    <p:extLst>
      <p:ext uri="{BB962C8B-B14F-4D97-AF65-F5344CB8AC3E}">
        <p14:creationId xmlns:p14="http://schemas.microsoft.com/office/powerpoint/2010/main" val="28156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spc="25" dirty="0">
                <a:solidFill>
                  <a:srgbClr val="202124"/>
                </a:solidFill>
                <a:effectLst/>
                <a:latin typeface="Times New Roman" panose="02020603050405020304" pitchFamily="18" charset="0"/>
                <a:ea typeface="Calibri" panose="020F0502020204030204" pitchFamily="34" charset="0"/>
              </a:rPr>
              <a:t>Có </a:t>
            </a:r>
            <a:r>
              <a:rPr lang="en-US" sz="1800" spc="25" dirty="0" err="1">
                <a:solidFill>
                  <a:srgbClr val="202124"/>
                </a:solidFill>
                <a:effectLst/>
                <a:latin typeface="Times New Roman" panose="02020603050405020304" pitchFamily="18" charset="0"/>
                <a:ea typeface="Calibri" panose="020F0502020204030204" pitchFamily="34" charset="0"/>
              </a:rPr>
              <a:t>một</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vấn</a:t>
            </a:r>
            <a:r>
              <a:rPr lang="en-US" sz="1800" spc="25" dirty="0">
                <a:solidFill>
                  <a:srgbClr val="202124"/>
                </a:solidFill>
                <a:effectLst/>
                <a:latin typeface="Times New Roman" panose="02020603050405020304" pitchFamily="18" charset="0"/>
                <a:ea typeface="Calibri" panose="020F0502020204030204" pitchFamily="34" charset="0"/>
              </a:rPr>
              <a:t> đề trong </a:t>
            </a:r>
            <a:r>
              <a:rPr lang="en-US" sz="1800" spc="25" dirty="0" err="1">
                <a:solidFill>
                  <a:srgbClr val="202124"/>
                </a:solidFill>
                <a:effectLst/>
                <a:latin typeface="Times New Roman" panose="02020603050405020304" pitchFamily="18" charset="0"/>
                <a:ea typeface="Calibri" panose="020F0502020204030204" pitchFamily="34" charset="0"/>
              </a:rPr>
              <a:t>phương</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pháp</a:t>
            </a:r>
            <a:r>
              <a:rPr lang="en-US" sz="1800" spc="25" dirty="0">
                <a:solidFill>
                  <a:srgbClr val="202124"/>
                </a:solidFill>
                <a:effectLst/>
                <a:latin typeface="Times New Roman" panose="02020603050405020304" pitchFamily="18" charset="0"/>
                <a:ea typeface="Calibri" panose="020F0502020204030204" pitchFamily="34" charset="0"/>
              </a:rPr>
              <a:t> trên, </a:t>
            </a:r>
            <a:r>
              <a:rPr lang="en-US" sz="1800" spc="25" dirty="0" err="1">
                <a:solidFill>
                  <a:srgbClr val="202124"/>
                </a:solidFill>
                <a:effectLst/>
                <a:latin typeface="Times New Roman" panose="02020603050405020304" pitchFamily="18" charset="0"/>
                <a:ea typeface="Calibri" panose="020F0502020204030204" pitchFamily="34" charset="0"/>
              </a:rPr>
              <a:t>xung</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quanh</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cấm</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xanh</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xuất</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hiện</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rất</a:t>
            </a:r>
            <a:r>
              <a:rPr lang="en-US" sz="1800" spc="25" dirty="0">
                <a:solidFill>
                  <a:srgbClr val="202124"/>
                </a:solidFill>
                <a:effectLst/>
                <a:latin typeface="Times New Roman" panose="02020603050405020304" pitchFamily="18" charset="0"/>
                <a:ea typeface="Calibri" panose="020F0502020204030204" pitchFamily="34" charset="0"/>
              </a:rPr>
              <a:t> nhiều hình </a:t>
            </a:r>
            <a:r>
              <a:rPr lang="en-US" sz="1800" spc="25" dirty="0" err="1">
                <a:solidFill>
                  <a:srgbClr val="202124"/>
                </a:solidFill>
                <a:effectLst/>
                <a:latin typeface="Times New Roman" panose="02020603050405020304" pitchFamily="18" charset="0"/>
                <a:ea typeface="Calibri" panose="020F0502020204030204" pitchFamily="34" charset="0"/>
              </a:rPr>
              <a:t>vuông</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màu</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xanh</a:t>
            </a:r>
            <a:r>
              <a:rPr lang="en-US" sz="1800" spc="25" dirty="0">
                <a:solidFill>
                  <a:srgbClr val="202124"/>
                </a:solidFill>
                <a:effectLst/>
                <a:latin typeface="Times New Roman" panose="02020603050405020304" pitchFamily="18" charset="0"/>
                <a:ea typeface="Calibri" panose="020F0502020204030204" pitchFamily="34" charset="0"/>
              </a:rPr>
              <a:t> nên </a:t>
            </a:r>
            <a:r>
              <a:rPr lang="en-US" sz="1800" spc="25" dirty="0" err="1">
                <a:solidFill>
                  <a:srgbClr val="202124"/>
                </a:solidFill>
                <a:effectLst/>
                <a:latin typeface="Times New Roman" panose="02020603050405020304" pitchFamily="18" charset="0"/>
                <a:ea typeface="Calibri" panose="020F0502020204030204" pitchFamily="34" charset="0"/>
              </a:rPr>
              <a:t>việc</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xét</a:t>
            </a:r>
            <a:r>
              <a:rPr lang="en-US" sz="1800" spc="25" dirty="0">
                <a:solidFill>
                  <a:srgbClr val="202124"/>
                </a:solidFill>
                <a:effectLst/>
                <a:latin typeface="Times New Roman" panose="02020603050405020304" pitchFamily="18" charset="0"/>
                <a:ea typeface="Calibri" panose="020F0502020204030204" pitchFamily="34" charset="0"/>
              </a:rPr>
              <a:t> điểm gần nhất là chưa </a:t>
            </a:r>
            <a:r>
              <a:rPr lang="en-US" sz="1800" spc="25" dirty="0" err="1">
                <a:solidFill>
                  <a:srgbClr val="202124"/>
                </a:solidFill>
                <a:effectLst/>
                <a:latin typeface="Times New Roman" panose="02020603050405020304" pitchFamily="18" charset="0"/>
                <a:ea typeface="Calibri" panose="020F0502020204030204" pitchFamily="34" charset="0"/>
              </a:rPr>
              <a:t>khả</a:t>
            </a:r>
            <a:r>
              <a:rPr lang="en-US" sz="1800" spc="25" dirty="0">
                <a:solidFill>
                  <a:srgbClr val="202124"/>
                </a:solidFill>
                <a:effectLst/>
                <a:latin typeface="Times New Roman" panose="02020603050405020304" pitchFamily="18" charset="0"/>
                <a:ea typeface="Calibri" panose="020F0502020204030204" pitchFamily="34" charset="0"/>
              </a:rPr>
              <a:t> thi. </a:t>
            </a:r>
            <a:r>
              <a:rPr lang="en-US" sz="1800" spc="25" dirty="0" err="1">
                <a:solidFill>
                  <a:srgbClr val="202124"/>
                </a:solidFill>
                <a:effectLst/>
                <a:latin typeface="Times New Roman" panose="02020603050405020304" pitchFamily="18" charset="0"/>
                <a:ea typeface="Calibri" panose="020F0502020204030204" pitchFamily="34" charset="0"/>
              </a:rPr>
              <a:t>Vì</a:t>
            </a:r>
            <a:r>
              <a:rPr lang="en-US" sz="1800" spc="25" dirty="0">
                <a:solidFill>
                  <a:srgbClr val="202124"/>
                </a:solidFill>
                <a:effectLst/>
                <a:latin typeface="Times New Roman" panose="02020603050405020304" pitchFamily="18" charset="0"/>
                <a:ea typeface="Calibri" panose="020F0502020204030204" pitchFamily="34" charset="0"/>
              </a:rPr>
              <a:t> vậy, ta sẽ </a:t>
            </a:r>
            <a:r>
              <a:rPr lang="en-US" sz="1800" spc="25" dirty="0" err="1">
                <a:solidFill>
                  <a:srgbClr val="202124"/>
                </a:solidFill>
                <a:effectLst/>
                <a:latin typeface="Times New Roman" panose="02020603050405020304" pitchFamily="18" charset="0"/>
                <a:ea typeface="Calibri" panose="020F0502020204030204" pitchFamily="34" charset="0"/>
              </a:rPr>
              <a:t>xét</a:t>
            </a:r>
            <a:r>
              <a:rPr lang="en-US" sz="1800" spc="25" dirty="0">
                <a:solidFill>
                  <a:srgbClr val="202124"/>
                </a:solidFill>
                <a:effectLst/>
                <a:latin typeface="Times New Roman" panose="02020603050405020304" pitchFamily="18" charset="0"/>
                <a:ea typeface="Calibri" panose="020F0502020204030204" pitchFamily="34" charset="0"/>
              </a:rPr>
              <a:t> k điểm gần nhất. </a:t>
            </a:r>
            <a:r>
              <a:rPr lang="en-US" sz="1800" spc="25" dirty="0" err="1">
                <a:solidFill>
                  <a:srgbClr val="202124"/>
                </a:solidFill>
                <a:effectLst/>
                <a:latin typeface="Times New Roman" panose="02020603050405020304" pitchFamily="18" charset="0"/>
                <a:ea typeface="Calibri" panose="020F0502020204030204" pitchFamily="34" charset="0"/>
              </a:rPr>
              <a:t>Giả</a:t>
            </a:r>
            <a:r>
              <a:rPr lang="en-US" sz="1800" spc="25" dirty="0">
                <a:solidFill>
                  <a:srgbClr val="202124"/>
                </a:solidFill>
                <a:effectLst/>
                <a:latin typeface="Times New Roman" panose="02020603050405020304" pitchFamily="18" charset="0"/>
                <a:ea typeface="Calibri" panose="020F0502020204030204" pitchFamily="34" charset="0"/>
              </a:rPr>
              <a:t> sử, ta lấy K=3, </a:t>
            </a:r>
            <a:r>
              <a:rPr lang="en-US" sz="1800" spc="25" dirty="0" err="1">
                <a:solidFill>
                  <a:srgbClr val="202124"/>
                </a:solidFill>
                <a:effectLst/>
                <a:latin typeface="Times New Roman" panose="02020603050405020304" pitchFamily="18" charset="0"/>
                <a:ea typeface="Calibri" panose="020F0502020204030204" pitchFamily="34" charset="0"/>
              </a:rPr>
              <a:t>dựa</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theo</a:t>
            </a:r>
            <a:r>
              <a:rPr lang="en-US" sz="1800" spc="25" dirty="0">
                <a:solidFill>
                  <a:srgbClr val="202124"/>
                </a:solidFill>
                <a:effectLst/>
                <a:latin typeface="Times New Roman" panose="02020603050405020304" pitchFamily="18" charset="0"/>
                <a:ea typeface="Calibri" panose="020F0502020204030204" pitchFamily="34" charset="0"/>
              </a:rPr>
              <a:t> hình trên ta dễ </a:t>
            </a:r>
            <a:r>
              <a:rPr lang="en-US" sz="1800" spc="25" dirty="0" err="1">
                <a:solidFill>
                  <a:srgbClr val="202124"/>
                </a:solidFill>
                <a:effectLst/>
                <a:latin typeface="Times New Roman" panose="02020603050405020304" pitchFamily="18" charset="0"/>
                <a:ea typeface="Calibri" panose="020F0502020204030204" pitchFamily="34" charset="0"/>
              </a:rPr>
              <a:t>dàng</a:t>
            </a:r>
            <a:r>
              <a:rPr lang="en-US" sz="1800" spc="25" dirty="0">
                <a:solidFill>
                  <a:srgbClr val="202124"/>
                </a:solidFill>
                <a:effectLst/>
                <a:latin typeface="Times New Roman" panose="02020603050405020304" pitchFamily="18" charset="0"/>
                <a:ea typeface="Calibri" panose="020F0502020204030204" pitchFamily="34" charset="0"/>
              </a:rPr>
              <a:t> nhận </a:t>
            </a:r>
            <a:r>
              <a:rPr lang="en-US" sz="1800" spc="25" dirty="0" err="1">
                <a:solidFill>
                  <a:srgbClr val="202124"/>
                </a:solidFill>
                <a:effectLst/>
                <a:latin typeface="Times New Roman" panose="02020603050405020304" pitchFamily="18" charset="0"/>
                <a:ea typeface="Calibri" panose="020F0502020204030204" pitchFamily="34" charset="0"/>
              </a:rPr>
              <a:t>ra</a:t>
            </a:r>
            <a:r>
              <a:rPr lang="en-US" sz="1800" spc="25" dirty="0">
                <a:solidFill>
                  <a:srgbClr val="202124"/>
                </a:solidFill>
                <a:effectLst/>
                <a:latin typeface="Times New Roman" panose="02020603050405020304" pitchFamily="18" charset="0"/>
                <a:ea typeface="Calibri" panose="020F0502020204030204" pitchFamily="34" charset="0"/>
              </a:rPr>
              <a:t> có </a:t>
            </a:r>
            <a:r>
              <a:rPr lang="en-US" sz="1800" spc="25" dirty="0" err="1">
                <a:solidFill>
                  <a:srgbClr val="202124"/>
                </a:solidFill>
                <a:effectLst/>
                <a:latin typeface="Times New Roman" panose="02020603050405020304" pitchFamily="18" charset="0"/>
                <a:ea typeface="Calibri" panose="020F0502020204030204" pitchFamily="34" charset="0"/>
              </a:rPr>
              <a:t>hai</a:t>
            </a:r>
            <a:br>
              <a:rPr lang="en-US" sz="1800" spc="25" dirty="0">
                <a:solidFill>
                  <a:srgbClr val="202124"/>
                </a:solidFill>
                <a:effectLst/>
                <a:latin typeface="Times New Roman" panose="02020603050405020304" pitchFamily="18" charset="0"/>
                <a:ea typeface="Calibri" panose="020F0502020204030204" pitchFamily="34" charset="0"/>
              </a:rPr>
            </a:br>
            <a:r>
              <a:rPr lang="en-US" sz="1800" spc="25" dirty="0">
                <a:solidFill>
                  <a:srgbClr val="202124"/>
                </a:solidFill>
                <a:effectLst/>
                <a:latin typeface="Times New Roman" panose="02020603050405020304" pitchFamily="18" charset="0"/>
                <a:ea typeface="Calibri" panose="020F0502020204030204" pitchFamily="34" charset="0"/>
              </a:rPr>
              <a:t>hình tam </a:t>
            </a:r>
            <a:r>
              <a:rPr lang="en-US" sz="1800" spc="25" dirty="0" err="1">
                <a:solidFill>
                  <a:srgbClr val="202124"/>
                </a:solidFill>
                <a:effectLst/>
                <a:latin typeface="Times New Roman" panose="02020603050405020304" pitchFamily="18" charset="0"/>
                <a:ea typeface="Calibri" panose="020F0502020204030204" pitchFamily="34" charset="0"/>
              </a:rPr>
              <a:t>giác</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đỏ</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và</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một</a:t>
            </a:r>
            <a:r>
              <a:rPr lang="en-US" sz="1800" spc="25" dirty="0">
                <a:solidFill>
                  <a:srgbClr val="202124"/>
                </a:solidFill>
                <a:effectLst/>
                <a:latin typeface="Times New Roman" panose="02020603050405020304" pitchFamily="18" charset="0"/>
                <a:ea typeface="Calibri" panose="020F0502020204030204" pitchFamily="34" charset="0"/>
              </a:rPr>
              <a:t> hình </a:t>
            </a:r>
            <a:r>
              <a:rPr lang="en-US" sz="1800" spc="25" dirty="0" err="1">
                <a:solidFill>
                  <a:srgbClr val="202124"/>
                </a:solidFill>
                <a:effectLst/>
                <a:latin typeface="Times New Roman" panose="02020603050405020304" pitchFamily="18" charset="0"/>
                <a:ea typeface="Calibri" panose="020F0502020204030204" pitchFamily="34" charset="0"/>
              </a:rPr>
              <a:t>vuông</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xanh</a:t>
            </a:r>
            <a:r>
              <a:rPr lang="en-US" sz="1800" spc="25" dirty="0">
                <a:solidFill>
                  <a:srgbClr val="202124"/>
                </a:solidFill>
                <a:effectLst/>
                <a:latin typeface="Times New Roman" panose="02020603050405020304" pitchFamily="18" charset="0"/>
                <a:ea typeface="Calibri" panose="020F0502020204030204" pitchFamily="34" charset="0"/>
              </a:rPr>
              <a:t> có </a:t>
            </a:r>
            <a:r>
              <a:rPr lang="en-US" sz="1800" spc="25" dirty="0" err="1">
                <a:solidFill>
                  <a:srgbClr val="202124"/>
                </a:solidFill>
                <a:effectLst/>
                <a:latin typeface="Times New Roman" panose="02020603050405020304" pitchFamily="18" charset="0"/>
                <a:ea typeface="Calibri" panose="020F0502020204030204" pitchFamily="34" charset="0"/>
              </a:rPr>
              <a:t>khoảng</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cách</a:t>
            </a:r>
            <a:r>
              <a:rPr lang="en-US" sz="1800" spc="25" dirty="0">
                <a:solidFill>
                  <a:srgbClr val="202124"/>
                </a:solidFill>
                <a:effectLst/>
                <a:latin typeface="Times New Roman" panose="02020603050405020304" pitchFamily="18" charset="0"/>
                <a:ea typeface="Calibri" panose="020F0502020204030204" pitchFamily="34" charset="0"/>
              </a:rPr>
              <a:t> gần chấm </a:t>
            </a:r>
            <a:r>
              <a:rPr lang="en-US" sz="1800" spc="25" dirty="0" err="1">
                <a:solidFill>
                  <a:srgbClr val="202124"/>
                </a:solidFill>
                <a:effectLst/>
                <a:latin typeface="Times New Roman" panose="02020603050405020304" pitchFamily="18" charset="0"/>
                <a:ea typeface="Calibri" panose="020F0502020204030204" pitchFamily="34" charset="0"/>
              </a:rPr>
              <a:t>xanh</a:t>
            </a:r>
            <a:r>
              <a:rPr lang="en-US" sz="1800" spc="25" dirty="0">
                <a:solidFill>
                  <a:srgbClr val="202124"/>
                </a:solidFill>
                <a:effectLst/>
                <a:latin typeface="Times New Roman" panose="02020603050405020304" pitchFamily="18" charset="0"/>
                <a:ea typeface="Calibri" panose="020F0502020204030204" pitchFamily="34" charset="0"/>
              </a:rPr>
              <a:t> nhất, do đó chấm </a:t>
            </a:r>
            <a:r>
              <a:rPr lang="en-US" sz="1800" spc="25" dirty="0" err="1">
                <a:solidFill>
                  <a:srgbClr val="202124"/>
                </a:solidFill>
                <a:effectLst/>
                <a:latin typeface="Times New Roman" panose="02020603050405020304" pitchFamily="18" charset="0"/>
                <a:ea typeface="Calibri" panose="020F0502020204030204" pitchFamily="34" charset="0"/>
              </a:rPr>
              <a:t>xanh</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được</a:t>
            </a:r>
            <a:r>
              <a:rPr lang="en-US" sz="1800" spc="25" dirty="0">
                <a:solidFill>
                  <a:srgbClr val="202124"/>
                </a:solidFill>
                <a:effectLst/>
                <a:latin typeface="Times New Roman" panose="02020603050405020304" pitchFamily="18" charset="0"/>
                <a:ea typeface="Calibri" panose="020F0502020204030204" pitchFamily="34" charset="0"/>
              </a:rPr>
              <a:t> phân </a:t>
            </a:r>
            <a:r>
              <a:rPr lang="en-US" sz="1800" spc="25" dirty="0" err="1">
                <a:solidFill>
                  <a:srgbClr val="202124"/>
                </a:solidFill>
                <a:effectLst/>
                <a:latin typeface="Times New Roman" panose="02020603050405020304" pitchFamily="18" charset="0"/>
                <a:ea typeface="Calibri" panose="020F0502020204030204" pitchFamily="34" charset="0"/>
              </a:rPr>
              <a:t>vào</a:t>
            </a:r>
            <a:r>
              <a:rPr lang="en-US" sz="1800" spc="25" dirty="0">
                <a:solidFill>
                  <a:srgbClr val="202124"/>
                </a:solidFill>
                <a:effectLst/>
                <a:latin typeface="Times New Roman" panose="02020603050405020304" pitchFamily="18" charset="0"/>
                <a:ea typeface="Calibri" panose="020F0502020204030204" pitchFamily="34" charset="0"/>
              </a:rPr>
              <a:t> lớp tam </a:t>
            </a:r>
            <a:r>
              <a:rPr lang="en-US" sz="1800" spc="25" dirty="0" err="1">
                <a:solidFill>
                  <a:srgbClr val="202124"/>
                </a:solidFill>
                <a:effectLst/>
                <a:latin typeface="Times New Roman" panose="02020603050405020304" pitchFamily="18" charset="0"/>
                <a:ea typeface="Calibri" panose="020F0502020204030204" pitchFamily="34" charset="0"/>
              </a:rPr>
              <a:t>giác</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đỏ</a:t>
            </a:r>
            <a:r>
              <a:rPr lang="en-US" sz="1800" spc="25" dirty="0">
                <a:solidFill>
                  <a:srgbClr val="202124"/>
                </a:solidFill>
                <a:effectLst/>
                <a:latin typeface="Times New Roman" panose="02020603050405020304" pitchFamily="18" charset="0"/>
                <a:ea typeface="Calibri" panose="020F0502020204030204" pitchFamily="34" charset="0"/>
              </a:rPr>
              <a:t>. Lấy K=7, ta có năm hình </a:t>
            </a:r>
            <a:r>
              <a:rPr lang="en-US" sz="1800" spc="25" dirty="0" err="1">
                <a:solidFill>
                  <a:srgbClr val="202124"/>
                </a:solidFill>
                <a:effectLst/>
                <a:latin typeface="Times New Roman" panose="02020603050405020304" pitchFamily="18" charset="0"/>
                <a:ea typeface="Calibri" panose="020F0502020204030204" pitchFamily="34" charset="0"/>
              </a:rPr>
              <a:t>vuông</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xanh</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và</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hai</a:t>
            </a:r>
            <a:r>
              <a:rPr lang="en-US" sz="1800" spc="25" dirty="0">
                <a:solidFill>
                  <a:srgbClr val="202124"/>
                </a:solidFill>
                <a:effectLst/>
                <a:latin typeface="Times New Roman" panose="02020603050405020304" pitchFamily="18" charset="0"/>
                <a:ea typeface="Calibri" panose="020F0502020204030204" pitchFamily="34" charset="0"/>
              </a:rPr>
              <a:t> hình tam </a:t>
            </a:r>
            <a:r>
              <a:rPr lang="en-US" sz="1800" spc="25" dirty="0" err="1">
                <a:solidFill>
                  <a:srgbClr val="202124"/>
                </a:solidFill>
                <a:effectLst/>
                <a:latin typeface="Times New Roman" panose="02020603050405020304" pitchFamily="18" charset="0"/>
                <a:ea typeface="Calibri" panose="020F0502020204030204" pitchFamily="34" charset="0"/>
              </a:rPr>
              <a:t>giác</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đỏ</a:t>
            </a:r>
            <a:r>
              <a:rPr lang="en-US" sz="1800" spc="25" dirty="0">
                <a:solidFill>
                  <a:srgbClr val="202124"/>
                </a:solidFill>
                <a:effectLst/>
                <a:latin typeface="Times New Roman" panose="02020603050405020304" pitchFamily="18" charset="0"/>
                <a:ea typeface="Calibri" panose="020F0502020204030204" pitchFamily="34" charset="0"/>
              </a:rPr>
              <a:t>, lúc này chấm </a:t>
            </a:r>
            <a:r>
              <a:rPr lang="en-US" sz="1800" spc="25" dirty="0" err="1">
                <a:solidFill>
                  <a:srgbClr val="202124"/>
                </a:solidFill>
                <a:effectLst/>
                <a:latin typeface="Times New Roman" panose="02020603050405020304" pitchFamily="18" charset="0"/>
                <a:ea typeface="Calibri" panose="020F0502020204030204" pitchFamily="34" charset="0"/>
              </a:rPr>
              <a:t>xanh</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được</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xếp</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vào</a:t>
            </a:r>
            <a:r>
              <a:rPr lang="en-US" sz="1800" spc="25" dirty="0">
                <a:solidFill>
                  <a:srgbClr val="202124"/>
                </a:solidFill>
                <a:effectLst/>
                <a:latin typeface="Times New Roman" panose="02020603050405020304" pitchFamily="18" charset="0"/>
                <a:ea typeface="Calibri" panose="020F0502020204030204" pitchFamily="34" charset="0"/>
              </a:rPr>
              <a:t> lớp hình </a:t>
            </a:r>
            <a:r>
              <a:rPr lang="en-US" sz="1800" spc="25" dirty="0" err="1">
                <a:solidFill>
                  <a:srgbClr val="202124"/>
                </a:solidFill>
                <a:effectLst/>
                <a:latin typeface="Times New Roman" panose="02020603050405020304" pitchFamily="18" charset="0"/>
                <a:ea typeface="Calibri" panose="020F0502020204030204" pitchFamily="34" charset="0"/>
              </a:rPr>
              <a:t>vuông</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xanh</a:t>
            </a:r>
            <a:r>
              <a:rPr lang="en-US" sz="1800" spc="25" dirty="0">
                <a:solidFill>
                  <a:srgbClr val="202124"/>
                </a:solidFill>
                <a:effectLst/>
                <a:latin typeface="Times New Roman" panose="02020603050405020304" pitchFamily="18" charset="0"/>
                <a:ea typeface="Calibri" panose="020F0502020204030204" pitchFamily="34" charset="0"/>
              </a:rPr>
              <a:t>. Trường </a:t>
            </a:r>
            <a:r>
              <a:rPr lang="en-US" sz="1800" spc="25" dirty="0" err="1">
                <a:solidFill>
                  <a:srgbClr val="202124"/>
                </a:solidFill>
                <a:effectLst/>
                <a:latin typeface="Times New Roman" panose="02020603050405020304" pitchFamily="18" charset="0"/>
                <a:ea typeface="Calibri" panose="020F0502020204030204" pitchFamily="34" charset="0"/>
              </a:rPr>
              <a:t>hợp</a:t>
            </a:r>
            <a:r>
              <a:rPr lang="en-US" sz="1800" spc="25" dirty="0">
                <a:solidFill>
                  <a:srgbClr val="202124"/>
                </a:solidFill>
                <a:effectLst/>
                <a:latin typeface="Times New Roman" panose="02020603050405020304" pitchFamily="18" charset="0"/>
                <a:ea typeface="Calibri" panose="020F0502020204030204" pitchFamily="34" charset="0"/>
              </a:rPr>
              <a:t> lấy K=4, ta nhận thấy sẽ có </a:t>
            </a:r>
            <a:r>
              <a:rPr lang="en-US" sz="1800" spc="25" dirty="0" err="1">
                <a:solidFill>
                  <a:srgbClr val="202124"/>
                </a:solidFill>
                <a:effectLst/>
                <a:latin typeface="Times New Roman" panose="02020603050405020304" pitchFamily="18" charset="0"/>
                <a:ea typeface="Calibri" panose="020F0502020204030204" pitchFamily="34" charset="0"/>
              </a:rPr>
              <a:t>hai</a:t>
            </a:r>
            <a:r>
              <a:rPr lang="en-US" sz="1800" spc="25" dirty="0">
                <a:solidFill>
                  <a:srgbClr val="202124"/>
                </a:solidFill>
                <a:effectLst/>
                <a:latin typeface="Times New Roman" panose="02020603050405020304" pitchFamily="18" charset="0"/>
                <a:ea typeface="Calibri" panose="020F0502020204030204" pitchFamily="34" charset="0"/>
              </a:rPr>
              <a:t> hình </a:t>
            </a:r>
            <a:r>
              <a:rPr lang="en-US" sz="1800" spc="25" dirty="0" err="1">
                <a:solidFill>
                  <a:srgbClr val="202124"/>
                </a:solidFill>
                <a:effectLst/>
                <a:latin typeface="Times New Roman" panose="02020603050405020304" pitchFamily="18" charset="0"/>
                <a:ea typeface="Calibri" panose="020F0502020204030204" pitchFamily="34" charset="0"/>
              </a:rPr>
              <a:t>vuông</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xanh</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và</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hai</a:t>
            </a:r>
            <a:r>
              <a:rPr lang="en-US" sz="1800" spc="25" dirty="0">
                <a:solidFill>
                  <a:srgbClr val="202124"/>
                </a:solidFill>
                <a:effectLst/>
                <a:latin typeface="Times New Roman" panose="02020603050405020304" pitchFamily="18" charset="0"/>
                <a:ea typeface="Calibri" panose="020F0502020204030204" pitchFamily="34" charset="0"/>
              </a:rPr>
              <a:t> hình tam </a:t>
            </a:r>
            <a:r>
              <a:rPr lang="en-US" sz="1800" spc="25" dirty="0" err="1">
                <a:solidFill>
                  <a:srgbClr val="202124"/>
                </a:solidFill>
                <a:effectLst/>
                <a:latin typeface="Times New Roman" panose="02020603050405020304" pitchFamily="18" charset="0"/>
                <a:ea typeface="Calibri" panose="020F0502020204030204" pitchFamily="34" charset="0"/>
              </a:rPr>
              <a:t>giác</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đỏ</a:t>
            </a:r>
            <a:r>
              <a:rPr lang="en-US" sz="1800" spc="25" dirty="0">
                <a:solidFill>
                  <a:srgbClr val="202124"/>
                </a:solidFill>
                <a:effectLst/>
                <a:latin typeface="Times New Roman" panose="02020603050405020304" pitchFamily="18" charset="0"/>
                <a:ea typeface="Calibri" panose="020F0502020204030204" pitchFamily="34" charset="0"/>
              </a:rPr>
              <a:t>, đây là trường </a:t>
            </a:r>
            <a:r>
              <a:rPr lang="en-US" sz="1800" spc="25" dirty="0" err="1">
                <a:solidFill>
                  <a:srgbClr val="202124"/>
                </a:solidFill>
                <a:effectLst/>
                <a:latin typeface="Times New Roman" panose="02020603050405020304" pitchFamily="18" charset="0"/>
                <a:ea typeface="Calibri" panose="020F0502020204030204" pitchFamily="34" charset="0"/>
              </a:rPr>
              <a:t>hợp</a:t>
            </a:r>
            <a:r>
              <a:rPr lang="en-US" sz="1800" spc="25" dirty="0">
                <a:solidFill>
                  <a:srgbClr val="202124"/>
                </a:solidFill>
                <a:effectLst/>
                <a:latin typeface="Times New Roman" panose="02020603050405020304" pitchFamily="18" charset="0"/>
                <a:ea typeface="Calibri" panose="020F0502020204030204" pitchFamily="34" charset="0"/>
              </a:rPr>
              <a:t> có điểm </a:t>
            </a:r>
            <a:r>
              <a:rPr lang="en-US" sz="1800" spc="25" dirty="0" err="1">
                <a:solidFill>
                  <a:srgbClr val="202124"/>
                </a:solidFill>
                <a:effectLst/>
                <a:latin typeface="Times New Roman" panose="02020603050405020304" pitchFamily="18" charset="0"/>
                <a:ea typeface="Calibri" panose="020F0502020204030204" pitchFamily="34" charset="0"/>
              </a:rPr>
              <a:t>bằng</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nhau</a:t>
            </a:r>
            <a:r>
              <a:rPr lang="en-US" sz="1800" spc="25" dirty="0">
                <a:solidFill>
                  <a:srgbClr val="202124"/>
                </a:solidFill>
                <a:effectLst/>
                <a:latin typeface="Times New Roman" panose="02020603050405020304" pitchFamily="18" charset="0"/>
                <a:ea typeface="Calibri" panose="020F0502020204030204" pitchFamily="34" charset="0"/>
              </a:rPr>
              <a:t>, với trường </a:t>
            </a:r>
            <a:r>
              <a:rPr lang="en-US" sz="1800" spc="25" dirty="0" err="1">
                <a:solidFill>
                  <a:srgbClr val="202124"/>
                </a:solidFill>
                <a:effectLst/>
                <a:latin typeface="Times New Roman" panose="02020603050405020304" pitchFamily="18" charset="0"/>
                <a:ea typeface="Calibri" panose="020F0502020204030204" pitchFamily="34" charset="0"/>
              </a:rPr>
              <a:t>hợp</a:t>
            </a:r>
            <a:r>
              <a:rPr lang="en-US" sz="1800" spc="25" dirty="0">
                <a:solidFill>
                  <a:srgbClr val="202124"/>
                </a:solidFill>
                <a:effectLst/>
                <a:latin typeface="Times New Roman" panose="02020603050405020304" pitchFamily="18" charset="0"/>
                <a:ea typeface="Calibri" panose="020F0502020204030204" pitchFamily="34" charset="0"/>
              </a:rPr>
              <a:t> này KNN sẽ </a:t>
            </a:r>
            <a:r>
              <a:rPr lang="en-US" sz="1800" spc="25" dirty="0" err="1">
                <a:solidFill>
                  <a:srgbClr val="202124"/>
                </a:solidFill>
                <a:effectLst/>
                <a:latin typeface="Times New Roman" panose="02020603050405020304" pitchFamily="18" charset="0"/>
                <a:ea typeface="Calibri" panose="020F0502020204030204" pitchFamily="34" charset="0"/>
              </a:rPr>
              <a:t>xử</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lý</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bằng</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cách</a:t>
            </a:r>
            <a:r>
              <a:rPr lang="en-US" sz="1800" spc="25" dirty="0">
                <a:solidFill>
                  <a:srgbClr val="202124"/>
                </a:solidFill>
                <a:effectLst/>
                <a:latin typeface="Times New Roman" panose="02020603050405020304" pitchFamily="18" charset="0"/>
                <a:ea typeface="Calibri" panose="020F0502020204030204" pitchFamily="34" charset="0"/>
              </a:rPr>
              <a:t> so </a:t>
            </a:r>
            <a:r>
              <a:rPr lang="en-US" sz="1800" spc="25" dirty="0" err="1">
                <a:solidFill>
                  <a:srgbClr val="202124"/>
                </a:solidFill>
                <a:effectLst/>
                <a:latin typeface="Times New Roman" panose="02020603050405020304" pitchFamily="18" charset="0"/>
                <a:ea typeface="Calibri" panose="020F0502020204030204" pitchFamily="34" charset="0"/>
              </a:rPr>
              <a:t>sánh</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tổng</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khoảng</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cách</a:t>
            </a:r>
            <a:r>
              <a:rPr lang="en-US" sz="1800" spc="25" dirty="0">
                <a:solidFill>
                  <a:srgbClr val="202124"/>
                </a:solidFill>
                <a:effectLst/>
                <a:latin typeface="Times New Roman" panose="02020603050405020304" pitchFamily="18" charset="0"/>
                <a:ea typeface="Calibri" panose="020F0502020204030204" pitchFamily="34" charset="0"/>
              </a:rPr>
              <a:t> của </a:t>
            </a:r>
            <a:r>
              <a:rPr lang="en-US" sz="1800" spc="25" dirty="0" err="1">
                <a:solidFill>
                  <a:srgbClr val="202124"/>
                </a:solidFill>
                <a:effectLst/>
                <a:latin typeface="Times New Roman" panose="02020603050405020304" pitchFamily="18" charset="0"/>
                <a:ea typeface="Calibri" panose="020F0502020204030204" pitchFamily="34" charset="0"/>
              </a:rPr>
              <a:t>các</a:t>
            </a:r>
            <a:r>
              <a:rPr lang="en-US" sz="1800" spc="25" dirty="0">
                <a:solidFill>
                  <a:srgbClr val="202124"/>
                </a:solidFill>
                <a:effectLst/>
                <a:latin typeface="Times New Roman" panose="02020603050405020304" pitchFamily="18" charset="0"/>
                <a:ea typeface="Calibri" panose="020F0502020204030204" pitchFamily="34" charset="0"/>
              </a:rPr>
              <a:t> hình gần nhất với điểm ta đang </a:t>
            </a:r>
            <a:r>
              <a:rPr lang="en-US" sz="1800" spc="25" dirty="0" err="1">
                <a:solidFill>
                  <a:srgbClr val="202124"/>
                </a:solidFill>
                <a:effectLst/>
                <a:latin typeface="Times New Roman" panose="02020603050405020304" pitchFamily="18" charset="0"/>
                <a:ea typeface="Calibri" panose="020F0502020204030204" pitchFamily="34" charset="0"/>
              </a:rPr>
              <a:t>xét</a:t>
            </a:r>
            <a:r>
              <a:rPr lang="en-US" sz="1800" spc="25" dirty="0">
                <a:solidFill>
                  <a:srgbClr val="202124"/>
                </a:solidFill>
                <a:effectLst/>
                <a:latin typeface="Times New Roman" panose="02020603050405020304" pitchFamily="18" charset="0"/>
                <a:ea typeface="Calibri" panose="020F0502020204030204" pitchFamily="34" charset="0"/>
              </a:rPr>
              <a:t>.</a:t>
            </a:r>
            <a:br>
              <a:rPr lang="en-US" sz="1800" spc="25" dirty="0">
                <a:solidFill>
                  <a:srgbClr val="202124"/>
                </a:solidFill>
                <a:effectLst/>
                <a:latin typeface="Times New Roman" panose="02020603050405020304" pitchFamily="18" charset="0"/>
                <a:ea typeface="Calibri" panose="020F0502020204030204" pitchFamily="34" charset="0"/>
              </a:rPr>
            </a:br>
            <a:r>
              <a:rPr lang="en-US" sz="1800" spc="25" dirty="0">
                <a:solidFill>
                  <a:srgbClr val="202124"/>
                </a:solidFill>
                <a:effectLst/>
                <a:latin typeface="Times New Roman" panose="02020603050405020304" pitchFamily="18" charset="0"/>
                <a:ea typeface="Calibri" panose="020F0502020204030204" pitchFamily="34" charset="0"/>
              </a:rPr>
              <a:t> Do </a:t>
            </a:r>
            <a:r>
              <a:rPr lang="en-US" sz="1800" spc="25" dirty="0" err="1">
                <a:solidFill>
                  <a:srgbClr val="202124"/>
                </a:solidFill>
                <a:effectLst/>
                <a:latin typeface="Times New Roman" panose="02020603050405020304" pitchFamily="18" charset="0"/>
                <a:ea typeface="Calibri" panose="020F0502020204030204" pitchFamily="34" charset="0"/>
              </a:rPr>
              <a:t>xuất</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hiện</a:t>
            </a:r>
            <a:r>
              <a:rPr lang="en-US" sz="1800" spc="25" dirty="0">
                <a:solidFill>
                  <a:srgbClr val="202124"/>
                </a:solidFill>
                <a:effectLst/>
                <a:latin typeface="Times New Roman" panose="02020603050405020304" pitchFamily="18" charset="0"/>
                <a:ea typeface="Calibri" panose="020F0502020204030204" pitchFamily="34" charset="0"/>
              </a:rPr>
              <a:t> trường </a:t>
            </a:r>
            <a:r>
              <a:rPr lang="en-US" sz="1800" spc="25" dirty="0" err="1">
                <a:solidFill>
                  <a:srgbClr val="202124"/>
                </a:solidFill>
                <a:effectLst/>
                <a:latin typeface="Times New Roman" panose="02020603050405020304" pitchFamily="18" charset="0"/>
                <a:ea typeface="Calibri" panose="020F0502020204030204" pitchFamily="34" charset="0"/>
              </a:rPr>
              <a:t>hợp</a:t>
            </a:r>
            <a:r>
              <a:rPr lang="en-US" sz="1800" spc="25" dirty="0">
                <a:solidFill>
                  <a:srgbClr val="202124"/>
                </a:solidFill>
                <a:effectLst/>
                <a:latin typeface="Times New Roman" panose="02020603050405020304" pitchFamily="18" charset="0"/>
                <a:ea typeface="Calibri" panose="020F0502020204030204" pitchFamily="34" charset="0"/>
              </a:rPr>
              <a:t> có điểm </a:t>
            </a:r>
            <a:r>
              <a:rPr lang="en-US" sz="1800" spc="25" dirty="0" err="1">
                <a:solidFill>
                  <a:srgbClr val="202124"/>
                </a:solidFill>
                <a:effectLst/>
                <a:latin typeface="Times New Roman" panose="02020603050405020304" pitchFamily="18" charset="0"/>
                <a:ea typeface="Calibri" panose="020F0502020204030204" pitchFamily="34" charset="0"/>
              </a:rPr>
              <a:t>bằng</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nhau</a:t>
            </a:r>
            <a:r>
              <a:rPr lang="en-US" sz="1800" spc="25" dirty="0">
                <a:solidFill>
                  <a:srgbClr val="202124"/>
                </a:solidFill>
                <a:effectLst/>
                <a:latin typeface="Times New Roman" panose="02020603050405020304" pitchFamily="18" charset="0"/>
                <a:ea typeface="Calibri" panose="020F0502020204030204" pitchFamily="34" charset="0"/>
              </a:rPr>
              <a:t>, </a:t>
            </a:r>
            <a:r>
              <a:rPr lang="en-US" sz="1800" spc="25" dirty="0" err="1">
                <a:solidFill>
                  <a:srgbClr val="202124"/>
                </a:solidFill>
                <a:effectLst/>
                <a:latin typeface="Times New Roman" panose="02020603050405020304" pitchFamily="18" charset="0"/>
                <a:ea typeface="Calibri" panose="020F0502020204030204" pitchFamily="34" charset="0"/>
              </a:rPr>
              <a:t>vì</a:t>
            </a:r>
            <a:r>
              <a:rPr lang="en-US" sz="1800" spc="25" dirty="0">
                <a:solidFill>
                  <a:srgbClr val="202124"/>
                </a:solidFill>
                <a:effectLst/>
                <a:latin typeface="Times New Roman" panose="02020603050405020304" pitchFamily="18" charset="0"/>
                <a:ea typeface="Calibri" panose="020F0502020204030204" pitchFamily="34" charset="0"/>
              </a:rPr>
              <a:t> vậy </a:t>
            </a:r>
            <a:r>
              <a:rPr lang="en-US" sz="1800" spc="25" dirty="0" err="1">
                <a:solidFill>
                  <a:srgbClr val="202124"/>
                </a:solidFill>
                <a:effectLst/>
                <a:latin typeface="Times New Roman" panose="02020603050405020304" pitchFamily="18" charset="0"/>
                <a:ea typeface="Calibri" panose="020F0502020204030204" pitchFamily="34" charset="0"/>
              </a:rPr>
              <a:t>người</a:t>
            </a:r>
            <a:r>
              <a:rPr lang="en-US" sz="1800" spc="25" dirty="0">
                <a:solidFill>
                  <a:srgbClr val="202124"/>
                </a:solidFill>
                <a:effectLst/>
                <a:latin typeface="Times New Roman" panose="02020603050405020304" pitchFamily="18" charset="0"/>
                <a:ea typeface="Calibri" panose="020F0502020204030204" pitchFamily="34" charset="0"/>
              </a:rPr>
              <a:t> ta </a:t>
            </a:r>
            <a:r>
              <a:rPr lang="en-US" sz="1800" spc="25" dirty="0" err="1">
                <a:solidFill>
                  <a:srgbClr val="202124"/>
                </a:solidFill>
                <a:effectLst/>
                <a:latin typeface="Times New Roman" panose="02020603050405020304" pitchFamily="18" charset="0"/>
                <a:ea typeface="Calibri" panose="020F0502020204030204" pitchFamily="34" charset="0"/>
              </a:rPr>
              <a:t>thường</a:t>
            </a:r>
            <a:r>
              <a:rPr lang="en-US" sz="1800" spc="25" dirty="0">
                <a:solidFill>
                  <a:srgbClr val="202124"/>
                </a:solidFill>
                <a:effectLst/>
                <a:latin typeface="Times New Roman" panose="02020603050405020304" pitchFamily="18" charset="0"/>
                <a:ea typeface="Calibri" panose="020F0502020204030204" pitchFamily="34" charset="0"/>
              </a:rPr>
              <a:t> chọn k là số </a:t>
            </a:r>
            <a:r>
              <a:rPr lang="en-US" sz="1800" spc="25" dirty="0" err="1">
                <a:solidFill>
                  <a:srgbClr val="202124"/>
                </a:solidFill>
                <a:effectLst/>
                <a:latin typeface="Times New Roman" panose="02020603050405020304" pitchFamily="18" charset="0"/>
                <a:ea typeface="Calibri" panose="020F0502020204030204" pitchFamily="34" charset="0"/>
              </a:rPr>
              <a:t>lẻ</a:t>
            </a:r>
            <a:r>
              <a:rPr lang="en-US" sz="1800" spc="25" dirty="0">
                <a:solidFill>
                  <a:srgbClr val="202124"/>
                </a:solidFill>
                <a:effectLst/>
                <a:latin typeface="Times New Roman" panose="02020603050405020304" pitchFamily="18" charset="0"/>
                <a:ea typeface="Calibri" panose="020F0502020204030204" pitchFamily="34" charset="0"/>
              </a:rPr>
              <a:t>. Đó cũng là ý tưởng của KNN.</a:t>
            </a:r>
            <a:endParaRPr lang="en-US" dirty="0"/>
          </a:p>
        </p:txBody>
      </p:sp>
      <p:sp>
        <p:nvSpPr>
          <p:cNvPr id="4" name="Slide Number Placeholder 3"/>
          <p:cNvSpPr>
            <a:spLocks noGrp="1"/>
          </p:cNvSpPr>
          <p:nvPr>
            <p:ph type="sldNum" sz="quarter" idx="5"/>
          </p:nvPr>
        </p:nvSpPr>
        <p:spPr/>
        <p:txBody>
          <a:bodyPr/>
          <a:lstStyle/>
          <a:p>
            <a:fld id="{30682A15-92D6-4900-AC3D-F1D4D39B7201}" type="slidenum">
              <a:rPr lang="en-US" smtClean="0"/>
              <a:t>9</a:t>
            </a:fld>
            <a:endParaRPr lang="en-US"/>
          </a:p>
        </p:txBody>
      </p:sp>
    </p:spTree>
    <p:extLst>
      <p:ext uri="{BB962C8B-B14F-4D97-AF65-F5344CB8AC3E}">
        <p14:creationId xmlns:p14="http://schemas.microsoft.com/office/powerpoint/2010/main" val="2478347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7B9D-5F97-46B8-A3C5-2A2568B73E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F1B0ABAE-9982-4EC6-A352-B54243B2CC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98D957EE-7705-4974-B71F-FE7015E7A8F5}"/>
              </a:ext>
            </a:extLst>
          </p:cNvPr>
          <p:cNvSpPr>
            <a:spLocks noGrp="1"/>
          </p:cNvSpPr>
          <p:nvPr>
            <p:ph type="dt" sz="half" idx="10"/>
          </p:nvPr>
        </p:nvSpPr>
        <p:spPr/>
        <p:txBody>
          <a:bodyPr/>
          <a:lstStyle/>
          <a:p>
            <a:fld id="{26470453-EB2F-44BC-8DED-A0C95C6DBCD5}" type="datetimeFigureOut">
              <a:rPr lang="en-PH" smtClean="0"/>
              <a:t>03/11/2023</a:t>
            </a:fld>
            <a:endParaRPr lang="en-PH"/>
          </a:p>
        </p:txBody>
      </p:sp>
      <p:sp>
        <p:nvSpPr>
          <p:cNvPr id="5" name="Footer Placeholder 4">
            <a:extLst>
              <a:ext uri="{FF2B5EF4-FFF2-40B4-BE49-F238E27FC236}">
                <a16:creationId xmlns:a16="http://schemas.microsoft.com/office/drawing/2014/main" id="{274BB333-E775-42C0-A7D4-0BD7307DC50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9EC1156-F678-4954-930D-9769E85E5B99}"/>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229274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57CA-30D7-4062-963F-57FF057FC21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EDC2706A-5F12-49FB-9651-7BAEBD3C5C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10075D7-A228-4C48-984B-D80E98B635C6}"/>
              </a:ext>
            </a:extLst>
          </p:cNvPr>
          <p:cNvSpPr>
            <a:spLocks noGrp="1"/>
          </p:cNvSpPr>
          <p:nvPr>
            <p:ph type="dt" sz="half" idx="10"/>
          </p:nvPr>
        </p:nvSpPr>
        <p:spPr/>
        <p:txBody>
          <a:bodyPr/>
          <a:lstStyle/>
          <a:p>
            <a:fld id="{26470453-EB2F-44BC-8DED-A0C95C6DBCD5}" type="datetimeFigureOut">
              <a:rPr lang="en-PH" smtClean="0"/>
              <a:t>03/11/2023</a:t>
            </a:fld>
            <a:endParaRPr lang="en-PH"/>
          </a:p>
        </p:txBody>
      </p:sp>
      <p:sp>
        <p:nvSpPr>
          <p:cNvPr id="5" name="Footer Placeholder 4">
            <a:extLst>
              <a:ext uri="{FF2B5EF4-FFF2-40B4-BE49-F238E27FC236}">
                <a16:creationId xmlns:a16="http://schemas.microsoft.com/office/drawing/2014/main" id="{E68F5753-E11C-4AA3-B075-E77A6DEE651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2886A90-9D4E-4DF8-940C-EC1E05CAC7D3}"/>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409091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ECA70-B52E-4E42-AE8A-01B86D525E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42F4A5E-CD48-4539-9182-F6E6501A93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64BCEDB-91E4-45D3-831A-4BA3774424F7}"/>
              </a:ext>
            </a:extLst>
          </p:cNvPr>
          <p:cNvSpPr>
            <a:spLocks noGrp="1"/>
          </p:cNvSpPr>
          <p:nvPr>
            <p:ph type="dt" sz="half" idx="10"/>
          </p:nvPr>
        </p:nvSpPr>
        <p:spPr/>
        <p:txBody>
          <a:bodyPr/>
          <a:lstStyle/>
          <a:p>
            <a:fld id="{26470453-EB2F-44BC-8DED-A0C95C6DBCD5}" type="datetimeFigureOut">
              <a:rPr lang="en-PH" smtClean="0"/>
              <a:t>03/11/2023</a:t>
            </a:fld>
            <a:endParaRPr lang="en-PH"/>
          </a:p>
        </p:txBody>
      </p:sp>
      <p:sp>
        <p:nvSpPr>
          <p:cNvPr id="5" name="Footer Placeholder 4">
            <a:extLst>
              <a:ext uri="{FF2B5EF4-FFF2-40B4-BE49-F238E27FC236}">
                <a16:creationId xmlns:a16="http://schemas.microsoft.com/office/drawing/2014/main" id="{DED3BF68-6D04-49EE-968B-4ACE202671B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7024C3C-8451-413A-872B-7AD65156EA70}"/>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78734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3D0B-39EC-4FD7-8DEF-11D645E1052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43A0FBEF-9862-4AB9-A56D-68D1586CFF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6CDBE5F-0903-4F0A-9475-B724D4040344}"/>
              </a:ext>
            </a:extLst>
          </p:cNvPr>
          <p:cNvSpPr>
            <a:spLocks noGrp="1"/>
          </p:cNvSpPr>
          <p:nvPr>
            <p:ph type="dt" sz="half" idx="10"/>
          </p:nvPr>
        </p:nvSpPr>
        <p:spPr/>
        <p:txBody>
          <a:bodyPr/>
          <a:lstStyle/>
          <a:p>
            <a:fld id="{26470453-EB2F-44BC-8DED-A0C95C6DBCD5}" type="datetimeFigureOut">
              <a:rPr lang="en-PH" smtClean="0"/>
              <a:t>03/11/2023</a:t>
            </a:fld>
            <a:endParaRPr lang="en-PH"/>
          </a:p>
        </p:txBody>
      </p:sp>
      <p:sp>
        <p:nvSpPr>
          <p:cNvPr id="5" name="Footer Placeholder 4">
            <a:extLst>
              <a:ext uri="{FF2B5EF4-FFF2-40B4-BE49-F238E27FC236}">
                <a16:creationId xmlns:a16="http://schemas.microsoft.com/office/drawing/2014/main" id="{F7EDCB72-9707-4535-B1D9-E537F8D6296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6904F9C-E5FB-4D6F-9761-5B2626F6CC98}"/>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323712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A7ED-339E-4F96-874E-C4EB38B7F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B030662D-F497-4E51-9ADF-1083D1195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F0C2C-0CF5-4DDA-98D3-C04B55D22DE9}"/>
              </a:ext>
            </a:extLst>
          </p:cNvPr>
          <p:cNvSpPr>
            <a:spLocks noGrp="1"/>
          </p:cNvSpPr>
          <p:nvPr>
            <p:ph type="dt" sz="half" idx="10"/>
          </p:nvPr>
        </p:nvSpPr>
        <p:spPr/>
        <p:txBody>
          <a:bodyPr/>
          <a:lstStyle/>
          <a:p>
            <a:fld id="{26470453-EB2F-44BC-8DED-A0C95C6DBCD5}" type="datetimeFigureOut">
              <a:rPr lang="en-PH" smtClean="0"/>
              <a:t>03/11/2023</a:t>
            </a:fld>
            <a:endParaRPr lang="en-PH"/>
          </a:p>
        </p:txBody>
      </p:sp>
      <p:sp>
        <p:nvSpPr>
          <p:cNvPr id="5" name="Footer Placeholder 4">
            <a:extLst>
              <a:ext uri="{FF2B5EF4-FFF2-40B4-BE49-F238E27FC236}">
                <a16:creationId xmlns:a16="http://schemas.microsoft.com/office/drawing/2014/main" id="{ED2EE487-3825-4189-A0A8-2DA492A4942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D8CC4B7-C234-4755-BD8A-12C7D3A50E1F}"/>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41843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1726-C25D-43F1-8522-EB10A629D86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9A61873-16B5-4EAB-A45E-4C1AB8D9D3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B84FB7DC-83F4-474E-9422-146A6CCAB1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94A1858-FF70-4C9E-B51F-6179C899E76F}"/>
              </a:ext>
            </a:extLst>
          </p:cNvPr>
          <p:cNvSpPr>
            <a:spLocks noGrp="1"/>
          </p:cNvSpPr>
          <p:nvPr>
            <p:ph type="dt" sz="half" idx="10"/>
          </p:nvPr>
        </p:nvSpPr>
        <p:spPr/>
        <p:txBody>
          <a:bodyPr/>
          <a:lstStyle/>
          <a:p>
            <a:fld id="{26470453-EB2F-44BC-8DED-A0C95C6DBCD5}" type="datetimeFigureOut">
              <a:rPr lang="en-PH" smtClean="0"/>
              <a:t>03/11/2023</a:t>
            </a:fld>
            <a:endParaRPr lang="en-PH"/>
          </a:p>
        </p:txBody>
      </p:sp>
      <p:sp>
        <p:nvSpPr>
          <p:cNvPr id="6" name="Footer Placeholder 5">
            <a:extLst>
              <a:ext uri="{FF2B5EF4-FFF2-40B4-BE49-F238E27FC236}">
                <a16:creationId xmlns:a16="http://schemas.microsoft.com/office/drawing/2014/main" id="{3AC9C9B2-95D2-4312-8786-44EE9FBAD8F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77D6688-7A34-48BE-B92F-607D506FEC2F}"/>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219773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C56A-82D7-4DE4-A313-B8DC4BC88A73}"/>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8D9ED0D-30FC-4EBF-B0DE-1AC026F75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68C68A-A406-402E-90EB-76DFA2810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DDD6FD7-CA73-4D80-9DAF-298556C5D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1F4623-9F0E-4387-B2C5-8E9587DC16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F24B3F73-FCCD-4B4C-993D-430FFEF24994}"/>
              </a:ext>
            </a:extLst>
          </p:cNvPr>
          <p:cNvSpPr>
            <a:spLocks noGrp="1"/>
          </p:cNvSpPr>
          <p:nvPr>
            <p:ph type="dt" sz="half" idx="10"/>
          </p:nvPr>
        </p:nvSpPr>
        <p:spPr/>
        <p:txBody>
          <a:bodyPr/>
          <a:lstStyle/>
          <a:p>
            <a:fld id="{26470453-EB2F-44BC-8DED-A0C95C6DBCD5}" type="datetimeFigureOut">
              <a:rPr lang="en-PH" smtClean="0"/>
              <a:t>03/11/2023</a:t>
            </a:fld>
            <a:endParaRPr lang="en-PH"/>
          </a:p>
        </p:txBody>
      </p:sp>
      <p:sp>
        <p:nvSpPr>
          <p:cNvPr id="8" name="Footer Placeholder 7">
            <a:extLst>
              <a:ext uri="{FF2B5EF4-FFF2-40B4-BE49-F238E27FC236}">
                <a16:creationId xmlns:a16="http://schemas.microsoft.com/office/drawing/2014/main" id="{EC6B23CC-8667-4ADB-9A13-50BA7AC6D886}"/>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EE2F8795-8A02-43F2-AB5F-7AA87682FDF0}"/>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202583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2A19-C7B8-44D2-9FE6-8C774A2A3F2F}"/>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0A7DC8D5-933D-4439-8914-DB845A5C694B}"/>
              </a:ext>
            </a:extLst>
          </p:cNvPr>
          <p:cNvSpPr>
            <a:spLocks noGrp="1"/>
          </p:cNvSpPr>
          <p:nvPr>
            <p:ph type="dt" sz="half" idx="10"/>
          </p:nvPr>
        </p:nvSpPr>
        <p:spPr/>
        <p:txBody>
          <a:bodyPr/>
          <a:lstStyle/>
          <a:p>
            <a:fld id="{26470453-EB2F-44BC-8DED-A0C95C6DBCD5}" type="datetimeFigureOut">
              <a:rPr lang="en-PH" smtClean="0"/>
              <a:t>03/11/2023</a:t>
            </a:fld>
            <a:endParaRPr lang="en-PH"/>
          </a:p>
        </p:txBody>
      </p:sp>
      <p:sp>
        <p:nvSpPr>
          <p:cNvPr id="4" name="Footer Placeholder 3">
            <a:extLst>
              <a:ext uri="{FF2B5EF4-FFF2-40B4-BE49-F238E27FC236}">
                <a16:creationId xmlns:a16="http://schemas.microsoft.com/office/drawing/2014/main" id="{C5AA96A9-C42F-43F1-B479-FF125472FF48}"/>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5D103F64-137C-4E49-A1E6-00C15DB034D4}"/>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408519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7CDD1-EA4B-46E0-B579-9FA938A68E93}"/>
              </a:ext>
            </a:extLst>
          </p:cNvPr>
          <p:cNvSpPr>
            <a:spLocks noGrp="1"/>
          </p:cNvSpPr>
          <p:nvPr>
            <p:ph type="dt" sz="half" idx="10"/>
          </p:nvPr>
        </p:nvSpPr>
        <p:spPr/>
        <p:txBody>
          <a:bodyPr/>
          <a:lstStyle/>
          <a:p>
            <a:fld id="{26470453-EB2F-44BC-8DED-A0C95C6DBCD5}" type="datetimeFigureOut">
              <a:rPr lang="en-PH" smtClean="0"/>
              <a:t>03/11/2023</a:t>
            </a:fld>
            <a:endParaRPr lang="en-PH"/>
          </a:p>
        </p:txBody>
      </p:sp>
      <p:sp>
        <p:nvSpPr>
          <p:cNvPr id="3" name="Footer Placeholder 2">
            <a:extLst>
              <a:ext uri="{FF2B5EF4-FFF2-40B4-BE49-F238E27FC236}">
                <a16:creationId xmlns:a16="http://schemas.microsoft.com/office/drawing/2014/main" id="{5E18BCED-EE3A-4122-993F-35799D2D41D1}"/>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710D1AE0-7731-496D-A228-EC6FD22F1E17}"/>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101799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3683-0A87-42DF-89F2-75218687C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0C6F1FC3-6845-4390-9E56-D7AE70E1C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52DC16F3-15D8-4691-A1BB-D010059A9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20580-F18C-41B8-B60F-E8434F6D364E}"/>
              </a:ext>
            </a:extLst>
          </p:cNvPr>
          <p:cNvSpPr>
            <a:spLocks noGrp="1"/>
          </p:cNvSpPr>
          <p:nvPr>
            <p:ph type="dt" sz="half" idx="10"/>
          </p:nvPr>
        </p:nvSpPr>
        <p:spPr/>
        <p:txBody>
          <a:bodyPr/>
          <a:lstStyle/>
          <a:p>
            <a:fld id="{26470453-EB2F-44BC-8DED-A0C95C6DBCD5}" type="datetimeFigureOut">
              <a:rPr lang="en-PH" smtClean="0"/>
              <a:t>03/11/2023</a:t>
            </a:fld>
            <a:endParaRPr lang="en-PH"/>
          </a:p>
        </p:txBody>
      </p:sp>
      <p:sp>
        <p:nvSpPr>
          <p:cNvPr id="6" name="Footer Placeholder 5">
            <a:extLst>
              <a:ext uri="{FF2B5EF4-FFF2-40B4-BE49-F238E27FC236}">
                <a16:creationId xmlns:a16="http://schemas.microsoft.com/office/drawing/2014/main" id="{B6AF690A-75AC-4305-AB00-7F65C189B54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5E2C66D-FA0F-490B-9CAA-81D765E72DEB}"/>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38047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E4CA-95D3-43ED-9824-AC4567D7E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82941F16-C83C-44CA-BAD6-422E9140D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B4877F7F-318B-4821-ACAC-FEAA7CD81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2117F-DCDA-43BD-918E-5DDC1FE0184A}"/>
              </a:ext>
            </a:extLst>
          </p:cNvPr>
          <p:cNvSpPr>
            <a:spLocks noGrp="1"/>
          </p:cNvSpPr>
          <p:nvPr>
            <p:ph type="dt" sz="half" idx="10"/>
          </p:nvPr>
        </p:nvSpPr>
        <p:spPr/>
        <p:txBody>
          <a:bodyPr/>
          <a:lstStyle/>
          <a:p>
            <a:fld id="{26470453-EB2F-44BC-8DED-A0C95C6DBCD5}" type="datetimeFigureOut">
              <a:rPr lang="en-PH" smtClean="0"/>
              <a:t>03/11/2023</a:t>
            </a:fld>
            <a:endParaRPr lang="en-PH"/>
          </a:p>
        </p:txBody>
      </p:sp>
      <p:sp>
        <p:nvSpPr>
          <p:cNvPr id="6" name="Footer Placeholder 5">
            <a:extLst>
              <a:ext uri="{FF2B5EF4-FFF2-40B4-BE49-F238E27FC236}">
                <a16:creationId xmlns:a16="http://schemas.microsoft.com/office/drawing/2014/main" id="{2F4FE4A8-92E5-4FCB-B6CE-D8215687A19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DBED95B-0EDD-43C9-9A58-65F89E704E9E}"/>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148504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220398-6277-4BAA-8538-6952EE4DA6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873262F-C49C-4D78-8069-67F548C7B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4361CB3-8314-436A-91F7-D25349BDE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70453-EB2F-44BC-8DED-A0C95C6DBCD5}" type="datetimeFigureOut">
              <a:rPr lang="en-PH" smtClean="0"/>
              <a:t>03/11/2023</a:t>
            </a:fld>
            <a:endParaRPr lang="en-PH"/>
          </a:p>
        </p:txBody>
      </p:sp>
      <p:sp>
        <p:nvSpPr>
          <p:cNvPr id="5" name="Footer Placeholder 4">
            <a:extLst>
              <a:ext uri="{FF2B5EF4-FFF2-40B4-BE49-F238E27FC236}">
                <a16:creationId xmlns:a16="http://schemas.microsoft.com/office/drawing/2014/main" id="{40F9673A-9161-4E30-97E3-3516824F3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5BBD7820-A752-471A-B746-CB115C65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923C1-D264-4B58-9885-80CD3DA42BF0}" type="slidenum">
              <a:rPr lang="en-PH" smtClean="0"/>
              <a:t>‹#›</a:t>
            </a:fld>
            <a:endParaRPr lang="en-PH"/>
          </a:p>
        </p:txBody>
      </p:sp>
    </p:spTree>
    <p:extLst>
      <p:ext uri="{BB962C8B-B14F-4D97-AF65-F5344CB8AC3E}">
        <p14:creationId xmlns:p14="http://schemas.microsoft.com/office/powerpoint/2010/main" val="2870602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svg"/><Relationship Id="rId7" Type="http://schemas.openxmlformats.org/officeDocument/2006/relationships/image" Target="../media/image6.jpg"/><Relationship Id="rId12"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fif"/><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fif"/></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0.png"/><Relationship Id="rId16" Type="http://schemas.microsoft.com/office/2007/relationships/hdphoto" Target="../media/hdphoto5.wdp"/><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26.png"/><Relationship Id="rId5" Type="http://schemas.microsoft.com/office/2007/relationships/hdphoto" Target="../media/hdphoto4.wdp"/><Relationship Id="rId15" Type="http://schemas.openxmlformats.org/officeDocument/2006/relationships/image" Target="../media/image23.png"/><Relationship Id="rId10" Type="http://schemas.microsoft.com/office/2007/relationships/hdphoto" Target="../media/hdphoto6.wdp"/><Relationship Id="rId4" Type="http://schemas.openxmlformats.org/officeDocument/2006/relationships/image" Target="../media/image13.png"/><Relationship Id="rId9" Type="http://schemas.openxmlformats.org/officeDocument/2006/relationships/image" Target="../media/image25.png"/><Relationship Id="rId14" Type="http://schemas.openxmlformats.org/officeDocument/2006/relationships/image" Target="../media/image22.jpg"/></Relationships>
</file>

<file path=ppt/slides/_rels/slide11.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28.png"/><Relationship Id="rId3" Type="http://schemas.openxmlformats.org/officeDocument/2006/relationships/image" Target="../media/image4.png"/><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jpg"/><Relationship Id="rId11" Type="http://schemas.openxmlformats.org/officeDocument/2006/relationships/image" Target="../media/image26.png"/><Relationship Id="rId5" Type="http://schemas.microsoft.com/office/2007/relationships/hdphoto" Target="../media/hdphoto4.wdp"/><Relationship Id="rId10" Type="http://schemas.microsoft.com/office/2007/relationships/hdphoto" Target="../media/hdphoto6.wdp"/><Relationship Id="rId4" Type="http://schemas.openxmlformats.org/officeDocument/2006/relationships/image" Target="../media/image15.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microsoft.com/office/2007/relationships/hdphoto" Target="../media/hdphoto5.wdp"/><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4.png"/><Relationship Id="rId21" Type="http://schemas.openxmlformats.org/officeDocument/2006/relationships/image" Target="../media/image36.svg"/><Relationship Id="rId7" Type="http://schemas.microsoft.com/office/2007/relationships/hdphoto" Target="../media/hdphoto6.wdp"/><Relationship Id="rId12" Type="http://schemas.openxmlformats.org/officeDocument/2006/relationships/image" Target="../media/image23.png"/><Relationship Id="rId17" Type="http://schemas.openxmlformats.org/officeDocument/2006/relationships/image" Target="../media/image32.svg"/><Relationship Id="rId25" Type="http://schemas.openxmlformats.org/officeDocument/2006/relationships/image" Target="../media/image40.svg"/><Relationship Id="rId2" Type="http://schemas.openxmlformats.org/officeDocument/2006/relationships/image" Target="../media/image3.png"/><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2.jpg"/><Relationship Id="rId24" Type="http://schemas.openxmlformats.org/officeDocument/2006/relationships/image" Target="../media/image39.png"/><Relationship Id="rId5" Type="http://schemas.microsoft.com/office/2007/relationships/hdphoto" Target="../media/hdphoto4.wdp"/><Relationship Id="rId15" Type="http://schemas.openxmlformats.org/officeDocument/2006/relationships/image" Target="../media/image30.svg"/><Relationship Id="rId23" Type="http://schemas.openxmlformats.org/officeDocument/2006/relationships/image" Target="../media/image38.svg"/><Relationship Id="rId28" Type="http://schemas.openxmlformats.org/officeDocument/2006/relationships/image" Target="../media/image43.png"/><Relationship Id="rId10" Type="http://schemas.openxmlformats.org/officeDocument/2006/relationships/image" Target="../media/image28.png"/><Relationship Id="rId19" Type="http://schemas.openxmlformats.org/officeDocument/2006/relationships/image" Target="../media/image34.svg"/><Relationship Id="rId4" Type="http://schemas.openxmlformats.org/officeDocument/2006/relationships/image" Target="../media/image15.png"/><Relationship Id="rId9" Type="http://schemas.openxmlformats.org/officeDocument/2006/relationships/image" Target="../media/image27.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sv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0.sv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4.png"/><Relationship Id="rId21" Type="http://schemas.openxmlformats.org/officeDocument/2006/relationships/image" Target="../media/image38.svg"/><Relationship Id="rId7" Type="http://schemas.microsoft.com/office/2007/relationships/hdphoto" Target="../media/hdphoto6.wdp"/><Relationship Id="rId12" Type="http://schemas.openxmlformats.org/officeDocument/2006/relationships/image" Target="../media/image29.png"/><Relationship Id="rId17" Type="http://schemas.openxmlformats.org/officeDocument/2006/relationships/image" Target="../media/image34.svg"/><Relationship Id="rId25" Type="http://schemas.openxmlformats.org/officeDocument/2006/relationships/image" Target="../media/image42.svg"/><Relationship Id="rId2" Type="http://schemas.openxmlformats.org/officeDocument/2006/relationships/image" Target="../media/image3.png"/><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2.jpg"/><Relationship Id="rId24" Type="http://schemas.openxmlformats.org/officeDocument/2006/relationships/image" Target="../media/image41.png"/><Relationship Id="rId5" Type="http://schemas.microsoft.com/office/2007/relationships/hdphoto" Target="../media/hdphoto4.wdp"/><Relationship Id="rId15" Type="http://schemas.openxmlformats.org/officeDocument/2006/relationships/image" Target="../media/image32.svg"/><Relationship Id="rId23" Type="http://schemas.openxmlformats.org/officeDocument/2006/relationships/image" Target="../media/image40.svg"/><Relationship Id="rId10" Type="http://schemas.openxmlformats.org/officeDocument/2006/relationships/image" Target="../media/image28.png"/><Relationship Id="rId19" Type="http://schemas.openxmlformats.org/officeDocument/2006/relationships/image" Target="../media/image36.svg"/><Relationship Id="rId4" Type="http://schemas.openxmlformats.org/officeDocument/2006/relationships/image" Target="../media/image15.png"/><Relationship Id="rId9" Type="http://schemas.openxmlformats.org/officeDocument/2006/relationships/image" Target="../media/image27.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sv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18" Type="http://schemas.openxmlformats.org/officeDocument/2006/relationships/image" Target="../media/image41.png"/><Relationship Id="rId26" Type="http://schemas.openxmlformats.org/officeDocument/2006/relationships/image" Target="../media/image47.png"/><Relationship Id="rId3" Type="http://schemas.openxmlformats.org/officeDocument/2006/relationships/image" Target="../media/image4.png"/><Relationship Id="rId21" Type="http://schemas.openxmlformats.org/officeDocument/2006/relationships/image" Target="../media/image44.svg"/><Relationship Id="rId7" Type="http://schemas.openxmlformats.org/officeDocument/2006/relationships/image" Target="../media/image30.svg"/><Relationship Id="rId12" Type="http://schemas.openxmlformats.org/officeDocument/2006/relationships/image" Target="../media/image35.png"/><Relationship Id="rId17" Type="http://schemas.openxmlformats.org/officeDocument/2006/relationships/image" Target="../media/image40.sv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svg"/><Relationship Id="rId24" Type="http://schemas.openxmlformats.org/officeDocument/2006/relationships/image" Target="../media/image20.png"/><Relationship Id="rId5" Type="http://schemas.microsoft.com/office/2007/relationships/hdphoto" Target="../media/hdphoto4.wdp"/><Relationship Id="rId15" Type="http://schemas.openxmlformats.org/officeDocument/2006/relationships/image" Target="../media/image38.svg"/><Relationship Id="rId23" Type="http://schemas.openxmlformats.org/officeDocument/2006/relationships/image" Target="../media/image46.png"/><Relationship Id="rId10" Type="http://schemas.openxmlformats.org/officeDocument/2006/relationships/image" Target="../media/image33.png"/><Relationship Id="rId19" Type="http://schemas.openxmlformats.org/officeDocument/2006/relationships/image" Target="../media/image42.svg"/><Relationship Id="rId4" Type="http://schemas.openxmlformats.org/officeDocument/2006/relationships/image" Target="../media/image15.png"/><Relationship Id="rId9" Type="http://schemas.openxmlformats.org/officeDocument/2006/relationships/image" Target="../media/image32.svg"/><Relationship Id="rId14" Type="http://schemas.openxmlformats.org/officeDocument/2006/relationships/image" Target="../media/image37.png"/><Relationship Id="rId22" Type="http://schemas.openxmlformats.org/officeDocument/2006/relationships/image" Target="../media/image45.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18" Type="http://schemas.openxmlformats.org/officeDocument/2006/relationships/image" Target="../media/image41.png"/><Relationship Id="rId26" Type="http://schemas.openxmlformats.org/officeDocument/2006/relationships/image" Target="../media/image47.png"/><Relationship Id="rId3" Type="http://schemas.openxmlformats.org/officeDocument/2006/relationships/image" Target="../media/image4.png"/><Relationship Id="rId21" Type="http://schemas.openxmlformats.org/officeDocument/2006/relationships/image" Target="../media/image44.svg"/><Relationship Id="rId7" Type="http://schemas.openxmlformats.org/officeDocument/2006/relationships/image" Target="../media/image30.svg"/><Relationship Id="rId12" Type="http://schemas.openxmlformats.org/officeDocument/2006/relationships/image" Target="../media/image35.png"/><Relationship Id="rId17" Type="http://schemas.openxmlformats.org/officeDocument/2006/relationships/image" Target="../media/image40.sv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svg"/><Relationship Id="rId24" Type="http://schemas.openxmlformats.org/officeDocument/2006/relationships/image" Target="../media/image20.png"/><Relationship Id="rId5" Type="http://schemas.microsoft.com/office/2007/relationships/hdphoto" Target="../media/hdphoto4.wdp"/><Relationship Id="rId15" Type="http://schemas.openxmlformats.org/officeDocument/2006/relationships/image" Target="../media/image38.svg"/><Relationship Id="rId23" Type="http://schemas.openxmlformats.org/officeDocument/2006/relationships/image" Target="../media/image46.png"/><Relationship Id="rId10" Type="http://schemas.openxmlformats.org/officeDocument/2006/relationships/image" Target="../media/image33.png"/><Relationship Id="rId19" Type="http://schemas.openxmlformats.org/officeDocument/2006/relationships/image" Target="../media/image42.svg"/><Relationship Id="rId4" Type="http://schemas.openxmlformats.org/officeDocument/2006/relationships/image" Target="../media/image15.png"/><Relationship Id="rId9" Type="http://schemas.openxmlformats.org/officeDocument/2006/relationships/image" Target="../media/image32.svg"/><Relationship Id="rId14" Type="http://schemas.openxmlformats.org/officeDocument/2006/relationships/image" Target="../media/image37.png"/><Relationship Id="rId22" Type="http://schemas.openxmlformats.org/officeDocument/2006/relationships/image" Target="../media/image45.png"/><Relationship Id="rId27" Type="http://schemas.openxmlformats.org/officeDocument/2006/relationships/image" Target="../media/image22.jp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4.svg"/><Relationship Id="rId18" Type="http://schemas.openxmlformats.org/officeDocument/2006/relationships/image" Target="../media/image35.png"/><Relationship Id="rId26" Type="http://schemas.openxmlformats.org/officeDocument/2006/relationships/image" Target="../media/image47.png"/><Relationship Id="rId3" Type="http://schemas.openxmlformats.org/officeDocument/2006/relationships/image" Target="../media/image4.png"/><Relationship Id="rId21" Type="http://schemas.openxmlformats.org/officeDocument/2006/relationships/image" Target="../media/image42.svg"/><Relationship Id="rId7" Type="http://schemas.openxmlformats.org/officeDocument/2006/relationships/image" Target="../media/image32.svg"/><Relationship Id="rId12" Type="http://schemas.openxmlformats.org/officeDocument/2006/relationships/image" Target="../media/image43.png"/><Relationship Id="rId17" Type="http://schemas.openxmlformats.org/officeDocument/2006/relationships/image" Target="../media/image34.sv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image" Target="../media/image33.png"/><Relationship Id="rId20"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40.svg"/><Relationship Id="rId24" Type="http://schemas.openxmlformats.org/officeDocument/2006/relationships/image" Target="../media/image20.png"/><Relationship Id="rId5" Type="http://schemas.microsoft.com/office/2007/relationships/hdphoto" Target="../media/hdphoto4.wdp"/><Relationship Id="rId15" Type="http://schemas.openxmlformats.org/officeDocument/2006/relationships/image" Target="../media/image30.svg"/><Relationship Id="rId23" Type="http://schemas.openxmlformats.org/officeDocument/2006/relationships/image" Target="../media/image46.png"/><Relationship Id="rId10" Type="http://schemas.openxmlformats.org/officeDocument/2006/relationships/image" Target="../media/image39.png"/><Relationship Id="rId19" Type="http://schemas.openxmlformats.org/officeDocument/2006/relationships/image" Target="../media/image36.svg"/><Relationship Id="rId4" Type="http://schemas.openxmlformats.org/officeDocument/2006/relationships/image" Target="../media/image15.png"/><Relationship Id="rId9" Type="http://schemas.openxmlformats.org/officeDocument/2006/relationships/image" Target="../media/image38.svg"/><Relationship Id="rId14" Type="http://schemas.openxmlformats.org/officeDocument/2006/relationships/image" Target="../media/image29.png"/><Relationship Id="rId22" Type="http://schemas.openxmlformats.org/officeDocument/2006/relationships/image" Target="../media/image45.png"/><Relationship Id="rId27" Type="http://schemas.openxmlformats.org/officeDocument/2006/relationships/image" Target="../media/image22.jp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4.svg"/><Relationship Id="rId18" Type="http://schemas.openxmlformats.org/officeDocument/2006/relationships/image" Target="../media/image35.png"/><Relationship Id="rId26" Type="http://schemas.openxmlformats.org/officeDocument/2006/relationships/image" Target="../media/image47.png"/><Relationship Id="rId3" Type="http://schemas.openxmlformats.org/officeDocument/2006/relationships/image" Target="../media/image4.png"/><Relationship Id="rId21" Type="http://schemas.openxmlformats.org/officeDocument/2006/relationships/image" Target="../media/image42.svg"/><Relationship Id="rId7" Type="http://schemas.openxmlformats.org/officeDocument/2006/relationships/image" Target="../media/image32.svg"/><Relationship Id="rId12" Type="http://schemas.openxmlformats.org/officeDocument/2006/relationships/image" Target="../media/image43.png"/><Relationship Id="rId17" Type="http://schemas.openxmlformats.org/officeDocument/2006/relationships/image" Target="../media/image34.sv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image" Target="../media/image33.png"/><Relationship Id="rId20"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40.svg"/><Relationship Id="rId24" Type="http://schemas.openxmlformats.org/officeDocument/2006/relationships/image" Target="../media/image20.png"/><Relationship Id="rId5" Type="http://schemas.microsoft.com/office/2007/relationships/hdphoto" Target="../media/hdphoto4.wdp"/><Relationship Id="rId15" Type="http://schemas.openxmlformats.org/officeDocument/2006/relationships/image" Target="../media/image30.svg"/><Relationship Id="rId23" Type="http://schemas.openxmlformats.org/officeDocument/2006/relationships/image" Target="../media/image46.png"/><Relationship Id="rId10" Type="http://schemas.openxmlformats.org/officeDocument/2006/relationships/image" Target="../media/image39.png"/><Relationship Id="rId19" Type="http://schemas.openxmlformats.org/officeDocument/2006/relationships/image" Target="../media/image36.svg"/><Relationship Id="rId4" Type="http://schemas.openxmlformats.org/officeDocument/2006/relationships/image" Target="../media/image15.png"/><Relationship Id="rId9" Type="http://schemas.openxmlformats.org/officeDocument/2006/relationships/image" Target="../media/image38.svg"/><Relationship Id="rId14" Type="http://schemas.openxmlformats.org/officeDocument/2006/relationships/image" Target="../media/image29.png"/><Relationship Id="rId22" Type="http://schemas.openxmlformats.org/officeDocument/2006/relationships/image" Target="../media/image45.png"/><Relationship Id="rId27" Type="http://schemas.openxmlformats.org/officeDocument/2006/relationships/image" Target="../media/image22.jp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sv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11.png"/><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png"/><Relationship Id="rId3" Type="http://schemas.microsoft.com/office/2007/relationships/hdphoto" Target="../media/hdphoto3.wdp"/><Relationship Id="rId7" Type="http://schemas.openxmlformats.org/officeDocument/2006/relationships/image" Target="../media/image15.png"/><Relationship Id="rId12"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3.png"/><Relationship Id="rId5" Type="http://schemas.microsoft.com/office/2007/relationships/hdphoto" Target="../media/hdphoto4.wdp"/><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3.wdp"/><Relationship Id="rId7" Type="http://schemas.openxmlformats.org/officeDocument/2006/relationships/image" Target="../media/image15.png"/><Relationship Id="rId12"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3.png"/><Relationship Id="rId5" Type="http://schemas.microsoft.com/office/2007/relationships/hdphoto" Target="../media/hdphoto4.wdp"/><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4.wdp"/><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4.png"/><Relationship Id="rId4" Type="http://schemas.microsoft.com/office/2007/relationships/hdphoto" Target="../media/hdphoto4.wdp"/><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4.wdp"/><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4.wdp"/><Relationship Id="rId7" Type="http://schemas.openxmlformats.org/officeDocument/2006/relationships/image" Target="../media/image18.png"/><Relationship Id="rId12"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image" Target="../media/image16.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3.png"/><Relationship Id="rId12" Type="http://schemas.microsoft.com/office/2007/relationships/hdphoto" Target="../media/hdphoto5.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4.wdp"/><Relationship Id="rId11" Type="http://schemas.openxmlformats.org/officeDocument/2006/relationships/image" Target="../media/image23.png"/><Relationship Id="rId5" Type="http://schemas.openxmlformats.org/officeDocument/2006/relationships/image" Target="../media/image13.png"/><Relationship Id="rId10" Type="http://schemas.openxmlformats.org/officeDocument/2006/relationships/image" Target="../media/image22.jpg"/><Relationship Id="rId4" Type="http://schemas.openxmlformats.org/officeDocument/2006/relationships/image" Target="../media/image21.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C26A3F3-A2A3-49E1-B962-3CDAE0ABDB5D}"/>
              </a:ext>
            </a:extLst>
          </p:cNvPr>
          <p:cNvSpPr txBox="1"/>
          <p:nvPr/>
        </p:nvSpPr>
        <p:spPr>
          <a:xfrm>
            <a:off x="2552899" y="2428726"/>
            <a:ext cx="7086201" cy="2000548"/>
          </a:xfrm>
          <a:prstGeom prst="rect">
            <a:avLst/>
          </a:prstGeom>
          <a:noFill/>
        </p:spPr>
        <p:txBody>
          <a:bodyPr wrap="square" rtlCol="0">
            <a:spAutoFit/>
          </a:bodyPr>
          <a:lstStyle/>
          <a:p>
            <a:pPr algn="ctr"/>
            <a:r>
              <a:rPr lang="en-PH" sz="9600" b="1" dirty="0">
                <a:solidFill>
                  <a:srgbClr val="4285F4"/>
                </a:solidFill>
                <a:latin typeface="Product Sans" panose="020B0403030502040203" pitchFamily="34" charset="0"/>
              </a:rPr>
              <a:t>N</a:t>
            </a:r>
            <a:r>
              <a:rPr lang="en-PH" sz="9600" b="1" dirty="0">
                <a:solidFill>
                  <a:srgbClr val="EA4335"/>
                </a:solidFill>
                <a:latin typeface="Product Sans" panose="020B0403030502040203" pitchFamily="34" charset="0"/>
              </a:rPr>
              <a:t>H</a:t>
            </a:r>
            <a:r>
              <a:rPr lang="en-PH" sz="9600" b="1" dirty="0">
                <a:solidFill>
                  <a:srgbClr val="FBBC05"/>
                </a:solidFill>
                <a:latin typeface="Product Sans" panose="020B0403030502040203" pitchFamily="34" charset="0"/>
              </a:rPr>
              <a:t>Ó</a:t>
            </a:r>
            <a:r>
              <a:rPr lang="en-PH" sz="9600" b="1" dirty="0">
                <a:solidFill>
                  <a:srgbClr val="4285F4"/>
                </a:solidFill>
                <a:latin typeface="Product Sans" panose="020B0403030502040203" pitchFamily="34" charset="0"/>
              </a:rPr>
              <a:t>M</a:t>
            </a:r>
            <a:r>
              <a:rPr lang="en-PH" sz="9600" b="1" dirty="0">
                <a:latin typeface="Product Sans" panose="020B0403030502040203" pitchFamily="34" charset="0"/>
              </a:rPr>
              <a:t> </a:t>
            </a:r>
            <a:r>
              <a:rPr lang="en-PH" sz="9600" b="1" dirty="0">
                <a:solidFill>
                  <a:srgbClr val="EA4335"/>
                </a:solidFill>
                <a:latin typeface="Product Sans" panose="020B0403030502040203" pitchFamily="34" charset="0"/>
              </a:rPr>
              <a:t>5</a:t>
            </a:r>
            <a:endParaRPr lang="en-PH" sz="9600" b="1" dirty="0">
              <a:solidFill>
                <a:srgbClr val="2EA54E"/>
              </a:solidFill>
              <a:latin typeface="Product Sans" panose="020B0403030502040203" pitchFamily="34" charset="0"/>
            </a:endParaRPr>
          </a:p>
          <a:p>
            <a:pPr algn="ctr"/>
            <a:endParaRPr lang="en-PH" sz="2800" dirty="0"/>
          </a:p>
        </p:txBody>
      </p:sp>
      <p:grpSp>
        <p:nvGrpSpPr>
          <p:cNvPr id="21" name="Group 20">
            <a:extLst>
              <a:ext uri="{FF2B5EF4-FFF2-40B4-BE49-F238E27FC236}">
                <a16:creationId xmlns:a16="http://schemas.microsoft.com/office/drawing/2014/main" id="{9BD2D5D8-569E-4F47-859D-C45C6B17E952}"/>
              </a:ext>
            </a:extLst>
          </p:cNvPr>
          <p:cNvGrpSpPr/>
          <p:nvPr/>
        </p:nvGrpSpPr>
        <p:grpSpPr>
          <a:xfrm>
            <a:off x="12739775" y="5734052"/>
            <a:ext cx="1269276" cy="338554"/>
            <a:chOff x="10072775" y="5734052"/>
            <a:chExt cx="1269276" cy="338554"/>
          </a:xfrm>
        </p:grpSpPr>
        <p:sp>
          <p:nvSpPr>
            <p:cNvPr id="26" name="Rectangle: Rounded Corners 25">
              <a:extLst>
                <a:ext uri="{FF2B5EF4-FFF2-40B4-BE49-F238E27FC236}">
                  <a16:creationId xmlns:a16="http://schemas.microsoft.com/office/drawing/2014/main" id="{DE387E42-C7FC-494A-B00A-B22746C85781}"/>
                </a:ext>
              </a:extLst>
            </p:cNvPr>
            <p:cNvSpPr/>
            <p:nvPr/>
          </p:nvSpPr>
          <p:spPr>
            <a:xfrm>
              <a:off x="10072775" y="5734052"/>
              <a:ext cx="1222928" cy="338554"/>
            </a:xfrm>
            <a:prstGeom prst="roundRect">
              <a:avLst>
                <a:gd name="adj" fmla="val 41127"/>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7" name="Group 26">
              <a:extLst>
                <a:ext uri="{FF2B5EF4-FFF2-40B4-BE49-F238E27FC236}">
                  <a16:creationId xmlns:a16="http://schemas.microsoft.com/office/drawing/2014/main" id="{3EBF053A-63DF-4917-AA2B-958F5162768C}"/>
                </a:ext>
              </a:extLst>
            </p:cNvPr>
            <p:cNvGrpSpPr/>
            <p:nvPr/>
          </p:nvGrpSpPr>
          <p:grpSpPr>
            <a:xfrm>
              <a:off x="10207193" y="5749440"/>
              <a:ext cx="1134858" cy="307777"/>
              <a:chOff x="10207193" y="5749440"/>
              <a:chExt cx="1134858" cy="307777"/>
            </a:xfrm>
          </p:grpSpPr>
          <p:pic>
            <p:nvPicPr>
              <p:cNvPr id="28" name="Graphic 27" descr="Pencil with solid fill">
                <a:extLst>
                  <a:ext uri="{FF2B5EF4-FFF2-40B4-BE49-F238E27FC236}">
                    <a16:creationId xmlns:a16="http://schemas.microsoft.com/office/drawing/2014/main" id="{6FDF80DF-05E7-4B4C-B60E-84243C1122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7193" y="5812945"/>
                <a:ext cx="180768" cy="180768"/>
              </a:xfrm>
              <a:prstGeom prst="rect">
                <a:avLst/>
              </a:prstGeom>
            </p:spPr>
          </p:pic>
          <p:sp>
            <p:nvSpPr>
              <p:cNvPr id="29" name="TextBox 28">
                <a:extLst>
                  <a:ext uri="{FF2B5EF4-FFF2-40B4-BE49-F238E27FC236}">
                    <a16:creationId xmlns:a16="http://schemas.microsoft.com/office/drawing/2014/main" id="{FF3740E1-11E0-447C-A229-440FD484F7C3}"/>
                  </a:ext>
                </a:extLst>
              </p:cNvPr>
              <p:cNvSpPr txBox="1"/>
              <p:nvPr/>
            </p:nvSpPr>
            <p:spPr>
              <a:xfrm>
                <a:off x="10330373" y="5749440"/>
                <a:ext cx="1011678" cy="307777"/>
              </a:xfrm>
              <a:prstGeom prst="rect">
                <a:avLst/>
              </a:prstGeom>
              <a:noFill/>
            </p:spPr>
            <p:txBody>
              <a:bodyPr wrap="square" rtlCol="0">
                <a:spAutoFit/>
              </a:bodyPr>
              <a:lstStyle/>
              <a:p>
                <a:r>
                  <a:rPr lang="en-PH" sz="1400" dirty="0">
                    <a:solidFill>
                      <a:srgbClr val="4285F4"/>
                    </a:solidFill>
                    <a:latin typeface="+mj-lt"/>
                  </a:rPr>
                  <a:t>Your Team</a:t>
                </a:r>
              </a:p>
            </p:txBody>
          </p:sp>
        </p:grpSp>
      </p:grpSp>
      <p:grpSp>
        <p:nvGrpSpPr>
          <p:cNvPr id="47" name="Group 46">
            <a:extLst>
              <a:ext uri="{FF2B5EF4-FFF2-40B4-BE49-F238E27FC236}">
                <a16:creationId xmlns:a16="http://schemas.microsoft.com/office/drawing/2014/main" id="{44B41921-8C24-4833-93FC-4EA10DB0505D}"/>
              </a:ext>
            </a:extLst>
          </p:cNvPr>
          <p:cNvGrpSpPr/>
          <p:nvPr/>
        </p:nvGrpSpPr>
        <p:grpSpPr>
          <a:xfrm>
            <a:off x="-7370249" y="3178395"/>
            <a:ext cx="6654018" cy="550671"/>
            <a:chOff x="2768991" y="3077691"/>
            <a:chExt cx="6654018" cy="550671"/>
          </a:xfrm>
        </p:grpSpPr>
        <p:sp>
          <p:nvSpPr>
            <p:cNvPr id="48" name="Rectangle: Rounded Corners 47">
              <a:extLst>
                <a:ext uri="{FF2B5EF4-FFF2-40B4-BE49-F238E27FC236}">
                  <a16:creationId xmlns:a16="http://schemas.microsoft.com/office/drawing/2014/main" id="{06D19843-6DDC-46BA-8690-89311ADB7739}"/>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9" name="Picture 48">
              <a:extLst>
                <a:ext uri="{FF2B5EF4-FFF2-40B4-BE49-F238E27FC236}">
                  <a16:creationId xmlns:a16="http://schemas.microsoft.com/office/drawing/2014/main" id="{09F725F7-10BB-4829-B159-680D477F3029}"/>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50" name="Picture 49" descr="Icon&#10;&#10;Description automatically generated">
              <a:extLst>
                <a:ext uri="{FF2B5EF4-FFF2-40B4-BE49-F238E27FC236}">
                  <a16:creationId xmlns:a16="http://schemas.microsoft.com/office/drawing/2014/main" id="{9F25A708-4C46-4D7C-9A36-945E80A35C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grpSp>
        <p:nvGrpSpPr>
          <p:cNvPr id="52" name="Group 51">
            <a:extLst>
              <a:ext uri="{FF2B5EF4-FFF2-40B4-BE49-F238E27FC236}">
                <a16:creationId xmlns:a16="http://schemas.microsoft.com/office/drawing/2014/main" id="{1E2B9ABF-B0C9-445D-BE38-CBCC182E5BE6}"/>
              </a:ext>
            </a:extLst>
          </p:cNvPr>
          <p:cNvGrpSpPr/>
          <p:nvPr/>
        </p:nvGrpSpPr>
        <p:grpSpPr>
          <a:xfrm>
            <a:off x="3679967" y="7955003"/>
            <a:ext cx="890613" cy="1142476"/>
            <a:chOff x="3679967" y="4315691"/>
            <a:chExt cx="890613" cy="1142476"/>
          </a:xfrm>
        </p:grpSpPr>
        <p:sp>
          <p:nvSpPr>
            <p:cNvPr id="53" name="Oval 52">
              <a:extLst>
                <a:ext uri="{FF2B5EF4-FFF2-40B4-BE49-F238E27FC236}">
                  <a16:creationId xmlns:a16="http://schemas.microsoft.com/office/drawing/2014/main" id="{B3AD1BD9-828F-4B49-8B5C-79235D41F80F}"/>
                </a:ext>
              </a:extLst>
            </p:cNvPr>
            <p:cNvSpPr/>
            <p:nvPr/>
          </p:nvSpPr>
          <p:spPr>
            <a:xfrm>
              <a:off x="3776803" y="4315691"/>
              <a:ext cx="696943" cy="679269"/>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TextBox 53">
              <a:extLst>
                <a:ext uri="{FF2B5EF4-FFF2-40B4-BE49-F238E27FC236}">
                  <a16:creationId xmlns:a16="http://schemas.microsoft.com/office/drawing/2014/main" id="{54100215-EBA6-49DF-AD4B-A3ADC585756A}"/>
                </a:ext>
              </a:extLst>
            </p:cNvPr>
            <p:cNvSpPr txBox="1"/>
            <p:nvPr/>
          </p:nvSpPr>
          <p:spPr>
            <a:xfrm>
              <a:off x="3679967" y="5088835"/>
              <a:ext cx="890613"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Tên</a:t>
              </a:r>
              <a:r>
                <a:rPr lang="en-US">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A48D7EE4-4BC7-4A99-B628-8924C5560450}"/>
              </a:ext>
            </a:extLst>
          </p:cNvPr>
          <p:cNvGrpSpPr/>
          <p:nvPr/>
        </p:nvGrpSpPr>
        <p:grpSpPr>
          <a:xfrm>
            <a:off x="5073338" y="9381467"/>
            <a:ext cx="890613" cy="1085085"/>
            <a:chOff x="5073338" y="4315691"/>
            <a:chExt cx="890613" cy="1085085"/>
          </a:xfrm>
        </p:grpSpPr>
        <p:sp>
          <p:nvSpPr>
            <p:cNvPr id="56" name="Oval 55">
              <a:extLst>
                <a:ext uri="{FF2B5EF4-FFF2-40B4-BE49-F238E27FC236}">
                  <a16:creationId xmlns:a16="http://schemas.microsoft.com/office/drawing/2014/main" id="{52C92148-87A9-48EA-AA21-99DA1D57A2AA}"/>
                </a:ext>
              </a:extLst>
            </p:cNvPr>
            <p:cNvSpPr/>
            <p:nvPr/>
          </p:nvSpPr>
          <p:spPr>
            <a:xfrm>
              <a:off x="5170174" y="4315691"/>
              <a:ext cx="696943" cy="679269"/>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TextBox 56">
              <a:extLst>
                <a:ext uri="{FF2B5EF4-FFF2-40B4-BE49-F238E27FC236}">
                  <a16:creationId xmlns:a16="http://schemas.microsoft.com/office/drawing/2014/main" id="{6E7E18ED-977F-4A0D-BCB9-5CBB3172D5EE}"/>
                </a:ext>
              </a:extLst>
            </p:cNvPr>
            <p:cNvSpPr txBox="1"/>
            <p:nvPr/>
          </p:nvSpPr>
          <p:spPr>
            <a:xfrm>
              <a:off x="5073338" y="5031444"/>
              <a:ext cx="890613"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Tên</a:t>
              </a:r>
              <a:r>
                <a:rPr lang="en-US">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p:txBody>
        </p:sp>
      </p:grpSp>
      <p:grpSp>
        <p:nvGrpSpPr>
          <p:cNvPr id="58" name="Group 57">
            <a:extLst>
              <a:ext uri="{FF2B5EF4-FFF2-40B4-BE49-F238E27FC236}">
                <a16:creationId xmlns:a16="http://schemas.microsoft.com/office/drawing/2014/main" id="{2662D884-4305-4E9D-B369-121B772B12B5}"/>
              </a:ext>
            </a:extLst>
          </p:cNvPr>
          <p:cNvGrpSpPr/>
          <p:nvPr/>
        </p:nvGrpSpPr>
        <p:grpSpPr>
          <a:xfrm>
            <a:off x="6466709" y="10807931"/>
            <a:ext cx="890613" cy="1099801"/>
            <a:chOff x="6466709" y="4315691"/>
            <a:chExt cx="890613" cy="1099801"/>
          </a:xfrm>
        </p:grpSpPr>
        <p:sp>
          <p:nvSpPr>
            <p:cNvPr id="59" name="Oval 58">
              <a:extLst>
                <a:ext uri="{FF2B5EF4-FFF2-40B4-BE49-F238E27FC236}">
                  <a16:creationId xmlns:a16="http://schemas.microsoft.com/office/drawing/2014/main" id="{9AA4CEBB-7905-421C-A813-0FA262811801}"/>
                </a:ext>
              </a:extLst>
            </p:cNvPr>
            <p:cNvSpPr/>
            <p:nvPr/>
          </p:nvSpPr>
          <p:spPr>
            <a:xfrm>
              <a:off x="6563545" y="4315691"/>
              <a:ext cx="696943" cy="679269"/>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TextBox 59">
              <a:extLst>
                <a:ext uri="{FF2B5EF4-FFF2-40B4-BE49-F238E27FC236}">
                  <a16:creationId xmlns:a16="http://schemas.microsoft.com/office/drawing/2014/main" id="{1090ACAB-74F6-4F34-AF49-58BBF0B04225}"/>
                </a:ext>
              </a:extLst>
            </p:cNvPr>
            <p:cNvSpPr txBox="1"/>
            <p:nvPr/>
          </p:nvSpPr>
          <p:spPr>
            <a:xfrm>
              <a:off x="6466709" y="5046160"/>
              <a:ext cx="890613"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Tên</a:t>
              </a:r>
              <a:r>
                <a:rPr lang="en-US">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p:txBody>
        </p:sp>
      </p:grpSp>
      <p:grpSp>
        <p:nvGrpSpPr>
          <p:cNvPr id="61" name="Group 60">
            <a:extLst>
              <a:ext uri="{FF2B5EF4-FFF2-40B4-BE49-F238E27FC236}">
                <a16:creationId xmlns:a16="http://schemas.microsoft.com/office/drawing/2014/main" id="{AB7AD222-103D-429C-B883-ADAD52B495AF}"/>
              </a:ext>
            </a:extLst>
          </p:cNvPr>
          <p:cNvGrpSpPr/>
          <p:nvPr/>
        </p:nvGrpSpPr>
        <p:grpSpPr>
          <a:xfrm>
            <a:off x="7860080" y="11539451"/>
            <a:ext cx="890613" cy="1069836"/>
            <a:chOff x="7860080" y="4315691"/>
            <a:chExt cx="890613" cy="1069836"/>
          </a:xfrm>
        </p:grpSpPr>
        <p:sp>
          <p:nvSpPr>
            <p:cNvPr id="62" name="Oval 61">
              <a:extLst>
                <a:ext uri="{FF2B5EF4-FFF2-40B4-BE49-F238E27FC236}">
                  <a16:creationId xmlns:a16="http://schemas.microsoft.com/office/drawing/2014/main" id="{8344945B-E41A-42BF-B647-F7A08A34E1B0}"/>
                </a:ext>
              </a:extLst>
            </p:cNvPr>
            <p:cNvSpPr/>
            <p:nvPr/>
          </p:nvSpPr>
          <p:spPr>
            <a:xfrm>
              <a:off x="7956916" y="4315691"/>
              <a:ext cx="696943" cy="679269"/>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TextBox 62">
              <a:extLst>
                <a:ext uri="{FF2B5EF4-FFF2-40B4-BE49-F238E27FC236}">
                  <a16:creationId xmlns:a16="http://schemas.microsoft.com/office/drawing/2014/main" id="{B001D10D-2E87-45B9-A970-25EC6F87C156}"/>
                </a:ext>
              </a:extLst>
            </p:cNvPr>
            <p:cNvSpPr txBox="1"/>
            <p:nvPr/>
          </p:nvSpPr>
          <p:spPr>
            <a:xfrm>
              <a:off x="7860080" y="5016195"/>
              <a:ext cx="890613"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Tên</a:t>
              </a:r>
              <a:r>
                <a:rPr lang="en-US">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p:txBody>
        </p:sp>
      </p:grpSp>
      <p:sp>
        <p:nvSpPr>
          <p:cNvPr id="67" name="Rectangle 66">
            <a:extLst>
              <a:ext uri="{FF2B5EF4-FFF2-40B4-BE49-F238E27FC236}">
                <a16:creationId xmlns:a16="http://schemas.microsoft.com/office/drawing/2014/main" id="{23E93888-8601-402D-9234-5A8423DDED1A}"/>
              </a:ext>
            </a:extLst>
          </p:cNvPr>
          <p:cNvSpPr/>
          <p:nvPr/>
        </p:nvSpPr>
        <p:spPr>
          <a:xfrm>
            <a:off x="150703" y="19506"/>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Oval 67">
            <a:extLst>
              <a:ext uri="{FF2B5EF4-FFF2-40B4-BE49-F238E27FC236}">
                <a16:creationId xmlns:a16="http://schemas.microsoft.com/office/drawing/2014/main" id="{06F711D7-9CB5-4E1A-8BB8-279026329A3A}"/>
              </a:ext>
            </a:extLst>
          </p:cNvPr>
          <p:cNvSpPr/>
          <p:nvPr/>
        </p:nvSpPr>
        <p:spPr>
          <a:xfrm>
            <a:off x="10426498" y="383187"/>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Oval 68">
            <a:extLst>
              <a:ext uri="{FF2B5EF4-FFF2-40B4-BE49-F238E27FC236}">
                <a16:creationId xmlns:a16="http://schemas.microsoft.com/office/drawing/2014/main" id="{88608F9F-B476-4A33-96E6-682CF85B0783}"/>
              </a:ext>
            </a:extLst>
          </p:cNvPr>
          <p:cNvSpPr/>
          <p:nvPr/>
        </p:nvSpPr>
        <p:spPr>
          <a:xfrm>
            <a:off x="10866661" y="387047"/>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0" name="Oval 69">
            <a:extLst>
              <a:ext uri="{FF2B5EF4-FFF2-40B4-BE49-F238E27FC236}">
                <a16:creationId xmlns:a16="http://schemas.microsoft.com/office/drawing/2014/main" id="{DF4D6927-27FF-499F-B6B5-CCAACF1A81DB}"/>
              </a:ext>
            </a:extLst>
          </p:cNvPr>
          <p:cNvSpPr/>
          <p:nvPr/>
        </p:nvSpPr>
        <p:spPr>
          <a:xfrm>
            <a:off x="11277941" y="383187"/>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1" name="Oval 70">
            <a:extLst>
              <a:ext uri="{FF2B5EF4-FFF2-40B4-BE49-F238E27FC236}">
                <a16:creationId xmlns:a16="http://schemas.microsoft.com/office/drawing/2014/main" id="{E92DCC24-37F9-4896-AB15-913FFB4067A8}"/>
              </a:ext>
            </a:extLst>
          </p:cNvPr>
          <p:cNvSpPr/>
          <p:nvPr/>
        </p:nvSpPr>
        <p:spPr>
          <a:xfrm>
            <a:off x="10785615" y="-1245606"/>
            <a:ext cx="703364" cy="69172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2" name="TextBox 71">
            <a:extLst>
              <a:ext uri="{FF2B5EF4-FFF2-40B4-BE49-F238E27FC236}">
                <a16:creationId xmlns:a16="http://schemas.microsoft.com/office/drawing/2014/main" id="{96DEE0D2-053D-4724-B7F9-E416F649453B}"/>
              </a:ext>
            </a:extLst>
          </p:cNvPr>
          <p:cNvSpPr txBox="1"/>
          <p:nvPr/>
        </p:nvSpPr>
        <p:spPr>
          <a:xfrm>
            <a:off x="8586735" y="-2019905"/>
            <a:ext cx="956602" cy="338554"/>
          </a:xfrm>
          <a:prstGeom prst="rect">
            <a:avLst/>
          </a:prstGeom>
          <a:noFill/>
        </p:spPr>
        <p:txBody>
          <a:bodyPr wrap="square" rtlCol="0">
            <a:spAutoFit/>
          </a:bodyPr>
          <a:lstStyle/>
          <a:p>
            <a:r>
              <a:rPr lang="en-PH" sz="1600" dirty="0">
                <a:solidFill>
                  <a:schemeClr val="bg1"/>
                </a:solidFill>
              </a:rPr>
              <a:t>Gmail</a:t>
            </a:r>
          </a:p>
        </p:txBody>
      </p:sp>
      <p:sp>
        <p:nvSpPr>
          <p:cNvPr id="73" name="TextBox 72">
            <a:extLst>
              <a:ext uri="{FF2B5EF4-FFF2-40B4-BE49-F238E27FC236}">
                <a16:creationId xmlns:a16="http://schemas.microsoft.com/office/drawing/2014/main" id="{8EA8D970-AF67-49A4-936E-B784D75F5953}"/>
              </a:ext>
            </a:extLst>
          </p:cNvPr>
          <p:cNvSpPr txBox="1"/>
          <p:nvPr/>
        </p:nvSpPr>
        <p:spPr>
          <a:xfrm>
            <a:off x="9302842" y="-2019905"/>
            <a:ext cx="956603" cy="338554"/>
          </a:xfrm>
          <a:prstGeom prst="rect">
            <a:avLst/>
          </a:prstGeom>
          <a:noFill/>
        </p:spPr>
        <p:txBody>
          <a:bodyPr wrap="square" rtlCol="0">
            <a:spAutoFit/>
          </a:bodyPr>
          <a:lstStyle/>
          <a:p>
            <a:r>
              <a:rPr lang="en-PH" sz="1600" dirty="0">
                <a:solidFill>
                  <a:schemeClr val="bg1"/>
                </a:solidFill>
              </a:rPr>
              <a:t>Images</a:t>
            </a:r>
          </a:p>
        </p:txBody>
      </p:sp>
      <p:pic>
        <p:nvPicPr>
          <p:cNvPr id="74" name="Picture 73">
            <a:extLst>
              <a:ext uri="{FF2B5EF4-FFF2-40B4-BE49-F238E27FC236}">
                <a16:creationId xmlns:a16="http://schemas.microsoft.com/office/drawing/2014/main" id="{5959C841-70E3-4334-9066-D9FEA2A6C797}"/>
              </a:ext>
            </a:extLst>
          </p:cNvPr>
          <p:cNvPicPr>
            <a:picLocks noChangeAspect="1"/>
          </p:cNvPicPr>
          <p:nvPr/>
        </p:nvPicPr>
        <p:blipFill>
          <a:blip r:embed="rId11">
            <a:duotone>
              <a:schemeClr val="accent3">
                <a:shade val="45000"/>
                <a:satMod val="135000"/>
              </a:schemeClr>
              <a:prstClr val="white"/>
            </a:duotone>
            <a:extLst>
              <a:ext uri="{BEBA8EAE-BF5A-486C-A8C5-ECC9F3942E4B}">
                <a14:imgProps xmlns:a14="http://schemas.microsoft.com/office/drawing/2010/main">
                  <a14:imgLayer r:embed="rId12">
                    <a14:imgEffect>
                      <a14:saturation sat="66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12641" y="-2004833"/>
            <a:ext cx="339969" cy="339969"/>
          </a:xfrm>
          <a:prstGeom prst="rect">
            <a:avLst/>
          </a:prstGeom>
        </p:spPr>
      </p:pic>
      <p:grpSp>
        <p:nvGrpSpPr>
          <p:cNvPr id="75" name="Group 74">
            <a:extLst>
              <a:ext uri="{FF2B5EF4-FFF2-40B4-BE49-F238E27FC236}">
                <a16:creationId xmlns:a16="http://schemas.microsoft.com/office/drawing/2014/main" id="{8A4ED96F-1399-4732-B30C-632C0275A8FA}"/>
              </a:ext>
            </a:extLst>
          </p:cNvPr>
          <p:cNvGrpSpPr/>
          <p:nvPr/>
        </p:nvGrpSpPr>
        <p:grpSpPr>
          <a:xfrm>
            <a:off x="-1" y="6732587"/>
            <a:ext cx="12192001" cy="130049"/>
            <a:chOff x="-1" y="6732587"/>
            <a:chExt cx="12192001" cy="130049"/>
          </a:xfrm>
        </p:grpSpPr>
        <p:sp>
          <p:nvSpPr>
            <p:cNvPr id="76" name="Rectangle 75">
              <a:extLst>
                <a:ext uri="{FF2B5EF4-FFF2-40B4-BE49-F238E27FC236}">
                  <a16:creationId xmlns:a16="http://schemas.microsoft.com/office/drawing/2014/main" id="{A0C21B4F-AD4B-46D4-966F-DA64CF74C15B}"/>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7" name="Rectangle 76">
              <a:extLst>
                <a:ext uri="{FF2B5EF4-FFF2-40B4-BE49-F238E27FC236}">
                  <a16:creationId xmlns:a16="http://schemas.microsoft.com/office/drawing/2014/main" id="{7692ACEF-FFC2-46EB-B9C1-53F0551EFAB1}"/>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8" name="Rectangle 77">
              <a:extLst>
                <a:ext uri="{FF2B5EF4-FFF2-40B4-BE49-F238E27FC236}">
                  <a16:creationId xmlns:a16="http://schemas.microsoft.com/office/drawing/2014/main" id="{0BDC5B14-F2D1-4932-BDDB-6137954FCFE3}"/>
                </a:ext>
              </a:extLst>
            </p:cNvPr>
            <p:cNvSpPr/>
            <p:nvPr/>
          </p:nvSpPr>
          <p:spPr>
            <a:xfrm>
              <a:off x="6096000"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9" name="Rectangle 78">
              <a:extLst>
                <a:ext uri="{FF2B5EF4-FFF2-40B4-BE49-F238E27FC236}">
                  <a16:creationId xmlns:a16="http://schemas.microsoft.com/office/drawing/2014/main" id="{441F5D97-571B-450A-888E-9DA6B396315F}"/>
                </a:ext>
              </a:extLst>
            </p:cNvPr>
            <p:cNvSpPr/>
            <p:nvPr/>
          </p:nvSpPr>
          <p:spPr>
            <a:xfrm>
              <a:off x="8947052" y="6732587"/>
              <a:ext cx="3244948" cy="130049"/>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72470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4226621" y="2405277"/>
            <a:ext cx="3882543" cy="1603718"/>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7CF5E4A2-8A4C-409F-B46A-350F0776E98F}"/>
              </a:ext>
            </a:extLst>
          </p:cNvPr>
          <p:cNvSpPr txBox="1"/>
          <p:nvPr/>
        </p:nvSpPr>
        <p:spPr>
          <a:xfrm>
            <a:off x="4226621" y="2379281"/>
            <a:ext cx="4298284" cy="1200329"/>
          </a:xfrm>
          <a:prstGeom prst="rect">
            <a:avLst/>
          </a:prstGeom>
          <a:noFill/>
        </p:spPr>
        <p:txBody>
          <a:bodyPr wrap="square" rtlCol="0">
            <a:spAutoFit/>
          </a:bodyPr>
          <a:lstStyle/>
          <a:p>
            <a:pPr algn="ctr"/>
            <a:r>
              <a:rPr lang="en-PH" sz="3600" b="1" dirty="0" err="1">
                <a:solidFill>
                  <a:schemeClr val="bg1"/>
                </a:solidFill>
                <a:latin typeface="SVN-Product Sans" panose="020B0403030502040203" pitchFamily="34" charset="0"/>
              </a:rPr>
              <a:t>Ưu</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điểm</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Nhược</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điểm</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và</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Ứng</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dụng</a:t>
            </a:r>
            <a:endParaRPr lang="en-PH" sz="3600" b="1" dirty="0">
              <a:solidFill>
                <a:schemeClr val="bg1"/>
              </a:solidFill>
              <a:latin typeface="SVN-Product Sans" panose="020B0403030502040203" pitchFamily="34" charset="0"/>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5141519" y="1115904"/>
            <a:ext cx="4659832"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 name="Group 2">
            <a:extLst>
              <a:ext uri="{FF2B5EF4-FFF2-40B4-BE49-F238E27FC236}">
                <a16:creationId xmlns:a16="http://schemas.microsoft.com/office/drawing/2014/main" id="{BF96599B-EE7B-4F40-889C-3E98EC5435FF}"/>
              </a:ext>
            </a:extLst>
          </p:cNvPr>
          <p:cNvGrpSpPr/>
          <p:nvPr/>
        </p:nvGrpSpPr>
        <p:grpSpPr>
          <a:xfrm>
            <a:off x="-5161887"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2897873" y="4006481"/>
            <a:ext cx="150775" cy="4678811"/>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635863" y="1116799"/>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2901495" y="-1135533"/>
            <a:ext cx="158017" cy="4678811"/>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rot="16200000">
            <a:off x="12987184" y="550808"/>
            <a:ext cx="5206136" cy="6368457"/>
          </a:xfrm>
          <a:prstGeom prst="foldedCorner">
            <a:avLst>
              <a:gd name="adj" fmla="val 26934"/>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1" name="TextBox 50">
            <a:extLst>
              <a:ext uri="{FF2B5EF4-FFF2-40B4-BE49-F238E27FC236}">
                <a16:creationId xmlns:a16="http://schemas.microsoft.com/office/drawing/2014/main" id="{5F025378-0AED-405F-ACBF-F6A9FECE0924}"/>
              </a:ext>
            </a:extLst>
          </p:cNvPr>
          <p:cNvSpPr txBox="1"/>
          <p:nvPr/>
        </p:nvSpPr>
        <p:spPr>
          <a:xfrm>
            <a:off x="12258127" y="1282881"/>
            <a:ext cx="1813525" cy="400110"/>
          </a:xfrm>
          <a:prstGeom prst="rect">
            <a:avLst/>
          </a:prstGeom>
          <a:noFill/>
        </p:spPr>
        <p:txBody>
          <a:bodyPr wrap="square" rtlCol="0">
            <a:spAutoFit/>
          </a:bodyPr>
          <a:lstStyle/>
          <a:p>
            <a:pPr algn="ctr"/>
            <a:r>
              <a:rPr lang="en-PH" sz="2000" b="1">
                <a:solidFill>
                  <a:schemeClr val="bg1"/>
                </a:solidFill>
                <a:latin typeface="SVN-Product Sans" panose="020B0403030502040203" pitchFamily="34" charset="0"/>
              </a:rPr>
              <a:t>Nội dung 2</a:t>
            </a:r>
            <a:endParaRPr lang="en-PH" sz="2000" b="1" dirty="0">
              <a:solidFill>
                <a:schemeClr val="bg1"/>
              </a:solidFill>
              <a:latin typeface="SVN-Product Sans" panose="020B0403030502040203" pitchFamily="34" charset="0"/>
            </a:endParaRPr>
          </a:p>
        </p:txBody>
      </p:sp>
      <p:pic>
        <p:nvPicPr>
          <p:cNvPr id="52" name="Picture 51" descr="Apple Moody Foodies">
            <a:extLst>
              <a:ext uri="{FF2B5EF4-FFF2-40B4-BE49-F238E27FC236}">
                <a16:creationId xmlns:a16="http://schemas.microsoft.com/office/drawing/2014/main" id="{7818BCBA-0A71-48A0-868B-978E490AB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2035" y="5208699"/>
            <a:ext cx="1008824" cy="1008824"/>
          </a:xfrm>
          <a:prstGeom prst="rect">
            <a:avLst/>
          </a:prstGeom>
        </p:spPr>
      </p:pic>
      <p:pic>
        <p:nvPicPr>
          <p:cNvPr id="60" name="Picture 59" descr="Watermelon Moody Foodies">
            <a:extLst>
              <a:ext uri="{FF2B5EF4-FFF2-40B4-BE49-F238E27FC236}">
                <a16:creationId xmlns:a16="http://schemas.microsoft.com/office/drawing/2014/main" id="{840ED6BA-AEAF-406D-B419-C222FB5E7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897" y="5433023"/>
            <a:ext cx="1008825" cy="1008825"/>
          </a:xfrm>
          <a:prstGeom prst="rect">
            <a:avLst/>
          </a:prstGeom>
        </p:spPr>
      </p:pic>
      <p:pic>
        <p:nvPicPr>
          <p:cNvPr id="61" name="Picture 60" descr="Chart, logo, company name, bubble chart&#10;&#10;Description automatically generated">
            <a:extLst>
              <a:ext uri="{FF2B5EF4-FFF2-40B4-BE49-F238E27FC236}">
                <a16:creationId xmlns:a16="http://schemas.microsoft.com/office/drawing/2014/main" id="{C4E8B1A4-6076-4A24-B5CC-0879FA63510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939170" y="1244410"/>
            <a:ext cx="784843" cy="660173"/>
          </a:xfrm>
          <a:prstGeom prst="rect">
            <a:avLst/>
          </a:prstGeom>
        </p:spPr>
      </p:pic>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r>
              <a:rPr lang="en-US" dirty="0" err="1">
                <a:solidFill>
                  <a:schemeClr val="bg1">
                    <a:lumMod val="50000"/>
                  </a:schemeClr>
                </a:solidFill>
                <a:latin typeface="Arial" panose="020B0604020202020204" pitchFamily="34" charset="0"/>
                <a:cs typeface="Arial" panose="020B0604020202020204" pitchFamily="34" charset="0"/>
              </a:rPr>
              <a:t>Ưu</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và</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Nhược</a:t>
            </a:r>
            <a:r>
              <a:rPr lang="en-US" dirty="0">
                <a:solidFill>
                  <a:schemeClr val="bg1">
                    <a:lumMod val="50000"/>
                  </a:schemeClr>
                </a:solidFill>
                <a:latin typeface="Arial" panose="020B0604020202020204" pitchFamily="34" charset="0"/>
                <a:cs typeface="Arial" panose="020B0604020202020204" pitchFamily="34" charset="0"/>
              </a:rPr>
              <a:t> điểm </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48" name="Rectangle: Rounded Corners 47">
            <a:extLst>
              <a:ext uri="{FF2B5EF4-FFF2-40B4-BE49-F238E27FC236}">
                <a16:creationId xmlns:a16="http://schemas.microsoft.com/office/drawing/2014/main" id="{B1AACC3A-0596-4588-844E-1C73D5C2FE04}"/>
              </a:ext>
            </a:extLst>
          </p:cNvPr>
          <p:cNvSpPr/>
          <p:nvPr/>
        </p:nvSpPr>
        <p:spPr>
          <a:xfrm>
            <a:off x="12934070" y="1247803"/>
            <a:ext cx="4278597" cy="4843022"/>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Rectangle: Top Corners Rounded 48">
            <a:extLst>
              <a:ext uri="{FF2B5EF4-FFF2-40B4-BE49-F238E27FC236}">
                <a16:creationId xmlns:a16="http://schemas.microsoft.com/office/drawing/2014/main" id="{3E739AD6-584F-41EA-A0D3-72E674E9177D}"/>
              </a:ext>
            </a:extLst>
          </p:cNvPr>
          <p:cNvSpPr/>
          <p:nvPr/>
        </p:nvSpPr>
        <p:spPr>
          <a:xfrm>
            <a:off x="12934070" y="1244410"/>
            <a:ext cx="4278597" cy="546056"/>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Rectangle: Rounded Corners 49">
            <a:extLst>
              <a:ext uri="{FF2B5EF4-FFF2-40B4-BE49-F238E27FC236}">
                <a16:creationId xmlns:a16="http://schemas.microsoft.com/office/drawing/2014/main" id="{80D09DEC-D24D-48E4-BCBE-B90597F7AA66}"/>
              </a:ext>
            </a:extLst>
          </p:cNvPr>
          <p:cNvSpPr/>
          <p:nvPr/>
        </p:nvSpPr>
        <p:spPr>
          <a:xfrm>
            <a:off x="13064797" y="5585039"/>
            <a:ext cx="1022424" cy="362537"/>
          </a:xfrm>
          <a:prstGeom prst="roundRect">
            <a:avLst>
              <a:gd name="adj" fmla="val 11130"/>
            </a:avLst>
          </a:prstGeom>
          <a:solidFill>
            <a:srgbClr val="1A7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SVN-Product Sans" panose="020B0403030502040203" pitchFamily="34" charset="0"/>
              </a:rPr>
              <a:t>Thuyết trình</a:t>
            </a:r>
            <a:endParaRPr lang="vi-VN" sz="1200">
              <a:latin typeface="SVN-Product Sans" panose="020B0403030502040203" pitchFamily="34" charset="0"/>
            </a:endParaRPr>
          </a:p>
        </p:txBody>
      </p:sp>
      <p:pic>
        <p:nvPicPr>
          <p:cNvPr id="53" name="Picture 52">
            <a:extLst>
              <a:ext uri="{FF2B5EF4-FFF2-40B4-BE49-F238E27FC236}">
                <a16:creationId xmlns:a16="http://schemas.microsoft.com/office/drawing/2014/main" id="{5CF9A43B-B0AB-4268-B57A-2BDA987E4FCA}"/>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15852954" y="1387679"/>
            <a:ext cx="433852" cy="291979"/>
          </a:xfrm>
          <a:prstGeom prst="rect">
            <a:avLst/>
          </a:prstGeom>
        </p:spPr>
      </p:pic>
      <p:pic>
        <p:nvPicPr>
          <p:cNvPr id="62" name="Picture 61">
            <a:extLst>
              <a:ext uri="{FF2B5EF4-FFF2-40B4-BE49-F238E27FC236}">
                <a16:creationId xmlns:a16="http://schemas.microsoft.com/office/drawing/2014/main" id="{F9B3BF9E-2171-4E94-ABD0-5415A282C8A6}"/>
              </a:ext>
            </a:extLst>
          </p:cNvPr>
          <p:cNvPicPr>
            <a:picLocks noChangeAspect="1"/>
          </p:cNvPicPr>
          <p:nvPr/>
        </p:nvPicPr>
        <p:blipFill rotWithShape="1">
          <a:blip r:embed="rId11">
            <a:extLst>
              <a:ext uri="{BEBA8EAE-BF5A-486C-A8C5-ECC9F3942E4B}">
                <a14:imgProps xmlns:a14="http://schemas.microsoft.com/office/drawing/2010/main">
                  <a14:imgLayer r:embed="rId10">
                    <a14:imgEffect>
                      <a14:backgroundRemoval t="49171" b="80930" l="4380" r="9220"/>
                    </a14:imgEffect>
                  </a14:imgLayer>
                </a14:imgProps>
              </a:ext>
            </a:extLst>
          </a:blip>
          <a:srcRect l="3775" t="45201" r="90175" b="15100"/>
          <a:stretch/>
        </p:blipFill>
        <p:spPr>
          <a:xfrm>
            <a:off x="13040210" y="1318170"/>
            <a:ext cx="342859" cy="412985"/>
          </a:xfrm>
          <a:prstGeom prst="rect">
            <a:avLst/>
          </a:prstGeom>
        </p:spPr>
      </p:pic>
      <p:pic>
        <p:nvPicPr>
          <p:cNvPr id="63" name="Picture 62">
            <a:extLst>
              <a:ext uri="{FF2B5EF4-FFF2-40B4-BE49-F238E27FC236}">
                <a16:creationId xmlns:a16="http://schemas.microsoft.com/office/drawing/2014/main" id="{13A95A10-4F41-47FD-94F7-604154C4102E}"/>
              </a:ext>
            </a:extLst>
          </p:cNvPr>
          <p:cNvPicPr>
            <a:picLocks noChangeAspect="1"/>
          </p:cNvPicPr>
          <p:nvPr/>
        </p:nvPicPr>
        <p:blipFill rotWithShape="1">
          <a:blip r:embed="rId12">
            <a:extLst>
              <a:ext uri="{BEBA8EAE-BF5A-486C-A8C5-ECC9F3942E4B}">
                <a14:imgProps xmlns:a14="http://schemas.microsoft.com/office/drawing/2010/main">
                  <a14:imgLayer r:embed="rId10">
                    <a14:imgEffect>
                      <a14:backgroundRemoval t="47442" b="78598" l="77829" r="84606"/>
                    </a14:imgEffect>
                  </a14:imgLayer>
                </a14:imgProps>
              </a:ext>
            </a:extLst>
          </a:blip>
          <a:srcRect l="76982" t="43547" r="14547" b="17508"/>
          <a:stretch/>
        </p:blipFill>
        <p:spPr>
          <a:xfrm>
            <a:off x="16286806" y="1341588"/>
            <a:ext cx="433852" cy="366148"/>
          </a:xfrm>
          <a:prstGeom prst="rect">
            <a:avLst/>
          </a:prstGeom>
        </p:spPr>
      </p:pic>
      <p:pic>
        <p:nvPicPr>
          <p:cNvPr id="64" name="Picture 63">
            <a:extLst>
              <a:ext uri="{FF2B5EF4-FFF2-40B4-BE49-F238E27FC236}">
                <a16:creationId xmlns:a16="http://schemas.microsoft.com/office/drawing/2014/main" id="{2239E79D-9E58-4DFF-B788-12CA8A375E01}"/>
              </a:ext>
            </a:extLst>
          </p:cNvPr>
          <p:cNvPicPr>
            <a:picLocks noChangeAspect="1"/>
          </p:cNvPicPr>
          <p:nvPr/>
        </p:nvPicPr>
        <p:blipFill rotWithShape="1">
          <a:blip r:embed="rId13">
            <a:extLst>
              <a:ext uri="{BEBA8EAE-BF5A-486C-A8C5-ECC9F3942E4B}">
                <a14:imgProps xmlns:a14="http://schemas.microsoft.com/office/drawing/2010/main">
                  <a14:imgLayer r:embed="rId10">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6720658" y="1341588"/>
            <a:ext cx="387108" cy="366148"/>
          </a:xfrm>
          <a:prstGeom prst="rect">
            <a:avLst/>
          </a:prstGeom>
        </p:spPr>
      </p:pic>
      <p:sp>
        <p:nvSpPr>
          <p:cNvPr id="65" name="TextBox 64">
            <a:extLst>
              <a:ext uri="{FF2B5EF4-FFF2-40B4-BE49-F238E27FC236}">
                <a16:creationId xmlns:a16="http://schemas.microsoft.com/office/drawing/2014/main" id="{29A05616-563A-4781-A6F1-AB7595592B4E}"/>
              </a:ext>
            </a:extLst>
          </p:cNvPr>
          <p:cNvSpPr txBox="1"/>
          <p:nvPr/>
        </p:nvSpPr>
        <p:spPr>
          <a:xfrm>
            <a:off x="13345796" y="1326508"/>
            <a:ext cx="1469292" cy="369332"/>
          </a:xfrm>
          <a:prstGeom prst="rect">
            <a:avLst/>
          </a:prstGeom>
          <a:noFill/>
        </p:spPr>
        <p:txBody>
          <a:bodyPr wrap="square" rtlCol="0">
            <a:spAutoFit/>
          </a:bodyPr>
          <a:lstStyle/>
          <a:p>
            <a:r>
              <a:rPr lang="en-US">
                <a:solidFill>
                  <a:schemeClr val="bg1"/>
                </a:solidFill>
                <a:latin typeface="SVN-Product Sans" panose="020B0403030502040203" pitchFamily="34" charset="0"/>
              </a:rPr>
              <a:t>Nội dung 3</a:t>
            </a:r>
            <a:endParaRPr lang="vi-VN">
              <a:solidFill>
                <a:schemeClr val="bg1"/>
              </a:solidFill>
              <a:latin typeface="SVN-Product Sans" panose="020B0403030502040203" pitchFamily="34" charset="0"/>
            </a:endParaRPr>
          </a:p>
        </p:txBody>
      </p:sp>
      <p:sp>
        <p:nvSpPr>
          <p:cNvPr id="66" name="Oval 65">
            <a:extLst>
              <a:ext uri="{FF2B5EF4-FFF2-40B4-BE49-F238E27FC236}">
                <a16:creationId xmlns:a16="http://schemas.microsoft.com/office/drawing/2014/main" id="{36452C75-8C1B-442D-9D08-C5FEBD613438}"/>
              </a:ext>
            </a:extLst>
          </p:cNvPr>
          <p:cNvSpPr/>
          <p:nvPr/>
        </p:nvSpPr>
        <p:spPr>
          <a:xfrm>
            <a:off x="1472914" y="1436838"/>
            <a:ext cx="995680" cy="971973"/>
          </a:xfrm>
          <a:prstGeom prst="ellipse">
            <a:avLst/>
          </a:prstGeom>
          <a:blipFill dpi="0" rotWithShape="1">
            <a:blip r:embed="rId14">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7" name="Oval 66">
            <a:extLst>
              <a:ext uri="{FF2B5EF4-FFF2-40B4-BE49-F238E27FC236}">
                <a16:creationId xmlns:a16="http://schemas.microsoft.com/office/drawing/2014/main" id="{AA23489A-5084-4066-BFB4-8B8E8F5D7267}"/>
              </a:ext>
            </a:extLst>
          </p:cNvPr>
          <p:cNvSpPr/>
          <p:nvPr/>
        </p:nvSpPr>
        <p:spPr>
          <a:xfrm>
            <a:off x="2075842" y="4351987"/>
            <a:ext cx="995680" cy="971973"/>
          </a:xfrm>
          <a:prstGeom prst="ellipse">
            <a:avLst/>
          </a:prstGeom>
          <a:blipFill dpi="0" rotWithShape="1">
            <a:blip r:embed="rId14">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Oval 67">
            <a:extLst>
              <a:ext uri="{FF2B5EF4-FFF2-40B4-BE49-F238E27FC236}">
                <a16:creationId xmlns:a16="http://schemas.microsoft.com/office/drawing/2014/main" id="{E1E9BF8F-AFEC-427E-934D-29A9F9BCE25C}"/>
              </a:ext>
            </a:extLst>
          </p:cNvPr>
          <p:cNvSpPr/>
          <p:nvPr/>
        </p:nvSpPr>
        <p:spPr>
          <a:xfrm>
            <a:off x="7529225" y="4722712"/>
            <a:ext cx="995680" cy="971973"/>
          </a:xfrm>
          <a:prstGeom prst="ellipse">
            <a:avLst/>
          </a:prstGeom>
          <a:blipFill dpi="0" rotWithShape="1">
            <a:blip r:embed="rId14">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Oval 68">
            <a:extLst>
              <a:ext uri="{FF2B5EF4-FFF2-40B4-BE49-F238E27FC236}">
                <a16:creationId xmlns:a16="http://schemas.microsoft.com/office/drawing/2014/main" id="{E9D94B07-B10B-4BC4-B446-C76ACB2C0ABA}"/>
              </a:ext>
            </a:extLst>
          </p:cNvPr>
          <p:cNvSpPr/>
          <p:nvPr/>
        </p:nvSpPr>
        <p:spPr>
          <a:xfrm>
            <a:off x="9484555" y="1474009"/>
            <a:ext cx="995680" cy="971973"/>
          </a:xfrm>
          <a:prstGeom prst="ellipse">
            <a:avLst/>
          </a:prstGeom>
          <a:blipFill dpi="0" rotWithShape="1">
            <a:blip r:embed="rId14">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70" name="Picture 69">
            <a:extLst>
              <a:ext uri="{FF2B5EF4-FFF2-40B4-BE49-F238E27FC236}">
                <a16:creationId xmlns:a16="http://schemas.microsoft.com/office/drawing/2014/main" id="{C9C2E615-89BC-4F85-B24A-DD725DD2D524}"/>
              </a:ext>
            </a:extLst>
          </p:cNvPr>
          <p:cNvPicPr>
            <a:picLocks noChangeAspect="1"/>
          </p:cNvPicPr>
          <p:nvPr/>
        </p:nvPicPr>
        <p:blipFill>
          <a:blip r:embed="rId15">
            <a:duotone>
              <a:prstClr val="black"/>
              <a:schemeClr val="bg1">
                <a:tint val="45000"/>
                <a:satMod val="400000"/>
              </a:schemeClr>
            </a:duotone>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088399" y="2028001"/>
            <a:ext cx="1241415" cy="775884"/>
          </a:xfrm>
          <a:prstGeom prst="rect">
            <a:avLst/>
          </a:prstGeom>
        </p:spPr>
      </p:pic>
      <p:pic>
        <p:nvPicPr>
          <p:cNvPr id="71" name="Picture 70">
            <a:extLst>
              <a:ext uri="{FF2B5EF4-FFF2-40B4-BE49-F238E27FC236}">
                <a16:creationId xmlns:a16="http://schemas.microsoft.com/office/drawing/2014/main" id="{FA523102-33DD-4D66-90F5-CA2953A63251}"/>
              </a:ext>
            </a:extLst>
          </p:cNvPr>
          <p:cNvPicPr>
            <a:picLocks noChangeAspect="1"/>
          </p:cNvPicPr>
          <p:nvPr/>
        </p:nvPicPr>
        <p:blipFill>
          <a:blip r:embed="rId15">
            <a:duotone>
              <a:prstClr val="black"/>
              <a:schemeClr val="bg1">
                <a:tint val="45000"/>
                <a:satMod val="400000"/>
              </a:schemeClr>
            </a:duotone>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750317" y="3669314"/>
            <a:ext cx="1013485" cy="633428"/>
          </a:xfrm>
          <a:prstGeom prst="rect">
            <a:avLst/>
          </a:prstGeom>
        </p:spPr>
      </p:pic>
      <p:sp>
        <p:nvSpPr>
          <p:cNvPr id="4" name="TextBox 3">
            <a:extLst>
              <a:ext uri="{FF2B5EF4-FFF2-40B4-BE49-F238E27FC236}">
                <a16:creationId xmlns:a16="http://schemas.microsoft.com/office/drawing/2014/main" id="{14BD9405-E10D-92BB-874C-213DD5C5A1D0}"/>
              </a:ext>
            </a:extLst>
          </p:cNvPr>
          <p:cNvSpPr txBox="1"/>
          <p:nvPr/>
        </p:nvSpPr>
        <p:spPr>
          <a:xfrm>
            <a:off x="224808" y="241282"/>
            <a:ext cx="2863591" cy="646331"/>
          </a:xfrm>
          <a:prstGeom prst="rect">
            <a:avLst/>
          </a:prstGeom>
          <a:noFill/>
        </p:spPr>
        <p:txBody>
          <a:bodyPr wrap="square" rtlCol="0">
            <a:spAutoFit/>
          </a:bodyPr>
          <a:lstStyle/>
          <a:p>
            <a:pPr algn="ctr"/>
            <a:r>
              <a:rPr lang="en-PH" sz="3600" b="1" dirty="0" err="1">
                <a:solidFill>
                  <a:srgbClr val="4285F4"/>
                </a:solidFill>
                <a:latin typeface="Product Sans" panose="020B0403030502040203" pitchFamily="34" charset="0"/>
              </a:rPr>
              <a:t>N</a:t>
            </a:r>
            <a:r>
              <a:rPr lang="en-PH" sz="3600" b="1" dirty="0" err="1">
                <a:solidFill>
                  <a:srgbClr val="EA4335"/>
                </a:solidFill>
                <a:latin typeface="Product Sans" panose="020B0403030502040203" pitchFamily="34" charset="0"/>
              </a:rPr>
              <a:t>h</a:t>
            </a:r>
            <a:r>
              <a:rPr lang="en-PH" sz="3600" b="1" dirty="0" err="1">
                <a:solidFill>
                  <a:srgbClr val="FBBC05"/>
                </a:solidFill>
                <a:latin typeface="Product Sans" panose="020B0403030502040203" pitchFamily="34" charset="0"/>
              </a:rPr>
              <a:t>ó</a:t>
            </a:r>
            <a:r>
              <a:rPr lang="en-PH" sz="3600" b="1" dirty="0" err="1">
                <a:solidFill>
                  <a:srgbClr val="4285F4"/>
                </a:solidFill>
                <a:latin typeface="Product Sans" panose="020B0403030502040203" pitchFamily="34" charset="0"/>
              </a:rPr>
              <a:t>m</a:t>
            </a:r>
            <a:r>
              <a:rPr lang="en-PH" sz="3600" b="1" dirty="0">
                <a:solidFill>
                  <a:srgbClr val="34A853"/>
                </a:solidFill>
                <a:latin typeface="Product Sans" panose="020B0403030502040203" pitchFamily="34" charset="0"/>
              </a:rPr>
              <a:t> 5</a:t>
            </a:r>
            <a:endParaRPr lang="en-PH" sz="900" dirty="0"/>
          </a:p>
        </p:txBody>
      </p:sp>
    </p:spTree>
    <p:extLst>
      <p:ext uri="{BB962C8B-B14F-4D97-AF65-F5344CB8AC3E}">
        <p14:creationId xmlns:p14="http://schemas.microsoft.com/office/powerpoint/2010/main" val="594777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rot="16200000">
            <a:off x="976371" y="1042526"/>
            <a:ext cx="4856766" cy="5719726"/>
          </a:xfrm>
          <a:prstGeom prst="foldedCorner">
            <a:avLst>
              <a:gd name="adj" fmla="val 22624"/>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7CF5E4A2-8A4C-409F-B46A-350F0776E98F}"/>
              </a:ext>
            </a:extLst>
          </p:cNvPr>
          <p:cNvSpPr txBox="1"/>
          <p:nvPr/>
        </p:nvSpPr>
        <p:spPr>
          <a:xfrm>
            <a:off x="605221" y="1597525"/>
            <a:ext cx="2745580" cy="646331"/>
          </a:xfrm>
          <a:prstGeom prst="rect">
            <a:avLst/>
          </a:prstGeom>
          <a:noFill/>
        </p:spPr>
        <p:txBody>
          <a:bodyPr wrap="square" rtlCol="0">
            <a:spAutoFit/>
          </a:bodyPr>
          <a:lstStyle/>
          <a:p>
            <a:pPr algn="ctr"/>
            <a:r>
              <a:rPr lang="en-PH" sz="3600" b="1" dirty="0" err="1">
                <a:solidFill>
                  <a:schemeClr val="bg1"/>
                </a:solidFill>
                <a:latin typeface="SVN-Product Sans" panose="020B0403030502040203" pitchFamily="34" charset="0"/>
              </a:rPr>
              <a:t>Ưu</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điểm</a:t>
            </a:r>
            <a:endParaRPr lang="en-PH" sz="3600" b="1" dirty="0">
              <a:solidFill>
                <a:schemeClr val="bg1"/>
              </a:solidFill>
              <a:latin typeface="SVN-Product Sans" panose="020B0403030502040203" pitchFamily="34" charset="0"/>
            </a:endParaRPr>
          </a:p>
        </p:txBody>
      </p:sp>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r>
              <a:rPr lang="en-US" dirty="0" err="1">
                <a:solidFill>
                  <a:schemeClr val="bg1">
                    <a:lumMod val="50000"/>
                  </a:schemeClr>
                </a:solidFill>
                <a:latin typeface="Arial" panose="020B0604020202020204" pitchFamily="34" charset="0"/>
                <a:cs typeface="Arial" panose="020B0604020202020204" pitchFamily="34" charset="0"/>
              </a:rPr>
              <a:t>Ưu</a:t>
            </a:r>
            <a:r>
              <a:rPr lang="en-US" dirty="0">
                <a:solidFill>
                  <a:schemeClr val="bg1">
                    <a:lumMod val="50000"/>
                  </a:schemeClr>
                </a:solidFill>
                <a:latin typeface="Arial" panose="020B0604020202020204" pitchFamily="34" charset="0"/>
                <a:cs typeface="Arial" panose="020B0604020202020204" pitchFamily="34" charset="0"/>
              </a:rPr>
              <a:t> điểm </a:t>
            </a:r>
            <a:r>
              <a:rPr lang="en-US" dirty="0" err="1">
                <a:solidFill>
                  <a:schemeClr val="bg1">
                    <a:lumMod val="50000"/>
                  </a:schemeClr>
                </a:solidFill>
                <a:latin typeface="Arial" panose="020B0604020202020204" pitchFamily="34" charset="0"/>
                <a:cs typeface="Arial" panose="020B0604020202020204" pitchFamily="34" charset="0"/>
              </a:rPr>
              <a:t>và</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nhược</a:t>
            </a:r>
            <a:r>
              <a:rPr lang="en-US" dirty="0">
                <a:solidFill>
                  <a:schemeClr val="bg1">
                    <a:lumMod val="50000"/>
                  </a:schemeClr>
                </a:solidFill>
                <a:latin typeface="Arial" panose="020B0604020202020204" pitchFamily="34" charset="0"/>
                <a:cs typeface="Arial" panose="020B0604020202020204" pitchFamily="34" charset="0"/>
              </a:rPr>
              <a:t> điểm của KNN</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43" name="Oval 42">
            <a:extLst>
              <a:ext uri="{FF2B5EF4-FFF2-40B4-BE49-F238E27FC236}">
                <a16:creationId xmlns:a16="http://schemas.microsoft.com/office/drawing/2014/main" id="{0B31C97A-98E1-4B8E-903C-3C62E305807D}"/>
              </a:ext>
            </a:extLst>
          </p:cNvPr>
          <p:cNvSpPr/>
          <p:nvPr/>
        </p:nvSpPr>
        <p:spPr>
          <a:xfrm>
            <a:off x="1385774" y="5731585"/>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Oval 43">
            <a:extLst>
              <a:ext uri="{FF2B5EF4-FFF2-40B4-BE49-F238E27FC236}">
                <a16:creationId xmlns:a16="http://schemas.microsoft.com/office/drawing/2014/main" id="{2D70B590-2846-4FB4-8342-F450A9C79285}"/>
              </a:ext>
            </a:extLst>
          </p:cNvPr>
          <p:cNvSpPr/>
          <p:nvPr/>
        </p:nvSpPr>
        <p:spPr>
          <a:xfrm>
            <a:off x="2166327" y="5731585"/>
            <a:ext cx="559777" cy="533110"/>
          </a:xfrm>
          <a:prstGeom prst="ellipse">
            <a:avLst/>
          </a:prstGeom>
          <a:blipFill dpi="0" rotWithShape="1">
            <a:blip r:embed="rId6">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Oval 44">
            <a:extLst>
              <a:ext uri="{FF2B5EF4-FFF2-40B4-BE49-F238E27FC236}">
                <a16:creationId xmlns:a16="http://schemas.microsoft.com/office/drawing/2014/main" id="{2532C3B3-D4EC-495B-A43C-241C7D999B6F}"/>
              </a:ext>
            </a:extLst>
          </p:cNvPr>
          <p:cNvSpPr/>
          <p:nvPr/>
        </p:nvSpPr>
        <p:spPr>
          <a:xfrm>
            <a:off x="605221" y="5731585"/>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6" name="Picture 45">
            <a:extLst>
              <a:ext uri="{FF2B5EF4-FFF2-40B4-BE49-F238E27FC236}">
                <a16:creationId xmlns:a16="http://schemas.microsoft.com/office/drawing/2014/main" id="{43228B21-833A-42CA-AC88-619ECE7FE0FB}"/>
              </a:ext>
            </a:extLst>
          </p:cNvPr>
          <p:cNvPicPr>
            <a:picLocks noChangeAspect="1"/>
          </p:cNvPicPr>
          <p:nvPr/>
        </p:nvPicPr>
        <p:blipFill>
          <a:blip r:embed="rId7">
            <a:duotone>
              <a:prstClr val="black"/>
              <a:schemeClr val="bg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407095" y="1155398"/>
            <a:ext cx="1741533" cy="1088458"/>
          </a:xfrm>
          <a:prstGeom prst="rect">
            <a:avLst/>
          </a:prstGeom>
        </p:spPr>
      </p:pic>
      <p:pic>
        <p:nvPicPr>
          <p:cNvPr id="48" name="Picture 47">
            <a:extLst>
              <a:ext uri="{FF2B5EF4-FFF2-40B4-BE49-F238E27FC236}">
                <a16:creationId xmlns:a16="http://schemas.microsoft.com/office/drawing/2014/main" id="{5A1933BB-7160-4E21-9B27-7EF3B68832D8}"/>
              </a:ext>
            </a:extLst>
          </p:cNvPr>
          <p:cNvPicPr>
            <a:picLocks noChangeAspect="1"/>
          </p:cNvPicPr>
          <p:nvPr/>
        </p:nvPicPr>
        <p:blipFill>
          <a:blip r:embed="rId7">
            <a:duotone>
              <a:prstClr val="black"/>
              <a:schemeClr val="bg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10806226" y="5540089"/>
            <a:ext cx="1741533" cy="1088458"/>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6871058" y="1418931"/>
            <a:ext cx="4278597" cy="4843022"/>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6871058" y="1415538"/>
            <a:ext cx="4278597" cy="546056"/>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Rounded Corners 9">
            <a:extLst>
              <a:ext uri="{FF2B5EF4-FFF2-40B4-BE49-F238E27FC236}">
                <a16:creationId xmlns:a16="http://schemas.microsoft.com/office/drawing/2014/main" id="{B368CA4E-F9D1-4EF6-856B-5209E8F1ABF6}"/>
              </a:ext>
            </a:extLst>
          </p:cNvPr>
          <p:cNvSpPr/>
          <p:nvPr/>
        </p:nvSpPr>
        <p:spPr>
          <a:xfrm>
            <a:off x="7001785" y="5756167"/>
            <a:ext cx="1022424" cy="362537"/>
          </a:xfrm>
          <a:prstGeom prst="roundRect">
            <a:avLst>
              <a:gd name="adj" fmla="val 11130"/>
            </a:avLst>
          </a:prstGeom>
          <a:solidFill>
            <a:srgbClr val="1A7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VN-Product Sans" panose="020B0403030502040203" pitchFamily="34" charset="0"/>
              </a:rPr>
              <a:t>Thuyết trình</a:t>
            </a:r>
            <a:endParaRPr lang="vi-VN" sz="1200" dirty="0">
              <a:latin typeface="SVN-Product Sans" panose="020B0403030502040203" pitchFamily="34" charset="0"/>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9789942" y="1558807"/>
            <a:ext cx="433852" cy="291979"/>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11">
            <a:extLst>
              <a:ext uri="{BEBA8EAE-BF5A-486C-A8C5-ECC9F3942E4B}">
                <a14:imgProps xmlns:a14="http://schemas.microsoft.com/office/drawing/2010/main">
                  <a14:imgLayer r:embed="rId10">
                    <a14:imgEffect>
                      <a14:backgroundRemoval t="49171" b="80930" l="4380" r="9220"/>
                    </a14:imgEffect>
                  </a14:imgLayer>
                </a14:imgProps>
              </a:ext>
            </a:extLst>
          </a:blip>
          <a:srcRect l="3775" t="45201" r="90175" b="15100"/>
          <a:stretch/>
        </p:blipFill>
        <p:spPr>
          <a:xfrm>
            <a:off x="6977198" y="1489298"/>
            <a:ext cx="342859" cy="412985"/>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12">
            <a:extLst>
              <a:ext uri="{BEBA8EAE-BF5A-486C-A8C5-ECC9F3942E4B}">
                <a14:imgProps xmlns:a14="http://schemas.microsoft.com/office/drawing/2010/main">
                  <a14:imgLayer r:embed="rId10">
                    <a14:imgEffect>
                      <a14:backgroundRemoval t="47442" b="78598" l="77829" r="84606"/>
                    </a14:imgEffect>
                  </a14:imgLayer>
                </a14:imgProps>
              </a:ext>
            </a:extLst>
          </a:blip>
          <a:srcRect l="76982" t="43547" r="14547" b="17508"/>
          <a:stretch/>
        </p:blipFill>
        <p:spPr>
          <a:xfrm>
            <a:off x="10223794" y="1512716"/>
            <a:ext cx="433852" cy="366148"/>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3">
            <a:extLst>
              <a:ext uri="{BEBA8EAE-BF5A-486C-A8C5-ECC9F3942E4B}">
                <a14:imgProps xmlns:a14="http://schemas.microsoft.com/office/drawing/2010/main">
                  <a14:imgLayer r:embed="rId10">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0657646" y="1512716"/>
            <a:ext cx="387108" cy="366148"/>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7282784" y="1497636"/>
            <a:ext cx="1469292" cy="369332"/>
          </a:xfrm>
          <a:prstGeom prst="rect">
            <a:avLst/>
          </a:prstGeom>
          <a:noFill/>
        </p:spPr>
        <p:txBody>
          <a:bodyPr wrap="square" rtlCol="0">
            <a:spAutoFit/>
          </a:bodyPr>
          <a:lstStyle/>
          <a:p>
            <a:r>
              <a:rPr lang="en-US" dirty="0" err="1">
                <a:solidFill>
                  <a:schemeClr val="bg1"/>
                </a:solidFill>
                <a:latin typeface="SVN-Product Sans" panose="020B0403030502040203" pitchFamily="34" charset="0"/>
              </a:rPr>
              <a:t>Nhược</a:t>
            </a:r>
            <a:r>
              <a:rPr lang="en-US" dirty="0">
                <a:solidFill>
                  <a:schemeClr val="bg1"/>
                </a:solidFill>
                <a:latin typeface="SVN-Product Sans" panose="020B0403030502040203" pitchFamily="34" charset="0"/>
              </a:rPr>
              <a:t> điểm</a:t>
            </a:r>
            <a:endParaRPr lang="vi-VN" dirty="0">
              <a:solidFill>
                <a:schemeClr val="bg1"/>
              </a:solidFill>
              <a:latin typeface="SVN-Product Sans" panose="020B0403030502040203" pitchFamily="34" charset="0"/>
            </a:endParaRPr>
          </a:p>
        </p:txBody>
      </p:sp>
      <p:sp>
        <p:nvSpPr>
          <p:cNvPr id="65" name="Oval 64">
            <a:extLst>
              <a:ext uri="{FF2B5EF4-FFF2-40B4-BE49-F238E27FC236}">
                <a16:creationId xmlns:a16="http://schemas.microsoft.com/office/drawing/2014/main" id="{BF71E26A-1ECA-4600-B790-698E3E2FC63B}"/>
              </a:ext>
            </a:extLst>
          </p:cNvPr>
          <p:cNvSpPr/>
          <p:nvPr/>
        </p:nvSpPr>
        <p:spPr>
          <a:xfrm>
            <a:off x="11451056" y="1430606"/>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TextBox 65">
            <a:extLst>
              <a:ext uri="{FF2B5EF4-FFF2-40B4-BE49-F238E27FC236}">
                <a16:creationId xmlns:a16="http://schemas.microsoft.com/office/drawing/2014/main" id="{D964AA56-6F2C-4E20-AC41-BD32C63851BF}"/>
              </a:ext>
            </a:extLst>
          </p:cNvPr>
          <p:cNvSpPr txBox="1"/>
          <p:nvPr/>
        </p:nvSpPr>
        <p:spPr>
          <a:xfrm>
            <a:off x="7149418" y="2113939"/>
            <a:ext cx="3803062" cy="3046988"/>
          </a:xfrm>
          <a:prstGeom prst="rect">
            <a:avLst/>
          </a:prstGeom>
          <a:noFill/>
        </p:spPr>
        <p:txBody>
          <a:bodyPr wrap="square" rtlCol="0">
            <a:spAutoFit/>
          </a:bodyPr>
          <a:lstStyle/>
          <a:p>
            <a:pPr marL="342900" indent="-342900">
              <a:buFont typeface="Arial" panose="020B0604020202020204" pitchFamily="34" charset="0"/>
              <a:buChar char="•"/>
            </a:pPr>
            <a:r>
              <a:rPr lang="en-US" sz="3200" b="1" dirty="0" err="1">
                <a:latin typeface="Times New Roman" panose="02020603050405020304" pitchFamily="18" charset="0"/>
                <a:cs typeface="Times New Roman" panose="02020603050405020304" pitchFamily="18" charset="0"/>
              </a:rPr>
              <a:t>Yếu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tố</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tính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endParaRPr lang="vi-VN" sz="3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b="1" dirty="0" err="1">
                <a:latin typeface="Times New Roman" panose="02020603050405020304" pitchFamily="18" charset="0"/>
                <a:cs typeface="Times New Roman" panose="02020603050405020304" pitchFamily="18" charset="0"/>
              </a:rPr>
              <a:t>Nhạy</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cảm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với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dữ</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liệu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nhiễu</a:t>
            </a:r>
            <a:endParaRPr lang="vi-VN" sz="3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b="1" dirty="0" err="1">
                <a:latin typeface="Times New Roman" panose="02020603050405020304" pitchFamily="18" charset="0"/>
                <a:cs typeface="Times New Roman" panose="02020603050405020304" pitchFamily="18" charset="0"/>
              </a:rPr>
              <a:t>Lựa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chọn</a:t>
            </a:r>
            <a:r>
              <a:rPr lang="en-US" sz="3200" b="1" dirty="0">
                <a:latin typeface="Times New Roman" panose="02020603050405020304" pitchFamily="18" charset="0"/>
                <a:cs typeface="Times New Roman" panose="02020603050405020304" pitchFamily="18" charset="0"/>
              </a:rPr>
              <a:t> K </a:t>
            </a:r>
            <a:r>
              <a:rPr lang="en-US" sz="3200" b="1" dirty="0" err="1">
                <a:latin typeface="Times New Roman" panose="02020603050405020304" pitchFamily="18" charset="0"/>
                <a:cs typeface="Times New Roman" panose="02020603050405020304" pitchFamily="18" charset="0"/>
              </a:rPr>
              <a:t>và</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phương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pháp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tính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khoảng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cách</a:t>
            </a:r>
            <a:endParaRPr lang="vi-VN" sz="3200" b="1"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39C1D5FD-137E-4289-BF70-6EE70BD074E1}"/>
              </a:ext>
            </a:extLst>
          </p:cNvPr>
          <p:cNvSpPr txBox="1"/>
          <p:nvPr/>
        </p:nvSpPr>
        <p:spPr>
          <a:xfrm>
            <a:off x="643697" y="2292267"/>
            <a:ext cx="4454434" cy="3539430"/>
          </a:xfrm>
          <a:prstGeom prst="rect">
            <a:avLst/>
          </a:prstGeom>
          <a:noFill/>
        </p:spPr>
        <p:txBody>
          <a:bodyPr wrap="square" rtlCol="0">
            <a:spAutoFit/>
          </a:bodyPr>
          <a:lstStyle/>
          <a:p>
            <a:pPr marL="457200" indent="-457200">
              <a:buFont typeface="Arial" panose="020B0604020202020204" pitchFamily="34" charset="0"/>
              <a:buChar char="•"/>
            </a:pPr>
            <a:r>
              <a:rPr lang="vi-VN" sz="3200" b="1" dirty="0">
                <a:latin typeface="+mj-lt"/>
              </a:rPr>
              <a:t>Đơn giản để triển khai dễ hiểu.</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Linh </a:t>
            </a:r>
            <a:r>
              <a:rPr lang="en-US" sz="3200" b="1" dirty="0" err="1">
                <a:latin typeface="Times New Roman" panose="02020603050405020304" pitchFamily="18" charset="0"/>
                <a:cs typeface="Times New Roman" panose="02020603050405020304" pitchFamily="18" charset="0"/>
              </a:rPr>
              <a:t>hoạt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trong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việc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lý</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dữ</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liệu</a:t>
            </a:r>
            <a:r>
              <a:rPr lang="vi-VN" sz="3200" b="1"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200" b="1" dirty="0" err="1">
                <a:latin typeface="Times New Roman" panose="02020603050405020304" pitchFamily="18" charset="0"/>
                <a:cs typeface="Times New Roman" panose="02020603050405020304" pitchFamily="18" charset="0"/>
              </a:rPr>
              <a:t>Không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cần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quá</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huấn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luyện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phức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tạp</a:t>
            </a:r>
            <a:r>
              <a:rPr lang="vi-VN" sz="3200" b="1"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200" b="1" dirty="0" err="1">
                <a:latin typeface="Times New Roman" panose="02020603050405020304" pitchFamily="18" charset="0"/>
                <a:cs typeface="Times New Roman" panose="02020603050405020304" pitchFamily="18" charset="0"/>
              </a:rPr>
              <a:t>Dễ</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dàng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mở</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rộng</a:t>
            </a:r>
            <a:endParaRPr lang="vi-VN"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DB12FEC-7106-5434-6D82-C268E5CABF0A}"/>
              </a:ext>
            </a:extLst>
          </p:cNvPr>
          <p:cNvSpPr txBox="1"/>
          <p:nvPr/>
        </p:nvSpPr>
        <p:spPr>
          <a:xfrm>
            <a:off x="224808" y="241282"/>
            <a:ext cx="2863591" cy="646331"/>
          </a:xfrm>
          <a:prstGeom prst="rect">
            <a:avLst/>
          </a:prstGeom>
          <a:noFill/>
        </p:spPr>
        <p:txBody>
          <a:bodyPr wrap="square" rtlCol="0">
            <a:spAutoFit/>
          </a:bodyPr>
          <a:lstStyle/>
          <a:p>
            <a:pPr algn="ctr"/>
            <a:r>
              <a:rPr lang="en-PH" sz="3600" b="1" dirty="0" err="1">
                <a:solidFill>
                  <a:srgbClr val="4285F4"/>
                </a:solidFill>
                <a:latin typeface="Product Sans" panose="020B0403030502040203" pitchFamily="34" charset="0"/>
              </a:rPr>
              <a:t>N</a:t>
            </a:r>
            <a:r>
              <a:rPr lang="en-PH" sz="3600" b="1" dirty="0" err="1">
                <a:solidFill>
                  <a:srgbClr val="EA4335"/>
                </a:solidFill>
                <a:latin typeface="Product Sans" panose="020B0403030502040203" pitchFamily="34" charset="0"/>
              </a:rPr>
              <a:t>h</a:t>
            </a:r>
            <a:r>
              <a:rPr lang="en-PH" sz="3600" b="1" dirty="0" err="1">
                <a:solidFill>
                  <a:srgbClr val="FBBC05"/>
                </a:solidFill>
                <a:latin typeface="Product Sans" panose="020B0403030502040203" pitchFamily="34" charset="0"/>
              </a:rPr>
              <a:t>ó</a:t>
            </a:r>
            <a:r>
              <a:rPr lang="en-PH" sz="3600" b="1" dirty="0" err="1">
                <a:solidFill>
                  <a:srgbClr val="4285F4"/>
                </a:solidFill>
                <a:latin typeface="Product Sans" panose="020B0403030502040203" pitchFamily="34" charset="0"/>
              </a:rPr>
              <a:t>m</a:t>
            </a:r>
            <a:r>
              <a:rPr lang="en-PH" sz="3600" b="1" dirty="0">
                <a:solidFill>
                  <a:srgbClr val="34A853"/>
                </a:solidFill>
                <a:latin typeface="Product Sans" panose="020B0403030502040203" pitchFamily="34" charset="0"/>
              </a:rPr>
              <a:t> 5</a:t>
            </a:r>
            <a:endParaRPr lang="en-PH" sz="900" dirty="0"/>
          </a:p>
        </p:txBody>
      </p:sp>
    </p:spTree>
    <p:extLst>
      <p:ext uri="{BB962C8B-B14F-4D97-AF65-F5344CB8AC3E}">
        <p14:creationId xmlns:p14="http://schemas.microsoft.com/office/powerpoint/2010/main" val="1248135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80"/>
                                  </p:iterate>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rot="16200000">
            <a:off x="-5573256" y="783638"/>
            <a:ext cx="4856766" cy="5719726"/>
          </a:xfrm>
          <a:prstGeom prst="foldedCorner">
            <a:avLst>
              <a:gd name="adj" fmla="val 22624"/>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r>
              <a:rPr lang="en-US" dirty="0" err="1">
                <a:solidFill>
                  <a:schemeClr val="bg1">
                    <a:lumMod val="50000"/>
                  </a:schemeClr>
                </a:solidFill>
                <a:latin typeface="Arial" panose="020B0604020202020204" pitchFamily="34" charset="0"/>
                <a:cs typeface="Arial" panose="020B0604020202020204" pitchFamily="34" charset="0"/>
              </a:rPr>
              <a:t>Ứng</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dụng</a:t>
            </a:r>
            <a:r>
              <a:rPr lang="en-US" dirty="0">
                <a:solidFill>
                  <a:schemeClr val="bg1">
                    <a:lumMod val="50000"/>
                  </a:schemeClr>
                </a:solidFill>
                <a:latin typeface="Arial" panose="020B0604020202020204" pitchFamily="34" charset="0"/>
                <a:cs typeface="Arial" panose="020B0604020202020204" pitchFamily="34" charset="0"/>
              </a:rPr>
              <a:t> của thuật </a:t>
            </a:r>
            <a:r>
              <a:rPr lang="en-US" dirty="0" err="1">
                <a:solidFill>
                  <a:schemeClr val="bg1">
                    <a:lumMod val="50000"/>
                  </a:schemeClr>
                </a:solidFill>
                <a:latin typeface="Arial" panose="020B0604020202020204" pitchFamily="34" charset="0"/>
                <a:cs typeface="Arial" panose="020B0604020202020204" pitchFamily="34" charset="0"/>
              </a:rPr>
              <a:t>toán</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389996" y="1419078"/>
            <a:ext cx="11554285" cy="5052532"/>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389996" y="1415538"/>
            <a:ext cx="11554285" cy="569679"/>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Rounded Corners 9">
            <a:extLst>
              <a:ext uri="{FF2B5EF4-FFF2-40B4-BE49-F238E27FC236}">
                <a16:creationId xmlns:a16="http://schemas.microsoft.com/office/drawing/2014/main" id="{B368CA4E-F9D1-4EF6-856B-5209E8F1ABF6}"/>
              </a:ext>
            </a:extLst>
          </p:cNvPr>
          <p:cNvSpPr/>
          <p:nvPr/>
        </p:nvSpPr>
        <p:spPr>
          <a:xfrm>
            <a:off x="743022" y="5849461"/>
            <a:ext cx="1238178" cy="487429"/>
          </a:xfrm>
          <a:prstGeom prst="roundRect">
            <a:avLst>
              <a:gd name="adj" fmla="val 11130"/>
            </a:avLst>
          </a:prstGeom>
          <a:solidFill>
            <a:srgbClr val="1A7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SVN-Product Sans" panose="020B0403030502040203" pitchFamily="34" charset="0"/>
              </a:rPr>
              <a:t>Thuyết trình</a:t>
            </a:r>
            <a:endParaRPr lang="vi-VN" sz="1400">
              <a:latin typeface="SVN-Product Sans" panose="020B0403030502040203" pitchFamily="34" charset="0"/>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10151346" y="1573152"/>
            <a:ext cx="567975" cy="304610"/>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8">
            <a:extLst>
              <a:ext uri="{BEBA8EAE-BF5A-486C-A8C5-ECC9F3942E4B}">
                <a14:imgProps xmlns:a14="http://schemas.microsoft.com/office/drawing/2010/main">
                  <a14:imgLayer r:embed="rId7">
                    <a14:imgEffect>
                      <a14:backgroundRemoval t="49171" b="80930" l="4380" r="9220"/>
                    </a14:imgEffect>
                  </a14:imgLayer>
                </a14:imgProps>
              </a:ext>
            </a:extLst>
          </a:blip>
          <a:srcRect l="3775" t="45201" r="90175" b="15100"/>
          <a:stretch/>
        </p:blipFill>
        <p:spPr>
          <a:xfrm>
            <a:off x="531003" y="1439050"/>
            <a:ext cx="526880" cy="569678"/>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9">
            <a:extLst>
              <a:ext uri="{BEBA8EAE-BF5A-486C-A8C5-ECC9F3942E4B}">
                <a14:imgProps xmlns:a14="http://schemas.microsoft.com/office/drawing/2010/main">
                  <a14:imgLayer r:embed="rId7">
                    <a14:imgEffect>
                      <a14:backgroundRemoval t="47442" b="78598" l="77829" r="84606"/>
                    </a14:imgEffect>
                  </a14:imgLayer>
                </a14:imgProps>
              </a:ext>
            </a:extLst>
          </a:blip>
          <a:srcRect l="76982" t="43547" r="14547" b="17508"/>
          <a:stretch/>
        </p:blipFill>
        <p:spPr>
          <a:xfrm>
            <a:off x="10686422" y="1494919"/>
            <a:ext cx="613355" cy="413075"/>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0">
            <a:extLst>
              <a:ext uri="{BEBA8EAE-BF5A-486C-A8C5-ECC9F3942E4B}">
                <a14:imgProps xmlns:a14="http://schemas.microsoft.com/office/drawing/2010/main">
                  <a14:imgLayer r:embed="rId7">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1214127" y="1494951"/>
            <a:ext cx="637747" cy="403957"/>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963282" y="1502814"/>
            <a:ext cx="3967800" cy="369332"/>
          </a:xfrm>
          <a:prstGeom prst="rect">
            <a:avLst/>
          </a:prstGeom>
          <a:noFill/>
        </p:spPr>
        <p:txBody>
          <a:bodyPr wrap="square" rtlCol="0">
            <a:spAutoFit/>
          </a:bodyPr>
          <a:lstStyle/>
          <a:p>
            <a:r>
              <a:rPr lang="en-US" dirty="0" err="1">
                <a:solidFill>
                  <a:schemeClr val="bg1"/>
                </a:solidFill>
                <a:latin typeface="SVN-Product Sans" panose="020B0403030502040203" pitchFamily="34" charset="0"/>
              </a:rPr>
              <a:t>Ứng</a:t>
            </a:r>
            <a:r>
              <a:rPr lang="en-US" dirty="0">
                <a:solidFill>
                  <a:schemeClr val="bg1"/>
                </a:solidFill>
                <a:latin typeface="SVN-Product Sans" panose="020B0403030502040203" pitchFamily="34" charset="0"/>
              </a:rPr>
              <a:t> </a:t>
            </a:r>
            <a:r>
              <a:rPr lang="en-US" dirty="0" err="1">
                <a:solidFill>
                  <a:schemeClr val="bg1"/>
                </a:solidFill>
                <a:latin typeface="SVN-Product Sans" panose="020B0403030502040203" pitchFamily="34" charset="0"/>
              </a:rPr>
              <a:t>dụng</a:t>
            </a:r>
            <a:r>
              <a:rPr lang="en-US" dirty="0">
                <a:solidFill>
                  <a:schemeClr val="bg1"/>
                </a:solidFill>
                <a:latin typeface="SVN-Product Sans" panose="020B0403030502040203" pitchFamily="34" charset="0"/>
              </a:rPr>
              <a:t> của thuật </a:t>
            </a:r>
            <a:r>
              <a:rPr lang="en-US" dirty="0" err="1">
                <a:solidFill>
                  <a:schemeClr val="bg1"/>
                </a:solidFill>
                <a:latin typeface="SVN-Product Sans" panose="020B0403030502040203" pitchFamily="34" charset="0"/>
              </a:rPr>
              <a:t>toán</a:t>
            </a:r>
            <a:endParaRPr lang="vi-VN" dirty="0">
              <a:solidFill>
                <a:schemeClr val="bg1"/>
              </a:solidFill>
              <a:latin typeface="SVN-Product Sans" panose="020B0403030502040203" pitchFamily="34" charset="0"/>
            </a:endParaRPr>
          </a:p>
        </p:txBody>
      </p:sp>
      <p:sp>
        <p:nvSpPr>
          <p:cNvPr id="65" name="Oval 64">
            <a:extLst>
              <a:ext uri="{FF2B5EF4-FFF2-40B4-BE49-F238E27FC236}">
                <a16:creationId xmlns:a16="http://schemas.microsoft.com/office/drawing/2014/main" id="{BF71E26A-1ECA-4600-B790-698E3E2FC63B}"/>
              </a:ext>
            </a:extLst>
          </p:cNvPr>
          <p:cNvSpPr/>
          <p:nvPr/>
        </p:nvSpPr>
        <p:spPr>
          <a:xfrm>
            <a:off x="498106" y="2092464"/>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TextBox 34">
            <a:extLst>
              <a:ext uri="{FF2B5EF4-FFF2-40B4-BE49-F238E27FC236}">
                <a16:creationId xmlns:a16="http://schemas.microsoft.com/office/drawing/2014/main" id="{9808EA57-B578-4FF6-A6BB-297E77B8632B}"/>
              </a:ext>
            </a:extLst>
          </p:cNvPr>
          <p:cNvSpPr txBox="1"/>
          <p:nvPr/>
        </p:nvSpPr>
        <p:spPr>
          <a:xfrm>
            <a:off x="963282" y="2048981"/>
            <a:ext cx="2745580" cy="646331"/>
          </a:xfrm>
          <a:prstGeom prst="rect">
            <a:avLst/>
          </a:prstGeom>
          <a:noFill/>
          <a:ln>
            <a:noFill/>
          </a:ln>
        </p:spPr>
        <p:txBody>
          <a:bodyPr wrap="square" rtlCol="0">
            <a:spAutoFit/>
          </a:bodyPr>
          <a:lstStyle/>
          <a:p>
            <a:pPr algn="ctr"/>
            <a:r>
              <a:rPr lang="en-PH" sz="3600" b="1" dirty="0" err="1">
                <a:solidFill>
                  <a:sysClr val="windowText" lastClr="000000"/>
                </a:solidFill>
                <a:latin typeface="SVN-Product Sans" panose="020B0403030502040203" pitchFamily="34" charset="0"/>
              </a:rPr>
              <a:t>Ứng</a:t>
            </a:r>
            <a:r>
              <a:rPr lang="en-PH" sz="3600" b="1" dirty="0">
                <a:solidFill>
                  <a:sysClr val="windowText" lastClr="000000"/>
                </a:solidFill>
                <a:latin typeface="SVN-Product Sans" panose="020B0403030502040203" pitchFamily="34" charset="0"/>
              </a:rPr>
              <a:t> </a:t>
            </a:r>
            <a:r>
              <a:rPr lang="en-PH" sz="3600" b="1" dirty="0" err="1">
                <a:solidFill>
                  <a:sysClr val="windowText" lastClr="000000"/>
                </a:solidFill>
                <a:latin typeface="SVN-Product Sans" panose="020B0403030502040203" pitchFamily="34" charset="0"/>
              </a:rPr>
              <a:t>dụng</a:t>
            </a:r>
            <a:endParaRPr lang="en-PH" sz="3600" b="1" dirty="0">
              <a:solidFill>
                <a:sysClr val="windowText" lastClr="000000"/>
              </a:solidFill>
              <a:latin typeface="SVN-Product Sans" panose="020B0403030502040203" pitchFamily="34" charset="0"/>
            </a:endParaRPr>
          </a:p>
        </p:txBody>
      </p:sp>
      <p:pic>
        <p:nvPicPr>
          <p:cNvPr id="39" name="Picture 38">
            <a:extLst>
              <a:ext uri="{FF2B5EF4-FFF2-40B4-BE49-F238E27FC236}">
                <a16:creationId xmlns:a16="http://schemas.microsoft.com/office/drawing/2014/main" id="{A7C4C1AC-A8F9-4FBF-852E-D571DD0E3589}"/>
              </a:ext>
            </a:extLst>
          </p:cNvPr>
          <p:cNvPicPr>
            <a:picLocks noChangeAspect="1"/>
          </p:cNvPicPr>
          <p:nvPr/>
        </p:nvPicPr>
        <p:blipFill>
          <a:blip r:embed="rId12">
            <a:duotone>
              <a:prstClr val="black"/>
              <a:schemeClr val="bg1">
                <a:tint val="45000"/>
                <a:satMod val="400000"/>
              </a:schemeClr>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96000" y="-1461366"/>
            <a:ext cx="1741533" cy="1088458"/>
          </a:xfrm>
          <a:prstGeom prst="rect">
            <a:avLst/>
          </a:prstGeom>
        </p:spPr>
      </p:pic>
      <p:pic>
        <p:nvPicPr>
          <p:cNvPr id="40" name="Picture 39">
            <a:extLst>
              <a:ext uri="{FF2B5EF4-FFF2-40B4-BE49-F238E27FC236}">
                <a16:creationId xmlns:a16="http://schemas.microsoft.com/office/drawing/2014/main" id="{D85394C9-67CE-42AB-8A59-6995A9AFFAA6}"/>
              </a:ext>
            </a:extLst>
          </p:cNvPr>
          <p:cNvPicPr>
            <a:picLocks noChangeAspect="1"/>
          </p:cNvPicPr>
          <p:nvPr/>
        </p:nvPicPr>
        <p:blipFill>
          <a:blip r:embed="rId12">
            <a:duotone>
              <a:prstClr val="black"/>
              <a:schemeClr val="bg1">
                <a:tint val="45000"/>
                <a:satMod val="400000"/>
              </a:schemeClr>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10662235" y="7094241"/>
            <a:ext cx="1741533" cy="1088458"/>
          </a:xfrm>
          <a:prstGeom prst="rect">
            <a:avLst/>
          </a:prstGeom>
        </p:spPr>
      </p:pic>
      <p:sp>
        <p:nvSpPr>
          <p:cNvPr id="41" name="Oval 40">
            <a:extLst>
              <a:ext uri="{FF2B5EF4-FFF2-40B4-BE49-F238E27FC236}">
                <a16:creationId xmlns:a16="http://schemas.microsoft.com/office/drawing/2014/main" id="{40248743-1066-461B-B180-8B7AA4A0E049}"/>
              </a:ext>
            </a:extLst>
          </p:cNvPr>
          <p:cNvSpPr/>
          <p:nvPr/>
        </p:nvSpPr>
        <p:spPr>
          <a:xfrm>
            <a:off x="1385774" y="7671600"/>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Oval 41">
            <a:extLst>
              <a:ext uri="{FF2B5EF4-FFF2-40B4-BE49-F238E27FC236}">
                <a16:creationId xmlns:a16="http://schemas.microsoft.com/office/drawing/2014/main" id="{B80AAA5C-B417-4E77-897D-CB4049157AD8}"/>
              </a:ext>
            </a:extLst>
          </p:cNvPr>
          <p:cNvSpPr/>
          <p:nvPr/>
        </p:nvSpPr>
        <p:spPr>
          <a:xfrm>
            <a:off x="2166327" y="7671600"/>
            <a:ext cx="559777" cy="533110"/>
          </a:xfrm>
          <a:prstGeom prst="ellipse">
            <a:avLst/>
          </a:prstGeom>
          <a:blipFill dpi="0" rotWithShape="1">
            <a:blip r:embed="rId11">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Oval 46">
            <a:extLst>
              <a:ext uri="{FF2B5EF4-FFF2-40B4-BE49-F238E27FC236}">
                <a16:creationId xmlns:a16="http://schemas.microsoft.com/office/drawing/2014/main" id="{10571585-9433-4BCE-92D8-4AFF2C43BFA0}"/>
              </a:ext>
            </a:extLst>
          </p:cNvPr>
          <p:cNvSpPr/>
          <p:nvPr/>
        </p:nvSpPr>
        <p:spPr>
          <a:xfrm>
            <a:off x="605221" y="7671600"/>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TextBox 51">
            <a:extLst>
              <a:ext uri="{FF2B5EF4-FFF2-40B4-BE49-F238E27FC236}">
                <a16:creationId xmlns:a16="http://schemas.microsoft.com/office/drawing/2014/main" id="{22930F0C-D0D8-4AD4-B946-5C57AA8241CC}"/>
              </a:ext>
            </a:extLst>
          </p:cNvPr>
          <p:cNvSpPr txBox="1"/>
          <p:nvPr/>
        </p:nvSpPr>
        <p:spPr>
          <a:xfrm>
            <a:off x="3584825" y="2791182"/>
            <a:ext cx="5720227" cy="3416320"/>
          </a:xfrm>
          <a:prstGeom prst="rect">
            <a:avLst/>
          </a:prstGeom>
          <a:noFill/>
        </p:spPr>
        <p:txBody>
          <a:bodyPr wrap="square" rtlCol="0">
            <a:spAutoFit/>
          </a:bodyPr>
          <a:lstStyle/>
          <a:p>
            <a:r>
              <a:rPr lang="vi-VN" sz="2400" b="1" dirty="0"/>
              <a:t>Thuật toán KNN được ứng dụng trong nhiều lĩnh vực khác nhau, bao gồm:</a:t>
            </a:r>
          </a:p>
          <a:p>
            <a:pPr marL="285750" indent="-285750">
              <a:buFont typeface="Arial" panose="020B0604020202020204" pitchFamily="34" charset="0"/>
              <a:buChar char="•"/>
            </a:pPr>
            <a:r>
              <a:rPr lang="vi-VN" sz="2400" b="1" dirty="0"/>
              <a:t>Phân loại hình ảnh</a:t>
            </a:r>
          </a:p>
          <a:p>
            <a:pPr marL="285750" indent="-285750">
              <a:buFont typeface="Arial" panose="020B0604020202020204" pitchFamily="34" charset="0"/>
              <a:buChar char="•"/>
            </a:pPr>
            <a:r>
              <a:rPr lang="vi-VN" sz="2400" b="1" dirty="0"/>
              <a:t>Phân loại văn bản</a:t>
            </a:r>
          </a:p>
          <a:p>
            <a:pPr marL="285750" indent="-285750">
              <a:buFont typeface="Arial" panose="020B0604020202020204" pitchFamily="34" charset="0"/>
              <a:buChar char="•"/>
            </a:pPr>
            <a:r>
              <a:rPr lang="vi-VN" sz="2400" b="1" dirty="0"/>
              <a:t>Phân loại tiếng nói</a:t>
            </a:r>
          </a:p>
          <a:p>
            <a:pPr marL="285750" indent="-285750">
              <a:buFont typeface="Arial" panose="020B0604020202020204" pitchFamily="34" charset="0"/>
              <a:buChar char="•"/>
            </a:pPr>
            <a:r>
              <a:rPr lang="vi-VN" sz="2400" b="1" dirty="0"/>
              <a:t>Phân loại đối tượng</a:t>
            </a:r>
          </a:p>
          <a:p>
            <a:pPr marL="285750" indent="-285750">
              <a:buFont typeface="Arial" panose="020B0604020202020204" pitchFamily="34" charset="0"/>
              <a:buChar char="•"/>
            </a:pPr>
            <a:r>
              <a:rPr lang="vi-VN" sz="2400" b="1" dirty="0"/>
              <a:t>Dự đoán giá cổ phiếu</a:t>
            </a:r>
          </a:p>
          <a:p>
            <a:pPr marL="285750" indent="-285750">
              <a:buFont typeface="Arial" panose="020B0604020202020204" pitchFamily="34" charset="0"/>
              <a:buChar char="•"/>
            </a:pPr>
            <a:r>
              <a:rPr lang="vi-VN" sz="2400" b="1" dirty="0"/>
              <a:t>Dự đoán thời tiết</a:t>
            </a:r>
            <a:endParaRPr lang="vi-VN" b="1" dirty="0"/>
          </a:p>
        </p:txBody>
      </p:sp>
      <p:sp>
        <p:nvSpPr>
          <p:cNvPr id="53" name="Rectangle: Folded Corner 52">
            <a:extLst>
              <a:ext uri="{FF2B5EF4-FFF2-40B4-BE49-F238E27FC236}">
                <a16:creationId xmlns:a16="http://schemas.microsoft.com/office/drawing/2014/main" id="{6EEA68D9-EB1A-426F-9495-496E958E111F}"/>
              </a:ext>
            </a:extLst>
          </p:cNvPr>
          <p:cNvSpPr/>
          <p:nvPr/>
        </p:nvSpPr>
        <p:spPr>
          <a:xfrm>
            <a:off x="12634218" y="4728714"/>
            <a:ext cx="4893734" cy="711200"/>
          </a:xfrm>
          <a:prstGeom prst="foldedCorner">
            <a:avLst>
              <a:gd name="adj" fmla="val 47619"/>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TextBox 53">
            <a:extLst>
              <a:ext uri="{FF2B5EF4-FFF2-40B4-BE49-F238E27FC236}">
                <a16:creationId xmlns:a16="http://schemas.microsoft.com/office/drawing/2014/main" id="{D50C3FE7-FB62-472B-9505-05B0C09ED9A4}"/>
              </a:ext>
            </a:extLst>
          </p:cNvPr>
          <p:cNvSpPr txBox="1"/>
          <p:nvPr/>
        </p:nvSpPr>
        <p:spPr>
          <a:xfrm>
            <a:off x="12853321"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pic>
        <p:nvPicPr>
          <p:cNvPr id="55" name="Graphic 54" descr="Director's Chair with solid fill">
            <a:extLst>
              <a:ext uri="{FF2B5EF4-FFF2-40B4-BE49-F238E27FC236}">
                <a16:creationId xmlns:a16="http://schemas.microsoft.com/office/drawing/2014/main" id="{2DE67610-BEA0-486E-8261-9799D9D000A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04661" y="7479584"/>
            <a:ext cx="914400" cy="914400"/>
          </a:xfrm>
          <a:prstGeom prst="rect">
            <a:avLst/>
          </a:prstGeom>
        </p:spPr>
      </p:pic>
      <p:pic>
        <p:nvPicPr>
          <p:cNvPr id="56" name="Graphic 55" descr="DVD player with solid fill">
            <a:extLst>
              <a:ext uri="{FF2B5EF4-FFF2-40B4-BE49-F238E27FC236}">
                <a16:creationId xmlns:a16="http://schemas.microsoft.com/office/drawing/2014/main" id="{0B301273-CBD9-455B-9AC8-B241036A18B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1463" y="7181270"/>
            <a:ext cx="914400" cy="914400"/>
          </a:xfrm>
          <a:prstGeom prst="rect">
            <a:avLst/>
          </a:prstGeom>
        </p:spPr>
      </p:pic>
      <p:pic>
        <p:nvPicPr>
          <p:cNvPr id="57" name="Graphic 56" descr="3d Glasses with solid fill">
            <a:extLst>
              <a:ext uri="{FF2B5EF4-FFF2-40B4-BE49-F238E27FC236}">
                <a16:creationId xmlns:a16="http://schemas.microsoft.com/office/drawing/2014/main" id="{163D6F6C-1B85-476D-BEC7-801607A8ABD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335126" y="-1701270"/>
            <a:ext cx="914400" cy="914400"/>
          </a:xfrm>
          <a:prstGeom prst="rect">
            <a:avLst/>
          </a:prstGeom>
        </p:spPr>
      </p:pic>
      <p:pic>
        <p:nvPicPr>
          <p:cNvPr id="58" name="Graphic 57" descr="Film reel with solid fill">
            <a:extLst>
              <a:ext uri="{FF2B5EF4-FFF2-40B4-BE49-F238E27FC236}">
                <a16:creationId xmlns:a16="http://schemas.microsoft.com/office/drawing/2014/main" id="{6F917AFE-3A19-4E2E-8AA4-B8E2535BDE0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3129867" y="3765737"/>
            <a:ext cx="914400" cy="914400"/>
          </a:xfrm>
          <a:prstGeom prst="rect">
            <a:avLst/>
          </a:prstGeom>
        </p:spPr>
      </p:pic>
      <p:pic>
        <p:nvPicPr>
          <p:cNvPr id="59" name="Graphic 58" descr="Optical disc with solid fill">
            <a:extLst>
              <a:ext uri="{FF2B5EF4-FFF2-40B4-BE49-F238E27FC236}">
                <a16:creationId xmlns:a16="http://schemas.microsoft.com/office/drawing/2014/main" id="{6EACB44A-9602-4835-96E5-ECDD542E62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967174" y="7067459"/>
            <a:ext cx="914400" cy="914400"/>
          </a:xfrm>
          <a:prstGeom prst="rect">
            <a:avLst/>
          </a:prstGeom>
        </p:spPr>
      </p:pic>
      <p:pic>
        <p:nvPicPr>
          <p:cNvPr id="60" name="Graphic 59" descr="Film strip with solid fill">
            <a:extLst>
              <a:ext uri="{FF2B5EF4-FFF2-40B4-BE49-F238E27FC236}">
                <a16:creationId xmlns:a16="http://schemas.microsoft.com/office/drawing/2014/main" id="{877646E6-3214-43A9-B4DA-86B07DA64D0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19220354">
            <a:off x="2436704" y="-1669690"/>
            <a:ext cx="914400" cy="1062148"/>
          </a:xfrm>
          <a:prstGeom prst="rect">
            <a:avLst/>
          </a:prstGeom>
        </p:spPr>
      </p:pic>
      <p:pic>
        <p:nvPicPr>
          <p:cNvPr id="61" name="Graphic 60" descr="Theatre with solid fill">
            <a:extLst>
              <a:ext uri="{FF2B5EF4-FFF2-40B4-BE49-F238E27FC236}">
                <a16:creationId xmlns:a16="http://schemas.microsoft.com/office/drawing/2014/main" id="{8F8BAE97-3070-40C0-85EE-4314DDF6C33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4044267" y="-674630"/>
            <a:ext cx="914400" cy="914400"/>
          </a:xfrm>
          <a:prstGeom prst="rect">
            <a:avLst/>
          </a:prstGeom>
        </p:spPr>
      </p:pic>
      <p:pic>
        <p:nvPicPr>
          <p:cNvPr id="66" name="Graphic 65" descr="Drama with solid fill">
            <a:extLst>
              <a:ext uri="{FF2B5EF4-FFF2-40B4-BE49-F238E27FC236}">
                <a16:creationId xmlns:a16="http://schemas.microsoft.com/office/drawing/2014/main" id="{D8D6A2B8-FCC6-499A-97E0-DE6E56A2C88E}"/>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613130" y="343411"/>
            <a:ext cx="914400" cy="914400"/>
          </a:xfrm>
          <a:prstGeom prst="rect">
            <a:avLst/>
          </a:prstGeom>
        </p:spPr>
      </p:pic>
      <p:sp>
        <p:nvSpPr>
          <p:cNvPr id="3" name="TextBox 2">
            <a:extLst>
              <a:ext uri="{FF2B5EF4-FFF2-40B4-BE49-F238E27FC236}">
                <a16:creationId xmlns:a16="http://schemas.microsoft.com/office/drawing/2014/main" id="{FF275700-3620-7086-78D2-37C67E12E4F7}"/>
              </a:ext>
            </a:extLst>
          </p:cNvPr>
          <p:cNvSpPr txBox="1"/>
          <p:nvPr/>
        </p:nvSpPr>
        <p:spPr>
          <a:xfrm>
            <a:off x="297292" y="378286"/>
            <a:ext cx="2863591" cy="646331"/>
          </a:xfrm>
          <a:prstGeom prst="rect">
            <a:avLst/>
          </a:prstGeom>
          <a:noFill/>
        </p:spPr>
        <p:txBody>
          <a:bodyPr wrap="square" rtlCol="0">
            <a:spAutoFit/>
          </a:bodyPr>
          <a:lstStyle/>
          <a:p>
            <a:pPr algn="ctr"/>
            <a:r>
              <a:rPr lang="en-PH" sz="3600" b="1" dirty="0" err="1">
                <a:solidFill>
                  <a:srgbClr val="4285F4"/>
                </a:solidFill>
                <a:latin typeface="Product Sans" panose="020B0403030502040203" pitchFamily="34" charset="0"/>
              </a:rPr>
              <a:t>N</a:t>
            </a:r>
            <a:r>
              <a:rPr lang="en-PH" sz="3600" b="1" dirty="0" err="1">
                <a:solidFill>
                  <a:srgbClr val="EA4335"/>
                </a:solidFill>
                <a:latin typeface="Product Sans" panose="020B0403030502040203" pitchFamily="34" charset="0"/>
              </a:rPr>
              <a:t>h</a:t>
            </a:r>
            <a:r>
              <a:rPr lang="en-PH" sz="3600" b="1" dirty="0" err="1">
                <a:solidFill>
                  <a:srgbClr val="FBBC05"/>
                </a:solidFill>
                <a:latin typeface="Product Sans" panose="020B0403030502040203" pitchFamily="34" charset="0"/>
              </a:rPr>
              <a:t>ó</a:t>
            </a:r>
            <a:r>
              <a:rPr lang="en-PH" sz="3600" b="1" dirty="0" err="1">
                <a:solidFill>
                  <a:srgbClr val="4285F4"/>
                </a:solidFill>
                <a:latin typeface="Product Sans" panose="020B0403030502040203" pitchFamily="34" charset="0"/>
              </a:rPr>
              <a:t>m</a:t>
            </a:r>
            <a:r>
              <a:rPr lang="en-PH" sz="3600" b="1" dirty="0">
                <a:solidFill>
                  <a:srgbClr val="34A853"/>
                </a:solidFill>
                <a:latin typeface="Product Sans" panose="020B0403030502040203" pitchFamily="34" charset="0"/>
              </a:rPr>
              <a:t> 5</a:t>
            </a:r>
            <a:endParaRPr lang="en-PH" sz="900" dirty="0"/>
          </a:p>
        </p:txBody>
      </p:sp>
    </p:spTree>
    <p:extLst>
      <p:ext uri="{BB962C8B-B14F-4D97-AF65-F5344CB8AC3E}">
        <p14:creationId xmlns:p14="http://schemas.microsoft.com/office/powerpoint/2010/main" val="1426839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So </a:t>
            </a:r>
            <a:r>
              <a:rPr lang="en-US" dirty="0" err="1">
                <a:solidFill>
                  <a:schemeClr val="bg1">
                    <a:lumMod val="50000"/>
                  </a:schemeClr>
                </a:solidFill>
                <a:latin typeface="Arial" panose="020B0604020202020204" pitchFamily="34" charset="0"/>
                <a:cs typeface="Arial" panose="020B0604020202020204" pitchFamily="34" charset="0"/>
              </a:rPr>
              <a:t>sánh</a:t>
            </a:r>
            <a:r>
              <a:rPr lang="en-US" dirty="0">
                <a:solidFill>
                  <a:schemeClr val="bg1">
                    <a:lumMod val="50000"/>
                  </a:schemeClr>
                </a:solidFill>
                <a:latin typeface="Arial" panose="020B0604020202020204" pitchFamily="34" charset="0"/>
                <a:cs typeface="Arial" panose="020B0604020202020204" pitchFamily="34" charset="0"/>
              </a:rPr>
              <a:t> KNN &amp; K Means</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389996" y="7311882"/>
            <a:ext cx="11554285" cy="5052532"/>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389996" y="7308342"/>
            <a:ext cx="11554285" cy="569679"/>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Rounded Corners 9">
            <a:extLst>
              <a:ext uri="{FF2B5EF4-FFF2-40B4-BE49-F238E27FC236}">
                <a16:creationId xmlns:a16="http://schemas.microsoft.com/office/drawing/2014/main" id="{B368CA4E-F9D1-4EF6-856B-5209E8F1ABF6}"/>
              </a:ext>
            </a:extLst>
          </p:cNvPr>
          <p:cNvSpPr/>
          <p:nvPr/>
        </p:nvSpPr>
        <p:spPr>
          <a:xfrm>
            <a:off x="743022" y="11742265"/>
            <a:ext cx="1238178" cy="487429"/>
          </a:xfrm>
          <a:prstGeom prst="roundRect">
            <a:avLst>
              <a:gd name="adj" fmla="val 11130"/>
            </a:avLst>
          </a:prstGeom>
          <a:solidFill>
            <a:srgbClr val="1A7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SVN-Product Sans" panose="020B0403030502040203" pitchFamily="34" charset="0"/>
              </a:rPr>
              <a:t>Thuyết trình</a:t>
            </a:r>
            <a:endParaRPr lang="vi-VN" sz="1400">
              <a:latin typeface="SVN-Product Sans" panose="020B0403030502040203" pitchFamily="34" charset="0"/>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10151346" y="7465956"/>
            <a:ext cx="567975" cy="304610"/>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8">
            <a:extLst>
              <a:ext uri="{BEBA8EAE-BF5A-486C-A8C5-ECC9F3942E4B}">
                <a14:imgProps xmlns:a14="http://schemas.microsoft.com/office/drawing/2010/main">
                  <a14:imgLayer r:embed="rId7">
                    <a14:imgEffect>
                      <a14:backgroundRemoval t="49171" b="80930" l="4380" r="9220"/>
                    </a14:imgEffect>
                  </a14:imgLayer>
                </a14:imgProps>
              </a:ext>
            </a:extLst>
          </a:blip>
          <a:srcRect l="3775" t="45201" r="90175" b="15100"/>
          <a:stretch/>
        </p:blipFill>
        <p:spPr>
          <a:xfrm>
            <a:off x="531003" y="7331854"/>
            <a:ext cx="526880" cy="569678"/>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9">
            <a:extLst>
              <a:ext uri="{BEBA8EAE-BF5A-486C-A8C5-ECC9F3942E4B}">
                <a14:imgProps xmlns:a14="http://schemas.microsoft.com/office/drawing/2010/main">
                  <a14:imgLayer r:embed="rId7">
                    <a14:imgEffect>
                      <a14:backgroundRemoval t="47442" b="78598" l="77829" r="84606"/>
                    </a14:imgEffect>
                  </a14:imgLayer>
                </a14:imgProps>
              </a:ext>
            </a:extLst>
          </a:blip>
          <a:srcRect l="76982" t="43547" r="14547" b="17508"/>
          <a:stretch/>
        </p:blipFill>
        <p:spPr>
          <a:xfrm>
            <a:off x="10686422" y="7387723"/>
            <a:ext cx="613355" cy="413075"/>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0">
            <a:extLst>
              <a:ext uri="{BEBA8EAE-BF5A-486C-A8C5-ECC9F3942E4B}">
                <a14:imgProps xmlns:a14="http://schemas.microsoft.com/office/drawing/2010/main">
                  <a14:imgLayer r:embed="rId7">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1214127" y="7387755"/>
            <a:ext cx="637747" cy="403957"/>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963282" y="7395618"/>
            <a:ext cx="3967800" cy="385309"/>
          </a:xfrm>
          <a:prstGeom prst="rect">
            <a:avLst/>
          </a:prstGeom>
          <a:noFill/>
        </p:spPr>
        <p:txBody>
          <a:bodyPr wrap="square" rtlCol="0">
            <a:spAutoFit/>
          </a:bodyPr>
          <a:lstStyle/>
          <a:p>
            <a:r>
              <a:rPr lang="en-US">
                <a:solidFill>
                  <a:schemeClr val="bg1"/>
                </a:solidFill>
                <a:latin typeface="SVN-Product Sans" panose="020B0403030502040203" pitchFamily="34" charset="0"/>
              </a:rPr>
              <a:t>Nội dung 3</a:t>
            </a:r>
            <a:endParaRPr lang="vi-VN">
              <a:solidFill>
                <a:schemeClr val="bg1"/>
              </a:solidFill>
              <a:latin typeface="SVN-Product Sans" panose="020B0403030502040203" pitchFamily="34" charset="0"/>
            </a:endParaRPr>
          </a:p>
        </p:txBody>
      </p:sp>
      <p:sp>
        <p:nvSpPr>
          <p:cNvPr id="65" name="Oval 64">
            <a:extLst>
              <a:ext uri="{FF2B5EF4-FFF2-40B4-BE49-F238E27FC236}">
                <a16:creationId xmlns:a16="http://schemas.microsoft.com/office/drawing/2014/main" id="{BF71E26A-1ECA-4600-B790-698E3E2FC63B}"/>
              </a:ext>
            </a:extLst>
          </p:cNvPr>
          <p:cNvSpPr/>
          <p:nvPr/>
        </p:nvSpPr>
        <p:spPr>
          <a:xfrm>
            <a:off x="498106" y="7985268"/>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TextBox 34">
            <a:extLst>
              <a:ext uri="{FF2B5EF4-FFF2-40B4-BE49-F238E27FC236}">
                <a16:creationId xmlns:a16="http://schemas.microsoft.com/office/drawing/2014/main" id="{9808EA57-B578-4FF6-A6BB-297E77B8632B}"/>
              </a:ext>
            </a:extLst>
          </p:cNvPr>
          <p:cNvSpPr txBox="1"/>
          <p:nvPr/>
        </p:nvSpPr>
        <p:spPr>
          <a:xfrm>
            <a:off x="963282" y="7941785"/>
            <a:ext cx="2745580" cy="646331"/>
          </a:xfrm>
          <a:prstGeom prst="rect">
            <a:avLst/>
          </a:prstGeom>
          <a:noFill/>
          <a:ln>
            <a:noFill/>
          </a:ln>
        </p:spPr>
        <p:txBody>
          <a:bodyPr wrap="square" rtlCol="0">
            <a:spAutoFit/>
          </a:bodyPr>
          <a:lstStyle/>
          <a:p>
            <a:pPr algn="ctr"/>
            <a:r>
              <a:rPr lang="en-PH" sz="3600" b="1">
                <a:solidFill>
                  <a:sysClr val="windowText" lastClr="000000"/>
                </a:solidFill>
                <a:latin typeface="SVN-Product Sans" panose="020B0403030502040203" pitchFamily="34" charset="0"/>
              </a:rPr>
              <a:t>Nội dung 3</a:t>
            </a:r>
            <a:endParaRPr lang="en-PH" sz="3600" b="1" dirty="0">
              <a:solidFill>
                <a:sysClr val="windowText" lastClr="000000"/>
              </a:solidFill>
              <a:latin typeface="SVN-Product Sans" panose="020B0403030502040203" pitchFamily="34" charset="0"/>
            </a:endParaRPr>
          </a:p>
        </p:txBody>
      </p:sp>
      <p:sp>
        <p:nvSpPr>
          <p:cNvPr id="34" name="Rectangle: Folded Corner 33">
            <a:extLst>
              <a:ext uri="{FF2B5EF4-FFF2-40B4-BE49-F238E27FC236}">
                <a16:creationId xmlns:a16="http://schemas.microsoft.com/office/drawing/2014/main" id="{010D8582-ED40-4D24-B253-4A44D69D9773}"/>
              </a:ext>
            </a:extLst>
          </p:cNvPr>
          <p:cNvSpPr/>
          <p:nvPr/>
        </p:nvSpPr>
        <p:spPr>
          <a:xfrm rot="10800000">
            <a:off x="4776484" y="3202328"/>
            <a:ext cx="2397093" cy="1327617"/>
          </a:xfrm>
          <a:prstGeom prst="foldedCorner">
            <a:avLst>
              <a:gd name="adj" fmla="val 50000"/>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TextBox 35">
            <a:extLst>
              <a:ext uri="{FF2B5EF4-FFF2-40B4-BE49-F238E27FC236}">
                <a16:creationId xmlns:a16="http://schemas.microsoft.com/office/drawing/2014/main" id="{E5FDEEA6-0F3B-4440-A629-D76EFD156637}"/>
              </a:ext>
            </a:extLst>
          </p:cNvPr>
          <p:cNvSpPr txBox="1"/>
          <p:nvPr/>
        </p:nvSpPr>
        <p:spPr>
          <a:xfrm>
            <a:off x="5376692" y="3676003"/>
            <a:ext cx="1664573" cy="707886"/>
          </a:xfrm>
          <a:prstGeom prst="rect">
            <a:avLst/>
          </a:prstGeom>
          <a:noFill/>
        </p:spPr>
        <p:txBody>
          <a:bodyPr wrap="square" rtlCol="0">
            <a:spAutoFit/>
          </a:bodyPr>
          <a:lstStyle/>
          <a:p>
            <a:pPr algn="ctr"/>
            <a:r>
              <a:rPr lang="en-PH" sz="2000" b="1" dirty="0">
                <a:solidFill>
                  <a:schemeClr val="bg1"/>
                </a:solidFill>
                <a:latin typeface="SVN-Product Sans" panose="020B0403030502040203" pitchFamily="34" charset="0"/>
              </a:rPr>
              <a:t>So </a:t>
            </a:r>
            <a:r>
              <a:rPr lang="en-PH" sz="2000" b="1" dirty="0" err="1">
                <a:solidFill>
                  <a:schemeClr val="bg1"/>
                </a:solidFill>
                <a:latin typeface="SVN-Product Sans" panose="020B0403030502040203" pitchFamily="34" charset="0"/>
              </a:rPr>
              <a:t>Sánh</a:t>
            </a:r>
            <a:r>
              <a:rPr lang="en-PH" sz="2000" b="1" dirty="0">
                <a:solidFill>
                  <a:schemeClr val="bg1"/>
                </a:solidFill>
                <a:latin typeface="SVN-Product Sans" panose="020B0403030502040203" pitchFamily="34" charset="0"/>
              </a:rPr>
              <a:t> KNN </a:t>
            </a:r>
            <a:r>
              <a:rPr lang="en-PH" sz="2000" b="1" dirty="0" err="1">
                <a:solidFill>
                  <a:schemeClr val="bg1"/>
                </a:solidFill>
                <a:latin typeface="SVN-Product Sans" panose="020B0403030502040203" pitchFamily="34" charset="0"/>
              </a:rPr>
              <a:t>và</a:t>
            </a:r>
            <a:r>
              <a:rPr lang="en-PH" sz="2000" b="1" dirty="0">
                <a:solidFill>
                  <a:schemeClr val="bg1"/>
                </a:solidFill>
                <a:latin typeface="SVN-Product Sans" panose="020B0403030502040203" pitchFamily="34" charset="0"/>
              </a:rPr>
              <a:t> K means</a:t>
            </a:r>
          </a:p>
        </p:txBody>
      </p:sp>
      <p:pic>
        <p:nvPicPr>
          <p:cNvPr id="37" name="Graphic 36" descr="Director's Chair with solid fill">
            <a:extLst>
              <a:ext uri="{FF2B5EF4-FFF2-40B4-BE49-F238E27FC236}">
                <a16:creationId xmlns:a16="http://schemas.microsoft.com/office/drawing/2014/main" id="{68DA2914-AA75-4E42-819D-1EF6B33D0D0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43564" y="5596665"/>
            <a:ext cx="914400" cy="914400"/>
          </a:xfrm>
          <a:prstGeom prst="rect">
            <a:avLst/>
          </a:prstGeom>
        </p:spPr>
      </p:pic>
      <p:pic>
        <p:nvPicPr>
          <p:cNvPr id="38" name="Graphic 37" descr="DVD player with solid fill">
            <a:extLst>
              <a:ext uri="{FF2B5EF4-FFF2-40B4-BE49-F238E27FC236}">
                <a16:creationId xmlns:a16="http://schemas.microsoft.com/office/drawing/2014/main" id="{9A89CEB5-C016-4C3D-BA12-67294CF8BC1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34038" y="5754057"/>
            <a:ext cx="914400" cy="914400"/>
          </a:xfrm>
          <a:prstGeom prst="rect">
            <a:avLst/>
          </a:prstGeom>
        </p:spPr>
      </p:pic>
      <p:pic>
        <p:nvPicPr>
          <p:cNvPr id="43" name="Graphic 42" descr="3d Glasses with solid fill">
            <a:extLst>
              <a:ext uri="{FF2B5EF4-FFF2-40B4-BE49-F238E27FC236}">
                <a16:creationId xmlns:a16="http://schemas.microsoft.com/office/drawing/2014/main" id="{B7285F0A-BE14-4CD9-9A23-364289D76B4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13742" y="1320007"/>
            <a:ext cx="914400" cy="914400"/>
          </a:xfrm>
          <a:prstGeom prst="rect">
            <a:avLst/>
          </a:prstGeom>
        </p:spPr>
      </p:pic>
      <p:pic>
        <p:nvPicPr>
          <p:cNvPr id="44" name="Graphic 43" descr="Film reel with solid fill">
            <a:extLst>
              <a:ext uri="{FF2B5EF4-FFF2-40B4-BE49-F238E27FC236}">
                <a16:creationId xmlns:a16="http://schemas.microsoft.com/office/drawing/2014/main" id="{B2B1C9E7-515C-4056-AED1-1B1C4653DBE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827980" y="4156453"/>
            <a:ext cx="914400" cy="914400"/>
          </a:xfrm>
          <a:prstGeom prst="rect">
            <a:avLst/>
          </a:prstGeom>
        </p:spPr>
      </p:pic>
      <p:pic>
        <p:nvPicPr>
          <p:cNvPr id="45" name="Graphic 44" descr="Optical disc with solid fill">
            <a:extLst>
              <a:ext uri="{FF2B5EF4-FFF2-40B4-BE49-F238E27FC236}">
                <a16:creationId xmlns:a16="http://schemas.microsoft.com/office/drawing/2014/main" id="{20D91E79-FD84-4392-84A6-041B6D6E015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489982" y="4337016"/>
            <a:ext cx="914400" cy="914400"/>
          </a:xfrm>
          <a:prstGeom prst="rect">
            <a:avLst/>
          </a:prstGeom>
        </p:spPr>
      </p:pic>
      <p:pic>
        <p:nvPicPr>
          <p:cNvPr id="46" name="Graphic 45" descr="Film strip with solid fill">
            <a:extLst>
              <a:ext uri="{FF2B5EF4-FFF2-40B4-BE49-F238E27FC236}">
                <a16:creationId xmlns:a16="http://schemas.microsoft.com/office/drawing/2014/main" id="{53FC07A5-1F92-4409-94D8-5B2DE24FA63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19220354">
            <a:off x="3374749" y="1546231"/>
            <a:ext cx="914400" cy="1062148"/>
          </a:xfrm>
          <a:prstGeom prst="rect">
            <a:avLst/>
          </a:prstGeom>
        </p:spPr>
      </p:pic>
      <p:pic>
        <p:nvPicPr>
          <p:cNvPr id="48" name="Graphic 47" descr="Theatre with solid fill">
            <a:extLst>
              <a:ext uri="{FF2B5EF4-FFF2-40B4-BE49-F238E27FC236}">
                <a16:creationId xmlns:a16="http://schemas.microsoft.com/office/drawing/2014/main" id="{4E176D7F-DAD4-4518-9442-FDE896E8BE1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448218" y="2370457"/>
            <a:ext cx="914400" cy="914400"/>
          </a:xfrm>
          <a:prstGeom prst="rect">
            <a:avLst/>
          </a:prstGeom>
        </p:spPr>
      </p:pic>
      <p:pic>
        <p:nvPicPr>
          <p:cNvPr id="49" name="Graphic 48" descr="Drama with solid fill">
            <a:extLst>
              <a:ext uri="{FF2B5EF4-FFF2-40B4-BE49-F238E27FC236}">
                <a16:creationId xmlns:a16="http://schemas.microsoft.com/office/drawing/2014/main" id="{19E71D96-62D6-43B7-894B-E914B0A0B18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224401" y="2550983"/>
            <a:ext cx="914400" cy="914400"/>
          </a:xfrm>
          <a:prstGeom prst="rect">
            <a:avLst/>
          </a:prstGeom>
        </p:spPr>
      </p:pic>
      <p:sp>
        <p:nvSpPr>
          <p:cNvPr id="2" name="TextBox 1">
            <a:extLst>
              <a:ext uri="{FF2B5EF4-FFF2-40B4-BE49-F238E27FC236}">
                <a16:creationId xmlns:a16="http://schemas.microsoft.com/office/drawing/2014/main" id="{6FAA9790-FA80-C0F6-DED8-7CA67047BFDE}"/>
              </a:ext>
            </a:extLst>
          </p:cNvPr>
          <p:cNvSpPr txBox="1"/>
          <p:nvPr/>
        </p:nvSpPr>
        <p:spPr>
          <a:xfrm>
            <a:off x="246588" y="386390"/>
            <a:ext cx="2863591" cy="646331"/>
          </a:xfrm>
          <a:prstGeom prst="rect">
            <a:avLst/>
          </a:prstGeom>
          <a:noFill/>
        </p:spPr>
        <p:txBody>
          <a:bodyPr wrap="square" rtlCol="0">
            <a:spAutoFit/>
          </a:bodyPr>
          <a:lstStyle/>
          <a:p>
            <a:pPr algn="ctr"/>
            <a:r>
              <a:rPr lang="en-PH" sz="3600" b="1" dirty="0" err="1">
                <a:solidFill>
                  <a:srgbClr val="4285F4"/>
                </a:solidFill>
                <a:latin typeface="Product Sans" panose="020B0403030502040203" pitchFamily="34" charset="0"/>
              </a:rPr>
              <a:t>N</a:t>
            </a:r>
            <a:r>
              <a:rPr lang="en-PH" sz="3600" b="1" dirty="0" err="1">
                <a:solidFill>
                  <a:srgbClr val="EA4335"/>
                </a:solidFill>
                <a:latin typeface="Product Sans" panose="020B0403030502040203" pitchFamily="34" charset="0"/>
              </a:rPr>
              <a:t>h</a:t>
            </a:r>
            <a:r>
              <a:rPr lang="en-PH" sz="3600" b="1" dirty="0" err="1">
                <a:solidFill>
                  <a:srgbClr val="FBBC05"/>
                </a:solidFill>
                <a:latin typeface="Product Sans" panose="020B0403030502040203" pitchFamily="34" charset="0"/>
              </a:rPr>
              <a:t>ó</a:t>
            </a:r>
            <a:r>
              <a:rPr lang="en-PH" sz="3600" b="1" dirty="0" err="1">
                <a:solidFill>
                  <a:srgbClr val="4285F4"/>
                </a:solidFill>
                <a:latin typeface="Product Sans" panose="020B0403030502040203" pitchFamily="34" charset="0"/>
              </a:rPr>
              <a:t>m</a:t>
            </a:r>
            <a:r>
              <a:rPr lang="en-PH" sz="3600" b="1" dirty="0">
                <a:solidFill>
                  <a:srgbClr val="34A853"/>
                </a:solidFill>
                <a:latin typeface="Product Sans" panose="020B0403030502040203" pitchFamily="34" charset="0"/>
              </a:rPr>
              <a:t> 5</a:t>
            </a:r>
            <a:endParaRPr lang="en-PH" sz="900" dirty="0"/>
          </a:p>
        </p:txBody>
      </p:sp>
    </p:spTree>
    <p:extLst>
      <p:ext uri="{BB962C8B-B14F-4D97-AF65-F5344CB8AC3E}">
        <p14:creationId xmlns:p14="http://schemas.microsoft.com/office/powerpoint/2010/main" val="430112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So </a:t>
            </a:r>
            <a:r>
              <a:rPr lang="en-US" dirty="0" err="1">
                <a:solidFill>
                  <a:schemeClr val="bg1">
                    <a:lumMod val="50000"/>
                  </a:schemeClr>
                </a:solidFill>
                <a:latin typeface="Arial" panose="020B0604020202020204" pitchFamily="34" charset="0"/>
                <a:cs typeface="Arial" panose="020B0604020202020204" pitchFamily="34" charset="0"/>
              </a:rPr>
              <a:t>sánh</a:t>
            </a:r>
            <a:r>
              <a:rPr lang="en-US" dirty="0">
                <a:solidFill>
                  <a:schemeClr val="bg1">
                    <a:lumMod val="50000"/>
                  </a:schemeClr>
                </a:solidFill>
                <a:latin typeface="Arial" panose="020B0604020202020204" pitchFamily="34" charset="0"/>
                <a:cs typeface="Arial" panose="020B0604020202020204" pitchFamily="34" charset="0"/>
              </a:rPr>
              <a:t> KNN </a:t>
            </a:r>
            <a:r>
              <a:rPr lang="en-US" dirty="0" err="1">
                <a:solidFill>
                  <a:schemeClr val="bg1">
                    <a:lumMod val="50000"/>
                  </a:schemeClr>
                </a:solidFill>
                <a:latin typeface="Arial" panose="020B0604020202020204" pitchFamily="34" charset="0"/>
                <a:cs typeface="Arial" panose="020B0604020202020204" pitchFamily="34" charset="0"/>
              </a:rPr>
              <a:t>và</a:t>
            </a:r>
            <a:r>
              <a:rPr lang="en-US" dirty="0">
                <a:solidFill>
                  <a:schemeClr val="bg1">
                    <a:lumMod val="50000"/>
                  </a:schemeClr>
                </a:solidFill>
                <a:latin typeface="Arial" panose="020B0604020202020204" pitchFamily="34" charset="0"/>
                <a:cs typeface="Arial" panose="020B0604020202020204" pitchFamily="34" charset="0"/>
              </a:rPr>
              <a:t> K means</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34" name="Rectangle: Folded Corner 33">
            <a:extLst>
              <a:ext uri="{FF2B5EF4-FFF2-40B4-BE49-F238E27FC236}">
                <a16:creationId xmlns:a16="http://schemas.microsoft.com/office/drawing/2014/main" id="{010D8582-ED40-4D24-B253-4A44D69D9773}"/>
              </a:ext>
            </a:extLst>
          </p:cNvPr>
          <p:cNvSpPr/>
          <p:nvPr/>
        </p:nvSpPr>
        <p:spPr>
          <a:xfrm rot="16200000">
            <a:off x="3479658" y="-592695"/>
            <a:ext cx="5382485" cy="9031045"/>
          </a:xfrm>
          <a:prstGeom prst="foldedCorner">
            <a:avLst>
              <a:gd name="adj" fmla="val 15730"/>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TextBox 35">
            <a:extLst>
              <a:ext uri="{FF2B5EF4-FFF2-40B4-BE49-F238E27FC236}">
                <a16:creationId xmlns:a16="http://schemas.microsoft.com/office/drawing/2014/main" id="{E5FDEEA6-0F3B-4440-A629-D76EFD156637}"/>
              </a:ext>
            </a:extLst>
          </p:cNvPr>
          <p:cNvSpPr txBox="1"/>
          <p:nvPr/>
        </p:nvSpPr>
        <p:spPr>
          <a:xfrm>
            <a:off x="1807772" y="1513440"/>
            <a:ext cx="2983568" cy="584775"/>
          </a:xfrm>
          <a:prstGeom prst="rect">
            <a:avLst/>
          </a:prstGeom>
          <a:noFill/>
        </p:spPr>
        <p:txBody>
          <a:bodyPr wrap="square" rtlCol="0">
            <a:spAutoFit/>
          </a:bodyPr>
          <a:lstStyle/>
          <a:p>
            <a:r>
              <a:rPr lang="en-PH" sz="3200" b="1" dirty="0" err="1">
                <a:solidFill>
                  <a:schemeClr val="bg1"/>
                </a:solidFill>
                <a:latin typeface="SVN-Product Sans" panose="020B0403030502040203" pitchFamily="34" charset="0"/>
              </a:rPr>
              <a:t>Giống</a:t>
            </a:r>
            <a:r>
              <a:rPr lang="en-PH" sz="3200" b="1" dirty="0">
                <a:solidFill>
                  <a:schemeClr val="bg1"/>
                </a:solidFill>
                <a:latin typeface="SVN-Product Sans" panose="020B0403030502040203" pitchFamily="34" charset="0"/>
              </a:rPr>
              <a:t> </a:t>
            </a:r>
            <a:r>
              <a:rPr lang="en-PH" sz="3200" b="1" dirty="0" err="1">
                <a:solidFill>
                  <a:schemeClr val="bg1"/>
                </a:solidFill>
                <a:latin typeface="SVN-Product Sans" panose="020B0403030502040203" pitchFamily="34" charset="0"/>
              </a:rPr>
              <a:t>nhau</a:t>
            </a:r>
            <a:endParaRPr lang="en-PH" sz="3200" b="1" dirty="0">
              <a:solidFill>
                <a:schemeClr val="bg1"/>
              </a:solidFill>
              <a:latin typeface="SVN-Product Sans" panose="020B0403030502040203" pitchFamily="34" charset="0"/>
            </a:endParaRPr>
          </a:p>
        </p:txBody>
      </p:sp>
      <p:pic>
        <p:nvPicPr>
          <p:cNvPr id="37" name="Graphic 36" descr="Director's Chair with solid fill">
            <a:extLst>
              <a:ext uri="{FF2B5EF4-FFF2-40B4-BE49-F238E27FC236}">
                <a16:creationId xmlns:a16="http://schemas.microsoft.com/office/drawing/2014/main" id="{68DA2914-AA75-4E42-819D-1EF6B33D0D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53409" y="5596329"/>
            <a:ext cx="914400" cy="914400"/>
          </a:xfrm>
          <a:prstGeom prst="rect">
            <a:avLst/>
          </a:prstGeom>
        </p:spPr>
      </p:pic>
      <p:pic>
        <p:nvPicPr>
          <p:cNvPr id="38" name="Graphic 37" descr="DVD player with solid fill">
            <a:extLst>
              <a:ext uri="{FF2B5EF4-FFF2-40B4-BE49-F238E27FC236}">
                <a16:creationId xmlns:a16="http://schemas.microsoft.com/office/drawing/2014/main" id="{9A89CEB5-C016-4C3D-BA12-67294CF8BC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0794" y="5476193"/>
            <a:ext cx="914400" cy="914400"/>
          </a:xfrm>
          <a:prstGeom prst="rect">
            <a:avLst/>
          </a:prstGeom>
        </p:spPr>
      </p:pic>
      <p:pic>
        <p:nvPicPr>
          <p:cNvPr id="43" name="Graphic 42" descr="3d Glasses with solid fill">
            <a:extLst>
              <a:ext uri="{FF2B5EF4-FFF2-40B4-BE49-F238E27FC236}">
                <a16:creationId xmlns:a16="http://schemas.microsoft.com/office/drawing/2014/main" id="{B7285F0A-BE14-4CD9-9A23-364289D76B4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00030" y="861077"/>
            <a:ext cx="914400" cy="914400"/>
          </a:xfrm>
          <a:prstGeom prst="rect">
            <a:avLst/>
          </a:prstGeom>
        </p:spPr>
      </p:pic>
      <p:pic>
        <p:nvPicPr>
          <p:cNvPr id="44" name="Graphic 43" descr="Film reel with solid fill">
            <a:extLst>
              <a:ext uri="{FF2B5EF4-FFF2-40B4-BE49-F238E27FC236}">
                <a16:creationId xmlns:a16="http://schemas.microsoft.com/office/drawing/2014/main" id="{B2B1C9E7-515C-4056-AED1-1B1C4653DB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42577" y="3832613"/>
            <a:ext cx="914400" cy="914400"/>
          </a:xfrm>
          <a:prstGeom prst="rect">
            <a:avLst/>
          </a:prstGeom>
        </p:spPr>
      </p:pic>
      <p:pic>
        <p:nvPicPr>
          <p:cNvPr id="45" name="Graphic 44" descr="Optical disc with solid fill">
            <a:extLst>
              <a:ext uri="{FF2B5EF4-FFF2-40B4-BE49-F238E27FC236}">
                <a16:creationId xmlns:a16="http://schemas.microsoft.com/office/drawing/2014/main" id="{20D91E79-FD84-4392-84A6-041B6D6E015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7889" y="4105225"/>
            <a:ext cx="914400" cy="914400"/>
          </a:xfrm>
          <a:prstGeom prst="rect">
            <a:avLst/>
          </a:prstGeom>
        </p:spPr>
      </p:pic>
      <p:pic>
        <p:nvPicPr>
          <p:cNvPr id="46" name="Graphic 45" descr="Film strip with solid fill">
            <a:extLst>
              <a:ext uri="{FF2B5EF4-FFF2-40B4-BE49-F238E27FC236}">
                <a16:creationId xmlns:a16="http://schemas.microsoft.com/office/drawing/2014/main" id="{53FC07A5-1F92-4409-94D8-5B2DE24FA63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9220354">
            <a:off x="434410" y="1143226"/>
            <a:ext cx="914400" cy="1062148"/>
          </a:xfrm>
          <a:prstGeom prst="rect">
            <a:avLst/>
          </a:prstGeom>
        </p:spPr>
      </p:pic>
      <p:pic>
        <p:nvPicPr>
          <p:cNvPr id="48" name="Graphic 47" descr="Theatre with solid fill">
            <a:extLst>
              <a:ext uri="{FF2B5EF4-FFF2-40B4-BE49-F238E27FC236}">
                <a16:creationId xmlns:a16="http://schemas.microsoft.com/office/drawing/2014/main" id="{4E176D7F-DAD4-4518-9442-FDE896E8BE1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817067" y="2378293"/>
            <a:ext cx="914400" cy="914400"/>
          </a:xfrm>
          <a:prstGeom prst="rect">
            <a:avLst/>
          </a:prstGeom>
        </p:spPr>
      </p:pic>
      <p:pic>
        <p:nvPicPr>
          <p:cNvPr id="49" name="Graphic 48" descr="Drama with solid fill">
            <a:extLst>
              <a:ext uri="{FF2B5EF4-FFF2-40B4-BE49-F238E27FC236}">
                <a16:creationId xmlns:a16="http://schemas.microsoft.com/office/drawing/2014/main" id="{19E71D96-62D6-43B7-894B-E914B0A0B18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1612" y="2415197"/>
            <a:ext cx="914400" cy="914400"/>
          </a:xfrm>
          <a:prstGeom prst="rect">
            <a:avLst/>
          </a:prstGeom>
        </p:spPr>
      </p:pic>
      <p:sp>
        <p:nvSpPr>
          <p:cNvPr id="39" name="TextBox 38">
            <a:extLst>
              <a:ext uri="{FF2B5EF4-FFF2-40B4-BE49-F238E27FC236}">
                <a16:creationId xmlns:a16="http://schemas.microsoft.com/office/drawing/2014/main" id="{D7F7167C-6BBC-44FA-851E-DF62FAAA8CE1}"/>
              </a:ext>
            </a:extLst>
          </p:cNvPr>
          <p:cNvSpPr txBox="1"/>
          <p:nvPr/>
        </p:nvSpPr>
        <p:spPr>
          <a:xfrm>
            <a:off x="2820759" y="2255507"/>
            <a:ext cx="5644022" cy="4401205"/>
          </a:xfrm>
          <a:prstGeom prst="rect">
            <a:avLst/>
          </a:prstGeom>
          <a:noFill/>
        </p:spPr>
        <p:txBody>
          <a:bodyPr wrap="square" rtlCol="0">
            <a:spAutoFit/>
          </a:bodyPr>
          <a:lstStyle/>
          <a:p>
            <a:pPr marL="285750" indent="-285750">
              <a:buFont typeface="Arial" panose="020B0604020202020204" pitchFamily="34" charset="0"/>
              <a:buChar char="•"/>
            </a:pPr>
            <a:r>
              <a:rPr lang="vi-VN" sz="2000" b="1" dirty="0">
                <a:solidFill>
                  <a:schemeClr val="accent4">
                    <a:lumMod val="20000"/>
                    <a:lumOff val="80000"/>
                  </a:schemeClr>
                </a:solidFill>
                <a:latin typeface="Bahnschrift Light" panose="020B0502040204020203" pitchFamily="34" charset="0"/>
              </a:rPr>
              <a:t>Cả KNN và K-means đều là thuật toán dựa trên dữ liệu phi tham số (non-parametric).</a:t>
            </a:r>
          </a:p>
          <a:p>
            <a:pPr marL="285750" indent="-285750">
              <a:buFont typeface="Arial" panose="020B0604020202020204" pitchFamily="34" charset="0"/>
              <a:buChar char="•"/>
            </a:pPr>
            <a:r>
              <a:rPr lang="vi-VN" sz="2000" b="1" dirty="0">
                <a:solidFill>
                  <a:schemeClr val="accent4">
                    <a:lumMod val="20000"/>
                    <a:lumOff val="80000"/>
                  </a:schemeClr>
                </a:solidFill>
                <a:latin typeface="Bahnschrift Light" panose="020B0502040204020203" pitchFamily="34" charset="0"/>
              </a:rPr>
              <a:t>Cả hai thuật toán đều không yêu cầu dữ liệu phải được phân phối theo một quy luật nhất định.</a:t>
            </a:r>
          </a:p>
          <a:p>
            <a:pPr marL="285750" indent="-285750">
              <a:buFont typeface="Arial" panose="020B0604020202020204" pitchFamily="34" charset="0"/>
              <a:buChar char="•"/>
            </a:pPr>
            <a:r>
              <a:rPr lang="vi-VN" sz="2000" b="1" dirty="0">
                <a:solidFill>
                  <a:schemeClr val="accent4">
                    <a:lumMod val="20000"/>
                    <a:lumOff val="80000"/>
                  </a:schemeClr>
                </a:solidFill>
                <a:latin typeface="Bahnschrift Light" panose="020B0502040204020203" pitchFamily="34" charset="0"/>
              </a:rPr>
              <a:t>Cả hai thuật toán đều có thể được sử dụng để phân loại và phân cụm dữ liệ</a:t>
            </a:r>
            <a:r>
              <a:rPr lang="en-US" sz="2000" b="1" dirty="0">
                <a:solidFill>
                  <a:schemeClr val="accent4">
                    <a:lumMod val="20000"/>
                    <a:lumOff val="80000"/>
                  </a:schemeClr>
                </a:solidFill>
                <a:latin typeface="SVN-Product Sans" panose="020B0403030502040203"/>
              </a:rPr>
              <a:t>u.</a:t>
            </a:r>
          </a:p>
          <a:p>
            <a:pPr marL="285750" indent="-285750">
              <a:buFont typeface="Arial" panose="020B0604020202020204" pitchFamily="34" charset="0"/>
              <a:buChar char="•"/>
            </a:pPr>
            <a:r>
              <a:rPr lang="en-US" sz="2000" b="1" dirty="0">
                <a:solidFill>
                  <a:schemeClr val="accent4">
                    <a:lumMod val="20000"/>
                    <a:lumOff val="80000"/>
                  </a:schemeClr>
                </a:solidFill>
                <a:latin typeface="SVN-Product Sans" panose="020B0403030502040203"/>
              </a:rPr>
              <a:t>Đ</a:t>
            </a:r>
            <a:r>
              <a:rPr lang="vi-VN" sz="2000" b="1" dirty="0">
                <a:solidFill>
                  <a:schemeClr val="accent4">
                    <a:lumMod val="20000"/>
                    <a:lumOff val="80000"/>
                  </a:schemeClr>
                </a:solidFill>
                <a:latin typeface="Bahnschrift Light" panose="020B0502040204020203" pitchFamily="34" charset="0"/>
              </a:rPr>
              <a:t>ều là thuật toán học không giám sát và được sử dụng trong lĩnh vực học máy.</a:t>
            </a:r>
            <a:endParaRPr lang="en-US" sz="2000" b="1" dirty="0">
              <a:solidFill>
                <a:schemeClr val="accent4">
                  <a:lumMod val="20000"/>
                  <a:lumOff val="80000"/>
                </a:schemeClr>
              </a:solidFill>
              <a:latin typeface="SVN-Product Sans" panose="020B0403030502040203"/>
            </a:endParaRPr>
          </a:p>
          <a:p>
            <a:pPr marL="285750" indent="-285750">
              <a:buFont typeface="Arial" panose="020B0604020202020204" pitchFamily="34" charset="0"/>
              <a:buChar char="•"/>
            </a:pPr>
            <a:r>
              <a:rPr lang="en-US" sz="2000" b="1" dirty="0">
                <a:solidFill>
                  <a:schemeClr val="accent4">
                    <a:lumMod val="20000"/>
                    <a:lumOff val="80000"/>
                  </a:schemeClr>
                </a:solidFill>
                <a:latin typeface="SVN-Product Sans" panose="020B0403030502040203"/>
              </a:rPr>
              <a:t>Đ</a:t>
            </a:r>
            <a:r>
              <a:rPr lang="vi-VN" sz="2000" b="1" dirty="0">
                <a:solidFill>
                  <a:schemeClr val="accent4">
                    <a:lumMod val="20000"/>
                    <a:lumOff val="80000"/>
                  </a:schemeClr>
                </a:solidFill>
                <a:latin typeface="Bahnschrift Light" panose="020B0502040204020203" pitchFamily="34" charset="0"/>
              </a:rPr>
              <a:t>ều dựa trên khái niệm về sự tương đồng giữa các điểm dữ liệu.</a:t>
            </a:r>
            <a:endParaRPr lang="en-US" sz="2000" b="1" dirty="0">
              <a:solidFill>
                <a:schemeClr val="accent4">
                  <a:lumMod val="20000"/>
                  <a:lumOff val="80000"/>
                </a:schemeClr>
              </a:solidFill>
              <a:latin typeface="SVN-Product Sans" panose="020B0403030502040203"/>
            </a:endParaRPr>
          </a:p>
          <a:p>
            <a:pPr marL="285750" indent="-285750">
              <a:buFont typeface="Arial" panose="020B0604020202020204" pitchFamily="34" charset="0"/>
              <a:buChar char="•"/>
            </a:pPr>
            <a:r>
              <a:rPr lang="en-US" sz="2000" b="1" dirty="0">
                <a:solidFill>
                  <a:schemeClr val="accent4">
                    <a:lumMod val="20000"/>
                    <a:lumOff val="80000"/>
                  </a:schemeClr>
                </a:solidFill>
                <a:latin typeface="SVN-Product Sans" panose="020B0403030502040203"/>
              </a:rPr>
              <a:t>S</a:t>
            </a:r>
            <a:r>
              <a:rPr lang="vi-VN" sz="2000" b="1" dirty="0">
                <a:solidFill>
                  <a:schemeClr val="accent4">
                    <a:lumMod val="20000"/>
                    <a:lumOff val="80000"/>
                  </a:schemeClr>
                </a:solidFill>
                <a:latin typeface="Bahnschrift Light" panose="020B0502040204020203" pitchFamily="34" charset="0"/>
              </a:rPr>
              <a:t>ử dụng độ đo khoảng cách để tính toán sự tương đồng giữa các điểm.</a:t>
            </a:r>
            <a:endParaRPr lang="en-US" sz="2000" b="1" dirty="0">
              <a:solidFill>
                <a:schemeClr val="accent4">
                  <a:lumMod val="20000"/>
                  <a:lumOff val="80000"/>
                </a:schemeClr>
              </a:solidFill>
              <a:latin typeface="SVN-Product Sans" panose="020B0403030502040203"/>
            </a:endParaRPr>
          </a:p>
          <a:p>
            <a:pPr marL="285750" indent="-285750">
              <a:buFont typeface="Arial" panose="020B0604020202020204" pitchFamily="34" charset="0"/>
              <a:buChar char="•"/>
            </a:pPr>
            <a:endParaRPr lang="vi-VN" sz="2000" dirty="0">
              <a:solidFill>
                <a:schemeClr val="accent4">
                  <a:lumMod val="20000"/>
                  <a:lumOff val="80000"/>
                </a:schemeClr>
              </a:solidFill>
              <a:latin typeface="Bahnschrift Light" panose="020B0502040204020203" pitchFamily="34" charset="0"/>
            </a:endParaRPr>
          </a:p>
        </p:txBody>
      </p:sp>
      <p:pic>
        <p:nvPicPr>
          <p:cNvPr id="40" name="Picture 39" descr="Avocado Moody Foodies">
            <a:extLst>
              <a:ext uri="{FF2B5EF4-FFF2-40B4-BE49-F238E27FC236}">
                <a16:creationId xmlns:a16="http://schemas.microsoft.com/office/drawing/2014/main" id="{55BD23B6-55FC-455A-9545-BEF4ECE3572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924319" y="7104233"/>
            <a:ext cx="1048770" cy="1048770"/>
          </a:xfrm>
          <a:prstGeom prst="rect">
            <a:avLst/>
          </a:prstGeom>
        </p:spPr>
      </p:pic>
      <p:pic>
        <p:nvPicPr>
          <p:cNvPr id="41" name="Picture 40" descr="Pear Moody Foodies">
            <a:extLst>
              <a:ext uri="{FF2B5EF4-FFF2-40B4-BE49-F238E27FC236}">
                <a16:creationId xmlns:a16="http://schemas.microsoft.com/office/drawing/2014/main" id="{F0488665-52F9-4CAE-8E65-5388808A98C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61527" y="7371431"/>
            <a:ext cx="834962" cy="834962"/>
          </a:xfrm>
          <a:prstGeom prst="rect">
            <a:avLst/>
          </a:prstGeom>
        </p:spPr>
      </p:pic>
      <p:pic>
        <p:nvPicPr>
          <p:cNvPr id="42" name="Picture 41" descr="Apple Moody Foodies">
            <a:extLst>
              <a:ext uri="{FF2B5EF4-FFF2-40B4-BE49-F238E27FC236}">
                <a16:creationId xmlns:a16="http://schemas.microsoft.com/office/drawing/2014/main" id="{3B324DEF-0F50-46F6-B828-A17B71AAA55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121738" y="7101829"/>
            <a:ext cx="1066988" cy="1066988"/>
          </a:xfrm>
          <a:prstGeom prst="rect">
            <a:avLst/>
          </a:prstGeom>
        </p:spPr>
      </p:pic>
      <p:pic>
        <p:nvPicPr>
          <p:cNvPr id="47" name="Picture 46" descr="Watermelon Moody Foodies">
            <a:extLst>
              <a:ext uri="{FF2B5EF4-FFF2-40B4-BE49-F238E27FC236}">
                <a16:creationId xmlns:a16="http://schemas.microsoft.com/office/drawing/2014/main" id="{6DCE2B00-EC90-4B94-BBEC-076CF4830A5E}"/>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200809" y="7254488"/>
            <a:ext cx="937775" cy="937775"/>
          </a:xfrm>
          <a:prstGeom prst="rect">
            <a:avLst/>
          </a:prstGeom>
        </p:spPr>
      </p:pic>
      <p:pic>
        <p:nvPicPr>
          <p:cNvPr id="50" name="Picture 49" descr="Banana Moody Foodies">
            <a:extLst>
              <a:ext uri="{FF2B5EF4-FFF2-40B4-BE49-F238E27FC236}">
                <a16:creationId xmlns:a16="http://schemas.microsoft.com/office/drawing/2014/main" id="{CE8E9E05-CBF3-4585-8B13-97C60570DE14}"/>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298607" y="7262912"/>
            <a:ext cx="920929" cy="920929"/>
          </a:xfrm>
          <a:prstGeom prst="rect">
            <a:avLst/>
          </a:prstGeom>
        </p:spPr>
      </p:pic>
      <p:sp>
        <p:nvSpPr>
          <p:cNvPr id="2" name="TextBox 1">
            <a:extLst>
              <a:ext uri="{FF2B5EF4-FFF2-40B4-BE49-F238E27FC236}">
                <a16:creationId xmlns:a16="http://schemas.microsoft.com/office/drawing/2014/main" id="{25E213E0-215E-8696-E9ED-61AA94D25D80}"/>
              </a:ext>
            </a:extLst>
          </p:cNvPr>
          <p:cNvSpPr txBox="1"/>
          <p:nvPr/>
        </p:nvSpPr>
        <p:spPr>
          <a:xfrm>
            <a:off x="235357" y="291528"/>
            <a:ext cx="2863591" cy="646331"/>
          </a:xfrm>
          <a:prstGeom prst="rect">
            <a:avLst/>
          </a:prstGeom>
          <a:noFill/>
        </p:spPr>
        <p:txBody>
          <a:bodyPr wrap="square" rtlCol="0">
            <a:spAutoFit/>
          </a:bodyPr>
          <a:lstStyle/>
          <a:p>
            <a:pPr algn="ctr"/>
            <a:r>
              <a:rPr lang="en-PH" sz="3600" b="1" dirty="0" err="1">
                <a:solidFill>
                  <a:srgbClr val="4285F4"/>
                </a:solidFill>
                <a:latin typeface="Product Sans" panose="020B0403030502040203" pitchFamily="34" charset="0"/>
              </a:rPr>
              <a:t>N</a:t>
            </a:r>
            <a:r>
              <a:rPr lang="en-PH" sz="3600" b="1" dirty="0" err="1">
                <a:solidFill>
                  <a:srgbClr val="EA4335"/>
                </a:solidFill>
                <a:latin typeface="Product Sans" panose="020B0403030502040203" pitchFamily="34" charset="0"/>
              </a:rPr>
              <a:t>h</a:t>
            </a:r>
            <a:r>
              <a:rPr lang="en-PH" sz="3600" b="1" dirty="0" err="1">
                <a:solidFill>
                  <a:srgbClr val="FBBC05"/>
                </a:solidFill>
                <a:latin typeface="Product Sans" panose="020B0403030502040203" pitchFamily="34" charset="0"/>
              </a:rPr>
              <a:t>ó</a:t>
            </a:r>
            <a:r>
              <a:rPr lang="en-PH" sz="3600" b="1" dirty="0" err="1">
                <a:solidFill>
                  <a:srgbClr val="4285F4"/>
                </a:solidFill>
                <a:latin typeface="Product Sans" panose="020B0403030502040203" pitchFamily="34" charset="0"/>
              </a:rPr>
              <a:t>m</a:t>
            </a:r>
            <a:r>
              <a:rPr lang="en-PH" sz="3600" b="1" dirty="0">
                <a:solidFill>
                  <a:srgbClr val="34A853"/>
                </a:solidFill>
                <a:latin typeface="Product Sans" panose="020B0403030502040203" pitchFamily="34" charset="0"/>
              </a:rPr>
              <a:t> 5</a:t>
            </a:r>
            <a:endParaRPr lang="en-PH" sz="900" dirty="0"/>
          </a:p>
        </p:txBody>
      </p:sp>
    </p:spTree>
    <p:extLst>
      <p:ext uri="{BB962C8B-B14F-4D97-AF65-F5344CB8AC3E}">
        <p14:creationId xmlns:p14="http://schemas.microsoft.com/office/powerpoint/2010/main" val="2003551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So </a:t>
            </a:r>
            <a:r>
              <a:rPr lang="en-US" dirty="0" err="1">
                <a:solidFill>
                  <a:schemeClr val="bg1">
                    <a:lumMod val="50000"/>
                  </a:schemeClr>
                </a:solidFill>
                <a:latin typeface="Arial" panose="020B0604020202020204" pitchFamily="34" charset="0"/>
                <a:cs typeface="Arial" panose="020B0604020202020204" pitchFamily="34" charset="0"/>
              </a:rPr>
              <a:t>sánh</a:t>
            </a:r>
            <a:r>
              <a:rPr lang="en-US" dirty="0">
                <a:solidFill>
                  <a:schemeClr val="bg1">
                    <a:lumMod val="50000"/>
                  </a:schemeClr>
                </a:solidFill>
                <a:latin typeface="Arial" panose="020B0604020202020204" pitchFamily="34" charset="0"/>
                <a:cs typeface="Arial" panose="020B0604020202020204" pitchFamily="34" charset="0"/>
              </a:rPr>
              <a:t> KNN </a:t>
            </a:r>
            <a:r>
              <a:rPr lang="en-US" dirty="0" err="1">
                <a:solidFill>
                  <a:schemeClr val="bg1">
                    <a:lumMod val="50000"/>
                  </a:schemeClr>
                </a:solidFill>
                <a:latin typeface="Arial" panose="020B0604020202020204" pitchFamily="34" charset="0"/>
                <a:cs typeface="Arial" panose="020B0604020202020204" pitchFamily="34" charset="0"/>
              </a:rPr>
              <a:t>và</a:t>
            </a:r>
            <a:r>
              <a:rPr lang="en-US" dirty="0">
                <a:solidFill>
                  <a:schemeClr val="bg1">
                    <a:lumMod val="50000"/>
                  </a:schemeClr>
                </a:solidFill>
                <a:latin typeface="Arial" panose="020B0604020202020204" pitchFamily="34" charset="0"/>
                <a:cs typeface="Arial" panose="020B0604020202020204" pitchFamily="34" charset="0"/>
              </a:rPr>
              <a:t> K means</a:t>
            </a:r>
            <a:endParaRPr lang="vi-VN" dirty="0">
              <a:solidFill>
                <a:schemeClr val="bg1">
                  <a:lumMod val="50000"/>
                </a:schemeClr>
              </a:solidFill>
              <a:latin typeface="Arial" panose="020B0604020202020204" pitchFamily="34" charset="0"/>
              <a:cs typeface="Arial" panose="020B0604020202020204" pitchFamily="34" charset="0"/>
            </a:endParaRPr>
          </a:p>
        </p:txBody>
      </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34" name="Rectangle: Folded Corner 33">
            <a:extLst>
              <a:ext uri="{FF2B5EF4-FFF2-40B4-BE49-F238E27FC236}">
                <a16:creationId xmlns:a16="http://schemas.microsoft.com/office/drawing/2014/main" id="{010D8582-ED40-4D24-B253-4A44D69D9773}"/>
              </a:ext>
            </a:extLst>
          </p:cNvPr>
          <p:cNvSpPr/>
          <p:nvPr/>
        </p:nvSpPr>
        <p:spPr>
          <a:xfrm rot="16200000">
            <a:off x="-7808448" y="-592695"/>
            <a:ext cx="5382485" cy="9031045"/>
          </a:xfrm>
          <a:prstGeom prst="foldedCorner">
            <a:avLst>
              <a:gd name="adj" fmla="val 15730"/>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TextBox 35">
            <a:extLst>
              <a:ext uri="{FF2B5EF4-FFF2-40B4-BE49-F238E27FC236}">
                <a16:creationId xmlns:a16="http://schemas.microsoft.com/office/drawing/2014/main" id="{E5FDEEA6-0F3B-4440-A629-D76EFD156637}"/>
              </a:ext>
            </a:extLst>
          </p:cNvPr>
          <p:cNvSpPr txBox="1"/>
          <p:nvPr/>
        </p:nvSpPr>
        <p:spPr>
          <a:xfrm>
            <a:off x="407428" y="2190234"/>
            <a:ext cx="2275418" cy="584775"/>
          </a:xfrm>
          <a:prstGeom prst="rect">
            <a:avLst/>
          </a:prstGeom>
          <a:noFill/>
        </p:spPr>
        <p:txBody>
          <a:bodyPr wrap="square" rtlCol="0">
            <a:spAutoFit/>
          </a:bodyPr>
          <a:lstStyle/>
          <a:p>
            <a:r>
              <a:rPr lang="en-PH" sz="3200" b="1" dirty="0" err="1">
                <a:solidFill>
                  <a:schemeClr val="bg1"/>
                </a:solidFill>
                <a:latin typeface="SVN-Product Sans" panose="020B0403030502040203" pitchFamily="34" charset="0"/>
              </a:rPr>
              <a:t>Khác</a:t>
            </a:r>
            <a:r>
              <a:rPr lang="en-PH" sz="3200" b="1" dirty="0">
                <a:solidFill>
                  <a:schemeClr val="bg1"/>
                </a:solidFill>
                <a:latin typeface="SVN-Product Sans" panose="020B0403030502040203" pitchFamily="34" charset="0"/>
              </a:rPr>
              <a:t> </a:t>
            </a:r>
            <a:r>
              <a:rPr lang="en-PH" sz="3200" b="1" dirty="0" err="1">
                <a:solidFill>
                  <a:schemeClr val="bg1"/>
                </a:solidFill>
                <a:latin typeface="SVN-Product Sans" panose="020B0403030502040203" pitchFamily="34" charset="0"/>
              </a:rPr>
              <a:t>nhau</a:t>
            </a:r>
            <a:endParaRPr lang="en-PH" sz="3200" b="1" dirty="0">
              <a:solidFill>
                <a:schemeClr val="bg1"/>
              </a:solidFill>
              <a:latin typeface="SVN-Product Sans" panose="020B0403030502040203" pitchFamily="34" charset="0"/>
            </a:endParaRPr>
          </a:p>
        </p:txBody>
      </p:sp>
      <p:pic>
        <p:nvPicPr>
          <p:cNvPr id="37" name="Graphic 36" descr="Director's Chair with solid fill">
            <a:extLst>
              <a:ext uri="{FF2B5EF4-FFF2-40B4-BE49-F238E27FC236}">
                <a16:creationId xmlns:a16="http://schemas.microsoft.com/office/drawing/2014/main" id="{68DA2914-AA75-4E42-819D-1EF6B33D0D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08463" y="5751383"/>
            <a:ext cx="759345" cy="759345"/>
          </a:xfrm>
          <a:prstGeom prst="rect">
            <a:avLst/>
          </a:prstGeom>
        </p:spPr>
      </p:pic>
      <p:pic>
        <p:nvPicPr>
          <p:cNvPr id="38" name="Graphic 37" descr="DVD player with solid fill">
            <a:extLst>
              <a:ext uri="{FF2B5EF4-FFF2-40B4-BE49-F238E27FC236}">
                <a16:creationId xmlns:a16="http://schemas.microsoft.com/office/drawing/2014/main" id="{9A89CEB5-C016-4C3D-BA12-67294CF8BC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77021" y="1177208"/>
            <a:ext cx="759345" cy="759345"/>
          </a:xfrm>
          <a:prstGeom prst="rect">
            <a:avLst/>
          </a:prstGeom>
        </p:spPr>
      </p:pic>
      <p:pic>
        <p:nvPicPr>
          <p:cNvPr id="43" name="Graphic 42" descr="3d Glasses with solid fill">
            <a:extLst>
              <a:ext uri="{FF2B5EF4-FFF2-40B4-BE49-F238E27FC236}">
                <a16:creationId xmlns:a16="http://schemas.microsoft.com/office/drawing/2014/main" id="{B7285F0A-BE14-4CD9-9A23-364289D76B4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78262" y="5751383"/>
            <a:ext cx="759345" cy="759345"/>
          </a:xfrm>
          <a:prstGeom prst="rect">
            <a:avLst/>
          </a:prstGeom>
        </p:spPr>
      </p:pic>
      <p:pic>
        <p:nvPicPr>
          <p:cNvPr id="44" name="Graphic 43" descr="Film reel with solid fill">
            <a:extLst>
              <a:ext uri="{FF2B5EF4-FFF2-40B4-BE49-F238E27FC236}">
                <a16:creationId xmlns:a16="http://schemas.microsoft.com/office/drawing/2014/main" id="{B2B1C9E7-515C-4056-AED1-1B1C4653DB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36167" y="5761724"/>
            <a:ext cx="759345" cy="759345"/>
          </a:xfrm>
          <a:prstGeom prst="rect">
            <a:avLst/>
          </a:prstGeom>
        </p:spPr>
      </p:pic>
      <p:pic>
        <p:nvPicPr>
          <p:cNvPr id="45" name="Graphic 44" descr="Optical disc with solid fill">
            <a:extLst>
              <a:ext uri="{FF2B5EF4-FFF2-40B4-BE49-F238E27FC236}">
                <a16:creationId xmlns:a16="http://schemas.microsoft.com/office/drawing/2014/main" id="{20D91E79-FD84-4392-84A6-041B6D6E015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635548" y="1189462"/>
            <a:ext cx="759345" cy="759345"/>
          </a:xfrm>
          <a:prstGeom prst="rect">
            <a:avLst/>
          </a:prstGeom>
        </p:spPr>
      </p:pic>
      <p:pic>
        <p:nvPicPr>
          <p:cNvPr id="46" name="Graphic 45" descr="Film strip with solid fill">
            <a:extLst>
              <a:ext uri="{FF2B5EF4-FFF2-40B4-BE49-F238E27FC236}">
                <a16:creationId xmlns:a16="http://schemas.microsoft.com/office/drawing/2014/main" id="{53FC07A5-1F92-4409-94D8-5B2DE24FA63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9220354">
            <a:off x="449919" y="1115861"/>
            <a:ext cx="759345" cy="882040"/>
          </a:xfrm>
          <a:prstGeom prst="rect">
            <a:avLst/>
          </a:prstGeom>
        </p:spPr>
      </p:pic>
      <p:pic>
        <p:nvPicPr>
          <p:cNvPr id="48" name="Graphic 47" descr="Theatre with solid fill">
            <a:extLst>
              <a:ext uri="{FF2B5EF4-FFF2-40B4-BE49-F238E27FC236}">
                <a16:creationId xmlns:a16="http://schemas.microsoft.com/office/drawing/2014/main" id="{4E176D7F-DAD4-4518-9442-FDE896E8BE1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765097" y="5751383"/>
            <a:ext cx="759345" cy="759345"/>
          </a:xfrm>
          <a:prstGeom prst="rect">
            <a:avLst/>
          </a:prstGeom>
        </p:spPr>
      </p:pic>
      <p:pic>
        <p:nvPicPr>
          <p:cNvPr id="49" name="Graphic 48" descr="Drama with solid fill">
            <a:extLst>
              <a:ext uri="{FF2B5EF4-FFF2-40B4-BE49-F238E27FC236}">
                <a16:creationId xmlns:a16="http://schemas.microsoft.com/office/drawing/2014/main" id="{19E71D96-62D6-43B7-894B-E914B0A0B18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539216" y="1141808"/>
            <a:ext cx="759345" cy="759345"/>
          </a:xfrm>
          <a:prstGeom prst="rect">
            <a:avLst/>
          </a:prstGeom>
        </p:spPr>
      </p:pic>
      <p:grpSp>
        <p:nvGrpSpPr>
          <p:cNvPr id="29" name="Group 28">
            <a:extLst>
              <a:ext uri="{FF2B5EF4-FFF2-40B4-BE49-F238E27FC236}">
                <a16:creationId xmlns:a16="http://schemas.microsoft.com/office/drawing/2014/main" id="{B80A15FC-16FF-43EA-B54D-4375714C9A15}"/>
              </a:ext>
            </a:extLst>
          </p:cNvPr>
          <p:cNvGrpSpPr/>
          <p:nvPr/>
        </p:nvGrpSpPr>
        <p:grpSpPr>
          <a:xfrm rot="5400000" flipV="1">
            <a:off x="-3375115" y="3352257"/>
            <a:ext cx="6858002" cy="153487"/>
            <a:chOff x="-1" y="6732587"/>
            <a:chExt cx="12192000" cy="127731"/>
          </a:xfrm>
        </p:grpSpPr>
        <p:sp>
          <p:nvSpPr>
            <p:cNvPr id="30" name="Rectangle 29">
              <a:extLst>
                <a:ext uri="{FF2B5EF4-FFF2-40B4-BE49-F238E27FC236}">
                  <a16:creationId xmlns:a16="http://schemas.microsoft.com/office/drawing/2014/main" id="{544C9D07-6995-4C84-85D9-07A7B0DB345C}"/>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30">
              <a:extLst>
                <a:ext uri="{FF2B5EF4-FFF2-40B4-BE49-F238E27FC236}">
                  <a16:creationId xmlns:a16="http://schemas.microsoft.com/office/drawing/2014/main" id="{059D7A07-F13C-4E7C-99D3-7560716D124E}"/>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Rectangle 31">
              <a:extLst>
                <a:ext uri="{FF2B5EF4-FFF2-40B4-BE49-F238E27FC236}">
                  <a16:creationId xmlns:a16="http://schemas.microsoft.com/office/drawing/2014/main" id="{C89F31F9-99C9-4635-A771-6B0B2E37A574}"/>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Rectangle 32">
              <a:extLst>
                <a:ext uri="{FF2B5EF4-FFF2-40B4-BE49-F238E27FC236}">
                  <a16:creationId xmlns:a16="http://schemas.microsoft.com/office/drawing/2014/main" id="{5EFF5737-58C6-4B37-839A-32846FDC087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35" name="Picture 34" descr="Avocado Moody Foodies">
            <a:extLst>
              <a:ext uri="{FF2B5EF4-FFF2-40B4-BE49-F238E27FC236}">
                <a16:creationId xmlns:a16="http://schemas.microsoft.com/office/drawing/2014/main" id="{86A4EFA1-6195-4782-B603-7894F9E1F7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924319" y="5511911"/>
            <a:ext cx="1048770" cy="1048770"/>
          </a:xfrm>
          <a:prstGeom prst="rect">
            <a:avLst/>
          </a:prstGeom>
        </p:spPr>
      </p:pic>
      <p:pic>
        <p:nvPicPr>
          <p:cNvPr id="40" name="Picture 39" descr="Pear Moody Foodies">
            <a:extLst>
              <a:ext uri="{FF2B5EF4-FFF2-40B4-BE49-F238E27FC236}">
                <a16:creationId xmlns:a16="http://schemas.microsoft.com/office/drawing/2014/main" id="{B6CABC6C-A054-4E99-B64C-ACDB63B6338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61527" y="5779109"/>
            <a:ext cx="834962" cy="834962"/>
          </a:xfrm>
          <a:prstGeom prst="rect">
            <a:avLst/>
          </a:prstGeom>
        </p:spPr>
      </p:pic>
      <p:pic>
        <p:nvPicPr>
          <p:cNvPr id="41" name="Picture 40" descr="Apple Moody Foodies">
            <a:extLst>
              <a:ext uri="{FF2B5EF4-FFF2-40B4-BE49-F238E27FC236}">
                <a16:creationId xmlns:a16="http://schemas.microsoft.com/office/drawing/2014/main" id="{6DCFCC61-376F-4202-B97B-90AD7BFF8466}"/>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121738" y="5509507"/>
            <a:ext cx="1066988" cy="1066988"/>
          </a:xfrm>
          <a:prstGeom prst="rect">
            <a:avLst/>
          </a:prstGeom>
        </p:spPr>
      </p:pic>
      <p:pic>
        <p:nvPicPr>
          <p:cNvPr id="42" name="Picture 41" descr="Watermelon Moody Foodies">
            <a:extLst>
              <a:ext uri="{FF2B5EF4-FFF2-40B4-BE49-F238E27FC236}">
                <a16:creationId xmlns:a16="http://schemas.microsoft.com/office/drawing/2014/main" id="{A13BC925-CF22-44BC-B58E-D9BACC81AF6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200809" y="5662166"/>
            <a:ext cx="937775" cy="937775"/>
          </a:xfrm>
          <a:prstGeom prst="rect">
            <a:avLst/>
          </a:prstGeom>
        </p:spPr>
      </p:pic>
      <p:pic>
        <p:nvPicPr>
          <p:cNvPr id="47" name="Picture 46" descr="Banana Moody Foodies">
            <a:extLst>
              <a:ext uri="{FF2B5EF4-FFF2-40B4-BE49-F238E27FC236}">
                <a16:creationId xmlns:a16="http://schemas.microsoft.com/office/drawing/2014/main" id="{F52D1CCD-0EC4-4031-8EBD-0E7125CE09D4}"/>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298607" y="5670590"/>
            <a:ext cx="920929" cy="920929"/>
          </a:xfrm>
          <a:prstGeom prst="rect">
            <a:avLst/>
          </a:prstGeom>
        </p:spPr>
      </p:pic>
      <p:sp>
        <p:nvSpPr>
          <p:cNvPr id="50" name="Oval 49">
            <a:extLst>
              <a:ext uri="{FF2B5EF4-FFF2-40B4-BE49-F238E27FC236}">
                <a16:creationId xmlns:a16="http://schemas.microsoft.com/office/drawing/2014/main" id="{0C7E66A8-6BF3-442E-8D79-8A55A2CADA6F}"/>
              </a:ext>
            </a:extLst>
          </p:cNvPr>
          <p:cNvSpPr/>
          <p:nvPr/>
        </p:nvSpPr>
        <p:spPr>
          <a:xfrm>
            <a:off x="-2821509" y="2775009"/>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Oval 50">
            <a:extLst>
              <a:ext uri="{FF2B5EF4-FFF2-40B4-BE49-F238E27FC236}">
                <a16:creationId xmlns:a16="http://schemas.microsoft.com/office/drawing/2014/main" id="{A3262A8E-C627-443B-8063-D98A0BC94B7F}"/>
              </a:ext>
            </a:extLst>
          </p:cNvPr>
          <p:cNvSpPr/>
          <p:nvPr/>
        </p:nvSpPr>
        <p:spPr>
          <a:xfrm>
            <a:off x="-273032" y="-1785839"/>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Oval 51">
            <a:extLst>
              <a:ext uri="{FF2B5EF4-FFF2-40B4-BE49-F238E27FC236}">
                <a16:creationId xmlns:a16="http://schemas.microsoft.com/office/drawing/2014/main" id="{FCDBFA4F-DCE9-434A-B249-BED3539EBC68}"/>
              </a:ext>
            </a:extLst>
          </p:cNvPr>
          <p:cNvSpPr/>
          <p:nvPr/>
        </p:nvSpPr>
        <p:spPr>
          <a:xfrm>
            <a:off x="14173439" y="2550860"/>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Oval 52">
            <a:extLst>
              <a:ext uri="{FF2B5EF4-FFF2-40B4-BE49-F238E27FC236}">
                <a16:creationId xmlns:a16="http://schemas.microsoft.com/office/drawing/2014/main" id="{6A2942B8-B309-4B7F-817B-762FFA108764}"/>
              </a:ext>
            </a:extLst>
          </p:cNvPr>
          <p:cNvSpPr/>
          <p:nvPr/>
        </p:nvSpPr>
        <p:spPr>
          <a:xfrm>
            <a:off x="7769417" y="-1672285"/>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Rectangle: Rounded Corners 1">
            <a:extLst>
              <a:ext uri="{FF2B5EF4-FFF2-40B4-BE49-F238E27FC236}">
                <a16:creationId xmlns:a16="http://schemas.microsoft.com/office/drawing/2014/main" id="{72CE5391-5946-E166-580A-1ABB1EACB74B}"/>
              </a:ext>
            </a:extLst>
          </p:cNvPr>
          <p:cNvSpPr/>
          <p:nvPr/>
        </p:nvSpPr>
        <p:spPr>
          <a:xfrm>
            <a:off x="3746561" y="1718985"/>
            <a:ext cx="7070506" cy="40392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vi-VN" sz="2200" b="0" i="0" dirty="0">
                <a:solidFill>
                  <a:srgbClr val="1F1F1F"/>
                </a:solidFill>
                <a:effectLst/>
                <a:latin typeface="Google Sans"/>
              </a:rPr>
              <a:t>KNN được sử dụng để phân loại dữ liệu, trong khi K-means được sử dụng để phân cụm dữ liệu.</a:t>
            </a:r>
            <a:endParaRPr lang="en-US" sz="2200" b="0" i="0" dirty="0">
              <a:solidFill>
                <a:srgbClr val="1F1F1F"/>
              </a:solidFill>
              <a:effectLst/>
              <a:latin typeface="SVN-Product Sans" panose="020B0403030502040203"/>
            </a:endParaRPr>
          </a:p>
          <a:p>
            <a:pPr marL="285750" indent="-285750">
              <a:buFont typeface="Arial" panose="020B0604020202020204" pitchFamily="34" charset="0"/>
              <a:buChar char="•"/>
            </a:pPr>
            <a:r>
              <a:rPr lang="en-US" sz="2200" b="0" i="0" dirty="0">
                <a:solidFill>
                  <a:srgbClr val="1F1F1F"/>
                </a:solidFill>
                <a:effectLst/>
                <a:latin typeface="SVN-Product Sans" panose="020B0403030502040203"/>
              </a:rPr>
              <a:t>K</a:t>
            </a:r>
            <a:r>
              <a:rPr lang="vi-VN" sz="2200" b="0" i="0" dirty="0">
                <a:solidFill>
                  <a:srgbClr val="1F1F1F"/>
                </a:solidFill>
                <a:effectLst/>
                <a:latin typeface="Google Sans"/>
              </a:rPr>
              <a:t>NN có thể xử lý dữ liệu có dạng bất kỳ, trong khi K-means yêu cầu dữ liệu phải có thể đo lường được.</a:t>
            </a:r>
            <a:endParaRPr lang="en-US" sz="2200" b="0" i="0" dirty="0">
              <a:solidFill>
                <a:srgbClr val="1F1F1F"/>
              </a:solidFill>
              <a:effectLst/>
              <a:latin typeface="SVN-Product Sans" panose="020B0403030502040203"/>
            </a:endParaRPr>
          </a:p>
          <a:p>
            <a:pPr marL="285750" indent="-285750">
              <a:buFont typeface="Arial" panose="020B0604020202020204" pitchFamily="34" charset="0"/>
              <a:buChar char="•"/>
            </a:pPr>
            <a:r>
              <a:rPr lang="vi-VN" sz="2200" b="0" i="0" dirty="0">
                <a:solidFill>
                  <a:srgbClr val="1F1F1F"/>
                </a:solidFill>
                <a:effectLst/>
                <a:latin typeface="Google Sans"/>
              </a:rPr>
              <a:t>KNN hiệu quả với số lượng điểm dữ liệu nhỏ, trong khi K-means hiệu quả với số lượng điểm dữ liệu lớn</a:t>
            </a:r>
            <a:endParaRPr lang="en-US" sz="2200" b="0" i="0" dirty="0">
              <a:solidFill>
                <a:srgbClr val="1F1F1F"/>
              </a:solidFill>
              <a:effectLst/>
              <a:latin typeface="SVN-Product Sans" panose="020B0403030502040203"/>
            </a:endParaRPr>
          </a:p>
          <a:p>
            <a:pPr marL="285750" indent="-285750">
              <a:buFont typeface="Arial" panose="020B0604020202020204" pitchFamily="34" charset="0"/>
              <a:buChar char="•"/>
            </a:pPr>
            <a:r>
              <a:rPr lang="vi-VN" sz="2200" b="0" i="0" dirty="0">
                <a:solidFill>
                  <a:srgbClr val="1F1F1F"/>
                </a:solidFill>
                <a:effectLst/>
                <a:latin typeface="Google Sans"/>
              </a:rPr>
              <a:t>KNN có thể được sử dụng cho dữ liệu có dạng số hoặc dạng phân loại, trong khi K-means chỉ có thể được sử dụng cho dữ liệu có dạng số.</a:t>
            </a:r>
          </a:p>
          <a:p>
            <a:pPr algn="ctr"/>
            <a:endParaRPr lang="en-US" sz="2200" dirty="0"/>
          </a:p>
        </p:txBody>
      </p:sp>
      <p:sp>
        <p:nvSpPr>
          <p:cNvPr id="4" name="TextBox 3">
            <a:extLst>
              <a:ext uri="{FF2B5EF4-FFF2-40B4-BE49-F238E27FC236}">
                <a16:creationId xmlns:a16="http://schemas.microsoft.com/office/drawing/2014/main" id="{A30FBD5A-9741-C9D0-E6B3-21BACB0B0C1D}"/>
              </a:ext>
            </a:extLst>
          </p:cNvPr>
          <p:cNvSpPr txBox="1"/>
          <p:nvPr/>
        </p:nvSpPr>
        <p:spPr>
          <a:xfrm>
            <a:off x="224808" y="349222"/>
            <a:ext cx="2863591" cy="646331"/>
          </a:xfrm>
          <a:prstGeom prst="rect">
            <a:avLst/>
          </a:prstGeom>
          <a:noFill/>
        </p:spPr>
        <p:txBody>
          <a:bodyPr wrap="square" rtlCol="0">
            <a:spAutoFit/>
          </a:bodyPr>
          <a:lstStyle/>
          <a:p>
            <a:pPr algn="ctr"/>
            <a:r>
              <a:rPr lang="en-PH" sz="3600" b="1" dirty="0" err="1">
                <a:solidFill>
                  <a:srgbClr val="4285F4"/>
                </a:solidFill>
                <a:latin typeface="Product Sans" panose="020B0403030502040203" pitchFamily="34" charset="0"/>
              </a:rPr>
              <a:t>N</a:t>
            </a:r>
            <a:r>
              <a:rPr lang="en-PH" sz="3600" b="1" dirty="0" err="1">
                <a:solidFill>
                  <a:srgbClr val="EA4335"/>
                </a:solidFill>
                <a:latin typeface="Product Sans" panose="020B0403030502040203" pitchFamily="34" charset="0"/>
              </a:rPr>
              <a:t>h</a:t>
            </a:r>
            <a:r>
              <a:rPr lang="en-PH" sz="3600" b="1" dirty="0" err="1">
                <a:solidFill>
                  <a:srgbClr val="FBBC05"/>
                </a:solidFill>
                <a:latin typeface="Product Sans" panose="020B0403030502040203" pitchFamily="34" charset="0"/>
              </a:rPr>
              <a:t>ó</a:t>
            </a:r>
            <a:r>
              <a:rPr lang="en-PH" sz="3600" b="1" dirty="0" err="1">
                <a:solidFill>
                  <a:srgbClr val="4285F4"/>
                </a:solidFill>
                <a:latin typeface="Product Sans" panose="020B0403030502040203" pitchFamily="34" charset="0"/>
              </a:rPr>
              <a:t>m</a:t>
            </a:r>
            <a:r>
              <a:rPr lang="en-PH" sz="3600" b="1" dirty="0">
                <a:solidFill>
                  <a:srgbClr val="34A853"/>
                </a:solidFill>
                <a:latin typeface="Product Sans" panose="020B0403030502040203" pitchFamily="34" charset="0"/>
              </a:rPr>
              <a:t> 5</a:t>
            </a:r>
            <a:endParaRPr lang="en-PH" sz="900" dirty="0"/>
          </a:p>
        </p:txBody>
      </p:sp>
    </p:spTree>
    <p:extLst>
      <p:ext uri="{BB962C8B-B14F-4D97-AF65-F5344CB8AC3E}">
        <p14:creationId xmlns:p14="http://schemas.microsoft.com/office/powerpoint/2010/main" val="2937874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17A7465-26F5-46D7-8451-AC00ADD37722}"/>
              </a:ext>
            </a:extLst>
          </p:cNvPr>
          <p:cNvGrpSpPr/>
          <p:nvPr/>
        </p:nvGrpSpPr>
        <p:grpSpPr>
          <a:xfrm>
            <a:off x="-1" y="6732588"/>
            <a:ext cx="12192001" cy="130049"/>
            <a:chOff x="-1" y="6732588"/>
            <a:chExt cx="12192001" cy="130049"/>
          </a:xfrm>
        </p:grpSpPr>
        <p:sp>
          <p:nvSpPr>
            <p:cNvPr id="12" name="Rectangle 11">
              <a:extLst>
                <a:ext uri="{FF2B5EF4-FFF2-40B4-BE49-F238E27FC236}">
                  <a16:creationId xmlns:a16="http://schemas.microsoft.com/office/drawing/2014/main" id="{F5B394C0-93FA-43BC-AC86-6F3B1304E1A7}"/>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4E0D0D20-9806-49D5-A847-02CD692DF1DA}"/>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a:extLst>
                <a:ext uri="{FF2B5EF4-FFF2-40B4-BE49-F238E27FC236}">
                  <a16:creationId xmlns:a16="http://schemas.microsoft.com/office/drawing/2014/main" id="{39D7A0D3-E7A0-4475-9020-73FF6C9C9FA6}"/>
                </a:ext>
              </a:extLst>
            </p:cNvPr>
            <p:cNvSpPr/>
            <p:nvPr/>
          </p:nvSpPr>
          <p:spPr>
            <a:xfrm>
              <a:off x="6096000" y="6732588"/>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14">
              <a:extLst>
                <a:ext uri="{FF2B5EF4-FFF2-40B4-BE49-F238E27FC236}">
                  <a16:creationId xmlns:a16="http://schemas.microsoft.com/office/drawing/2014/main" id="{A380231A-491E-41F2-AD5D-1795EE2E2C94}"/>
                </a:ext>
              </a:extLst>
            </p:cNvPr>
            <p:cNvSpPr/>
            <p:nvPr/>
          </p:nvSpPr>
          <p:spPr>
            <a:xfrm>
              <a:off x="8947052" y="6732588"/>
              <a:ext cx="3244948" cy="130049"/>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6" name="TextBox 15">
            <a:extLst>
              <a:ext uri="{FF2B5EF4-FFF2-40B4-BE49-F238E27FC236}">
                <a16:creationId xmlns:a16="http://schemas.microsoft.com/office/drawing/2014/main" id="{5441D61F-3D5C-46EB-BD7D-0839CFD11A93}"/>
              </a:ext>
            </a:extLst>
          </p:cNvPr>
          <p:cNvSpPr txBox="1"/>
          <p:nvPr/>
        </p:nvSpPr>
        <p:spPr>
          <a:xfrm>
            <a:off x="3004764" y="2479984"/>
            <a:ext cx="6182472" cy="1631216"/>
          </a:xfrm>
          <a:prstGeom prst="rect">
            <a:avLst/>
          </a:prstGeom>
          <a:noFill/>
        </p:spPr>
        <p:txBody>
          <a:bodyPr wrap="square" rtlCol="0">
            <a:spAutoFit/>
          </a:bodyPr>
          <a:lstStyle/>
          <a:p>
            <a:pPr algn="ctr"/>
            <a:r>
              <a:rPr lang="en-PH" sz="8000" b="1" dirty="0">
                <a:solidFill>
                  <a:srgbClr val="4285F4"/>
                </a:solidFill>
                <a:latin typeface="Product Sans" panose="020B0403030502040203" pitchFamily="34" charset="0"/>
              </a:rPr>
              <a:t>D</a:t>
            </a:r>
            <a:r>
              <a:rPr lang="en-PH" sz="8000" b="1" dirty="0">
                <a:solidFill>
                  <a:srgbClr val="EA4335"/>
                </a:solidFill>
                <a:latin typeface="Product Sans" panose="020B0403030502040203" pitchFamily="34" charset="0"/>
              </a:rPr>
              <a:t>e</a:t>
            </a:r>
            <a:r>
              <a:rPr lang="en-PH" sz="8000" b="1" dirty="0">
                <a:solidFill>
                  <a:srgbClr val="FBBC05"/>
                </a:solidFill>
                <a:latin typeface="Product Sans" panose="020B0403030502040203" pitchFamily="34" charset="0"/>
              </a:rPr>
              <a:t>m</a:t>
            </a:r>
            <a:r>
              <a:rPr lang="en-PH" sz="8000" b="1" dirty="0">
                <a:solidFill>
                  <a:srgbClr val="4285F4"/>
                </a:solidFill>
                <a:latin typeface="Product Sans" panose="020B0403030502040203" pitchFamily="34" charset="0"/>
              </a:rPr>
              <a:t>o</a:t>
            </a:r>
            <a:r>
              <a:rPr lang="en-PH" sz="8000" b="1" dirty="0">
                <a:solidFill>
                  <a:srgbClr val="34A853"/>
                </a:solidFill>
                <a:latin typeface="Product Sans" panose="020B0403030502040203" pitchFamily="34" charset="0"/>
              </a:rPr>
              <a:t> </a:t>
            </a:r>
            <a:endParaRPr lang="en-PH" sz="8000" b="1" dirty="0">
              <a:solidFill>
                <a:srgbClr val="2EA54E"/>
              </a:solidFill>
              <a:latin typeface="Product Sans" panose="020B0403030502040203" pitchFamily="34" charset="0"/>
            </a:endParaRPr>
          </a:p>
          <a:p>
            <a:pPr algn="ctr"/>
            <a:endParaRPr lang="en-PH" sz="2000" dirty="0"/>
          </a:p>
        </p:txBody>
      </p:sp>
      <p:grpSp>
        <p:nvGrpSpPr>
          <p:cNvPr id="18" name="Group 17">
            <a:extLst>
              <a:ext uri="{FF2B5EF4-FFF2-40B4-BE49-F238E27FC236}">
                <a16:creationId xmlns:a16="http://schemas.microsoft.com/office/drawing/2014/main" id="{DF52EE2B-0F02-4C0A-A941-0A108489823F}"/>
              </a:ext>
            </a:extLst>
          </p:cNvPr>
          <p:cNvGrpSpPr/>
          <p:nvPr/>
        </p:nvGrpSpPr>
        <p:grpSpPr>
          <a:xfrm>
            <a:off x="-8538373" y="346935"/>
            <a:ext cx="6654018" cy="550671"/>
            <a:chOff x="2768991" y="3077691"/>
            <a:chExt cx="6654018" cy="550671"/>
          </a:xfrm>
        </p:grpSpPr>
        <p:sp>
          <p:nvSpPr>
            <p:cNvPr id="19" name="Rectangle: Rounded Corners 18">
              <a:extLst>
                <a:ext uri="{FF2B5EF4-FFF2-40B4-BE49-F238E27FC236}">
                  <a16:creationId xmlns:a16="http://schemas.microsoft.com/office/drawing/2014/main" id="{3F30708F-CBCD-4C49-87E5-B04C06733A08}"/>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0" name="Picture 19">
              <a:extLst>
                <a:ext uri="{FF2B5EF4-FFF2-40B4-BE49-F238E27FC236}">
                  <a16:creationId xmlns:a16="http://schemas.microsoft.com/office/drawing/2014/main" id="{83BBA43E-01F2-49AC-AB54-E73BB39A242C}"/>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21" name="Picture 20" descr="Icon&#10;&#10;Description automatically generated">
              <a:extLst>
                <a:ext uri="{FF2B5EF4-FFF2-40B4-BE49-F238E27FC236}">
                  <a16:creationId xmlns:a16="http://schemas.microsoft.com/office/drawing/2014/main" id="{BF107EDB-FEA9-4A9B-81A8-3521A3003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23" name="TextBox 22">
            <a:extLst>
              <a:ext uri="{FF2B5EF4-FFF2-40B4-BE49-F238E27FC236}">
                <a16:creationId xmlns:a16="http://schemas.microsoft.com/office/drawing/2014/main" id="{B21CB715-CA1D-441B-A0B3-02225851F807}"/>
              </a:ext>
            </a:extLst>
          </p:cNvPr>
          <p:cNvSpPr txBox="1"/>
          <p:nvPr/>
        </p:nvSpPr>
        <p:spPr>
          <a:xfrm>
            <a:off x="-7893530" y="436727"/>
            <a:ext cx="5300471" cy="369332"/>
          </a:xfrm>
          <a:prstGeom prst="rect">
            <a:avLst/>
          </a:prstGeom>
          <a:noFill/>
        </p:spPr>
        <p:txBody>
          <a:bodyPr wrap="square" rtlCol="0">
            <a:spAutoFit/>
          </a:bodyPr>
          <a:lstStyle/>
          <a:p>
            <a:r>
              <a:rPr lang="en-US">
                <a:solidFill>
                  <a:schemeClr val="bg1">
                    <a:lumMod val="50000"/>
                  </a:schemeClr>
                </a:solidFill>
                <a:latin typeface="Arial" panose="020B0604020202020204" pitchFamily="34" charset="0"/>
                <a:cs typeface="Arial" panose="020B0604020202020204" pitchFamily="34" charset="0"/>
              </a:rPr>
              <a:t>Chủ đề nội dung </a:t>
            </a:r>
            <a:endParaRPr lang="vi-VN">
              <a:solidFill>
                <a:schemeClr val="bg1">
                  <a:lumMod val="50000"/>
                </a:schemeClr>
              </a:solidFill>
              <a:latin typeface="Arial" panose="020B0604020202020204" pitchFamily="34" charset="0"/>
              <a:cs typeface="Arial" panose="020B0604020202020204" pitchFamily="34" charset="0"/>
            </a:endParaRPr>
          </a:p>
        </p:txBody>
      </p:sp>
      <p:pic>
        <p:nvPicPr>
          <p:cNvPr id="24" name="Picture 23" descr="Chart, logo, company name, bubble chart&#10;&#10;Description automatically generated">
            <a:extLst>
              <a:ext uri="{FF2B5EF4-FFF2-40B4-BE49-F238E27FC236}">
                <a16:creationId xmlns:a16="http://schemas.microsoft.com/office/drawing/2014/main" id="{05E80F91-0F2E-49E3-B646-157DEE3838D2}"/>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1774694" y="386390"/>
            <a:ext cx="609591" cy="494614"/>
          </a:xfrm>
          <a:prstGeom prst="rect">
            <a:avLst/>
          </a:prstGeom>
        </p:spPr>
      </p:pic>
      <p:pic>
        <p:nvPicPr>
          <p:cNvPr id="25" name="Graphic 24" descr="DVD player with solid fill">
            <a:extLst>
              <a:ext uri="{FF2B5EF4-FFF2-40B4-BE49-F238E27FC236}">
                <a16:creationId xmlns:a16="http://schemas.microsoft.com/office/drawing/2014/main" id="{6A00138A-075B-4944-BC5B-E3B7275461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20195" y="1177208"/>
            <a:ext cx="759345" cy="759345"/>
          </a:xfrm>
          <a:prstGeom prst="rect">
            <a:avLst/>
          </a:prstGeom>
        </p:spPr>
      </p:pic>
      <p:pic>
        <p:nvPicPr>
          <p:cNvPr id="29" name="Graphic 28" descr="Optical disc with solid fill">
            <a:extLst>
              <a:ext uri="{FF2B5EF4-FFF2-40B4-BE49-F238E27FC236}">
                <a16:creationId xmlns:a16="http://schemas.microsoft.com/office/drawing/2014/main" id="{23FFD9D1-6559-4342-8338-615A5D9D99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61668" y="1189462"/>
            <a:ext cx="759345" cy="759345"/>
          </a:xfrm>
          <a:prstGeom prst="rect">
            <a:avLst/>
          </a:prstGeom>
        </p:spPr>
      </p:pic>
      <p:pic>
        <p:nvPicPr>
          <p:cNvPr id="30" name="Graphic 29" descr="Film strip with solid fill">
            <a:extLst>
              <a:ext uri="{FF2B5EF4-FFF2-40B4-BE49-F238E27FC236}">
                <a16:creationId xmlns:a16="http://schemas.microsoft.com/office/drawing/2014/main" id="{A64067B7-2F0F-488C-97E9-C27E3A2A1D1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220354">
            <a:off x="-4847297" y="1115861"/>
            <a:ext cx="759345" cy="882040"/>
          </a:xfrm>
          <a:prstGeom prst="rect">
            <a:avLst/>
          </a:prstGeom>
        </p:spPr>
      </p:pic>
      <p:pic>
        <p:nvPicPr>
          <p:cNvPr id="31" name="Graphic 30" descr="Drama with solid fill">
            <a:extLst>
              <a:ext uri="{FF2B5EF4-FFF2-40B4-BE49-F238E27FC236}">
                <a16:creationId xmlns:a16="http://schemas.microsoft.com/office/drawing/2014/main" id="{E7E91881-5EBC-4F87-97EC-2B0CD0ADAF0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58000" y="1141808"/>
            <a:ext cx="759345" cy="759345"/>
          </a:xfrm>
          <a:prstGeom prst="rect">
            <a:avLst/>
          </a:prstGeom>
        </p:spPr>
      </p:pic>
      <p:pic>
        <p:nvPicPr>
          <p:cNvPr id="32" name="Graphic 31" descr="Director's Chair with solid fill">
            <a:extLst>
              <a:ext uri="{FF2B5EF4-FFF2-40B4-BE49-F238E27FC236}">
                <a16:creationId xmlns:a16="http://schemas.microsoft.com/office/drawing/2014/main" id="{5FE6D248-2F63-475C-A178-DB782635E54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208463" y="7895499"/>
            <a:ext cx="759345" cy="759345"/>
          </a:xfrm>
          <a:prstGeom prst="rect">
            <a:avLst/>
          </a:prstGeom>
        </p:spPr>
      </p:pic>
      <p:pic>
        <p:nvPicPr>
          <p:cNvPr id="33" name="Graphic 32" descr="3d Glasses with solid fill">
            <a:extLst>
              <a:ext uri="{FF2B5EF4-FFF2-40B4-BE49-F238E27FC236}">
                <a16:creationId xmlns:a16="http://schemas.microsoft.com/office/drawing/2014/main" id="{F4D268A5-64A0-40E9-9F6D-41E0D9FA8B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78262" y="7895499"/>
            <a:ext cx="759345" cy="759345"/>
          </a:xfrm>
          <a:prstGeom prst="rect">
            <a:avLst/>
          </a:prstGeom>
        </p:spPr>
      </p:pic>
      <p:pic>
        <p:nvPicPr>
          <p:cNvPr id="34" name="Graphic 33" descr="Film reel with solid fill">
            <a:extLst>
              <a:ext uri="{FF2B5EF4-FFF2-40B4-BE49-F238E27FC236}">
                <a16:creationId xmlns:a16="http://schemas.microsoft.com/office/drawing/2014/main" id="{740D2DC0-0C1A-483B-BF07-371F23F25AE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36167" y="7905840"/>
            <a:ext cx="759345" cy="759345"/>
          </a:xfrm>
          <a:prstGeom prst="rect">
            <a:avLst/>
          </a:prstGeom>
        </p:spPr>
      </p:pic>
      <p:pic>
        <p:nvPicPr>
          <p:cNvPr id="35" name="Graphic 34" descr="Theatre with solid fill">
            <a:extLst>
              <a:ext uri="{FF2B5EF4-FFF2-40B4-BE49-F238E27FC236}">
                <a16:creationId xmlns:a16="http://schemas.microsoft.com/office/drawing/2014/main" id="{391E3CB7-50BB-4855-BB08-B7934E892F2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765097" y="7895499"/>
            <a:ext cx="759345" cy="759345"/>
          </a:xfrm>
          <a:prstGeom prst="rect">
            <a:avLst/>
          </a:prstGeom>
        </p:spPr>
      </p:pic>
      <p:sp>
        <p:nvSpPr>
          <p:cNvPr id="36" name="Oval 35">
            <a:extLst>
              <a:ext uri="{FF2B5EF4-FFF2-40B4-BE49-F238E27FC236}">
                <a16:creationId xmlns:a16="http://schemas.microsoft.com/office/drawing/2014/main" id="{2250E8C4-0D98-4E05-A7C6-4FC2CFB5C9FC}"/>
              </a:ext>
            </a:extLst>
          </p:cNvPr>
          <p:cNvSpPr/>
          <p:nvPr/>
        </p:nvSpPr>
        <p:spPr>
          <a:xfrm>
            <a:off x="10817067" y="-738629"/>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Oval 36">
            <a:extLst>
              <a:ext uri="{FF2B5EF4-FFF2-40B4-BE49-F238E27FC236}">
                <a16:creationId xmlns:a16="http://schemas.microsoft.com/office/drawing/2014/main" id="{F99AB0D4-7AB8-4A5E-94E4-8EDF8A90F91A}"/>
              </a:ext>
            </a:extLst>
          </p:cNvPr>
          <p:cNvSpPr/>
          <p:nvPr/>
        </p:nvSpPr>
        <p:spPr>
          <a:xfrm>
            <a:off x="11257230" y="-734769"/>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8" name="Oval 37">
            <a:extLst>
              <a:ext uri="{FF2B5EF4-FFF2-40B4-BE49-F238E27FC236}">
                <a16:creationId xmlns:a16="http://schemas.microsoft.com/office/drawing/2014/main" id="{35E3D579-BCE5-4CCF-8712-46086B88DC81}"/>
              </a:ext>
            </a:extLst>
          </p:cNvPr>
          <p:cNvSpPr/>
          <p:nvPr/>
        </p:nvSpPr>
        <p:spPr>
          <a:xfrm>
            <a:off x="11668510" y="-738629"/>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9" name="Picture 38" descr="Avocado Moody Foodies">
            <a:extLst>
              <a:ext uri="{FF2B5EF4-FFF2-40B4-BE49-F238E27FC236}">
                <a16:creationId xmlns:a16="http://schemas.microsoft.com/office/drawing/2014/main" id="{20D8B614-426C-456A-8BDC-B1B33DDC13D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642499" y="4646320"/>
            <a:ext cx="1048770" cy="1048770"/>
          </a:xfrm>
          <a:prstGeom prst="rect">
            <a:avLst/>
          </a:prstGeom>
        </p:spPr>
      </p:pic>
      <p:pic>
        <p:nvPicPr>
          <p:cNvPr id="40" name="Picture 39" descr="Pear Moody Foodies">
            <a:extLst>
              <a:ext uri="{FF2B5EF4-FFF2-40B4-BE49-F238E27FC236}">
                <a16:creationId xmlns:a16="http://schemas.microsoft.com/office/drawing/2014/main" id="{0ABCB0D6-75B4-4A46-9B4C-008845A5BB3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256974" y="5754532"/>
            <a:ext cx="834962" cy="834962"/>
          </a:xfrm>
          <a:prstGeom prst="rect">
            <a:avLst/>
          </a:prstGeom>
        </p:spPr>
      </p:pic>
      <p:pic>
        <p:nvPicPr>
          <p:cNvPr id="41" name="Picture 40" descr="Apple Moody Foodies">
            <a:extLst>
              <a:ext uri="{FF2B5EF4-FFF2-40B4-BE49-F238E27FC236}">
                <a16:creationId xmlns:a16="http://schemas.microsoft.com/office/drawing/2014/main" id="{C14D5368-60B7-44CD-AA09-BF13FA6B57D6}"/>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382984" y="5373459"/>
            <a:ext cx="1066988" cy="1066988"/>
          </a:xfrm>
          <a:prstGeom prst="rect">
            <a:avLst/>
          </a:prstGeom>
        </p:spPr>
      </p:pic>
      <p:pic>
        <p:nvPicPr>
          <p:cNvPr id="42" name="Picture 41" descr="Watermelon Moody Foodies">
            <a:extLst>
              <a:ext uri="{FF2B5EF4-FFF2-40B4-BE49-F238E27FC236}">
                <a16:creationId xmlns:a16="http://schemas.microsoft.com/office/drawing/2014/main" id="{70FABB71-9F2D-4F06-91F5-A076CA94350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292172" y="4969178"/>
            <a:ext cx="937775" cy="937775"/>
          </a:xfrm>
          <a:prstGeom prst="rect">
            <a:avLst/>
          </a:prstGeom>
        </p:spPr>
      </p:pic>
      <p:pic>
        <p:nvPicPr>
          <p:cNvPr id="43" name="Picture 42" descr="Banana Moody Foodies">
            <a:extLst>
              <a:ext uri="{FF2B5EF4-FFF2-40B4-BE49-F238E27FC236}">
                <a16:creationId xmlns:a16="http://schemas.microsoft.com/office/drawing/2014/main" id="{D30EB642-6BF0-47C1-AFE6-7EFF1C7CD93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354392" y="5294068"/>
            <a:ext cx="920929" cy="920929"/>
          </a:xfrm>
          <a:prstGeom prst="rect">
            <a:avLst/>
          </a:prstGeom>
        </p:spPr>
      </p:pic>
      <p:sp>
        <p:nvSpPr>
          <p:cNvPr id="45" name="Oval 44">
            <a:extLst>
              <a:ext uri="{FF2B5EF4-FFF2-40B4-BE49-F238E27FC236}">
                <a16:creationId xmlns:a16="http://schemas.microsoft.com/office/drawing/2014/main" id="{F58635FE-5EEA-4139-8C80-A797622A51FF}"/>
              </a:ext>
            </a:extLst>
          </p:cNvPr>
          <p:cNvSpPr/>
          <p:nvPr/>
        </p:nvSpPr>
        <p:spPr>
          <a:xfrm>
            <a:off x="729411" y="2323619"/>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Oval 45">
            <a:extLst>
              <a:ext uri="{FF2B5EF4-FFF2-40B4-BE49-F238E27FC236}">
                <a16:creationId xmlns:a16="http://schemas.microsoft.com/office/drawing/2014/main" id="{FC1F9B19-18CD-41E5-A267-04C02F936C96}"/>
              </a:ext>
            </a:extLst>
          </p:cNvPr>
          <p:cNvSpPr/>
          <p:nvPr/>
        </p:nvSpPr>
        <p:spPr>
          <a:xfrm>
            <a:off x="3072776" y="686346"/>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Oval 46">
            <a:extLst>
              <a:ext uri="{FF2B5EF4-FFF2-40B4-BE49-F238E27FC236}">
                <a16:creationId xmlns:a16="http://schemas.microsoft.com/office/drawing/2014/main" id="{1EF11603-7F14-442D-BAE7-ABD8077E9356}"/>
              </a:ext>
            </a:extLst>
          </p:cNvPr>
          <p:cNvSpPr/>
          <p:nvPr/>
        </p:nvSpPr>
        <p:spPr>
          <a:xfrm>
            <a:off x="10515839" y="2323620"/>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Oval 47">
            <a:extLst>
              <a:ext uri="{FF2B5EF4-FFF2-40B4-BE49-F238E27FC236}">
                <a16:creationId xmlns:a16="http://schemas.microsoft.com/office/drawing/2014/main" id="{AD32D9E7-B0DB-4B02-9F31-EF0B07A443C3}"/>
              </a:ext>
            </a:extLst>
          </p:cNvPr>
          <p:cNvSpPr/>
          <p:nvPr/>
        </p:nvSpPr>
        <p:spPr>
          <a:xfrm>
            <a:off x="7369693" y="719458"/>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792240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17A7465-26F5-46D7-8451-AC00ADD37722}"/>
              </a:ext>
            </a:extLst>
          </p:cNvPr>
          <p:cNvGrpSpPr/>
          <p:nvPr/>
        </p:nvGrpSpPr>
        <p:grpSpPr>
          <a:xfrm>
            <a:off x="-1" y="6732588"/>
            <a:ext cx="12192001" cy="130049"/>
            <a:chOff x="-1" y="6732588"/>
            <a:chExt cx="12192001" cy="130049"/>
          </a:xfrm>
        </p:grpSpPr>
        <p:sp>
          <p:nvSpPr>
            <p:cNvPr id="12" name="Rectangle 11">
              <a:extLst>
                <a:ext uri="{FF2B5EF4-FFF2-40B4-BE49-F238E27FC236}">
                  <a16:creationId xmlns:a16="http://schemas.microsoft.com/office/drawing/2014/main" id="{F5B394C0-93FA-43BC-AC86-6F3B1304E1A7}"/>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4E0D0D20-9806-49D5-A847-02CD692DF1DA}"/>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a:extLst>
                <a:ext uri="{FF2B5EF4-FFF2-40B4-BE49-F238E27FC236}">
                  <a16:creationId xmlns:a16="http://schemas.microsoft.com/office/drawing/2014/main" id="{39D7A0D3-E7A0-4475-9020-73FF6C9C9FA6}"/>
                </a:ext>
              </a:extLst>
            </p:cNvPr>
            <p:cNvSpPr/>
            <p:nvPr/>
          </p:nvSpPr>
          <p:spPr>
            <a:xfrm>
              <a:off x="6096000" y="6732588"/>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14">
              <a:extLst>
                <a:ext uri="{FF2B5EF4-FFF2-40B4-BE49-F238E27FC236}">
                  <a16:creationId xmlns:a16="http://schemas.microsoft.com/office/drawing/2014/main" id="{A380231A-491E-41F2-AD5D-1795EE2E2C94}"/>
                </a:ext>
              </a:extLst>
            </p:cNvPr>
            <p:cNvSpPr/>
            <p:nvPr/>
          </p:nvSpPr>
          <p:spPr>
            <a:xfrm>
              <a:off x="8947052" y="6732588"/>
              <a:ext cx="3244948" cy="130049"/>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6" name="TextBox 15">
            <a:extLst>
              <a:ext uri="{FF2B5EF4-FFF2-40B4-BE49-F238E27FC236}">
                <a16:creationId xmlns:a16="http://schemas.microsoft.com/office/drawing/2014/main" id="{5441D61F-3D5C-46EB-BD7D-0839CFD11A93}"/>
              </a:ext>
            </a:extLst>
          </p:cNvPr>
          <p:cNvSpPr txBox="1"/>
          <p:nvPr/>
        </p:nvSpPr>
        <p:spPr>
          <a:xfrm>
            <a:off x="3235369" y="2563079"/>
            <a:ext cx="6182472" cy="1631216"/>
          </a:xfrm>
          <a:prstGeom prst="rect">
            <a:avLst/>
          </a:prstGeom>
          <a:noFill/>
        </p:spPr>
        <p:txBody>
          <a:bodyPr wrap="square" rtlCol="0">
            <a:spAutoFit/>
          </a:bodyPr>
          <a:lstStyle/>
          <a:p>
            <a:pPr algn="ctr"/>
            <a:r>
              <a:rPr lang="en-PH" sz="8000" b="1" dirty="0" err="1">
                <a:solidFill>
                  <a:srgbClr val="4285F4"/>
                </a:solidFill>
                <a:latin typeface="Product Sans" panose="020B0403030502040203" pitchFamily="34" charset="0"/>
              </a:rPr>
              <a:t>N</a:t>
            </a:r>
            <a:r>
              <a:rPr lang="en-PH" sz="8000" b="1" dirty="0" err="1">
                <a:solidFill>
                  <a:srgbClr val="EA4335"/>
                </a:solidFill>
                <a:latin typeface="Product Sans" panose="020B0403030502040203" pitchFamily="34" charset="0"/>
              </a:rPr>
              <a:t>h</a:t>
            </a:r>
            <a:r>
              <a:rPr lang="en-PH" sz="8000" b="1" dirty="0" err="1">
                <a:solidFill>
                  <a:srgbClr val="FBBC05"/>
                </a:solidFill>
                <a:latin typeface="Product Sans" panose="020B0403030502040203" pitchFamily="34" charset="0"/>
              </a:rPr>
              <a:t>ó</a:t>
            </a:r>
            <a:r>
              <a:rPr lang="en-PH" sz="8000" b="1" dirty="0" err="1">
                <a:solidFill>
                  <a:srgbClr val="4285F4"/>
                </a:solidFill>
                <a:latin typeface="Product Sans" panose="020B0403030502040203" pitchFamily="34" charset="0"/>
              </a:rPr>
              <a:t>m</a:t>
            </a:r>
            <a:r>
              <a:rPr lang="en-PH" sz="8000" b="1" dirty="0">
                <a:solidFill>
                  <a:srgbClr val="34A853"/>
                </a:solidFill>
                <a:latin typeface="Product Sans" panose="020B0403030502040203" pitchFamily="34" charset="0"/>
              </a:rPr>
              <a:t> 5</a:t>
            </a:r>
            <a:endParaRPr lang="en-PH" sz="8000" b="1" dirty="0">
              <a:solidFill>
                <a:srgbClr val="2EA54E"/>
              </a:solidFill>
              <a:latin typeface="Product Sans" panose="020B0403030502040203" pitchFamily="34" charset="0"/>
            </a:endParaRPr>
          </a:p>
          <a:p>
            <a:pPr algn="ctr"/>
            <a:endParaRPr lang="en-PH" sz="2000" dirty="0"/>
          </a:p>
        </p:txBody>
      </p:sp>
      <p:grpSp>
        <p:nvGrpSpPr>
          <p:cNvPr id="18" name="Group 17">
            <a:extLst>
              <a:ext uri="{FF2B5EF4-FFF2-40B4-BE49-F238E27FC236}">
                <a16:creationId xmlns:a16="http://schemas.microsoft.com/office/drawing/2014/main" id="{DF52EE2B-0F02-4C0A-A941-0A108489823F}"/>
              </a:ext>
            </a:extLst>
          </p:cNvPr>
          <p:cNvGrpSpPr/>
          <p:nvPr/>
        </p:nvGrpSpPr>
        <p:grpSpPr>
          <a:xfrm>
            <a:off x="-8538373" y="346935"/>
            <a:ext cx="6654018" cy="550671"/>
            <a:chOff x="2768991" y="3077691"/>
            <a:chExt cx="6654018" cy="550671"/>
          </a:xfrm>
        </p:grpSpPr>
        <p:sp>
          <p:nvSpPr>
            <p:cNvPr id="19" name="Rectangle: Rounded Corners 18">
              <a:extLst>
                <a:ext uri="{FF2B5EF4-FFF2-40B4-BE49-F238E27FC236}">
                  <a16:creationId xmlns:a16="http://schemas.microsoft.com/office/drawing/2014/main" id="{3F30708F-CBCD-4C49-87E5-B04C06733A08}"/>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0" name="Picture 19">
              <a:extLst>
                <a:ext uri="{FF2B5EF4-FFF2-40B4-BE49-F238E27FC236}">
                  <a16:creationId xmlns:a16="http://schemas.microsoft.com/office/drawing/2014/main" id="{83BBA43E-01F2-49AC-AB54-E73BB39A242C}"/>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21" name="Picture 20" descr="Icon&#10;&#10;Description automatically generated">
              <a:extLst>
                <a:ext uri="{FF2B5EF4-FFF2-40B4-BE49-F238E27FC236}">
                  <a16:creationId xmlns:a16="http://schemas.microsoft.com/office/drawing/2014/main" id="{BF107EDB-FEA9-4A9B-81A8-3521A3003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23" name="TextBox 22">
            <a:extLst>
              <a:ext uri="{FF2B5EF4-FFF2-40B4-BE49-F238E27FC236}">
                <a16:creationId xmlns:a16="http://schemas.microsoft.com/office/drawing/2014/main" id="{B21CB715-CA1D-441B-A0B3-02225851F807}"/>
              </a:ext>
            </a:extLst>
          </p:cNvPr>
          <p:cNvSpPr txBox="1"/>
          <p:nvPr/>
        </p:nvSpPr>
        <p:spPr>
          <a:xfrm>
            <a:off x="-7893530" y="436727"/>
            <a:ext cx="5300471" cy="369332"/>
          </a:xfrm>
          <a:prstGeom prst="rect">
            <a:avLst/>
          </a:prstGeom>
          <a:noFill/>
        </p:spPr>
        <p:txBody>
          <a:bodyPr wrap="square" rtlCol="0">
            <a:spAutoFit/>
          </a:bodyPr>
          <a:lstStyle/>
          <a:p>
            <a:r>
              <a:rPr lang="en-US">
                <a:solidFill>
                  <a:schemeClr val="bg1">
                    <a:lumMod val="50000"/>
                  </a:schemeClr>
                </a:solidFill>
                <a:latin typeface="Arial" panose="020B0604020202020204" pitchFamily="34" charset="0"/>
                <a:cs typeface="Arial" panose="020B0604020202020204" pitchFamily="34" charset="0"/>
              </a:rPr>
              <a:t>Chủ đề nội dung </a:t>
            </a:r>
            <a:endParaRPr lang="vi-VN">
              <a:solidFill>
                <a:schemeClr val="bg1">
                  <a:lumMod val="50000"/>
                </a:schemeClr>
              </a:solidFill>
              <a:latin typeface="Arial" panose="020B0604020202020204" pitchFamily="34" charset="0"/>
              <a:cs typeface="Arial" panose="020B0604020202020204" pitchFamily="34" charset="0"/>
            </a:endParaRPr>
          </a:p>
        </p:txBody>
      </p:sp>
      <p:pic>
        <p:nvPicPr>
          <p:cNvPr id="24" name="Picture 23" descr="Chart, logo, company name, bubble chart&#10;&#10;Description automatically generated">
            <a:extLst>
              <a:ext uri="{FF2B5EF4-FFF2-40B4-BE49-F238E27FC236}">
                <a16:creationId xmlns:a16="http://schemas.microsoft.com/office/drawing/2014/main" id="{05E80F91-0F2E-49E3-B646-157DEE3838D2}"/>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1774694" y="386390"/>
            <a:ext cx="609591" cy="494614"/>
          </a:xfrm>
          <a:prstGeom prst="rect">
            <a:avLst/>
          </a:prstGeom>
        </p:spPr>
      </p:pic>
      <p:pic>
        <p:nvPicPr>
          <p:cNvPr id="25" name="Graphic 24" descr="DVD player with solid fill">
            <a:extLst>
              <a:ext uri="{FF2B5EF4-FFF2-40B4-BE49-F238E27FC236}">
                <a16:creationId xmlns:a16="http://schemas.microsoft.com/office/drawing/2014/main" id="{6A00138A-075B-4944-BC5B-E3B7275461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20195" y="1177208"/>
            <a:ext cx="759345" cy="759345"/>
          </a:xfrm>
          <a:prstGeom prst="rect">
            <a:avLst/>
          </a:prstGeom>
        </p:spPr>
      </p:pic>
      <p:pic>
        <p:nvPicPr>
          <p:cNvPr id="29" name="Graphic 28" descr="Optical disc with solid fill">
            <a:extLst>
              <a:ext uri="{FF2B5EF4-FFF2-40B4-BE49-F238E27FC236}">
                <a16:creationId xmlns:a16="http://schemas.microsoft.com/office/drawing/2014/main" id="{23FFD9D1-6559-4342-8338-615A5D9D99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61668" y="1189462"/>
            <a:ext cx="759345" cy="759345"/>
          </a:xfrm>
          <a:prstGeom prst="rect">
            <a:avLst/>
          </a:prstGeom>
        </p:spPr>
      </p:pic>
      <p:pic>
        <p:nvPicPr>
          <p:cNvPr id="30" name="Graphic 29" descr="Film strip with solid fill">
            <a:extLst>
              <a:ext uri="{FF2B5EF4-FFF2-40B4-BE49-F238E27FC236}">
                <a16:creationId xmlns:a16="http://schemas.microsoft.com/office/drawing/2014/main" id="{A64067B7-2F0F-488C-97E9-C27E3A2A1D1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220354">
            <a:off x="-4847297" y="1115861"/>
            <a:ext cx="759345" cy="882040"/>
          </a:xfrm>
          <a:prstGeom prst="rect">
            <a:avLst/>
          </a:prstGeom>
        </p:spPr>
      </p:pic>
      <p:pic>
        <p:nvPicPr>
          <p:cNvPr id="31" name="Graphic 30" descr="Drama with solid fill">
            <a:extLst>
              <a:ext uri="{FF2B5EF4-FFF2-40B4-BE49-F238E27FC236}">
                <a16:creationId xmlns:a16="http://schemas.microsoft.com/office/drawing/2014/main" id="{E7E91881-5EBC-4F87-97EC-2B0CD0ADAF0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58000" y="1141808"/>
            <a:ext cx="759345" cy="759345"/>
          </a:xfrm>
          <a:prstGeom prst="rect">
            <a:avLst/>
          </a:prstGeom>
        </p:spPr>
      </p:pic>
      <p:pic>
        <p:nvPicPr>
          <p:cNvPr id="32" name="Graphic 31" descr="Director's Chair with solid fill">
            <a:extLst>
              <a:ext uri="{FF2B5EF4-FFF2-40B4-BE49-F238E27FC236}">
                <a16:creationId xmlns:a16="http://schemas.microsoft.com/office/drawing/2014/main" id="{5FE6D248-2F63-475C-A178-DB782635E54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208463" y="7895499"/>
            <a:ext cx="759345" cy="759345"/>
          </a:xfrm>
          <a:prstGeom prst="rect">
            <a:avLst/>
          </a:prstGeom>
        </p:spPr>
      </p:pic>
      <p:pic>
        <p:nvPicPr>
          <p:cNvPr id="33" name="Graphic 32" descr="3d Glasses with solid fill">
            <a:extLst>
              <a:ext uri="{FF2B5EF4-FFF2-40B4-BE49-F238E27FC236}">
                <a16:creationId xmlns:a16="http://schemas.microsoft.com/office/drawing/2014/main" id="{F4D268A5-64A0-40E9-9F6D-41E0D9FA8B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78262" y="7895499"/>
            <a:ext cx="759345" cy="759345"/>
          </a:xfrm>
          <a:prstGeom prst="rect">
            <a:avLst/>
          </a:prstGeom>
        </p:spPr>
      </p:pic>
      <p:pic>
        <p:nvPicPr>
          <p:cNvPr id="34" name="Graphic 33" descr="Film reel with solid fill">
            <a:extLst>
              <a:ext uri="{FF2B5EF4-FFF2-40B4-BE49-F238E27FC236}">
                <a16:creationId xmlns:a16="http://schemas.microsoft.com/office/drawing/2014/main" id="{740D2DC0-0C1A-483B-BF07-371F23F25AE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36167" y="7905840"/>
            <a:ext cx="759345" cy="759345"/>
          </a:xfrm>
          <a:prstGeom prst="rect">
            <a:avLst/>
          </a:prstGeom>
        </p:spPr>
      </p:pic>
      <p:pic>
        <p:nvPicPr>
          <p:cNvPr id="35" name="Graphic 34" descr="Theatre with solid fill">
            <a:extLst>
              <a:ext uri="{FF2B5EF4-FFF2-40B4-BE49-F238E27FC236}">
                <a16:creationId xmlns:a16="http://schemas.microsoft.com/office/drawing/2014/main" id="{391E3CB7-50BB-4855-BB08-B7934E892F2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765097" y="7895499"/>
            <a:ext cx="759345" cy="759345"/>
          </a:xfrm>
          <a:prstGeom prst="rect">
            <a:avLst/>
          </a:prstGeom>
        </p:spPr>
      </p:pic>
      <p:sp>
        <p:nvSpPr>
          <p:cNvPr id="36" name="Oval 35">
            <a:extLst>
              <a:ext uri="{FF2B5EF4-FFF2-40B4-BE49-F238E27FC236}">
                <a16:creationId xmlns:a16="http://schemas.microsoft.com/office/drawing/2014/main" id="{2250E8C4-0D98-4E05-A7C6-4FC2CFB5C9FC}"/>
              </a:ext>
            </a:extLst>
          </p:cNvPr>
          <p:cNvSpPr/>
          <p:nvPr/>
        </p:nvSpPr>
        <p:spPr>
          <a:xfrm>
            <a:off x="10817067" y="-738629"/>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Oval 36">
            <a:extLst>
              <a:ext uri="{FF2B5EF4-FFF2-40B4-BE49-F238E27FC236}">
                <a16:creationId xmlns:a16="http://schemas.microsoft.com/office/drawing/2014/main" id="{F99AB0D4-7AB8-4A5E-94E4-8EDF8A90F91A}"/>
              </a:ext>
            </a:extLst>
          </p:cNvPr>
          <p:cNvSpPr/>
          <p:nvPr/>
        </p:nvSpPr>
        <p:spPr>
          <a:xfrm>
            <a:off x="11257230" y="-734769"/>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8" name="Oval 37">
            <a:extLst>
              <a:ext uri="{FF2B5EF4-FFF2-40B4-BE49-F238E27FC236}">
                <a16:creationId xmlns:a16="http://schemas.microsoft.com/office/drawing/2014/main" id="{35E3D579-BCE5-4CCF-8712-46086B88DC81}"/>
              </a:ext>
            </a:extLst>
          </p:cNvPr>
          <p:cNvSpPr/>
          <p:nvPr/>
        </p:nvSpPr>
        <p:spPr>
          <a:xfrm>
            <a:off x="11668510" y="-738629"/>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9" name="Picture 38" descr="Avocado Moody Foodies">
            <a:extLst>
              <a:ext uri="{FF2B5EF4-FFF2-40B4-BE49-F238E27FC236}">
                <a16:creationId xmlns:a16="http://schemas.microsoft.com/office/drawing/2014/main" id="{20D8B614-426C-456A-8BDC-B1B33DDC13D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642499" y="4646320"/>
            <a:ext cx="1048770" cy="1048770"/>
          </a:xfrm>
          <a:prstGeom prst="rect">
            <a:avLst/>
          </a:prstGeom>
        </p:spPr>
      </p:pic>
      <p:pic>
        <p:nvPicPr>
          <p:cNvPr id="40" name="Picture 39" descr="Pear Moody Foodies">
            <a:extLst>
              <a:ext uri="{FF2B5EF4-FFF2-40B4-BE49-F238E27FC236}">
                <a16:creationId xmlns:a16="http://schemas.microsoft.com/office/drawing/2014/main" id="{0ABCB0D6-75B4-4A46-9B4C-008845A5BB3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256974" y="5754532"/>
            <a:ext cx="834962" cy="834962"/>
          </a:xfrm>
          <a:prstGeom prst="rect">
            <a:avLst/>
          </a:prstGeom>
        </p:spPr>
      </p:pic>
      <p:pic>
        <p:nvPicPr>
          <p:cNvPr id="41" name="Picture 40" descr="Apple Moody Foodies">
            <a:extLst>
              <a:ext uri="{FF2B5EF4-FFF2-40B4-BE49-F238E27FC236}">
                <a16:creationId xmlns:a16="http://schemas.microsoft.com/office/drawing/2014/main" id="{C14D5368-60B7-44CD-AA09-BF13FA6B57D6}"/>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382984" y="5373459"/>
            <a:ext cx="1066988" cy="1066988"/>
          </a:xfrm>
          <a:prstGeom prst="rect">
            <a:avLst/>
          </a:prstGeom>
        </p:spPr>
      </p:pic>
      <p:pic>
        <p:nvPicPr>
          <p:cNvPr id="42" name="Picture 41" descr="Watermelon Moody Foodies">
            <a:extLst>
              <a:ext uri="{FF2B5EF4-FFF2-40B4-BE49-F238E27FC236}">
                <a16:creationId xmlns:a16="http://schemas.microsoft.com/office/drawing/2014/main" id="{70FABB71-9F2D-4F06-91F5-A076CA94350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292172" y="4969178"/>
            <a:ext cx="937775" cy="937775"/>
          </a:xfrm>
          <a:prstGeom prst="rect">
            <a:avLst/>
          </a:prstGeom>
        </p:spPr>
      </p:pic>
      <p:pic>
        <p:nvPicPr>
          <p:cNvPr id="43" name="Picture 42" descr="Banana Moody Foodies">
            <a:extLst>
              <a:ext uri="{FF2B5EF4-FFF2-40B4-BE49-F238E27FC236}">
                <a16:creationId xmlns:a16="http://schemas.microsoft.com/office/drawing/2014/main" id="{D30EB642-6BF0-47C1-AFE6-7EFF1C7CD93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354392" y="5294068"/>
            <a:ext cx="920929" cy="920929"/>
          </a:xfrm>
          <a:prstGeom prst="rect">
            <a:avLst/>
          </a:prstGeom>
        </p:spPr>
      </p:pic>
      <p:sp>
        <p:nvSpPr>
          <p:cNvPr id="44" name="TextBox 43">
            <a:extLst>
              <a:ext uri="{FF2B5EF4-FFF2-40B4-BE49-F238E27FC236}">
                <a16:creationId xmlns:a16="http://schemas.microsoft.com/office/drawing/2014/main" id="{A4BCA6A1-A2C3-4958-9F3E-74E18DBEDA5E}"/>
              </a:ext>
            </a:extLst>
          </p:cNvPr>
          <p:cNvSpPr txBox="1"/>
          <p:nvPr/>
        </p:nvSpPr>
        <p:spPr>
          <a:xfrm>
            <a:off x="4099388" y="3739784"/>
            <a:ext cx="4454434" cy="523220"/>
          </a:xfrm>
          <a:prstGeom prst="rect">
            <a:avLst/>
          </a:prstGeom>
          <a:noFill/>
        </p:spPr>
        <p:txBody>
          <a:bodyPr wrap="square" rtlCol="0">
            <a:spAutoFit/>
          </a:bodyPr>
          <a:lstStyle/>
          <a:p>
            <a:pPr algn="ctr"/>
            <a:r>
              <a:rPr lang="en-US" sz="2800" b="1">
                <a:solidFill>
                  <a:schemeClr val="bg1"/>
                </a:solidFill>
                <a:latin typeface="SVN-Product Sans" panose="020B0403030502040203" pitchFamily="34" charset="0"/>
              </a:rPr>
              <a:t>Thanks For Watching!</a:t>
            </a:r>
            <a:endParaRPr lang="vi-VN" sz="2800" b="1">
              <a:solidFill>
                <a:schemeClr val="bg1"/>
              </a:solidFill>
              <a:latin typeface="SVN-Product Sans" panose="020B0403030502040203" pitchFamily="34" charset="0"/>
            </a:endParaRPr>
          </a:p>
        </p:txBody>
      </p:sp>
      <p:sp>
        <p:nvSpPr>
          <p:cNvPr id="45" name="Oval 44">
            <a:extLst>
              <a:ext uri="{FF2B5EF4-FFF2-40B4-BE49-F238E27FC236}">
                <a16:creationId xmlns:a16="http://schemas.microsoft.com/office/drawing/2014/main" id="{F58635FE-5EEA-4139-8C80-A797622A51FF}"/>
              </a:ext>
            </a:extLst>
          </p:cNvPr>
          <p:cNvSpPr/>
          <p:nvPr/>
        </p:nvSpPr>
        <p:spPr>
          <a:xfrm>
            <a:off x="729411" y="2323619"/>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Oval 45">
            <a:extLst>
              <a:ext uri="{FF2B5EF4-FFF2-40B4-BE49-F238E27FC236}">
                <a16:creationId xmlns:a16="http://schemas.microsoft.com/office/drawing/2014/main" id="{FC1F9B19-18CD-41E5-A267-04C02F936C96}"/>
              </a:ext>
            </a:extLst>
          </p:cNvPr>
          <p:cNvSpPr/>
          <p:nvPr/>
        </p:nvSpPr>
        <p:spPr>
          <a:xfrm>
            <a:off x="3072776" y="686346"/>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Oval 46">
            <a:extLst>
              <a:ext uri="{FF2B5EF4-FFF2-40B4-BE49-F238E27FC236}">
                <a16:creationId xmlns:a16="http://schemas.microsoft.com/office/drawing/2014/main" id="{1EF11603-7F14-442D-BAE7-ABD8077E9356}"/>
              </a:ext>
            </a:extLst>
          </p:cNvPr>
          <p:cNvSpPr/>
          <p:nvPr/>
        </p:nvSpPr>
        <p:spPr>
          <a:xfrm>
            <a:off x="10515839" y="2323620"/>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Oval 47">
            <a:extLst>
              <a:ext uri="{FF2B5EF4-FFF2-40B4-BE49-F238E27FC236}">
                <a16:creationId xmlns:a16="http://schemas.microsoft.com/office/drawing/2014/main" id="{AD32D9E7-B0DB-4B02-9F31-EF0B07A443C3}"/>
              </a:ext>
            </a:extLst>
          </p:cNvPr>
          <p:cNvSpPr/>
          <p:nvPr/>
        </p:nvSpPr>
        <p:spPr>
          <a:xfrm>
            <a:off x="7369693" y="719458"/>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756410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D7234D34-0B3C-4E71-B8FB-F49B7A74AC69}"/>
              </a:ext>
            </a:extLst>
          </p:cNvPr>
          <p:cNvGrpSpPr/>
          <p:nvPr/>
        </p:nvGrpSpPr>
        <p:grpSpPr>
          <a:xfrm>
            <a:off x="10072775" y="5734052"/>
            <a:ext cx="1269276" cy="338554"/>
            <a:chOff x="10072775" y="5734052"/>
            <a:chExt cx="1269276" cy="338554"/>
          </a:xfrm>
        </p:grpSpPr>
        <p:sp>
          <p:nvSpPr>
            <p:cNvPr id="32" name="Rectangle: Rounded Corners 31">
              <a:extLst>
                <a:ext uri="{FF2B5EF4-FFF2-40B4-BE49-F238E27FC236}">
                  <a16:creationId xmlns:a16="http://schemas.microsoft.com/office/drawing/2014/main" id="{F6CA0DE4-109F-4A89-92E1-22127ADF105C}"/>
                </a:ext>
              </a:extLst>
            </p:cNvPr>
            <p:cNvSpPr/>
            <p:nvPr/>
          </p:nvSpPr>
          <p:spPr>
            <a:xfrm>
              <a:off x="10072775" y="5734052"/>
              <a:ext cx="1222928" cy="338554"/>
            </a:xfrm>
            <a:prstGeom prst="roundRect">
              <a:avLst>
                <a:gd name="adj" fmla="val 41127"/>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1" name="Group 90">
              <a:extLst>
                <a:ext uri="{FF2B5EF4-FFF2-40B4-BE49-F238E27FC236}">
                  <a16:creationId xmlns:a16="http://schemas.microsoft.com/office/drawing/2014/main" id="{7E9D0DB4-9534-4222-8D43-30AFF5A7B11E}"/>
                </a:ext>
              </a:extLst>
            </p:cNvPr>
            <p:cNvGrpSpPr/>
            <p:nvPr/>
          </p:nvGrpSpPr>
          <p:grpSpPr>
            <a:xfrm>
              <a:off x="10207193" y="5749440"/>
              <a:ext cx="1134858" cy="307777"/>
              <a:chOff x="10207193" y="5749440"/>
              <a:chExt cx="1134858" cy="307777"/>
            </a:xfrm>
          </p:grpSpPr>
          <p:pic>
            <p:nvPicPr>
              <p:cNvPr id="34" name="Graphic 33" descr="Pencil with solid fill">
                <a:extLst>
                  <a:ext uri="{FF2B5EF4-FFF2-40B4-BE49-F238E27FC236}">
                    <a16:creationId xmlns:a16="http://schemas.microsoft.com/office/drawing/2014/main" id="{80890897-78F0-4112-8FDD-B5FADF1C69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7193" y="5812945"/>
                <a:ext cx="180768" cy="180768"/>
              </a:xfrm>
              <a:prstGeom prst="rect">
                <a:avLst/>
              </a:prstGeom>
            </p:spPr>
          </p:pic>
          <p:sp>
            <p:nvSpPr>
              <p:cNvPr id="35" name="TextBox 34">
                <a:extLst>
                  <a:ext uri="{FF2B5EF4-FFF2-40B4-BE49-F238E27FC236}">
                    <a16:creationId xmlns:a16="http://schemas.microsoft.com/office/drawing/2014/main" id="{F41DCC2E-3604-4B05-BDC9-3C9DC1901A36}"/>
                  </a:ext>
                </a:extLst>
              </p:cNvPr>
              <p:cNvSpPr txBox="1"/>
              <p:nvPr/>
            </p:nvSpPr>
            <p:spPr>
              <a:xfrm>
                <a:off x="10330373" y="5749440"/>
                <a:ext cx="1011678" cy="307777"/>
              </a:xfrm>
              <a:prstGeom prst="rect">
                <a:avLst/>
              </a:prstGeom>
              <a:noFill/>
            </p:spPr>
            <p:txBody>
              <a:bodyPr wrap="square" rtlCol="0">
                <a:spAutoFit/>
              </a:bodyPr>
              <a:lstStyle/>
              <a:p>
                <a:r>
                  <a:rPr lang="en-PH" sz="1400" dirty="0" err="1">
                    <a:solidFill>
                      <a:srgbClr val="4285F4"/>
                    </a:solidFill>
                    <a:latin typeface="+mj-lt"/>
                  </a:rPr>
                  <a:t>Nhóm</a:t>
                </a:r>
                <a:r>
                  <a:rPr lang="en-PH" sz="1400" dirty="0">
                    <a:solidFill>
                      <a:srgbClr val="4285F4"/>
                    </a:solidFill>
                    <a:latin typeface="+mj-lt"/>
                  </a:rPr>
                  <a:t> 5</a:t>
                </a:r>
              </a:p>
            </p:txBody>
          </p:sp>
        </p:grpSp>
      </p:grpSp>
      <p:pic>
        <p:nvPicPr>
          <p:cNvPr id="20" name="Picture 19" descr="Shape, arrow&#10;&#10;Description automatically generated">
            <a:extLst>
              <a:ext uri="{FF2B5EF4-FFF2-40B4-BE49-F238E27FC236}">
                <a16:creationId xmlns:a16="http://schemas.microsoft.com/office/drawing/2014/main" id="{41140A29-2445-4DCF-A32B-D951CFECDA8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101" b="97082" l="8046" r="95690">
                        <a14:foregroundMark x1="8046" y1="6101" x2="11782" y2="11671"/>
                        <a14:foregroundMark x1="85057" y1="90981" x2="87931" y2="91512"/>
                        <a14:foregroundMark x1="95977" y1="85676" x2="95977" y2="85676"/>
                        <a14:foregroundMark x1="87069" y1="97082" x2="87069" y2="97082"/>
                      </a14:backgroundRemoval>
                    </a14:imgEffect>
                  </a14:imgLayer>
                </a14:imgProps>
              </a:ext>
              <a:ext uri="{28A0092B-C50C-407E-A947-70E740481C1C}">
                <a14:useLocalDpi xmlns:a14="http://schemas.microsoft.com/office/drawing/2010/main" val="0"/>
              </a:ext>
            </a:extLst>
          </a:blip>
          <a:stretch>
            <a:fillRect/>
          </a:stretch>
        </p:blipFill>
        <p:spPr>
          <a:xfrm>
            <a:off x="5518644" y="3619640"/>
            <a:ext cx="396027" cy="429029"/>
          </a:xfrm>
          <a:prstGeom prst="rect">
            <a:avLst/>
          </a:prstGeom>
        </p:spPr>
      </p:pic>
      <p:sp>
        <p:nvSpPr>
          <p:cNvPr id="60" name="Rectangle 59">
            <a:extLst>
              <a:ext uri="{FF2B5EF4-FFF2-40B4-BE49-F238E27FC236}">
                <a16:creationId xmlns:a16="http://schemas.microsoft.com/office/drawing/2014/main" id="{C111C64D-11E1-4302-97DE-B9ED8B169C78}"/>
              </a:ext>
            </a:extLst>
          </p:cNvPr>
          <p:cNvSpPr/>
          <p:nvPr/>
        </p:nvSpPr>
        <p:spPr>
          <a:xfrm>
            <a:off x="150703" y="19503"/>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TextBox 61">
            <a:extLst>
              <a:ext uri="{FF2B5EF4-FFF2-40B4-BE49-F238E27FC236}">
                <a16:creationId xmlns:a16="http://schemas.microsoft.com/office/drawing/2014/main" id="{E40A714D-4DBB-4B26-BABC-6CB07B51AD6E}"/>
              </a:ext>
            </a:extLst>
          </p:cNvPr>
          <p:cNvSpPr txBox="1"/>
          <p:nvPr/>
        </p:nvSpPr>
        <p:spPr>
          <a:xfrm>
            <a:off x="8586735" y="705007"/>
            <a:ext cx="956602" cy="338554"/>
          </a:xfrm>
          <a:prstGeom prst="rect">
            <a:avLst/>
          </a:prstGeom>
          <a:noFill/>
        </p:spPr>
        <p:txBody>
          <a:bodyPr wrap="square" rtlCol="0">
            <a:spAutoFit/>
          </a:bodyPr>
          <a:lstStyle/>
          <a:p>
            <a:r>
              <a:rPr lang="en-PH" sz="1600" dirty="0">
                <a:solidFill>
                  <a:schemeClr val="bg1"/>
                </a:solidFill>
              </a:rPr>
              <a:t>Gmail</a:t>
            </a:r>
          </a:p>
        </p:txBody>
      </p:sp>
      <p:sp>
        <p:nvSpPr>
          <p:cNvPr id="63" name="TextBox 62">
            <a:extLst>
              <a:ext uri="{FF2B5EF4-FFF2-40B4-BE49-F238E27FC236}">
                <a16:creationId xmlns:a16="http://schemas.microsoft.com/office/drawing/2014/main" id="{41913F36-A538-4D6E-8A60-A8330F5DB74D}"/>
              </a:ext>
            </a:extLst>
          </p:cNvPr>
          <p:cNvSpPr txBox="1"/>
          <p:nvPr/>
        </p:nvSpPr>
        <p:spPr>
          <a:xfrm>
            <a:off x="9302842" y="705007"/>
            <a:ext cx="956603" cy="338554"/>
          </a:xfrm>
          <a:prstGeom prst="rect">
            <a:avLst/>
          </a:prstGeom>
          <a:noFill/>
        </p:spPr>
        <p:txBody>
          <a:bodyPr wrap="square" rtlCol="0">
            <a:spAutoFit/>
          </a:bodyPr>
          <a:lstStyle/>
          <a:p>
            <a:r>
              <a:rPr lang="en-PH" sz="1600" dirty="0">
                <a:solidFill>
                  <a:schemeClr val="bg1"/>
                </a:solidFill>
              </a:rPr>
              <a:t>Images</a:t>
            </a:r>
          </a:p>
        </p:txBody>
      </p:sp>
      <p:pic>
        <p:nvPicPr>
          <p:cNvPr id="64" name="Picture 63">
            <a:extLst>
              <a:ext uri="{FF2B5EF4-FFF2-40B4-BE49-F238E27FC236}">
                <a16:creationId xmlns:a16="http://schemas.microsoft.com/office/drawing/2014/main" id="{2D2D2196-8366-4D17-A30E-11D43F6788E1}"/>
              </a:ext>
            </a:extLst>
          </p:cNvPr>
          <p:cNvPicPr>
            <a:picLocks noChangeAspect="1"/>
          </p:cNvPicPr>
          <p:nvPr/>
        </p:nvPicPr>
        <p:blipFill>
          <a:blip r:embed="rId6">
            <a:duotone>
              <a:schemeClr val="accent3">
                <a:shade val="45000"/>
                <a:satMod val="135000"/>
              </a:schemeClr>
              <a:prstClr val="white"/>
            </a:duotone>
            <a:extLst>
              <a:ext uri="{BEBA8EAE-BF5A-486C-A8C5-ECC9F3942E4B}">
                <a14:imgProps xmlns:a14="http://schemas.microsoft.com/office/drawing/2010/main">
                  <a14:imgLayer r:embed="rId7">
                    <a14:imgEffect>
                      <a14:saturation sat="66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12641" y="720079"/>
            <a:ext cx="339969" cy="339969"/>
          </a:xfrm>
          <a:prstGeom prst="rect">
            <a:avLst/>
          </a:prstGeom>
        </p:spPr>
      </p:pic>
      <p:sp>
        <p:nvSpPr>
          <p:cNvPr id="65" name="Oval 64">
            <a:extLst>
              <a:ext uri="{FF2B5EF4-FFF2-40B4-BE49-F238E27FC236}">
                <a16:creationId xmlns:a16="http://schemas.microsoft.com/office/drawing/2014/main" id="{A22592DC-6B1F-4CE8-A029-C23AFAF2E5B3}"/>
              </a:ext>
            </a:extLst>
          </p:cNvPr>
          <p:cNvSpPr/>
          <p:nvPr/>
        </p:nvSpPr>
        <p:spPr>
          <a:xfrm>
            <a:off x="594075" y="325123"/>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E148A706-7BDA-41E1-AE9C-BE1835F9E8BF}"/>
              </a:ext>
            </a:extLst>
          </p:cNvPr>
          <p:cNvSpPr/>
          <p:nvPr/>
        </p:nvSpPr>
        <p:spPr>
          <a:xfrm>
            <a:off x="1034238" y="328983"/>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7" name="Oval 66">
            <a:extLst>
              <a:ext uri="{FF2B5EF4-FFF2-40B4-BE49-F238E27FC236}">
                <a16:creationId xmlns:a16="http://schemas.microsoft.com/office/drawing/2014/main" id="{E730F620-CF13-4A61-B8FF-28E4F71871DB}"/>
              </a:ext>
            </a:extLst>
          </p:cNvPr>
          <p:cNvSpPr/>
          <p:nvPr/>
        </p:nvSpPr>
        <p:spPr>
          <a:xfrm>
            <a:off x="1445518" y="325123"/>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0" name="Group 69">
            <a:extLst>
              <a:ext uri="{FF2B5EF4-FFF2-40B4-BE49-F238E27FC236}">
                <a16:creationId xmlns:a16="http://schemas.microsoft.com/office/drawing/2014/main" id="{D5421BA9-15C0-408B-B6BE-2CE41B777F11}"/>
              </a:ext>
            </a:extLst>
          </p:cNvPr>
          <p:cNvGrpSpPr/>
          <p:nvPr/>
        </p:nvGrpSpPr>
        <p:grpSpPr>
          <a:xfrm>
            <a:off x="-1" y="6732587"/>
            <a:ext cx="12192000" cy="127731"/>
            <a:chOff x="-1" y="6732587"/>
            <a:chExt cx="12192000" cy="127731"/>
          </a:xfrm>
        </p:grpSpPr>
        <p:sp>
          <p:nvSpPr>
            <p:cNvPr id="71" name="Rectangle 70">
              <a:extLst>
                <a:ext uri="{FF2B5EF4-FFF2-40B4-BE49-F238E27FC236}">
                  <a16:creationId xmlns:a16="http://schemas.microsoft.com/office/drawing/2014/main" id="{EC1512E5-E3F4-49E4-B09C-90A8EB90FD8C}"/>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2" name="Rectangle 71">
              <a:extLst>
                <a:ext uri="{FF2B5EF4-FFF2-40B4-BE49-F238E27FC236}">
                  <a16:creationId xmlns:a16="http://schemas.microsoft.com/office/drawing/2014/main" id="{269E5F95-3E06-4D9F-80CA-182E17C5160B}"/>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3" name="Rectangle 72">
              <a:extLst>
                <a:ext uri="{FF2B5EF4-FFF2-40B4-BE49-F238E27FC236}">
                  <a16:creationId xmlns:a16="http://schemas.microsoft.com/office/drawing/2014/main" id="{C0B8654F-3874-4566-A1E1-026FEC68CF20}"/>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CC69786D-4CC0-4109-A5DA-776EC2F764C4}"/>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39" name="Group 38">
            <a:extLst>
              <a:ext uri="{FF2B5EF4-FFF2-40B4-BE49-F238E27FC236}">
                <a16:creationId xmlns:a16="http://schemas.microsoft.com/office/drawing/2014/main" id="{F52CD735-F766-42BB-8ADA-7D1DBDC06609}"/>
              </a:ext>
            </a:extLst>
          </p:cNvPr>
          <p:cNvGrpSpPr/>
          <p:nvPr/>
        </p:nvGrpSpPr>
        <p:grpSpPr>
          <a:xfrm>
            <a:off x="2889319" y="3178395"/>
            <a:ext cx="6654018" cy="550671"/>
            <a:chOff x="2768991" y="3077691"/>
            <a:chExt cx="6654018" cy="550671"/>
          </a:xfrm>
        </p:grpSpPr>
        <p:sp>
          <p:nvSpPr>
            <p:cNvPr id="40" name="Rectangle: Rounded Corners 39">
              <a:extLst>
                <a:ext uri="{FF2B5EF4-FFF2-40B4-BE49-F238E27FC236}">
                  <a16:creationId xmlns:a16="http://schemas.microsoft.com/office/drawing/2014/main" id="{CE60C869-9EDF-4B33-BE54-FBD946A3174F}"/>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1" name="Picture 40">
              <a:extLst>
                <a:ext uri="{FF2B5EF4-FFF2-40B4-BE49-F238E27FC236}">
                  <a16:creationId xmlns:a16="http://schemas.microsoft.com/office/drawing/2014/main" id="{90BAC800-C50B-4B1A-BA02-FB5C9C69D19D}"/>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42" name="Picture 41" descr="Icon&#10;&#10;Description automatically generated">
              <a:extLst>
                <a:ext uri="{FF2B5EF4-FFF2-40B4-BE49-F238E27FC236}">
                  <a16:creationId xmlns:a16="http://schemas.microsoft.com/office/drawing/2014/main" id="{B63C4B9B-CC5F-4C0B-B736-77EFAA4243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43" name="TextBox 42">
            <a:extLst>
              <a:ext uri="{FF2B5EF4-FFF2-40B4-BE49-F238E27FC236}">
                <a16:creationId xmlns:a16="http://schemas.microsoft.com/office/drawing/2014/main" id="{14185FCF-8337-4B11-AED0-91566A05056F}"/>
              </a:ext>
            </a:extLst>
          </p:cNvPr>
          <p:cNvSpPr txBox="1"/>
          <p:nvPr/>
        </p:nvSpPr>
        <p:spPr>
          <a:xfrm>
            <a:off x="3534162" y="3268187"/>
            <a:ext cx="5300471" cy="369332"/>
          </a:xfrm>
          <a:prstGeom prst="rect">
            <a:avLst/>
          </a:prstGeom>
          <a:noFill/>
        </p:spPr>
        <p:txBody>
          <a:bodyPr wrap="square" rtlCol="0">
            <a:spAutoFit/>
          </a:bodyPr>
          <a:lstStyle/>
          <a:p>
            <a:r>
              <a:rPr lang="en-US" dirty="0" err="1">
                <a:solidFill>
                  <a:schemeClr val="bg1">
                    <a:lumMod val="50000"/>
                  </a:schemeClr>
                </a:solidFill>
                <a:latin typeface="Arial" panose="020B0604020202020204" pitchFamily="34" charset="0"/>
                <a:cs typeface="Arial" panose="020B0604020202020204" pitchFamily="34" charset="0"/>
              </a:rPr>
              <a:t>Thuật</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toán</a:t>
            </a:r>
            <a:r>
              <a:rPr lang="en-US" dirty="0">
                <a:solidFill>
                  <a:schemeClr val="bg1">
                    <a:lumMod val="50000"/>
                  </a:schemeClr>
                </a:solidFill>
                <a:latin typeface="Arial" panose="020B0604020202020204" pitchFamily="34" charset="0"/>
                <a:cs typeface="Arial" panose="020B0604020202020204" pitchFamily="34" charset="0"/>
              </a:rPr>
              <a:t> K-NEAREST NEIGHBORS</a:t>
            </a:r>
            <a:endParaRPr lang="vi-VN" dirty="0">
              <a:solidFill>
                <a:schemeClr val="bg1">
                  <a:lumMod val="50000"/>
                </a:schemeClr>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0AFAF085-6EEE-43EC-B87A-3F1CD44A2F95}"/>
              </a:ext>
            </a:extLst>
          </p:cNvPr>
          <p:cNvSpPr txBox="1"/>
          <p:nvPr/>
        </p:nvSpPr>
        <p:spPr>
          <a:xfrm>
            <a:off x="2552899" y="1163623"/>
            <a:ext cx="7086201" cy="2000548"/>
          </a:xfrm>
          <a:prstGeom prst="rect">
            <a:avLst/>
          </a:prstGeom>
          <a:noFill/>
        </p:spPr>
        <p:txBody>
          <a:bodyPr wrap="square" rtlCol="0">
            <a:spAutoFit/>
          </a:bodyPr>
          <a:lstStyle/>
          <a:p>
            <a:pPr algn="ctr"/>
            <a:r>
              <a:rPr lang="en-PH" sz="9600" b="1" dirty="0">
                <a:solidFill>
                  <a:srgbClr val="4285F4"/>
                </a:solidFill>
                <a:latin typeface="Product Sans" panose="020B0403030502040203" pitchFamily="34" charset="0"/>
              </a:rPr>
              <a:t>N</a:t>
            </a:r>
            <a:r>
              <a:rPr lang="en-PH" sz="9600" b="1" dirty="0">
                <a:solidFill>
                  <a:srgbClr val="EA4335"/>
                </a:solidFill>
                <a:latin typeface="Product Sans" panose="020B0403030502040203" pitchFamily="34" charset="0"/>
              </a:rPr>
              <a:t>H</a:t>
            </a:r>
            <a:r>
              <a:rPr lang="en-PH" sz="9600" b="1" dirty="0">
                <a:solidFill>
                  <a:srgbClr val="FBBC05"/>
                </a:solidFill>
                <a:latin typeface="Product Sans" panose="020B0403030502040203" pitchFamily="34" charset="0"/>
              </a:rPr>
              <a:t>Ó</a:t>
            </a:r>
            <a:r>
              <a:rPr lang="en-PH" sz="9600" b="1" dirty="0">
                <a:solidFill>
                  <a:srgbClr val="4285F4"/>
                </a:solidFill>
                <a:latin typeface="Product Sans" panose="020B0403030502040203" pitchFamily="34" charset="0"/>
              </a:rPr>
              <a:t>M</a:t>
            </a:r>
            <a:r>
              <a:rPr lang="en-PH" sz="9600" b="1" dirty="0">
                <a:latin typeface="Product Sans" panose="020B0403030502040203" pitchFamily="34" charset="0"/>
              </a:rPr>
              <a:t> </a:t>
            </a:r>
            <a:r>
              <a:rPr lang="en-PH" sz="9600" b="1" dirty="0">
                <a:solidFill>
                  <a:srgbClr val="EA4335"/>
                </a:solidFill>
                <a:latin typeface="Product Sans" panose="020B0403030502040203" pitchFamily="34" charset="0"/>
              </a:rPr>
              <a:t>5</a:t>
            </a:r>
            <a:endParaRPr lang="en-PH" sz="9600" b="1" dirty="0">
              <a:solidFill>
                <a:srgbClr val="2EA54E"/>
              </a:solidFill>
              <a:latin typeface="Product Sans" panose="020B0403030502040203" pitchFamily="34" charset="0"/>
            </a:endParaRPr>
          </a:p>
          <a:p>
            <a:pPr algn="ctr"/>
            <a:endParaRPr lang="en-PH" sz="2800" dirty="0"/>
          </a:p>
        </p:txBody>
      </p:sp>
    </p:spTree>
    <p:extLst>
      <p:ext uri="{BB962C8B-B14F-4D97-AF65-F5344CB8AC3E}">
        <p14:creationId xmlns:p14="http://schemas.microsoft.com/office/powerpoint/2010/main" val="884511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1+#ppt_w/2"/>
                                          </p:val>
                                        </p:tav>
                                        <p:tav tm="100000">
                                          <p:val>
                                            <p:strVal val="#ppt_x"/>
                                          </p:val>
                                        </p:tav>
                                      </p:tavLst>
                                    </p:anim>
                                    <p:anim calcmode="lin" valueType="num">
                                      <p:cBhvr additive="base">
                                        <p:cTn id="8" dur="125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1" presetClass="entr" presetSubtype="0" fill="hold" nodeType="afterEffect">
                                  <p:stCondLst>
                                    <p:cond delay="0"/>
                                  </p:stCondLst>
                                  <p:iterate type="lt">
                                    <p:tmAbs val="80"/>
                                  </p:iterate>
                                  <p:childTnLst>
                                    <p:set>
                                      <p:cBhvr>
                                        <p:cTn id="11"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8FA672D-B2D5-46F8-85D9-E0BD13D95D9F}"/>
              </a:ext>
            </a:extLst>
          </p:cNvPr>
          <p:cNvGrpSpPr/>
          <p:nvPr/>
        </p:nvGrpSpPr>
        <p:grpSpPr>
          <a:xfrm>
            <a:off x="505185" y="1311212"/>
            <a:ext cx="5928271" cy="4980731"/>
            <a:chOff x="505185" y="1311212"/>
            <a:chExt cx="5928271" cy="4980731"/>
          </a:xfrm>
        </p:grpSpPr>
        <p:sp>
          <p:nvSpPr>
            <p:cNvPr id="20" name="Rectangle: Rounded Corners 19">
              <a:extLst>
                <a:ext uri="{FF2B5EF4-FFF2-40B4-BE49-F238E27FC236}">
                  <a16:creationId xmlns:a16="http://schemas.microsoft.com/office/drawing/2014/main" id="{14936272-D930-4D13-B35E-653478DB0C26}"/>
                </a:ext>
              </a:extLst>
            </p:cNvPr>
            <p:cNvSpPr/>
            <p:nvPr/>
          </p:nvSpPr>
          <p:spPr>
            <a:xfrm>
              <a:off x="505185" y="1311212"/>
              <a:ext cx="5928271" cy="4980731"/>
            </a:xfrm>
            <a:prstGeom prst="roundRect">
              <a:avLst>
                <a:gd name="adj" fmla="val 384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2" name="Picture 21" descr="Logo&#10;&#10;Description automatically generated">
              <a:extLst>
                <a:ext uri="{FF2B5EF4-FFF2-40B4-BE49-F238E27FC236}">
                  <a16:creationId xmlns:a16="http://schemas.microsoft.com/office/drawing/2014/main" id="{744E1DD8-9595-4BE7-A92E-BA1418E362E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55750" y1="49333" x2="60625" y2="59333"/>
                          <a14:backgroundMark x1="39500" y1="70833" x2="39500" y2="70833"/>
                        </a14:backgroundRemoval>
                      </a14:imgEffect>
                    </a14:imgLayer>
                  </a14:imgProps>
                </a:ext>
                <a:ext uri="{28A0092B-C50C-407E-A947-70E740481C1C}">
                  <a14:useLocalDpi xmlns:a14="http://schemas.microsoft.com/office/drawing/2010/main" val="0"/>
                </a:ext>
              </a:extLst>
            </a:blip>
            <a:srcRect l="28690" t="21587" r="28572" b="23651"/>
            <a:stretch/>
          </p:blipFill>
          <p:spPr>
            <a:xfrm>
              <a:off x="631372" y="1439718"/>
              <a:ext cx="500743" cy="481215"/>
            </a:xfrm>
            <a:prstGeom prst="rect">
              <a:avLst/>
            </a:prstGeom>
          </p:spPr>
        </p:pic>
      </p:grpSp>
      <p:sp>
        <p:nvSpPr>
          <p:cNvPr id="25" name="Rectangle: Folded Corner 24">
            <a:extLst>
              <a:ext uri="{FF2B5EF4-FFF2-40B4-BE49-F238E27FC236}">
                <a16:creationId xmlns:a16="http://schemas.microsoft.com/office/drawing/2014/main" id="{5599B663-3C1F-4573-8B4A-87A39C2FDEE9}"/>
              </a:ext>
            </a:extLst>
          </p:cNvPr>
          <p:cNvSpPr/>
          <p:nvPr/>
        </p:nvSpPr>
        <p:spPr>
          <a:xfrm>
            <a:off x="6953500" y="1611510"/>
            <a:ext cx="4893734" cy="711200"/>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6" name="TextBox 25">
            <a:extLst>
              <a:ext uri="{FF2B5EF4-FFF2-40B4-BE49-F238E27FC236}">
                <a16:creationId xmlns:a16="http://schemas.microsoft.com/office/drawing/2014/main" id="{45F6FEB1-4796-46E2-A4DA-5C9E57A12C77}"/>
              </a:ext>
            </a:extLst>
          </p:cNvPr>
          <p:cNvSpPr txBox="1"/>
          <p:nvPr/>
        </p:nvSpPr>
        <p:spPr>
          <a:xfrm>
            <a:off x="7179886" y="1770306"/>
            <a:ext cx="3606800" cy="400110"/>
          </a:xfrm>
          <a:prstGeom prst="rect">
            <a:avLst/>
          </a:prstGeom>
          <a:noFill/>
        </p:spPr>
        <p:txBody>
          <a:bodyPr wrap="square" rtlCol="0">
            <a:spAutoFit/>
          </a:bodyPr>
          <a:lstStyle/>
          <a:p>
            <a:r>
              <a:rPr lang="en-PH" sz="2000" dirty="0">
                <a:solidFill>
                  <a:schemeClr val="bg1"/>
                </a:solidFill>
                <a:latin typeface="SVN-Product Sans" panose="020B0403030502040203" pitchFamily="34" charset="0"/>
              </a:rPr>
              <a:t> </a:t>
            </a:r>
            <a:r>
              <a:rPr lang="en-PH" sz="2000" dirty="0" err="1">
                <a:solidFill>
                  <a:schemeClr val="bg1"/>
                </a:solidFill>
                <a:latin typeface="SVN-Product Sans" panose="020B0403030502040203" pitchFamily="34" charset="0"/>
              </a:rPr>
              <a:t>Giới</a:t>
            </a:r>
            <a:r>
              <a:rPr lang="en-PH" sz="2000" dirty="0">
                <a:solidFill>
                  <a:schemeClr val="bg1"/>
                </a:solidFill>
                <a:latin typeface="SVN-Product Sans" panose="020B0403030502040203" pitchFamily="34" charset="0"/>
              </a:rPr>
              <a:t> </a:t>
            </a:r>
            <a:r>
              <a:rPr lang="en-PH" sz="2000" dirty="0" err="1">
                <a:solidFill>
                  <a:schemeClr val="bg1"/>
                </a:solidFill>
                <a:latin typeface="SVN-Product Sans" panose="020B0403030502040203" pitchFamily="34" charset="0"/>
              </a:rPr>
              <a:t>thiệu</a:t>
            </a:r>
            <a:r>
              <a:rPr lang="en-PH" sz="2000" dirty="0">
                <a:solidFill>
                  <a:schemeClr val="bg1"/>
                </a:solidFill>
                <a:latin typeface="SVN-Product Sans" panose="020B0403030502040203" pitchFamily="34" charset="0"/>
              </a:rPr>
              <a:t> </a:t>
            </a:r>
            <a:r>
              <a:rPr lang="en-PH" sz="2000" dirty="0" err="1">
                <a:solidFill>
                  <a:schemeClr val="bg1"/>
                </a:solidFill>
                <a:latin typeface="SVN-Product Sans" panose="020B0403030502040203" pitchFamily="34" charset="0"/>
              </a:rPr>
              <a:t>thuật</a:t>
            </a:r>
            <a:r>
              <a:rPr lang="en-PH" sz="2000" dirty="0">
                <a:solidFill>
                  <a:schemeClr val="bg1"/>
                </a:solidFill>
                <a:latin typeface="SVN-Product Sans" panose="020B0403030502040203" pitchFamily="34" charset="0"/>
              </a:rPr>
              <a:t> </a:t>
            </a:r>
            <a:r>
              <a:rPr lang="en-PH" sz="2000" dirty="0" err="1">
                <a:solidFill>
                  <a:schemeClr val="bg1"/>
                </a:solidFill>
                <a:latin typeface="SVN-Product Sans" panose="020B0403030502040203" pitchFamily="34" charset="0"/>
              </a:rPr>
              <a:t>toán</a:t>
            </a:r>
            <a:endParaRPr lang="en-PH" sz="2000" dirty="0">
              <a:solidFill>
                <a:schemeClr val="bg1"/>
              </a:solidFill>
              <a:latin typeface="SVN-Product Sans" panose="020B0403030502040203" pitchFamily="34" charset="0"/>
            </a:endParaRPr>
          </a:p>
        </p:txBody>
      </p:sp>
      <p:sp>
        <p:nvSpPr>
          <p:cNvPr id="28" name="Rectangle: Folded Corner 27">
            <a:extLst>
              <a:ext uri="{FF2B5EF4-FFF2-40B4-BE49-F238E27FC236}">
                <a16:creationId xmlns:a16="http://schemas.microsoft.com/office/drawing/2014/main" id="{BD80C98A-D228-40D4-B5DB-91DA3DC4E29E}"/>
              </a:ext>
            </a:extLst>
          </p:cNvPr>
          <p:cNvSpPr/>
          <p:nvPr/>
        </p:nvSpPr>
        <p:spPr>
          <a:xfrm>
            <a:off x="6953500" y="2619579"/>
            <a:ext cx="4893734" cy="711200"/>
          </a:xfrm>
          <a:prstGeom prst="foldedCorner">
            <a:avLst>
              <a:gd name="adj" fmla="val 47619"/>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extBox 28">
            <a:extLst>
              <a:ext uri="{FF2B5EF4-FFF2-40B4-BE49-F238E27FC236}">
                <a16:creationId xmlns:a16="http://schemas.microsoft.com/office/drawing/2014/main" id="{FD8D4BF6-097D-47AF-94EF-4A653413926D}"/>
              </a:ext>
            </a:extLst>
          </p:cNvPr>
          <p:cNvSpPr txBox="1"/>
          <p:nvPr/>
        </p:nvSpPr>
        <p:spPr>
          <a:xfrm>
            <a:off x="7143652" y="2757769"/>
            <a:ext cx="3606800" cy="400110"/>
          </a:xfrm>
          <a:prstGeom prst="rect">
            <a:avLst/>
          </a:prstGeom>
          <a:noFill/>
        </p:spPr>
        <p:txBody>
          <a:bodyPr wrap="square" rtlCol="0">
            <a:spAutoFit/>
          </a:bodyPr>
          <a:lstStyle/>
          <a:p>
            <a:r>
              <a:rPr lang="en-PH" sz="2000" dirty="0" err="1">
                <a:solidFill>
                  <a:schemeClr val="bg1"/>
                </a:solidFill>
                <a:latin typeface="SVN-Product Sans" panose="020B0403030502040203" pitchFamily="34" charset="0"/>
              </a:rPr>
              <a:t>Cách</a:t>
            </a:r>
            <a:r>
              <a:rPr lang="en-PH" sz="2000" dirty="0">
                <a:solidFill>
                  <a:schemeClr val="bg1"/>
                </a:solidFill>
                <a:latin typeface="SVN-Product Sans" panose="020B0403030502040203" pitchFamily="34" charset="0"/>
              </a:rPr>
              <a:t> </a:t>
            </a:r>
            <a:r>
              <a:rPr lang="en-PH" sz="2000" dirty="0" err="1">
                <a:solidFill>
                  <a:schemeClr val="bg1"/>
                </a:solidFill>
                <a:latin typeface="SVN-Product Sans" panose="020B0403030502040203" pitchFamily="34" charset="0"/>
              </a:rPr>
              <a:t>thức</a:t>
            </a:r>
            <a:r>
              <a:rPr lang="en-PH" sz="2000" dirty="0">
                <a:solidFill>
                  <a:schemeClr val="bg1"/>
                </a:solidFill>
                <a:latin typeface="SVN-Product Sans" panose="020B0403030502040203" pitchFamily="34" charset="0"/>
              </a:rPr>
              <a:t> </a:t>
            </a:r>
            <a:r>
              <a:rPr lang="en-PH" sz="2000" dirty="0" err="1">
                <a:solidFill>
                  <a:schemeClr val="bg1"/>
                </a:solidFill>
                <a:latin typeface="SVN-Product Sans" panose="020B0403030502040203" pitchFamily="34" charset="0"/>
              </a:rPr>
              <a:t>hoạt</a:t>
            </a:r>
            <a:r>
              <a:rPr lang="en-PH" sz="2000" dirty="0">
                <a:solidFill>
                  <a:schemeClr val="bg1"/>
                </a:solidFill>
                <a:latin typeface="SVN-Product Sans" panose="020B0403030502040203" pitchFamily="34" charset="0"/>
              </a:rPr>
              <a:t> </a:t>
            </a:r>
            <a:r>
              <a:rPr lang="en-PH" sz="2000" dirty="0" err="1">
                <a:solidFill>
                  <a:schemeClr val="bg1"/>
                </a:solidFill>
                <a:latin typeface="SVN-Product Sans" panose="020B0403030502040203" pitchFamily="34" charset="0"/>
              </a:rPr>
              <a:t>động</a:t>
            </a:r>
            <a:endParaRPr lang="en-PH" sz="2000" dirty="0">
              <a:solidFill>
                <a:schemeClr val="bg1"/>
              </a:solidFill>
              <a:latin typeface="SVN-Product Sans" panose="020B0403030502040203" pitchFamily="34" charset="0"/>
            </a:endParaRPr>
          </a:p>
        </p:txBody>
      </p:sp>
      <p:sp>
        <p:nvSpPr>
          <p:cNvPr id="31" name="Rectangle: Folded Corner 30">
            <a:extLst>
              <a:ext uri="{FF2B5EF4-FFF2-40B4-BE49-F238E27FC236}">
                <a16:creationId xmlns:a16="http://schemas.microsoft.com/office/drawing/2014/main" id="{7EF1A783-3EC3-40A5-9A2B-FED5D77F8F66}"/>
              </a:ext>
            </a:extLst>
          </p:cNvPr>
          <p:cNvSpPr/>
          <p:nvPr/>
        </p:nvSpPr>
        <p:spPr>
          <a:xfrm>
            <a:off x="6960783" y="3720645"/>
            <a:ext cx="4893734" cy="711200"/>
          </a:xfrm>
          <a:prstGeom prst="foldedCorner">
            <a:avLst>
              <a:gd name="adj" fmla="val 47619"/>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a:extLst>
              <a:ext uri="{FF2B5EF4-FFF2-40B4-BE49-F238E27FC236}">
                <a16:creationId xmlns:a16="http://schemas.microsoft.com/office/drawing/2014/main" id="{D8BB0564-9481-40A1-90C3-B39D3C945210}"/>
              </a:ext>
            </a:extLst>
          </p:cNvPr>
          <p:cNvSpPr txBox="1"/>
          <p:nvPr/>
        </p:nvSpPr>
        <p:spPr>
          <a:xfrm>
            <a:off x="7179885" y="3869977"/>
            <a:ext cx="4225533" cy="400110"/>
          </a:xfrm>
          <a:prstGeom prst="rect">
            <a:avLst/>
          </a:prstGeom>
          <a:noFill/>
        </p:spPr>
        <p:txBody>
          <a:bodyPr wrap="square" rtlCol="0">
            <a:spAutoFit/>
          </a:bodyPr>
          <a:lstStyle/>
          <a:p>
            <a:r>
              <a:rPr lang="en-PH" sz="2000" dirty="0" err="1">
                <a:solidFill>
                  <a:schemeClr val="bg1"/>
                </a:solidFill>
                <a:latin typeface="SVN-Product Sans" panose="020B0403030502040203" pitchFamily="34" charset="0"/>
              </a:rPr>
              <a:t>Ưu</a:t>
            </a:r>
            <a:r>
              <a:rPr lang="en-PH" sz="2000" dirty="0">
                <a:solidFill>
                  <a:schemeClr val="bg1"/>
                </a:solidFill>
                <a:latin typeface="SVN-Product Sans" panose="020B0403030502040203" pitchFamily="34" charset="0"/>
              </a:rPr>
              <a:t> </a:t>
            </a:r>
            <a:r>
              <a:rPr lang="en-PH" sz="2000" dirty="0" err="1">
                <a:solidFill>
                  <a:schemeClr val="bg1"/>
                </a:solidFill>
                <a:latin typeface="SVN-Product Sans" panose="020B0403030502040203" pitchFamily="34" charset="0"/>
              </a:rPr>
              <a:t>điểm</a:t>
            </a:r>
            <a:r>
              <a:rPr lang="en-PH" sz="2000" dirty="0">
                <a:solidFill>
                  <a:schemeClr val="bg1"/>
                </a:solidFill>
                <a:latin typeface="SVN-Product Sans" panose="020B0403030502040203" pitchFamily="34" charset="0"/>
              </a:rPr>
              <a:t> &amp; </a:t>
            </a:r>
            <a:r>
              <a:rPr lang="en-PH" sz="2000" dirty="0" err="1">
                <a:solidFill>
                  <a:schemeClr val="bg1"/>
                </a:solidFill>
                <a:latin typeface="SVN-Product Sans" panose="020B0403030502040203" pitchFamily="34" charset="0"/>
              </a:rPr>
              <a:t>Nhược</a:t>
            </a:r>
            <a:r>
              <a:rPr lang="en-PH" sz="2000" dirty="0">
                <a:solidFill>
                  <a:schemeClr val="bg1"/>
                </a:solidFill>
                <a:latin typeface="SVN-Product Sans" panose="020B0403030502040203" pitchFamily="34" charset="0"/>
              </a:rPr>
              <a:t> </a:t>
            </a:r>
            <a:r>
              <a:rPr lang="en-PH" sz="2000" dirty="0" err="1">
                <a:solidFill>
                  <a:schemeClr val="bg1"/>
                </a:solidFill>
                <a:latin typeface="SVN-Product Sans" panose="020B0403030502040203" pitchFamily="34" charset="0"/>
              </a:rPr>
              <a:t>điểm</a:t>
            </a:r>
            <a:r>
              <a:rPr lang="en-PH" sz="2000" dirty="0">
                <a:solidFill>
                  <a:schemeClr val="bg1"/>
                </a:solidFill>
                <a:latin typeface="SVN-Product Sans" panose="020B0403030502040203" pitchFamily="34" charset="0"/>
              </a:rPr>
              <a:t> </a:t>
            </a:r>
            <a:r>
              <a:rPr lang="en-PH" sz="2000" dirty="0" err="1">
                <a:solidFill>
                  <a:schemeClr val="bg1"/>
                </a:solidFill>
                <a:latin typeface="SVN-Product Sans" panose="020B0403030502040203" pitchFamily="34" charset="0"/>
              </a:rPr>
              <a:t>và</a:t>
            </a:r>
            <a:r>
              <a:rPr lang="en-PH" sz="2000" dirty="0">
                <a:solidFill>
                  <a:schemeClr val="bg1"/>
                </a:solidFill>
                <a:latin typeface="SVN-Product Sans" panose="020B0403030502040203" pitchFamily="34" charset="0"/>
              </a:rPr>
              <a:t> </a:t>
            </a:r>
            <a:r>
              <a:rPr lang="en-PH" sz="2000" dirty="0" err="1">
                <a:solidFill>
                  <a:schemeClr val="bg1"/>
                </a:solidFill>
                <a:latin typeface="SVN-Product Sans" panose="020B0403030502040203" pitchFamily="34" charset="0"/>
              </a:rPr>
              <a:t>Ứng</a:t>
            </a:r>
            <a:r>
              <a:rPr lang="en-PH" sz="2000" dirty="0">
                <a:solidFill>
                  <a:schemeClr val="bg1"/>
                </a:solidFill>
                <a:latin typeface="SVN-Product Sans" panose="020B0403030502040203" pitchFamily="34" charset="0"/>
              </a:rPr>
              <a:t> </a:t>
            </a:r>
            <a:r>
              <a:rPr lang="en-PH" sz="2000" dirty="0" err="1">
                <a:solidFill>
                  <a:schemeClr val="bg1"/>
                </a:solidFill>
                <a:latin typeface="SVN-Product Sans" panose="020B0403030502040203" pitchFamily="34" charset="0"/>
              </a:rPr>
              <a:t>dụng</a:t>
            </a:r>
            <a:endParaRPr lang="en-PH" sz="2000" dirty="0">
              <a:solidFill>
                <a:schemeClr val="bg1"/>
              </a:solidFill>
              <a:latin typeface="SVN-Product Sans" panose="020B0403030502040203" pitchFamily="34" charset="0"/>
            </a:endParaRPr>
          </a:p>
        </p:txBody>
      </p:sp>
      <p:sp>
        <p:nvSpPr>
          <p:cNvPr id="34" name="Rectangle: Folded Corner 33">
            <a:extLst>
              <a:ext uri="{FF2B5EF4-FFF2-40B4-BE49-F238E27FC236}">
                <a16:creationId xmlns:a16="http://schemas.microsoft.com/office/drawing/2014/main" id="{260A9BD7-0E03-4173-A07D-2F5D7C37EDC4}"/>
              </a:ext>
            </a:extLst>
          </p:cNvPr>
          <p:cNvSpPr/>
          <p:nvPr/>
        </p:nvSpPr>
        <p:spPr>
          <a:xfrm>
            <a:off x="6960783" y="4728714"/>
            <a:ext cx="4893734" cy="711200"/>
          </a:xfrm>
          <a:prstGeom prst="foldedCorner">
            <a:avLst>
              <a:gd name="adj" fmla="val 47619"/>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TextBox 34">
            <a:extLst>
              <a:ext uri="{FF2B5EF4-FFF2-40B4-BE49-F238E27FC236}">
                <a16:creationId xmlns:a16="http://schemas.microsoft.com/office/drawing/2014/main" id="{FBFFB453-0314-44A1-BE92-14288FAF44C2}"/>
              </a:ext>
            </a:extLst>
          </p:cNvPr>
          <p:cNvSpPr txBox="1"/>
          <p:nvPr/>
        </p:nvSpPr>
        <p:spPr>
          <a:xfrm>
            <a:off x="7179886" y="4878127"/>
            <a:ext cx="3606800" cy="400110"/>
          </a:xfrm>
          <a:prstGeom prst="rect">
            <a:avLst/>
          </a:prstGeom>
          <a:noFill/>
        </p:spPr>
        <p:txBody>
          <a:bodyPr wrap="square" rtlCol="0">
            <a:spAutoFit/>
          </a:bodyPr>
          <a:lstStyle/>
          <a:p>
            <a:r>
              <a:rPr lang="en-PH" sz="2000" dirty="0">
                <a:solidFill>
                  <a:schemeClr val="bg1"/>
                </a:solidFill>
                <a:latin typeface="SVN-Product Sans" panose="020B0403030502040203" pitchFamily="34" charset="0"/>
              </a:rPr>
              <a:t>So </a:t>
            </a:r>
            <a:r>
              <a:rPr lang="en-PH" sz="2000" dirty="0" err="1">
                <a:solidFill>
                  <a:schemeClr val="bg1"/>
                </a:solidFill>
                <a:latin typeface="SVN-Product Sans" panose="020B0403030502040203" pitchFamily="34" charset="0"/>
              </a:rPr>
              <a:t>sánh</a:t>
            </a:r>
            <a:r>
              <a:rPr lang="en-PH" sz="2000" dirty="0">
                <a:solidFill>
                  <a:schemeClr val="bg1"/>
                </a:solidFill>
                <a:latin typeface="SVN-Product Sans" panose="020B0403030502040203" pitchFamily="34" charset="0"/>
              </a:rPr>
              <a:t> KNN &amp; K mean</a:t>
            </a:r>
          </a:p>
        </p:txBody>
      </p:sp>
      <p:sp>
        <p:nvSpPr>
          <p:cNvPr id="41" name="Rectangle 40">
            <a:extLst>
              <a:ext uri="{FF2B5EF4-FFF2-40B4-BE49-F238E27FC236}">
                <a16:creationId xmlns:a16="http://schemas.microsoft.com/office/drawing/2014/main" id="{B6463E7D-8203-4458-9CEA-045EFE490F32}"/>
              </a:ext>
            </a:extLst>
          </p:cNvPr>
          <p:cNvSpPr/>
          <p:nvPr/>
        </p:nvSpPr>
        <p:spPr>
          <a:xfrm>
            <a:off x="442857" y="7164428"/>
            <a:ext cx="9005362" cy="4755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3" name="Picture 52" descr="Chart, logo, company name, bubble chart&#10;&#10;Description automatically generated">
            <a:extLst>
              <a:ext uri="{FF2B5EF4-FFF2-40B4-BE49-F238E27FC236}">
                <a16:creationId xmlns:a16="http://schemas.microsoft.com/office/drawing/2014/main" id="{882C10E1-4A65-4168-8E0A-0D8EA98C5DF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rot="19778565">
            <a:off x="-1549748" y="3606558"/>
            <a:ext cx="951034" cy="799965"/>
          </a:xfrm>
          <a:prstGeom prst="rect">
            <a:avLst/>
          </a:prstGeom>
        </p:spPr>
      </p:pic>
      <p:pic>
        <p:nvPicPr>
          <p:cNvPr id="54" name="Picture 53" descr="Chart, logo, company name, bubble chart&#10;&#10;Description automatically generated">
            <a:extLst>
              <a:ext uri="{FF2B5EF4-FFF2-40B4-BE49-F238E27FC236}">
                <a16:creationId xmlns:a16="http://schemas.microsoft.com/office/drawing/2014/main" id="{612A1424-BA0D-45D5-B8B2-0E8EDB197AF8}"/>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4474338" y="2516897"/>
            <a:ext cx="799475" cy="784100"/>
          </a:xfrm>
          <a:prstGeom prst="rect">
            <a:avLst/>
          </a:prstGeom>
        </p:spPr>
      </p:pic>
      <p:pic>
        <p:nvPicPr>
          <p:cNvPr id="55" name="Picture 54" descr="Chart, logo, company name, bubble chart&#10;&#10;Description automatically generated">
            <a:extLst>
              <a:ext uri="{FF2B5EF4-FFF2-40B4-BE49-F238E27FC236}">
                <a16:creationId xmlns:a16="http://schemas.microsoft.com/office/drawing/2014/main" id="{9E98E707-EB29-4B8B-AE91-E7F078D5E867}"/>
              </a:ext>
            </a:extLst>
          </p:cNvPr>
          <p:cNvPicPr>
            <a:picLocks noChangeAspect="1"/>
          </p:cNvPicPr>
          <p:nvPr/>
        </p:nvPicPr>
        <p:blipFill rotWithShape="1">
          <a:blip r:embed="rId7">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rot="946486">
            <a:off x="-1530585" y="7983489"/>
            <a:ext cx="912707" cy="740559"/>
          </a:xfrm>
          <a:prstGeom prst="rect">
            <a:avLst/>
          </a:prstGeom>
        </p:spPr>
      </p:pic>
      <p:pic>
        <p:nvPicPr>
          <p:cNvPr id="56" name="Picture 55" descr="Chart, logo, company name, bubble chart&#10;&#10;Description automatically generated">
            <a:extLst>
              <a:ext uri="{FF2B5EF4-FFF2-40B4-BE49-F238E27FC236}">
                <a16:creationId xmlns:a16="http://schemas.microsoft.com/office/drawing/2014/main" id="{8A51080C-D790-42F6-A71D-F79A4CE740C9}"/>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rot="20058234">
            <a:off x="9139217" y="-2079301"/>
            <a:ext cx="795115" cy="775722"/>
          </a:xfrm>
          <a:prstGeom prst="rect">
            <a:avLst/>
          </a:prstGeom>
        </p:spPr>
      </p:pic>
      <p:pic>
        <p:nvPicPr>
          <p:cNvPr id="57" name="Picture 56" descr="Chart, logo, company name, bubble chart&#10;&#10;Description automatically generated">
            <a:extLst>
              <a:ext uri="{FF2B5EF4-FFF2-40B4-BE49-F238E27FC236}">
                <a16:creationId xmlns:a16="http://schemas.microsoft.com/office/drawing/2014/main" id="{69D6EB29-B452-4C9F-BFEE-D6BF7EED35D8}"/>
              </a:ext>
            </a:extLst>
          </p:cNvPr>
          <p:cNvPicPr>
            <a:picLocks noChangeAspect="1"/>
          </p:cNvPicPr>
          <p:nvPr/>
        </p:nvPicPr>
        <p:blipFill rotWithShape="1">
          <a:blip r:embed="rId9">
            <a:extLst>
              <a:ext uri="{BEBA8EAE-BF5A-486C-A8C5-ECC9F3942E4B}">
                <a14:imgProps xmlns:a14="http://schemas.microsoft.com/office/drawing/2010/main">
                  <a14:imgLayer r:embed="rId5">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19651691">
            <a:off x="12196997" y="11525703"/>
            <a:ext cx="744261" cy="789097"/>
          </a:xfrm>
          <a:prstGeom prst="rect">
            <a:avLst/>
          </a:prstGeom>
        </p:spPr>
      </p:pic>
      <p:pic>
        <p:nvPicPr>
          <p:cNvPr id="58" name="Picture 57" descr="Chart, logo, company name, bubble chart&#10;&#10;Description automatically generated">
            <a:extLst>
              <a:ext uri="{FF2B5EF4-FFF2-40B4-BE49-F238E27FC236}">
                <a16:creationId xmlns:a16="http://schemas.microsoft.com/office/drawing/2014/main" id="{FD674F54-1293-4D2A-9330-FDF566E974ED}"/>
              </a:ext>
            </a:extLst>
          </p:cNvPr>
          <p:cNvPicPr>
            <a:picLocks noChangeAspect="1"/>
          </p:cNvPicPr>
          <p:nvPr/>
        </p:nvPicPr>
        <p:blipFill rotWithShape="1">
          <a:blip r:embed="rId10">
            <a:extLst>
              <a:ext uri="{BEBA8EAE-BF5A-486C-A8C5-ECC9F3942E4B}">
                <a14:imgProps xmlns:a14="http://schemas.microsoft.com/office/drawing/2010/main">
                  <a14:imgLayer r:embed="rId5">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rot="20440538">
            <a:off x="-1558101" y="-3194771"/>
            <a:ext cx="722489" cy="900224"/>
          </a:xfrm>
          <a:prstGeom prst="rect">
            <a:avLst/>
          </a:prstGeom>
        </p:spPr>
      </p:pic>
      <p:sp>
        <p:nvSpPr>
          <p:cNvPr id="69" name="Rectangle 68">
            <a:extLst>
              <a:ext uri="{FF2B5EF4-FFF2-40B4-BE49-F238E27FC236}">
                <a16:creationId xmlns:a16="http://schemas.microsoft.com/office/drawing/2014/main" id="{8D9FBC13-4082-4B75-9353-9621435C6DB7}"/>
              </a:ext>
            </a:extLst>
          </p:cNvPr>
          <p:cNvSpPr/>
          <p:nvPr/>
        </p:nvSpPr>
        <p:spPr>
          <a:xfrm>
            <a:off x="150703" y="-25103"/>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70" name="Group 69">
            <a:extLst>
              <a:ext uri="{FF2B5EF4-FFF2-40B4-BE49-F238E27FC236}">
                <a16:creationId xmlns:a16="http://schemas.microsoft.com/office/drawing/2014/main" id="{E9DF4DD8-5FB0-4D48-8A03-14D35653FB87}"/>
              </a:ext>
            </a:extLst>
          </p:cNvPr>
          <p:cNvGrpSpPr/>
          <p:nvPr/>
        </p:nvGrpSpPr>
        <p:grpSpPr>
          <a:xfrm>
            <a:off x="3065043" y="346935"/>
            <a:ext cx="6654018" cy="550671"/>
            <a:chOff x="2768991" y="3077691"/>
            <a:chExt cx="6654018" cy="550671"/>
          </a:xfrm>
        </p:grpSpPr>
        <p:sp>
          <p:nvSpPr>
            <p:cNvPr id="71" name="Rectangle: Rounded Corners 70">
              <a:extLst>
                <a:ext uri="{FF2B5EF4-FFF2-40B4-BE49-F238E27FC236}">
                  <a16:creationId xmlns:a16="http://schemas.microsoft.com/office/drawing/2014/main" id="{B9C40FA9-5E34-43C7-925A-21F8CE1B054B}"/>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72" name="Picture 71">
              <a:extLst>
                <a:ext uri="{FF2B5EF4-FFF2-40B4-BE49-F238E27FC236}">
                  <a16:creationId xmlns:a16="http://schemas.microsoft.com/office/drawing/2014/main" id="{AD5A1AD7-18EE-47FC-BC21-DA2F98A126B8}"/>
                </a:ext>
              </a:extLst>
            </p:cNvPr>
            <p:cNvPicPr>
              <a:picLocks noChangeAspect="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3" name="Picture 72" descr="Icon&#10;&#10;Description automatically generated">
              <a:extLst>
                <a:ext uri="{FF2B5EF4-FFF2-40B4-BE49-F238E27FC236}">
                  <a16:creationId xmlns:a16="http://schemas.microsoft.com/office/drawing/2014/main" id="{A2736D08-69F0-498B-89D9-00A3D4F133B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4" name="TextBox 73">
            <a:extLst>
              <a:ext uri="{FF2B5EF4-FFF2-40B4-BE49-F238E27FC236}">
                <a16:creationId xmlns:a16="http://schemas.microsoft.com/office/drawing/2014/main" id="{1379DD44-EBED-486A-9E0A-8105E5F60E9A}"/>
              </a:ext>
            </a:extLst>
          </p:cNvPr>
          <p:cNvSpPr txBox="1"/>
          <p:nvPr/>
        </p:nvSpPr>
        <p:spPr>
          <a:xfrm>
            <a:off x="224808" y="241282"/>
            <a:ext cx="2863591" cy="646331"/>
          </a:xfrm>
          <a:prstGeom prst="rect">
            <a:avLst/>
          </a:prstGeom>
          <a:noFill/>
        </p:spPr>
        <p:txBody>
          <a:bodyPr wrap="square" rtlCol="0">
            <a:spAutoFit/>
          </a:bodyPr>
          <a:lstStyle/>
          <a:p>
            <a:pPr algn="ctr"/>
            <a:r>
              <a:rPr lang="en-PH" sz="3600" b="1" dirty="0" err="1">
                <a:solidFill>
                  <a:srgbClr val="4285F4"/>
                </a:solidFill>
                <a:latin typeface="Product Sans" panose="020B0403030502040203" pitchFamily="34" charset="0"/>
              </a:rPr>
              <a:t>N</a:t>
            </a:r>
            <a:r>
              <a:rPr lang="en-PH" sz="3600" b="1" dirty="0" err="1">
                <a:solidFill>
                  <a:srgbClr val="EA4335"/>
                </a:solidFill>
                <a:latin typeface="Product Sans" panose="020B0403030502040203" pitchFamily="34" charset="0"/>
              </a:rPr>
              <a:t>h</a:t>
            </a:r>
            <a:r>
              <a:rPr lang="en-PH" sz="3600" b="1" dirty="0" err="1">
                <a:solidFill>
                  <a:srgbClr val="FBBC05"/>
                </a:solidFill>
                <a:latin typeface="Product Sans" panose="020B0403030502040203" pitchFamily="34" charset="0"/>
              </a:rPr>
              <a:t>ó</a:t>
            </a:r>
            <a:r>
              <a:rPr lang="en-PH" sz="3600" b="1" dirty="0" err="1">
                <a:solidFill>
                  <a:srgbClr val="4285F4"/>
                </a:solidFill>
                <a:latin typeface="Product Sans" panose="020B0403030502040203" pitchFamily="34" charset="0"/>
              </a:rPr>
              <a:t>m</a:t>
            </a:r>
            <a:r>
              <a:rPr lang="en-PH" sz="3600" b="1" dirty="0">
                <a:solidFill>
                  <a:srgbClr val="34A853"/>
                </a:solidFill>
                <a:latin typeface="Product Sans" panose="020B0403030502040203" pitchFamily="34" charset="0"/>
              </a:rPr>
              <a:t> 5</a:t>
            </a:r>
            <a:endParaRPr lang="en-PH" sz="900" dirty="0"/>
          </a:p>
        </p:txBody>
      </p:sp>
      <p:sp>
        <p:nvSpPr>
          <p:cNvPr id="75" name="TextBox 74">
            <a:extLst>
              <a:ext uri="{FF2B5EF4-FFF2-40B4-BE49-F238E27FC236}">
                <a16:creationId xmlns:a16="http://schemas.microsoft.com/office/drawing/2014/main" id="{86F19460-EC3D-4073-A615-3046E63C367A}"/>
              </a:ext>
            </a:extLst>
          </p:cNvPr>
          <p:cNvSpPr txBox="1"/>
          <p:nvPr/>
        </p:nvSpPr>
        <p:spPr>
          <a:xfrm>
            <a:off x="3664070" y="454843"/>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Thuật </a:t>
            </a:r>
            <a:r>
              <a:rPr lang="en-US" dirty="0" err="1">
                <a:solidFill>
                  <a:schemeClr val="bg1">
                    <a:lumMod val="50000"/>
                  </a:schemeClr>
                </a:solidFill>
                <a:latin typeface="Arial" panose="020B0604020202020204" pitchFamily="34" charset="0"/>
                <a:cs typeface="Arial" panose="020B0604020202020204" pitchFamily="34" charset="0"/>
              </a:rPr>
              <a:t>toán</a:t>
            </a:r>
            <a:r>
              <a:rPr lang="en-US" dirty="0">
                <a:solidFill>
                  <a:schemeClr val="bg1">
                    <a:lumMod val="50000"/>
                  </a:schemeClr>
                </a:solidFill>
                <a:latin typeface="Arial" panose="020B0604020202020204" pitchFamily="34" charset="0"/>
                <a:cs typeface="Arial" panose="020B0604020202020204" pitchFamily="34" charset="0"/>
              </a:rPr>
              <a:t> KNN</a:t>
            </a:r>
            <a:endParaRPr lang="vi-VN" dirty="0">
              <a:solidFill>
                <a:schemeClr val="bg1">
                  <a:lumMod val="50000"/>
                </a:schemeClr>
              </a:solidFill>
              <a:latin typeface="Arial" panose="020B0604020202020204" pitchFamily="34" charset="0"/>
              <a:cs typeface="Arial" panose="020B0604020202020204" pitchFamily="34" charset="0"/>
            </a:endParaRPr>
          </a:p>
        </p:txBody>
      </p:sp>
      <p:sp>
        <p:nvSpPr>
          <p:cNvPr id="76" name="Oval 75">
            <a:extLst>
              <a:ext uri="{FF2B5EF4-FFF2-40B4-BE49-F238E27FC236}">
                <a16:creationId xmlns:a16="http://schemas.microsoft.com/office/drawing/2014/main" id="{0E7FE1B7-1DC7-4213-AB92-6135917E7836}"/>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7" name="Oval 76">
            <a:extLst>
              <a:ext uri="{FF2B5EF4-FFF2-40B4-BE49-F238E27FC236}">
                <a16:creationId xmlns:a16="http://schemas.microsoft.com/office/drawing/2014/main" id="{DFC3EE66-8F71-4107-99EA-5192BBF37182}"/>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8" name="Oval 77">
            <a:extLst>
              <a:ext uri="{FF2B5EF4-FFF2-40B4-BE49-F238E27FC236}">
                <a16:creationId xmlns:a16="http://schemas.microsoft.com/office/drawing/2014/main" id="{BD27AB48-D787-4A6C-818D-B85881DBCD48}"/>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9" name="Group 78">
            <a:extLst>
              <a:ext uri="{FF2B5EF4-FFF2-40B4-BE49-F238E27FC236}">
                <a16:creationId xmlns:a16="http://schemas.microsoft.com/office/drawing/2014/main" id="{F515924A-539A-4B63-A645-23BC5C1248CF}"/>
              </a:ext>
            </a:extLst>
          </p:cNvPr>
          <p:cNvGrpSpPr/>
          <p:nvPr/>
        </p:nvGrpSpPr>
        <p:grpSpPr>
          <a:xfrm rot="5400000" flipV="1">
            <a:off x="-3352257" y="3352257"/>
            <a:ext cx="6858002" cy="153487"/>
            <a:chOff x="-1" y="6732587"/>
            <a:chExt cx="12192000" cy="127731"/>
          </a:xfrm>
        </p:grpSpPr>
        <p:sp>
          <p:nvSpPr>
            <p:cNvPr id="80" name="Rectangle 79">
              <a:extLst>
                <a:ext uri="{FF2B5EF4-FFF2-40B4-BE49-F238E27FC236}">
                  <a16:creationId xmlns:a16="http://schemas.microsoft.com/office/drawing/2014/main" id="{DBCE3756-738A-401C-B7AD-7919BABEE5A2}"/>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1" name="Rectangle 80">
              <a:extLst>
                <a:ext uri="{FF2B5EF4-FFF2-40B4-BE49-F238E27FC236}">
                  <a16:creationId xmlns:a16="http://schemas.microsoft.com/office/drawing/2014/main" id="{000B24F6-9F51-4ABE-B1B4-CD96F918682E}"/>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2" name="Rectangle 81">
              <a:extLst>
                <a:ext uri="{FF2B5EF4-FFF2-40B4-BE49-F238E27FC236}">
                  <a16:creationId xmlns:a16="http://schemas.microsoft.com/office/drawing/2014/main" id="{D847BCE4-F428-4CAE-AB7B-18C66B9260E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3" name="Rectangle 82">
              <a:extLst>
                <a:ext uri="{FF2B5EF4-FFF2-40B4-BE49-F238E27FC236}">
                  <a16:creationId xmlns:a16="http://schemas.microsoft.com/office/drawing/2014/main" id="{4C8163D2-BF2F-423B-8044-740F1957733F}"/>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 name="Rectangle: Folded Corner 1">
            <a:extLst>
              <a:ext uri="{FF2B5EF4-FFF2-40B4-BE49-F238E27FC236}">
                <a16:creationId xmlns:a16="http://schemas.microsoft.com/office/drawing/2014/main" id="{1A01828A-6B47-F1B3-DB23-5E2A67BF09D2}"/>
              </a:ext>
            </a:extLst>
          </p:cNvPr>
          <p:cNvSpPr/>
          <p:nvPr/>
        </p:nvSpPr>
        <p:spPr>
          <a:xfrm>
            <a:off x="6929768" y="5691957"/>
            <a:ext cx="4893734" cy="711200"/>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2000" b="1" dirty="0">
                <a:latin typeface="SVN-Product Sans" panose="020B0403030502040203"/>
              </a:rPr>
              <a:t>    DEMO</a:t>
            </a:r>
            <a:endParaRPr lang="en-PH" b="1" dirty="0">
              <a:latin typeface="SVN-Product Sans" panose="020B0403030502040203"/>
            </a:endParaRPr>
          </a:p>
        </p:txBody>
      </p:sp>
      <p:pic>
        <p:nvPicPr>
          <p:cNvPr id="4" name="Picture 3">
            <a:extLst>
              <a:ext uri="{FF2B5EF4-FFF2-40B4-BE49-F238E27FC236}">
                <a16:creationId xmlns:a16="http://schemas.microsoft.com/office/drawing/2014/main" id="{F7C22547-9494-46C5-9BF9-BA889AF4E1A0}"/>
              </a:ext>
            </a:extLst>
          </p:cNvPr>
          <p:cNvPicPr>
            <a:picLocks noChangeAspect="1"/>
          </p:cNvPicPr>
          <p:nvPr/>
        </p:nvPicPr>
        <p:blipFill>
          <a:blip r:embed="rId13"/>
          <a:stretch>
            <a:fillRect/>
          </a:stretch>
        </p:blipFill>
        <p:spPr>
          <a:xfrm>
            <a:off x="678030" y="2049439"/>
            <a:ext cx="5568114" cy="4130135"/>
          </a:xfrm>
          <a:prstGeom prst="rect">
            <a:avLst/>
          </a:prstGeom>
        </p:spPr>
      </p:pic>
    </p:spTree>
    <p:extLst>
      <p:ext uri="{BB962C8B-B14F-4D97-AF65-F5344CB8AC3E}">
        <p14:creationId xmlns:p14="http://schemas.microsoft.com/office/powerpoint/2010/main" val="3845774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ppt_x"/>
                                          </p:val>
                                        </p:tav>
                                        <p:tav tm="100000">
                                          <p:val>
                                            <p:strVal val="#ppt_x"/>
                                          </p:val>
                                        </p:tav>
                                      </p:tavLst>
                                    </p:anim>
                                    <p:anim calcmode="lin" valueType="num">
                                      <p:cBhvr additive="base">
                                        <p:cTn id="8"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32" fill="hold" nodeType="click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circle(out)">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decel="10000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1000" fill="hold"/>
                                        <p:tgtEl>
                                          <p:spTgt spid="25"/>
                                        </p:tgtEl>
                                        <p:attrNameLst>
                                          <p:attrName>ppt_x</p:attrName>
                                        </p:attrNameLst>
                                      </p:cBhvr>
                                      <p:tavLst>
                                        <p:tav tm="0">
                                          <p:val>
                                            <p:strVal val="1+#ppt_w/2"/>
                                          </p:val>
                                        </p:tav>
                                        <p:tav tm="100000">
                                          <p:val>
                                            <p:strVal val="#ppt_x"/>
                                          </p:val>
                                        </p:tav>
                                      </p:tavLst>
                                    </p:anim>
                                    <p:anim calcmode="lin" valueType="num">
                                      <p:cBhvr additive="base">
                                        <p:cTn id="19" dur="10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1000" fill="hold"/>
                                        <p:tgtEl>
                                          <p:spTgt spid="26"/>
                                        </p:tgtEl>
                                        <p:attrNameLst>
                                          <p:attrName>ppt_x</p:attrName>
                                        </p:attrNameLst>
                                      </p:cBhvr>
                                      <p:tavLst>
                                        <p:tav tm="0">
                                          <p:val>
                                            <p:strVal val="1+#ppt_w/2"/>
                                          </p:val>
                                        </p:tav>
                                        <p:tav tm="100000">
                                          <p:val>
                                            <p:strVal val="#ppt_x"/>
                                          </p:val>
                                        </p:tav>
                                      </p:tavLst>
                                    </p:anim>
                                    <p:anim calcmode="lin" valueType="num">
                                      <p:cBhvr additive="base">
                                        <p:cTn id="23"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decel="10000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1000" fill="hold"/>
                                        <p:tgtEl>
                                          <p:spTgt spid="28"/>
                                        </p:tgtEl>
                                        <p:attrNameLst>
                                          <p:attrName>ppt_x</p:attrName>
                                        </p:attrNameLst>
                                      </p:cBhvr>
                                      <p:tavLst>
                                        <p:tav tm="0">
                                          <p:val>
                                            <p:strVal val="1+#ppt_w/2"/>
                                          </p:val>
                                        </p:tav>
                                        <p:tav tm="100000">
                                          <p:val>
                                            <p:strVal val="#ppt_x"/>
                                          </p:val>
                                        </p:tav>
                                      </p:tavLst>
                                    </p:anim>
                                    <p:anim calcmode="lin" valueType="num">
                                      <p:cBhvr additive="base">
                                        <p:cTn id="29" dur="10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1000" fill="hold"/>
                                        <p:tgtEl>
                                          <p:spTgt spid="29"/>
                                        </p:tgtEl>
                                        <p:attrNameLst>
                                          <p:attrName>ppt_x</p:attrName>
                                        </p:attrNameLst>
                                      </p:cBhvr>
                                      <p:tavLst>
                                        <p:tav tm="0">
                                          <p:val>
                                            <p:strVal val="1+#ppt_w/2"/>
                                          </p:val>
                                        </p:tav>
                                        <p:tav tm="100000">
                                          <p:val>
                                            <p:strVal val="#ppt_x"/>
                                          </p:val>
                                        </p:tav>
                                      </p:tavLst>
                                    </p:anim>
                                    <p:anim calcmode="lin" valueType="num">
                                      <p:cBhvr additive="base">
                                        <p:cTn id="33"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decel="10000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1000" fill="hold"/>
                                        <p:tgtEl>
                                          <p:spTgt spid="31"/>
                                        </p:tgtEl>
                                        <p:attrNameLst>
                                          <p:attrName>ppt_x</p:attrName>
                                        </p:attrNameLst>
                                      </p:cBhvr>
                                      <p:tavLst>
                                        <p:tav tm="0">
                                          <p:val>
                                            <p:strVal val="1+#ppt_w/2"/>
                                          </p:val>
                                        </p:tav>
                                        <p:tav tm="100000">
                                          <p:val>
                                            <p:strVal val="#ppt_x"/>
                                          </p:val>
                                        </p:tav>
                                      </p:tavLst>
                                    </p:anim>
                                    <p:anim calcmode="lin" valueType="num">
                                      <p:cBhvr additive="base">
                                        <p:cTn id="39" dur="1000" fill="hold"/>
                                        <p:tgtEl>
                                          <p:spTgt spid="31"/>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1000" fill="hold"/>
                                        <p:tgtEl>
                                          <p:spTgt spid="32"/>
                                        </p:tgtEl>
                                        <p:attrNameLst>
                                          <p:attrName>ppt_x</p:attrName>
                                        </p:attrNameLst>
                                      </p:cBhvr>
                                      <p:tavLst>
                                        <p:tav tm="0">
                                          <p:val>
                                            <p:strVal val="1+#ppt_w/2"/>
                                          </p:val>
                                        </p:tav>
                                        <p:tav tm="100000">
                                          <p:val>
                                            <p:strVal val="#ppt_x"/>
                                          </p:val>
                                        </p:tav>
                                      </p:tavLst>
                                    </p:anim>
                                    <p:anim calcmode="lin" valueType="num">
                                      <p:cBhvr additive="base">
                                        <p:cTn id="43" dur="1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decel="100000"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1000" fill="hold"/>
                                        <p:tgtEl>
                                          <p:spTgt spid="34"/>
                                        </p:tgtEl>
                                        <p:attrNameLst>
                                          <p:attrName>ppt_x</p:attrName>
                                        </p:attrNameLst>
                                      </p:cBhvr>
                                      <p:tavLst>
                                        <p:tav tm="0">
                                          <p:val>
                                            <p:strVal val="1+#ppt_w/2"/>
                                          </p:val>
                                        </p:tav>
                                        <p:tav tm="100000">
                                          <p:val>
                                            <p:strVal val="#ppt_x"/>
                                          </p:val>
                                        </p:tav>
                                      </p:tavLst>
                                    </p:anim>
                                    <p:anim calcmode="lin" valueType="num">
                                      <p:cBhvr additive="base">
                                        <p:cTn id="49" dur="1000" fill="hold"/>
                                        <p:tgtEl>
                                          <p:spTgt spid="34"/>
                                        </p:tgtEl>
                                        <p:attrNameLst>
                                          <p:attrName>ppt_y</p:attrName>
                                        </p:attrNameLst>
                                      </p:cBhvr>
                                      <p:tavLst>
                                        <p:tav tm="0">
                                          <p:val>
                                            <p:strVal val="#ppt_y"/>
                                          </p:val>
                                        </p:tav>
                                        <p:tav tm="100000">
                                          <p:val>
                                            <p:strVal val="#ppt_y"/>
                                          </p:val>
                                        </p:tav>
                                      </p:tavLst>
                                    </p:anim>
                                  </p:childTnLst>
                                </p:cTn>
                              </p:par>
                              <p:par>
                                <p:cTn id="50" presetID="2" presetClass="entr" presetSubtype="2" decel="10000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1000" fill="hold"/>
                                        <p:tgtEl>
                                          <p:spTgt spid="35"/>
                                        </p:tgtEl>
                                        <p:attrNameLst>
                                          <p:attrName>ppt_x</p:attrName>
                                        </p:attrNameLst>
                                      </p:cBhvr>
                                      <p:tavLst>
                                        <p:tav tm="0">
                                          <p:val>
                                            <p:strVal val="1+#ppt_w/2"/>
                                          </p:val>
                                        </p:tav>
                                        <p:tav tm="100000">
                                          <p:val>
                                            <p:strVal val="#ppt_x"/>
                                          </p:val>
                                        </p:tav>
                                      </p:tavLst>
                                    </p:anim>
                                    <p:anim calcmode="lin" valueType="num">
                                      <p:cBhvr additive="base">
                                        <p:cTn id="53" dur="10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decel="10000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additive="base">
                                        <p:cTn id="58" dur="1000" fill="hold"/>
                                        <p:tgtEl>
                                          <p:spTgt spid="2"/>
                                        </p:tgtEl>
                                        <p:attrNameLst>
                                          <p:attrName>ppt_x</p:attrName>
                                        </p:attrNameLst>
                                      </p:cBhvr>
                                      <p:tavLst>
                                        <p:tav tm="0">
                                          <p:val>
                                            <p:strVal val="1+#ppt_w/2"/>
                                          </p:val>
                                        </p:tav>
                                        <p:tav tm="100000">
                                          <p:val>
                                            <p:strVal val="#ppt_x"/>
                                          </p:val>
                                        </p:tav>
                                      </p:tavLst>
                                    </p:anim>
                                    <p:anim calcmode="lin" valueType="num">
                                      <p:cBhvr additive="base">
                                        <p:cTn id="59"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8" grpId="0" animBg="1"/>
      <p:bldP spid="29" grpId="0"/>
      <p:bldP spid="31" grpId="0" animBg="1"/>
      <p:bldP spid="32" grpId="0"/>
      <p:bldP spid="34" grpId="0" animBg="1"/>
      <p:bldP spid="35"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8FA672D-B2D5-46F8-85D9-E0BD13D95D9F}"/>
              </a:ext>
            </a:extLst>
          </p:cNvPr>
          <p:cNvGrpSpPr/>
          <p:nvPr/>
        </p:nvGrpSpPr>
        <p:grpSpPr>
          <a:xfrm>
            <a:off x="-6365896" y="1311212"/>
            <a:ext cx="5928271" cy="4980731"/>
            <a:chOff x="505185" y="1311212"/>
            <a:chExt cx="5928271" cy="4980731"/>
          </a:xfrm>
        </p:grpSpPr>
        <p:sp>
          <p:nvSpPr>
            <p:cNvPr id="20" name="Rectangle: Rounded Corners 19">
              <a:extLst>
                <a:ext uri="{FF2B5EF4-FFF2-40B4-BE49-F238E27FC236}">
                  <a16:creationId xmlns:a16="http://schemas.microsoft.com/office/drawing/2014/main" id="{14936272-D930-4D13-B35E-653478DB0C26}"/>
                </a:ext>
              </a:extLst>
            </p:cNvPr>
            <p:cNvSpPr/>
            <p:nvPr/>
          </p:nvSpPr>
          <p:spPr>
            <a:xfrm>
              <a:off x="505185" y="1311212"/>
              <a:ext cx="5928271" cy="4980731"/>
            </a:xfrm>
            <a:prstGeom prst="roundRect">
              <a:avLst>
                <a:gd name="adj" fmla="val 384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2" name="Picture 21" descr="Logo&#10;&#10;Description automatically generated">
              <a:extLst>
                <a:ext uri="{FF2B5EF4-FFF2-40B4-BE49-F238E27FC236}">
                  <a16:creationId xmlns:a16="http://schemas.microsoft.com/office/drawing/2014/main" id="{744E1DD8-9595-4BE7-A92E-BA1418E362E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55750" y1="49333" x2="60625" y2="59333"/>
                          <a14:backgroundMark x1="39500" y1="70833" x2="39500" y2="70833"/>
                        </a14:backgroundRemoval>
                      </a14:imgEffect>
                    </a14:imgLayer>
                  </a14:imgProps>
                </a:ext>
                <a:ext uri="{28A0092B-C50C-407E-A947-70E740481C1C}">
                  <a14:useLocalDpi xmlns:a14="http://schemas.microsoft.com/office/drawing/2010/main" val="0"/>
                </a:ext>
              </a:extLst>
            </a:blip>
            <a:srcRect l="28690" t="21587" r="28572" b="23651"/>
            <a:stretch/>
          </p:blipFill>
          <p:spPr>
            <a:xfrm>
              <a:off x="631372" y="1439718"/>
              <a:ext cx="500743" cy="481215"/>
            </a:xfrm>
            <a:prstGeom prst="rect">
              <a:avLst/>
            </a:prstGeom>
          </p:spPr>
        </p:pic>
      </p:grpSp>
      <p:sp>
        <p:nvSpPr>
          <p:cNvPr id="25" name="Rectangle: Folded Corner 24">
            <a:extLst>
              <a:ext uri="{FF2B5EF4-FFF2-40B4-BE49-F238E27FC236}">
                <a16:creationId xmlns:a16="http://schemas.microsoft.com/office/drawing/2014/main" id="{5599B663-3C1F-4573-8B4A-87A39C2FDEE9}"/>
              </a:ext>
            </a:extLst>
          </p:cNvPr>
          <p:cNvSpPr/>
          <p:nvPr/>
        </p:nvSpPr>
        <p:spPr>
          <a:xfrm>
            <a:off x="3743795" y="3100161"/>
            <a:ext cx="4893734" cy="1667193"/>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6" name="TextBox 25">
            <a:extLst>
              <a:ext uri="{FF2B5EF4-FFF2-40B4-BE49-F238E27FC236}">
                <a16:creationId xmlns:a16="http://schemas.microsoft.com/office/drawing/2014/main" id="{45F6FEB1-4796-46E2-A4DA-5C9E57A12C77}"/>
              </a:ext>
            </a:extLst>
          </p:cNvPr>
          <p:cNvSpPr txBox="1"/>
          <p:nvPr/>
        </p:nvSpPr>
        <p:spPr>
          <a:xfrm>
            <a:off x="4213880" y="3180021"/>
            <a:ext cx="3606800" cy="1754326"/>
          </a:xfrm>
          <a:prstGeom prst="rect">
            <a:avLst/>
          </a:prstGeom>
          <a:noFill/>
        </p:spPr>
        <p:txBody>
          <a:bodyPr wrap="square" rtlCol="0">
            <a:spAutoFit/>
          </a:bodyPr>
          <a:lstStyle/>
          <a:p>
            <a:pPr algn="ctr"/>
            <a:r>
              <a:rPr lang="en-PH" sz="5400" b="1" dirty="0" err="1">
                <a:solidFill>
                  <a:schemeClr val="bg1"/>
                </a:solidFill>
                <a:latin typeface="SVN-Product Sans" panose="020B0403030502040203" pitchFamily="34" charset="0"/>
              </a:rPr>
              <a:t>Giới</a:t>
            </a:r>
            <a:r>
              <a:rPr lang="en-PH" sz="5400" b="1" dirty="0">
                <a:solidFill>
                  <a:schemeClr val="bg1"/>
                </a:solidFill>
                <a:latin typeface="SVN-Product Sans" panose="020B0403030502040203" pitchFamily="34" charset="0"/>
              </a:rPr>
              <a:t> </a:t>
            </a:r>
            <a:r>
              <a:rPr lang="en-PH" sz="5400" b="1" dirty="0" err="1">
                <a:solidFill>
                  <a:schemeClr val="bg1"/>
                </a:solidFill>
                <a:latin typeface="SVN-Product Sans" panose="020B0403030502040203" pitchFamily="34" charset="0"/>
              </a:rPr>
              <a:t>thiệu</a:t>
            </a:r>
            <a:r>
              <a:rPr lang="en-PH" sz="5400" b="1" dirty="0">
                <a:solidFill>
                  <a:schemeClr val="bg1"/>
                </a:solidFill>
                <a:latin typeface="SVN-Product Sans" panose="020B0403030502040203" pitchFamily="34" charset="0"/>
              </a:rPr>
              <a:t> </a:t>
            </a:r>
            <a:r>
              <a:rPr lang="en-PH" sz="5400" b="1" dirty="0" err="1">
                <a:solidFill>
                  <a:schemeClr val="bg1"/>
                </a:solidFill>
                <a:latin typeface="SVN-Product Sans" panose="020B0403030502040203" pitchFamily="34" charset="0"/>
              </a:rPr>
              <a:t>thuật</a:t>
            </a:r>
            <a:r>
              <a:rPr lang="en-PH" sz="5400" b="1" dirty="0">
                <a:solidFill>
                  <a:schemeClr val="bg1"/>
                </a:solidFill>
                <a:latin typeface="SVN-Product Sans" panose="020B0403030502040203" pitchFamily="34" charset="0"/>
              </a:rPr>
              <a:t> </a:t>
            </a:r>
            <a:r>
              <a:rPr lang="en-PH" sz="5400" b="1" dirty="0" err="1">
                <a:solidFill>
                  <a:schemeClr val="bg1"/>
                </a:solidFill>
                <a:latin typeface="SVN-Product Sans" panose="020B0403030502040203" pitchFamily="34" charset="0"/>
              </a:rPr>
              <a:t>toán</a:t>
            </a:r>
            <a:endParaRPr lang="en-PH" sz="5400" b="1" dirty="0">
              <a:solidFill>
                <a:schemeClr val="bg1"/>
              </a:solidFill>
              <a:latin typeface="SVN-Product Sans" panose="020B0403030502040203" pitchFamily="34" charset="0"/>
            </a:endParaRPr>
          </a:p>
        </p:txBody>
      </p:sp>
      <p:sp>
        <p:nvSpPr>
          <p:cNvPr id="41" name="Rectangle 40">
            <a:extLst>
              <a:ext uri="{FF2B5EF4-FFF2-40B4-BE49-F238E27FC236}">
                <a16:creationId xmlns:a16="http://schemas.microsoft.com/office/drawing/2014/main" id="{B6463E7D-8203-4458-9CEA-045EFE490F32}"/>
              </a:ext>
            </a:extLst>
          </p:cNvPr>
          <p:cNvSpPr/>
          <p:nvPr/>
        </p:nvSpPr>
        <p:spPr>
          <a:xfrm>
            <a:off x="442857" y="7164428"/>
            <a:ext cx="9005362" cy="4755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2" name="Group 41">
            <a:extLst>
              <a:ext uri="{FF2B5EF4-FFF2-40B4-BE49-F238E27FC236}">
                <a16:creationId xmlns:a16="http://schemas.microsoft.com/office/drawing/2014/main" id="{D0FBBFA7-A253-47F9-8FF6-6E5D29AE73D6}"/>
              </a:ext>
            </a:extLst>
          </p:cNvPr>
          <p:cNvGrpSpPr/>
          <p:nvPr/>
        </p:nvGrpSpPr>
        <p:grpSpPr>
          <a:xfrm rot="5400000" flipV="1">
            <a:off x="-3352257" y="3352257"/>
            <a:ext cx="6858002" cy="153487"/>
            <a:chOff x="-1" y="6732587"/>
            <a:chExt cx="12192000" cy="127731"/>
          </a:xfrm>
        </p:grpSpPr>
        <p:sp>
          <p:nvSpPr>
            <p:cNvPr id="43" name="Rectangle 42">
              <a:extLst>
                <a:ext uri="{FF2B5EF4-FFF2-40B4-BE49-F238E27FC236}">
                  <a16:creationId xmlns:a16="http://schemas.microsoft.com/office/drawing/2014/main" id="{9DEC9FC8-1394-4560-8C55-C0A956EC05A4}"/>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a:extLst>
                <a:ext uri="{FF2B5EF4-FFF2-40B4-BE49-F238E27FC236}">
                  <a16:creationId xmlns:a16="http://schemas.microsoft.com/office/drawing/2014/main" id="{9FF6E7E3-41FC-4278-ADFA-5A6B603B6DF5}"/>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Rectangle 44">
              <a:extLst>
                <a:ext uri="{FF2B5EF4-FFF2-40B4-BE49-F238E27FC236}">
                  <a16:creationId xmlns:a16="http://schemas.microsoft.com/office/drawing/2014/main" id="{0A510759-5480-4503-9C7A-8AAFAC876B78}"/>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6" name="Rectangle 45">
              <a:extLst>
                <a:ext uri="{FF2B5EF4-FFF2-40B4-BE49-F238E27FC236}">
                  <a16:creationId xmlns:a16="http://schemas.microsoft.com/office/drawing/2014/main" id="{56020BDE-B35D-46B8-8F61-FFBE29B1DC51}"/>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47" name="Picture 46" descr="Chart, logo, company name, bubble chart&#10;&#10;Description automatically generated">
            <a:extLst>
              <a:ext uri="{FF2B5EF4-FFF2-40B4-BE49-F238E27FC236}">
                <a16:creationId xmlns:a16="http://schemas.microsoft.com/office/drawing/2014/main" id="{E7E9B70A-56C7-4290-B2AE-3E536C91A604}"/>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rot="19778565">
            <a:off x="2354207" y="2357787"/>
            <a:ext cx="951034" cy="799965"/>
          </a:xfrm>
          <a:prstGeom prst="rect">
            <a:avLst/>
          </a:prstGeom>
        </p:spPr>
      </p:pic>
      <p:pic>
        <p:nvPicPr>
          <p:cNvPr id="48" name="Picture 47" descr="Chart, logo, company name, bubble chart&#10;&#10;Description automatically generated">
            <a:extLst>
              <a:ext uri="{FF2B5EF4-FFF2-40B4-BE49-F238E27FC236}">
                <a16:creationId xmlns:a16="http://schemas.microsoft.com/office/drawing/2014/main" id="{CDE89A90-6557-45A8-B775-3CC5B170D8BE}"/>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9900901" y="2018748"/>
            <a:ext cx="799475" cy="784100"/>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BCB78703-1A62-4783-A9AC-D3E2E93CCF0A}"/>
              </a:ext>
            </a:extLst>
          </p:cNvPr>
          <p:cNvPicPr>
            <a:picLocks noChangeAspect="1"/>
          </p:cNvPicPr>
          <p:nvPr/>
        </p:nvPicPr>
        <p:blipFill rotWithShape="1">
          <a:blip r:embed="rId7">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rot="946486">
            <a:off x="1760904" y="4728050"/>
            <a:ext cx="912707" cy="740559"/>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B21DDDA5-AF7F-4A03-BD10-5AEF7781D51A}"/>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rot="20058234">
            <a:off x="9050661" y="4972415"/>
            <a:ext cx="795115" cy="775722"/>
          </a:xfrm>
          <a:prstGeom prst="rect">
            <a:avLst/>
          </a:prstGeom>
        </p:spPr>
      </p:pic>
      <p:pic>
        <p:nvPicPr>
          <p:cNvPr id="51" name="Picture 50" descr="Chart, logo, company name, bubble chart&#10;&#10;Description automatically generated">
            <a:extLst>
              <a:ext uri="{FF2B5EF4-FFF2-40B4-BE49-F238E27FC236}">
                <a16:creationId xmlns:a16="http://schemas.microsoft.com/office/drawing/2014/main" id="{C780AF7D-5599-48EB-9462-F4AA922F88BD}"/>
              </a:ext>
            </a:extLst>
          </p:cNvPr>
          <p:cNvPicPr>
            <a:picLocks noChangeAspect="1"/>
          </p:cNvPicPr>
          <p:nvPr/>
        </p:nvPicPr>
        <p:blipFill rotWithShape="1">
          <a:blip r:embed="rId9">
            <a:extLst>
              <a:ext uri="{BEBA8EAE-BF5A-486C-A8C5-ECC9F3942E4B}">
                <a14:imgProps xmlns:a14="http://schemas.microsoft.com/office/drawing/2010/main">
                  <a14:imgLayer r:embed="rId5">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19651691">
            <a:off x="5328691" y="5499448"/>
            <a:ext cx="744261" cy="789097"/>
          </a:xfrm>
          <a:prstGeom prst="rect">
            <a:avLst/>
          </a:prstGeom>
        </p:spPr>
      </p:pic>
      <p:pic>
        <p:nvPicPr>
          <p:cNvPr id="52" name="Picture 51" descr="Chart, logo, company name, bubble chart&#10;&#10;Description automatically generated">
            <a:extLst>
              <a:ext uri="{FF2B5EF4-FFF2-40B4-BE49-F238E27FC236}">
                <a16:creationId xmlns:a16="http://schemas.microsoft.com/office/drawing/2014/main" id="{9A44F3B0-B2F8-4319-B50E-F8554A09B8C1}"/>
              </a:ext>
            </a:extLst>
          </p:cNvPr>
          <p:cNvPicPr>
            <a:picLocks noChangeAspect="1"/>
          </p:cNvPicPr>
          <p:nvPr/>
        </p:nvPicPr>
        <p:blipFill rotWithShape="1">
          <a:blip r:embed="rId10">
            <a:extLst>
              <a:ext uri="{BEBA8EAE-BF5A-486C-A8C5-ECC9F3942E4B}">
                <a14:imgProps xmlns:a14="http://schemas.microsoft.com/office/drawing/2010/main">
                  <a14:imgLayer r:embed="rId5">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rot="20440538">
            <a:off x="5829418" y="1817226"/>
            <a:ext cx="722489" cy="900224"/>
          </a:xfrm>
          <a:prstGeom prst="rect">
            <a:avLst/>
          </a:prstGeom>
        </p:spPr>
      </p:pic>
      <p:sp>
        <p:nvSpPr>
          <p:cNvPr id="36" name="Rectangle: Folded Corner 35">
            <a:extLst>
              <a:ext uri="{FF2B5EF4-FFF2-40B4-BE49-F238E27FC236}">
                <a16:creationId xmlns:a16="http://schemas.microsoft.com/office/drawing/2014/main" id="{33541147-44F1-4911-A9E0-B4F9AB97DC59}"/>
              </a:ext>
            </a:extLst>
          </p:cNvPr>
          <p:cNvSpPr/>
          <p:nvPr/>
        </p:nvSpPr>
        <p:spPr>
          <a:xfrm>
            <a:off x="15114812" y="2619579"/>
            <a:ext cx="4893734" cy="711200"/>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TextBox 36">
            <a:extLst>
              <a:ext uri="{FF2B5EF4-FFF2-40B4-BE49-F238E27FC236}">
                <a16:creationId xmlns:a16="http://schemas.microsoft.com/office/drawing/2014/main" id="{B69AEF04-28DC-4B17-8F7D-6DD31BCB3B13}"/>
              </a:ext>
            </a:extLst>
          </p:cNvPr>
          <p:cNvSpPr txBox="1"/>
          <p:nvPr/>
        </p:nvSpPr>
        <p:spPr>
          <a:xfrm>
            <a:off x="15304964" y="2757769"/>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2</a:t>
            </a:r>
            <a:endParaRPr lang="en-PH" sz="2000" dirty="0">
              <a:solidFill>
                <a:schemeClr val="bg1"/>
              </a:solidFill>
              <a:latin typeface="SVN-Product Sans" panose="020B0403030502040203" pitchFamily="34" charset="0"/>
            </a:endParaRPr>
          </a:p>
        </p:txBody>
      </p:sp>
      <p:sp>
        <p:nvSpPr>
          <p:cNvPr id="38" name="Rectangle: Folded Corner 37">
            <a:extLst>
              <a:ext uri="{FF2B5EF4-FFF2-40B4-BE49-F238E27FC236}">
                <a16:creationId xmlns:a16="http://schemas.microsoft.com/office/drawing/2014/main" id="{9A9E691B-7C86-4546-8C30-65511A652C9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TextBox 38">
            <a:extLst>
              <a:ext uri="{FF2B5EF4-FFF2-40B4-BE49-F238E27FC236}">
                <a16:creationId xmlns:a16="http://schemas.microsoft.com/office/drawing/2014/main" id="{2B9645CE-A4B8-4969-B8D1-8C49A36B9C6B}"/>
              </a:ext>
            </a:extLst>
          </p:cNvPr>
          <p:cNvSpPr txBox="1"/>
          <p:nvPr/>
        </p:nvSpPr>
        <p:spPr>
          <a:xfrm>
            <a:off x="14011159" y="386997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3</a:t>
            </a:r>
            <a:endParaRPr lang="en-PH" sz="2000" dirty="0">
              <a:solidFill>
                <a:schemeClr val="bg1"/>
              </a:solidFill>
              <a:latin typeface="SVN-Product Sans" panose="020B0403030502040203" pitchFamily="34" charset="0"/>
            </a:endParaRPr>
          </a:p>
        </p:txBody>
      </p:sp>
      <p:sp>
        <p:nvSpPr>
          <p:cNvPr id="40" name="Rectangle: Folded Corner 39">
            <a:extLst>
              <a:ext uri="{FF2B5EF4-FFF2-40B4-BE49-F238E27FC236}">
                <a16:creationId xmlns:a16="http://schemas.microsoft.com/office/drawing/2014/main" id="{0D1F0D08-AD19-48FF-8FBF-7FC0D9D2CFC9}"/>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TextBox 52">
            <a:extLst>
              <a:ext uri="{FF2B5EF4-FFF2-40B4-BE49-F238E27FC236}">
                <a16:creationId xmlns:a16="http://schemas.microsoft.com/office/drawing/2014/main" id="{B1F719B9-B87A-4627-A948-7D4F1D1D9829}"/>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sp>
        <p:nvSpPr>
          <p:cNvPr id="64" name="Rectangle 63">
            <a:extLst>
              <a:ext uri="{FF2B5EF4-FFF2-40B4-BE49-F238E27FC236}">
                <a16:creationId xmlns:a16="http://schemas.microsoft.com/office/drawing/2014/main" id="{F143A128-3C17-4B5C-9EAE-D5212C16DA10}"/>
              </a:ext>
            </a:extLst>
          </p:cNvPr>
          <p:cNvSpPr/>
          <p:nvPr/>
        </p:nvSpPr>
        <p:spPr>
          <a:xfrm>
            <a:off x="150703" y="19503"/>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65" name="Group 64">
            <a:extLst>
              <a:ext uri="{FF2B5EF4-FFF2-40B4-BE49-F238E27FC236}">
                <a16:creationId xmlns:a16="http://schemas.microsoft.com/office/drawing/2014/main" id="{7F82BBAC-D977-468B-AD77-342DE854225B}"/>
              </a:ext>
            </a:extLst>
          </p:cNvPr>
          <p:cNvGrpSpPr/>
          <p:nvPr/>
        </p:nvGrpSpPr>
        <p:grpSpPr>
          <a:xfrm>
            <a:off x="3065043" y="346935"/>
            <a:ext cx="6654018" cy="550671"/>
            <a:chOff x="2768991" y="3077691"/>
            <a:chExt cx="6654018" cy="550671"/>
          </a:xfrm>
        </p:grpSpPr>
        <p:sp>
          <p:nvSpPr>
            <p:cNvPr id="66" name="Rectangle: Rounded Corners 65">
              <a:extLst>
                <a:ext uri="{FF2B5EF4-FFF2-40B4-BE49-F238E27FC236}">
                  <a16:creationId xmlns:a16="http://schemas.microsoft.com/office/drawing/2014/main" id="{8C349510-4FCE-42CD-927E-BF4D16E718F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7" name="Picture 66">
              <a:extLst>
                <a:ext uri="{FF2B5EF4-FFF2-40B4-BE49-F238E27FC236}">
                  <a16:creationId xmlns:a16="http://schemas.microsoft.com/office/drawing/2014/main" id="{7E51F026-6863-4779-A4D7-E6BAB4F66ED7}"/>
                </a:ext>
              </a:extLst>
            </p:cNvPr>
            <p:cNvPicPr>
              <a:picLocks noChangeAspect="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68" name="Picture 67" descr="Icon&#10;&#10;Description automatically generated">
              <a:extLst>
                <a:ext uri="{FF2B5EF4-FFF2-40B4-BE49-F238E27FC236}">
                  <a16:creationId xmlns:a16="http://schemas.microsoft.com/office/drawing/2014/main" id="{F70E97AF-2F59-4143-8F0E-582130EC0B1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0" name="TextBox 69">
            <a:extLst>
              <a:ext uri="{FF2B5EF4-FFF2-40B4-BE49-F238E27FC236}">
                <a16:creationId xmlns:a16="http://schemas.microsoft.com/office/drawing/2014/main" id="{976270F2-C1C4-4D4B-9F58-BEED304F4A79}"/>
              </a:ext>
            </a:extLst>
          </p:cNvPr>
          <p:cNvSpPr txBox="1"/>
          <p:nvPr/>
        </p:nvSpPr>
        <p:spPr>
          <a:xfrm>
            <a:off x="3576363" y="418284"/>
            <a:ext cx="5300471" cy="369332"/>
          </a:xfrm>
          <a:prstGeom prst="rect">
            <a:avLst/>
          </a:prstGeom>
          <a:noFill/>
        </p:spPr>
        <p:txBody>
          <a:bodyPr wrap="square" rtlCol="0">
            <a:spAutoFit/>
          </a:bodyPr>
          <a:lstStyle/>
          <a:p>
            <a:r>
              <a:rPr lang="en-US" dirty="0" err="1">
                <a:solidFill>
                  <a:schemeClr val="bg1">
                    <a:lumMod val="50000"/>
                  </a:schemeClr>
                </a:solidFill>
                <a:latin typeface="Arial" panose="020B0604020202020204" pitchFamily="34" charset="0"/>
                <a:cs typeface="Arial" panose="020B0604020202020204" pitchFamily="34" charset="0"/>
              </a:rPr>
              <a:t>Định</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nghĩa</a:t>
            </a:r>
            <a:r>
              <a:rPr lang="en-US" dirty="0">
                <a:solidFill>
                  <a:schemeClr val="bg1">
                    <a:lumMod val="50000"/>
                  </a:schemeClr>
                </a:solidFill>
                <a:latin typeface="Arial" panose="020B0604020202020204" pitchFamily="34" charset="0"/>
                <a:cs typeface="Arial" panose="020B0604020202020204" pitchFamily="34" charset="0"/>
              </a:rPr>
              <a:t> KNN </a:t>
            </a:r>
            <a:endParaRPr lang="vi-VN" dirty="0">
              <a:solidFill>
                <a:schemeClr val="bg1">
                  <a:lumMod val="50000"/>
                </a:schemeClr>
              </a:solidFill>
              <a:latin typeface="Arial" panose="020B0604020202020204" pitchFamily="34" charset="0"/>
              <a:cs typeface="Arial" panose="020B0604020202020204" pitchFamily="34" charset="0"/>
            </a:endParaRPr>
          </a:p>
        </p:txBody>
      </p:sp>
      <p:sp>
        <p:nvSpPr>
          <p:cNvPr id="71" name="Oval 70">
            <a:extLst>
              <a:ext uri="{FF2B5EF4-FFF2-40B4-BE49-F238E27FC236}">
                <a16:creationId xmlns:a16="http://schemas.microsoft.com/office/drawing/2014/main" id="{42144100-7336-4601-8789-C14065A818ED}"/>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2" name="Oval 71">
            <a:extLst>
              <a:ext uri="{FF2B5EF4-FFF2-40B4-BE49-F238E27FC236}">
                <a16:creationId xmlns:a16="http://schemas.microsoft.com/office/drawing/2014/main" id="{9A2E1E3C-ADB0-438A-B61D-FD8069B92CFE}"/>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3" name="Oval 72">
            <a:extLst>
              <a:ext uri="{FF2B5EF4-FFF2-40B4-BE49-F238E27FC236}">
                <a16:creationId xmlns:a16="http://schemas.microsoft.com/office/drawing/2014/main" id="{499FFCE0-FC22-430D-A79D-FA7E1659D4BC}"/>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extBox 1">
            <a:extLst>
              <a:ext uri="{FF2B5EF4-FFF2-40B4-BE49-F238E27FC236}">
                <a16:creationId xmlns:a16="http://schemas.microsoft.com/office/drawing/2014/main" id="{1D771CE2-1E85-B92D-2955-3A917AF64A76}"/>
              </a:ext>
            </a:extLst>
          </p:cNvPr>
          <p:cNvSpPr txBox="1"/>
          <p:nvPr/>
        </p:nvSpPr>
        <p:spPr>
          <a:xfrm>
            <a:off x="329591" y="279784"/>
            <a:ext cx="2863591" cy="646331"/>
          </a:xfrm>
          <a:prstGeom prst="rect">
            <a:avLst/>
          </a:prstGeom>
          <a:noFill/>
        </p:spPr>
        <p:txBody>
          <a:bodyPr wrap="square" rtlCol="0">
            <a:spAutoFit/>
          </a:bodyPr>
          <a:lstStyle/>
          <a:p>
            <a:pPr algn="ctr"/>
            <a:r>
              <a:rPr lang="en-PH" sz="3600" b="1" dirty="0" err="1">
                <a:solidFill>
                  <a:srgbClr val="4285F4"/>
                </a:solidFill>
                <a:latin typeface="Product Sans" panose="020B0403030502040203" pitchFamily="34" charset="0"/>
              </a:rPr>
              <a:t>N</a:t>
            </a:r>
            <a:r>
              <a:rPr lang="en-PH" sz="3600" b="1" dirty="0" err="1">
                <a:solidFill>
                  <a:srgbClr val="EA4335"/>
                </a:solidFill>
                <a:latin typeface="Product Sans" panose="020B0403030502040203" pitchFamily="34" charset="0"/>
              </a:rPr>
              <a:t>h</a:t>
            </a:r>
            <a:r>
              <a:rPr lang="en-PH" sz="3600" b="1" dirty="0" err="1">
                <a:solidFill>
                  <a:srgbClr val="FBBC05"/>
                </a:solidFill>
                <a:latin typeface="Product Sans" panose="020B0403030502040203" pitchFamily="34" charset="0"/>
              </a:rPr>
              <a:t>ó</a:t>
            </a:r>
            <a:r>
              <a:rPr lang="en-PH" sz="3600" b="1" dirty="0" err="1">
                <a:solidFill>
                  <a:srgbClr val="4285F4"/>
                </a:solidFill>
                <a:latin typeface="Product Sans" panose="020B0403030502040203" pitchFamily="34" charset="0"/>
              </a:rPr>
              <a:t>m</a:t>
            </a:r>
            <a:r>
              <a:rPr lang="en-PH" sz="3600" b="1" dirty="0">
                <a:solidFill>
                  <a:srgbClr val="34A853"/>
                </a:solidFill>
                <a:latin typeface="Product Sans" panose="020B0403030502040203" pitchFamily="34" charset="0"/>
              </a:rPr>
              <a:t> 5</a:t>
            </a:r>
            <a:endParaRPr lang="en-PH" sz="900" dirty="0"/>
          </a:p>
        </p:txBody>
      </p:sp>
    </p:spTree>
    <p:extLst>
      <p:ext uri="{BB962C8B-B14F-4D97-AF65-F5344CB8AC3E}">
        <p14:creationId xmlns:p14="http://schemas.microsoft.com/office/powerpoint/2010/main" val="1249433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6" name="Rectangle: Folded Corner 25">
            <a:extLst>
              <a:ext uri="{FF2B5EF4-FFF2-40B4-BE49-F238E27FC236}">
                <a16:creationId xmlns:a16="http://schemas.microsoft.com/office/drawing/2014/main" id="{23AC9D37-7028-4836-A9C4-D4E7C939E44D}"/>
              </a:ext>
            </a:extLst>
          </p:cNvPr>
          <p:cNvSpPr/>
          <p:nvPr/>
        </p:nvSpPr>
        <p:spPr>
          <a:xfrm>
            <a:off x="15114812" y="2619579"/>
            <a:ext cx="4893734" cy="711200"/>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TextBox 26">
            <a:extLst>
              <a:ext uri="{FF2B5EF4-FFF2-40B4-BE49-F238E27FC236}">
                <a16:creationId xmlns:a16="http://schemas.microsoft.com/office/drawing/2014/main" id="{68829616-B0BD-43B9-A99C-D38B81171A0D}"/>
              </a:ext>
            </a:extLst>
          </p:cNvPr>
          <p:cNvSpPr txBox="1"/>
          <p:nvPr/>
        </p:nvSpPr>
        <p:spPr>
          <a:xfrm>
            <a:off x="15304964" y="2757769"/>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2</a:t>
            </a:r>
            <a:endParaRPr lang="en-PH" sz="2000" dirty="0">
              <a:solidFill>
                <a:schemeClr val="bg1"/>
              </a:solidFill>
              <a:latin typeface="SVN-Product Sans" panose="020B0403030502040203" pitchFamily="34" charset="0"/>
            </a:endParaRPr>
          </a:p>
        </p:txBody>
      </p:sp>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3</a:t>
            </a:r>
            <a:endParaRPr lang="en-PH" sz="2000" dirty="0">
              <a:solidFill>
                <a:schemeClr val="bg1"/>
              </a:solidFill>
              <a:latin typeface="SVN-Product Sans" panose="020B0403030502040203" pitchFamily="34" charset="0"/>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7" y="1311211"/>
            <a:ext cx="9005362"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5" name="Rectangle: Folded Corner 44">
            <a:extLst>
              <a:ext uri="{FF2B5EF4-FFF2-40B4-BE49-F238E27FC236}">
                <a16:creationId xmlns:a16="http://schemas.microsoft.com/office/drawing/2014/main" id="{36DE8F35-E12A-4B15-B816-D87A2BAED9AF}"/>
              </a:ext>
            </a:extLst>
          </p:cNvPr>
          <p:cNvSpPr/>
          <p:nvPr/>
        </p:nvSpPr>
        <p:spPr>
          <a:xfrm>
            <a:off x="442856" y="1303651"/>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1389073"/>
            <a:ext cx="1760978" cy="400110"/>
          </a:xfrm>
          <a:prstGeom prst="rect">
            <a:avLst/>
          </a:prstGeom>
          <a:noFill/>
        </p:spPr>
        <p:txBody>
          <a:bodyPr wrap="square" rtlCol="0">
            <a:spAutoFit/>
          </a:bodyPr>
          <a:lstStyle/>
          <a:p>
            <a:r>
              <a:rPr lang="en-PH" sz="2000" dirty="0" err="1">
                <a:solidFill>
                  <a:schemeClr val="bg1"/>
                </a:solidFill>
                <a:latin typeface="SVN-Product Sans" panose="020B0403030502040203" pitchFamily="34" charset="0"/>
              </a:rPr>
              <a:t>Giới</a:t>
            </a:r>
            <a:r>
              <a:rPr lang="en-PH" sz="2000" dirty="0">
                <a:solidFill>
                  <a:schemeClr val="bg1"/>
                </a:solidFill>
                <a:latin typeface="SVN-Product Sans" panose="020B0403030502040203" pitchFamily="34" charset="0"/>
              </a:rPr>
              <a:t> </a:t>
            </a:r>
            <a:r>
              <a:rPr lang="en-PH" sz="2000" dirty="0" err="1">
                <a:solidFill>
                  <a:schemeClr val="bg1"/>
                </a:solidFill>
                <a:latin typeface="SVN-Product Sans" panose="020B0403030502040203" pitchFamily="34" charset="0"/>
              </a:rPr>
              <a:t>thiệu</a:t>
            </a:r>
            <a:r>
              <a:rPr lang="en-PH" sz="2000" dirty="0">
                <a:solidFill>
                  <a:schemeClr val="bg1"/>
                </a:solidFill>
                <a:latin typeface="SVN-Product Sans" panose="020B0403030502040203" pitchFamily="34" charset="0"/>
              </a:rPr>
              <a:t> KNN</a:t>
            </a:r>
          </a:p>
        </p:txBody>
      </p:sp>
      <p:sp>
        <p:nvSpPr>
          <p:cNvPr id="51" name="TextBox 50">
            <a:extLst>
              <a:ext uri="{FF2B5EF4-FFF2-40B4-BE49-F238E27FC236}">
                <a16:creationId xmlns:a16="http://schemas.microsoft.com/office/drawing/2014/main" id="{AB1421C0-6974-49D2-BDE5-934C7BC294E4}"/>
              </a:ext>
            </a:extLst>
          </p:cNvPr>
          <p:cNvSpPr txBox="1"/>
          <p:nvPr/>
        </p:nvSpPr>
        <p:spPr>
          <a:xfrm>
            <a:off x="520020" y="2014919"/>
            <a:ext cx="4454434" cy="3539430"/>
          </a:xfrm>
          <a:prstGeom prst="rect">
            <a:avLst/>
          </a:prstGeom>
          <a:noFill/>
        </p:spPr>
        <p:txBody>
          <a:bodyPr wrap="square" rtlCol="0">
            <a:spAutoFit/>
          </a:bodyPr>
          <a:lstStyle/>
          <a:p>
            <a:r>
              <a:rPr lang="vi-VN" sz="2800" b="1" dirty="0">
                <a:latin typeface="SVN-Product Sans" panose="020B0403030502040203" pitchFamily="34" charset="0"/>
              </a:rPr>
              <a:t>Thuật toán K-Nearest Neighbors (K-NN) là một thuật toán học máy đơn giản trong lĩnh vực phân loại và dự đoán. Nó được sử dụng rộng rãi trong cả hai lĩnh vực này do tính đơn giản và hiệu quả của nó.</a:t>
            </a:r>
          </a:p>
        </p:txBody>
      </p:sp>
      <p:sp>
        <p:nvSpPr>
          <p:cNvPr id="62" name="Rectangle 61">
            <a:extLst>
              <a:ext uri="{FF2B5EF4-FFF2-40B4-BE49-F238E27FC236}">
                <a16:creationId xmlns:a16="http://schemas.microsoft.com/office/drawing/2014/main" id="{0B6253DC-253E-4C34-964D-DFE9934EF3B3}"/>
              </a:ext>
            </a:extLst>
          </p:cNvPr>
          <p:cNvSpPr/>
          <p:nvPr/>
        </p:nvSpPr>
        <p:spPr>
          <a:xfrm>
            <a:off x="127845" y="-2138"/>
            <a:ext cx="12064155" cy="1139459"/>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643845" y="402566"/>
            <a:ext cx="5300471" cy="369332"/>
          </a:xfrm>
          <a:prstGeom prst="rect">
            <a:avLst/>
          </a:prstGeom>
          <a:noFill/>
        </p:spPr>
        <p:txBody>
          <a:bodyPr wrap="square" rtlCol="0">
            <a:spAutoFit/>
          </a:bodyPr>
          <a:lstStyle/>
          <a:p>
            <a:r>
              <a:rPr lang="en-US" dirty="0" err="1">
                <a:solidFill>
                  <a:schemeClr val="bg1">
                    <a:lumMod val="50000"/>
                  </a:schemeClr>
                </a:solidFill>
                <a:latin typeface="Arial" panose="020B0604020202020204" pitchFamily="34" charset="0"/>
                <a:cs typeface="Arial" panose="020B0604020202020204" pitchFamily="34" charset="0"/>
              </a:rPr>
              <a:t>Định</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nghĩa</a:t>
            </a:r>
            <a:r>
              <a:rPr lang="en-US" dirty="0">
                <a:solidFill>
                  <a:schemeClr val="bg1">
                    <a:lumMod val="50000"/>
                  </a:schemeClr>
                </a:solidFill>
                <a:latin typeface="Arial" panose="020B0604020202020204" pitchFamily="34" charset="0"/>
                <a:cs typeface="Arial" panose="020B0604020202020204" pitchFamily="34" charset="0"/>
              </a:rPr>
              <a:t> thuật </a:t>
            </a:r>
            <a:r>
              <a:rPr lang="en-US" dirty="0" err="1">
                <a:solidFill>
                  <a:schemeClr val="bg1">
                    <a:lumMod val="50000"/>
                  </a:schemeClr>
                </a:solidFill>
                <a:latin typeface="Arial" panose="020B0604020202020204" pitchFamily="34" charset="0"/>
                <a:cs typeface="Arial" panose="020B0604020202020204" pitchFamily="34" charset="0"/>
              </a:rPr>
              <a:t>toán</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77" name="Picture 76" descr="Chart, logo, company name, bubble chart&#10;&#10;Description automatically generated">
            <a:extLst>
              <a:ext uri="{FF2B5EF4-FFF2-40B4-BE49-F238E27FC236}">
                <a16:creationId xmlns:a16="http://schemas.microsoft.com/office/drawing/2014/main" id="{72B68CF6-AA22-4D5F-A1C8-280F446398F2}"/>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rot="19778565">
            <a:off x="9585169" y="1119484"/>
            <a:ext cx="951034" cy="799965"/>
          </a:xfrm>
          <a:prstGeom prst="rect">
            <a:avLst/>
          </a:prstGeom>
        </p:spPr>
      </p:pic>
      <p:pic>
        <p:nvPicPr>
          <p:cNvPr id="78" name="Picture 77" descr="Chart, logo, company name, bubble chart&#10;&#10;Description automatically generated">
            <a:extLst>
              <a:ext uri="{FF2B5EF4-FFF2-40B4-BE49-F238E27FC236}">
                <a16:creationId xmlns:a16="http://schemas.microsoft.com/office/drawing/2014/main" id="{495BD481-B5A4-494D-A02F-C0FCF196C2AA}"/>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0789844" y="1639545"/>
            <a:ext cx="799475" cy="784100"/>
          </a:xfrm>
          <a:prstGeom prst="rect">
            <a:avLst/>
          </a:prstGeom>
        </p:spPr>
      </p:pic>
      <p:pic>
        <p:nvPicPr>
          <p:cNvPr id="79" name="Picture 78" descr="Chart, logo, company name, bubble chart&#10;&#10;Description automatically generated">
            <a:extLst>
              <a:ext uri="{FF2B5EF4-FFF2-40B4-BE49-F238E27FC236}">
                <a16:creationId xmlns:a16="http://schemas.microsoft.com/office/drawing/2014/main" id="{7DA7F71D-D982-4824-9EB0-3AC967EDBE77}"/>
              </a:ext>
            </a:extLst>
          </p:cNvPr>
          <p:cNvPicPr>
            <a:picLocks noChangeAspect="1"/>
          </p:cNvPicPr>
          <p:nvPr/>
        </p:nvPicPr>
        <p:blipFill rotWithShape="1">
          <a:blip r:embed="rId7">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rot="946486">
            <a:off x="9751337" y="2480103"/>
            <a:ext cx="912707" cy="740559"/>
          </a:xfrm>
          <a:prstGeom prst="rect">
            <a:avLst/>
          </a:prstGeom>
        </p:spPr>
      </p:pic>
      <p:pic>
        <p:nvPicPr>
          <p:cNvPr id="80" name="Picture 79" descr="Chart, logo, company name, bubble chart&#10;&#10;Description automatically generated">
            <a:extLst>
              <a:ext uri="{FF2B5EF4-FFF2-40B4-BE49-F238E27FC236}">
                <a16:creationId xmlns:a16="http://schemas.microsoft.com/office/drawing/2014/main" id="{2F3143C0-AB1D-44D9-8BCD-39C4D188D75E}"/>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rot="20058234">
            <a:off x="10802014" y="3290876"/>
            <a:ext cx="795115" cy="775722"/>
          </a:xfrm>
          <a:prstGeom prst="rect">
            <a:avLst/>
          </a:prstGeom>
        </p:spPr>
      </p:pic>
      <p:pic>
        <p:nvPicPr>
          <p:cNvPr id="81" name="Picture 80" descr="Chart, logo, company name, bubble chart&#10;&#10;Description automatically generated">
            <a:extLst>
              <a:ext uri="{FF2B5EF4-FFF2-40B4-BE49-F238E27FC236}">
                <a16:creationId xmlns:a16="http://schemas.microsoft.com/office/drawing/2014/main" id="{8FA7F806-5D0F-41BA-99FD-F8946A1FEF67}"/>
              </a:ext>
            </a:extLst>
          </p:cNvPr>
          <p:cNvPicPr>
            <a:picLocks noChangeAspect="1"/>
          </p:cNvPicPr>
          <p:nvPr/>
        </p:nvPicPr>
        <p:blipFill rotWithShape="1">
          <a:blip r:embed="rId9">
            <a:extLst>
              <a:ext uri="{BEBA8EAE-BF5A-486C-A8C5-ECC9F3942E4B}">
                <a14:imgProps xmlns:a14="http://schemas.microsoft.com/office/drawing/2010/main">
                  <a14:imgLayer r:embed="rId5">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19651691">
            <a:off x="9731551" y="4120864"/>
            <a:ext cx="744261" cy="789097"/>
          </a:xfrm>
          <a:prstGeom prst="rect">
            <a:avLst/>
          </a:prstGeom>
        </p:spPr>
      </p:pic>
      <p:pic>
        <p:nvPicPr>
          <p:cNvPr id="82" name="Picture 81" descr="Chart, logo, company name, bubble chart&#10;&#10;Description automatically generated">
            <a:extLst>
              <a:ext uri="{FF2B5EF4-FFF2-40B4-BE49-F238E27FC236}">
                <a16:creationId xmlns:a16="http://schemas.microsoft.com/office/drawing/2014/main" id="{630CBE45-E8FC-4B1C-93EC-B7659F438ACA}"/>
              </a:ext>
            </a:extLst>
          </p:cNvPr>
          <p:cNvPicPr>
            <a:picLocks noChangeAspect="1"/>
          </p:cNvPicPr>
          <p:nvPr/>
        </p:nvPicPr>
        <p:blipFill rotWithShape="1">
          <a:blip r:embed="rId10">
            <a:extLst>
              <a:ext uri="{BEBA8EAE-BF5A-486C-A8C5-ECC9F3942E4B}">
                <a14:imgProps xmlns:a14="http://schemas.microsoft.com/office/drawing/2010/main">
                  <a14:imgLayer r:embed="rId5">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rot="20440538">
            <a:off x="10711599" y="4989801"/>
            <a:ext cx="722489" cy="900224"/>
          </a:xfrm>
          <a:prstGeom prst="rect">
            <a:avLst/>
          </a:prstGeom>
        </p:spPr>
      </p:pic>
      <p:sp>
        <p:nvSpPr>
          <p:cNvPr id="2" name="TextBox 1">
            <a:extLst>
              <a:ext uri="{FF2B5EF4-FFF2-40B4-BE49-F238E27FC236}">
                <a16:creationId xmlns:a16="http://schemas.microsoft.com/office/drawing/2014/main" id="{7BA916F0-DBAF-03E9-7AB0-BAF59BE626BF}"/>
              </a:ext>
            </a:extLst>
          </p:cNvPr>
          <p:cNvSpPr txBox="1"/>
          <p:nvPr/>
        </p:nvSpPr>
        <p:spPr>
          <a:xfrm>
            <a:off x="6135076" y="1917250"/>
            <a:ext cx="2933435" cy="4093428"/>
          </a:xfrm>
          <a:prstGeom prst="rect">
            <a:avLst/>
          </a:prstGeom>
          <a:noFill/>
        </p:spPr>
        <p:txBody>
          <a:bodyPr wrap="square" rtlCol="0">
            <a:spAutoFit/>
          </a:bodyPr>
          <a:lstStyle/>
          <a:p>
            <a:r>
              <a:rPr lang="vi-VN" sz="2000" b="1" dirty="0"/>
              <a:t>Ý tưởng cơ bản của thuật toán K-NN là dự đoán nhãn của một điểm dữ liệu mới dựa trên K điểm dữ liệu gần nhất trong tập dữ liệu huấn luyện. K là một số nguyên dương được xác định trước, thường được chọn là một số lẻ để tránh trường hợp xung đột khi phân loại.</a:t>
            </a:r>
            <a:endParaRPr lang="en-US" sz="2000" b="1" dirty="0"/>
          </a:p>
        </p:txBody>
      </p:sp>
      <p:sp>
        <p:nvSpPr>
          <p:cNvPr id="3" name="TextBox 2">
            <a:extLst>
              <a:ext uri="{FF2B5EF4-FFF2-40B4-BE49-F238E27FC236}">
                <a16:creationId xmlns:a16="http://schemas.microsoft.com/office/drawing/2014/main" id="{C0BC7B66-B7F6-67E0-A943-40D190C921DF}"/>
              </a:ext>
            </a:extLst>
          </p:cNvPr>
          <p:cNvSpPr txBox="1"/>
          <p:nvPr/>
        </p:nvSpPr>
        <p:spPr>
          <a:xfrm>
            <a:off x="224808" y="241282"/>
            <a:ext cx="2863591" cy="646331"/>
          </a:xfrm>
          <a:prstGeom prst="rect">
            <a:avLst/>
          </a:prstGeom>
          <a:noFill/>
        </p:spPr>
        <p:txBody>
          <a:bodyPr wrap="square" rtlCol="0">
            <a:spAutoFit/>
          </a:bodyPr>
          <a:lstStyle/>
          <a:p>
            <a:pPr algn="ctr"/>
            <a:r>
              <a:rPr lang="en-PH" sz="3600" b="1" dirty="0" err="1">
                <a:solidFill>
                  <a:srgbClr val="4285F4"/>
                </a:solidFill>
                <a:latin typeface="Product Sans" panose="020B0403030502040203" pitchFamily="34" charset="0"/>
              </a:rPr>
              <a:t>N</a:t>
            </a:r>
            <a:r>
              <a:rPr lang="en-PH" sz="3600" b="1" dirty="0" err="1">
                <a:solidFill>
                  <a:srgbClr val="EA4335"/>
                </a:solidFill>
                <a:latin typeface="Product Sans" panose="020B0403030502040203" pitchFamily="34" charset="0"/>
              </a:rPr>
              <a:t>h</a:t>
            </a:r>
            <a:r>
              <a:rPr lang="en-PH" sz="3600" b="1" dirty="0" err="1">
                <a:solidFill>
                  <a:srgbClr val="FBBC05"/>
                </a:solidFill>
                <a:latin typeface="Product Sans" panose="020B0403030502040203" pitchFamily="34" charset="0"/>
              </a:rPr>
              <a:t>ó</a:t>
            </a:r>
            <a:r>
              <a:rPr lang="en-PH" sz="3600" b="1" dirty="0" err="1">
                <a:solidFill>
                  <a:srgbClr val="4285F4"/>
                </a:solidFill>
                <a:latin typeface="Product Sans" panose="020B0403030502040203" pitchFamily="34" charset="0"/>
              </a:rPr>
              <a:t>m</a:t>
            </a:r>
            <a:r>
              <a:rPr lang="en-PH" sz="3600" b="1" dirty="0">
                <a:solidFill>
                  <a:srgbClr val="34A853"/>
                </a:solidFill>
                <a:latin typeface="Product Sans" panose="020B0403030502040203" pitchFamily="34" charset="0"/>
              </a:rPr>
              <a:t> 5</a:t>
            </a:r>
            <a:endParaRPr lang="en-PH" sz="900" dirty="0"/>
          </a:p>
        </p:txBody>
      </p:sp>
    </p:spTree>
    <p:extLst>
      <p:ext uri="{BB962C8B-B14F-4D97-AF65-F5344CB8AC3E}">
        <p14:creationId xmlns:p14="http://schemas.microsoft.com/office/powerpoint/2010/main" val="617881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6" name="Rectangle: Folded Corner 25">
            <a:extLst>
              <a:ext uri="{FF2B5EF4-FFF2-40B4-BE49-F238E27FC236}">
                <a16:creationId xmlns:a16="http://schemas.microsoft.com/office/drawing/2014/main" id="{23AC9D37-7028-4836-A9C4-D4E7C939E44D}"/>
              </a:ext>
            </a:extLst>
          </p:cNvPr>
          <p:cNvSpPr/>
          <p:nvPr/>
        </p:nvSpPr>
        <p:spPr>
          <a:xfrm>
            <a:off x="15114812" y="2619579"/>
            <a:ext cx="4893734" cy="711200"/>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TextBox 26">
            <a:extLst>
              <a:ext uri="{FF2B5EF4-FFF2-40B4-BE49-F238E27FC236}">
                <a16:creationId xmlns:a16="http://schemas.microsoft.com/office/drawing/2014/main" id="{68829616-B0BD-43B9-A99C-D38B81171A0D}"/>
              </a:ext>
            </a:extLst>
          </p:cNvPr>
          <p:cNvSpPr txBox="1"/>
          <p:nvPr/>
        </p:nvSpPr>
        <p:spPr>
          <a:xfrm>
            <a:off x="15304964" y="2757769"/>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2</a:t>
            </a:r>
            <a:endParaRPr lang="en-PH" sz="2000" dirty="0">
              <a:solidFill>
                <a:schemeClr val="bg1"/>
              </a:solidFill>
              <a:latin typeface="SVN-Product Sans" panose="020B0403030502040203" pitchFamily="34" charset="0"/>
            </a:endParaRPr>
          </a:p>
        </p:txBody>
      </p:sp>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3</a:t>
            </a:r>
            <a:endParaRPr lang="en-PH" sz="2000" dirty="0">
              <a:solidFill>
                <a:schemeClr val="bg1"/>
              </a:solidFill>
              <a:latin typeface="SVN-Product Sans" panose="020B0403030502040203" pitchFamily="34" charset="0"/>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6" y="1311211"/>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3" name="Picture 42" descr="Chart, logo, company name, bubble chart&#10;&#10;Description automatically generated">
            <a:extLst>
              <a:ext uri="{FF2B5EF4-FFF2-40B4-BE49-F238E27FC236}">
                <a16:creationId xmlns:a16="http://schemas.microsoft.com/office/drawing/2014/main" id="{1A0BD47F-AC09-4ED5-831E-6BCC90722F4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22488" y="5913735"/>
            <a:ext cx="784843" cy="660173"/>
          </a:xfrm>
          <a:prstGeom prst="rect">
            <a:avLst/>
          </a:prstGeom>
        </p:spPr>
      </p:pic>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1406299"/>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1303651"/>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1389073"/>
            <a:ext cx="1496291" cy="400110"/>
          </a:xfrm>
          <a:prstGeom prst="rect">
            <a:avLst/>
          </a:prstGeom>
          <a:noFill/>
        </p:spPr>
        <p:txBody>
          <a:bodyPr wrap="square" rtlCol="0">
            <a:spAutoFit/>
          </a:bodyPr>
          <a:lstStyle/>
          <a:p>
            <a:r>
              <a:rPr lang="en-PH" sz="2000" dirty="0">
                <a:solidFill>
                  <a:schemeClr val="bg1"/>
                </a:solidFill>
                <a:latin typeface="SVN-Product Sans" panose="020B0403030502040203" pitchFamily="34" charset="0"/>
              </a:rPr>
              <a:t>KNN</a:t>
            </a:r>
          </a:p>
        </p:txBody>
      </p:sp>
      <p:pic>
        <p:nvPicPr>
          <p:cNvPr id="48" name="Picture 47" descr="Chart, logo, company name, bubble chart&#10;&#10;Description automatically generated">
            <a:extLst>
              <a:ext uri="{FF2B5EF4-FFF2-40B4-BE49-F238E27FC236}">
                <a16:creationId xmlns:a16="http://schemas.microsoft.com/office/drawing/2014/main" id="{D4F9B939-F3BA-48BF-9A80-E4EA735B16AA}"/>
              </a:ext>
            </a:extLst>
          </p:cNvPr>
          <p:cNvPicPr>
            <a:picLocks noChangeAspect="1"/>
          </p:cNvPicPr>
          <p:nvPr/>
        </p:nvPicPr>
        <p:blipFill rotWithShape="1">
          <a:blip r:embed="rId6">
            <a:extLst>
              <a:ext uri="{BEBA8EAE-BF5A-486C-A8C5-ECC9F3942E4B}">
                <a14:imgProps xmlns:a14="http://schemas.microsoft.com/office/drawing/2010/main">
                  <a14:imgLayer r:embed="rId4">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a:off x="12192000" y="2900217"/>
            <a:ext cx="528207" cy="515324"/>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C9719F11-7357-4097-9D3E-0C4B6128F777}"/>
              </a:ext>
            </a:extLst>
          </p:cNvPr>
          <p:cNvPicPr>
            <a:picLocks noChangeAspect="1"/>
          </p:cNvPicPr>
          <p:nvPr/>
        </p:nvPicPr>
        <p:blipFill rotWithShape="1">
          <a:blip r:embed="rId7">
            <a:extLst>
              <a:ext uri="{BEBA8EAE-BF5A-486C-A8C5-ECC9F3942E4B}">
                <a14:imgProps xmlns:a14="http://schemas.microsoft.com/office/drawing/2010/main">
                  <a14:imgLayer r:embed="rId4">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20517629">
            <a:off x="11313929" y="5984968"/>
            <a:ext cx="553141" cy="586464"/>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8">
            <a:extLst>
              <a:ext uri="{BEBA8EAE-BF5A-486C-A8C5-ECC9F3942E4B}">
                <a14:imgProps xmlns:a14="http://schemas.microsoft.com/office/drawing/2010/main">
                  <a14:imgLayer r:embed="rId4">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1325647"/>
            <a:ext cx="471592" cy="587605"/>
          </a:xfrm>
          <a:prstGeom prst="rect">
            <a:avLst/>
          </a:prstGeom>
        </p:spPr>
      </p:pic>
      <p:sp>
        <p:nvSpPr>
          <p:cNvPr id="51" name="TextBox 50">
            <a:extLst>
              <a:ext uri="{FF2B5EF4-FFF2-40B4-BE49-F238E27FC236}">
                <a16:creationId xmlns:a16="http://schemas.microsoft.com/office/drawing/2014/main" id="{AB1421C0-6974-49D2-BDE5-934C7BC294E4}"/>
              </a:ext>
            </a:extLst>
          </p:cNvPr>
          <p:cNvSpPr txBox="1"/>
          <p:nvPr/>
        </p:nvSpPr>
        <p:spPr>
          <a:xfrm>
            <a:off x="2871234" y="2339216"/>
            <a:ext cx="6577376" cy="2677656"/>
          </a:xfrm>
          <a:prstGeom prst="rect">
            <a:avLst/>
          </a:prstGeom>
          <a:noFill/>
        </p:spPr>
        <p:txBody>
          <a:bodyPr wrap="square" rtlCol="0">
            <a:spAutoFit/>
          </a:bodyPr>
          <a:lstStyle/>
          <a:p>
            <a:r>
              <a:rPr lang="en-US" sz="2800" b="1" dirty="0" err="1">
                <a:latin typeface="SVN-Product Sans" panose="020B0403030502040203" pitchFamily="34" charset="0"/>
              </a:rPr>
              <a:t>Phương</a:t>
            </a:r>
            <a:r>
              <a:rPr lang="en-US" sz="2800" b="1" dirty="0">
                <a:latin typeface="SVN-Product Sans" panose="020B0403030502040203" pitchFamily="34" charset="0"/>
              </a:rPr>
              <a:t> </a:t>
            </a:r>
            <a:r>
              <a:rPr lang="en-US" sz="2800" b="1" dirty="0" err="1">
                <a:latin typeface="SVN-Product Sans" panose="020B0403030502040203" pitchFamily="34" charset="0"/>
              </a:rPr>
              <a:t>pháp</a:t>
            </a:r>
            <a:r>
              <a:rPr lang="en-US" sz="2800" b="1" dirty="0">
                <a:latin typeface="SVN-Product Sans" panose="020B0403030502040203" pitchFamily="34" charset="0"/>
              </a:rPr>
              <a:t> </a:t>
            </a:r>
            <a:r>
              <a:rPr lang="en-US" sz="2800" b="1" dirty="0" err="1">
                <a:latin typeface="SVN-Product Sans" panose="020B0403030502040203" pitchFamily="34" charset="0"/>
              </a:rPr>
              <a:t>triển</a:t>
            </a:r>
            <a:r>
              <a:rPr lang="en-US" sz="2800" b="1" dirty="0">
                <a:latin typeface="SVN-Product Sans" panose="020B0403030502040203" pitchFamily="34" charset="0"/>
              </a:rPr>
              <a:t> </a:t>
            </a:r>
            <a:r>
              <a:rPr lang="en-US" sz="2800" b="1" dirty="0" err="1">
                <a:latin typeface="SVN-Product Sans" panose="020B0403030502040203" pitchFamily="34" charset="0"/>
              </a:rPr>
              <a:t>khai</a:t>
            </a:r>
            <a:r>
              <a:rPr lang="en-US" sz="2800" b="1" dirty="0">
                <a:latin typeface="SVN-Product Sans" panose="020B0403030502040203" pitchFamily="34" charset="0"/>
              </a:rPr>
              <a:t> thuật </a:t>
            </a:r>
            <a:r>
              <a:rPr lang="en-US" sz="2800" b="1" dirty="0" err="1">
                <a:latin typeface="SVN-Product Sans" panose="020B0403030502040203" pitchFamily="34" charset="0"/>
              </a:rPr>
              <a:t>toán</a:t>
            </a:r>
            <a:endParaRPr lang="en-US" sz="2800" b="1" dirty="0">
              <a:latin typeface="SVN-Product Sans" panose="020B0403030502040203" pitchFamily="34" charset="0"/>
            </a:endParaRPr>
          </a:p>
          <a:p>
            <a:pPr marL="457200" indent="-457200">
              <a:buFont typeface="Arial" panose="020B0604020202020204" pitchFamily="34" charset="0"/>
              <a:buChar char="•"/>
            </a:pPr>
            <a:r>
              <a:rPr lang="en-US" sz="2800" b="1" dirty="0" err="1">
                <a:latin typeface="SVN-Product Sans" panose="020B0403030502040203" pitchFamily="34" charset="0"/>
              </a:rPr>
              <a:t>Chuẩn</a:t>
            </a:r>
            <a:r>
              <a:rPr lang="en-US" sz="2800" b="1" dirty="0">
                <a:latin typeface="SVN-Product Sans" panose="020B0403030502040203" pitchFamily="34" charset="0"/>
              </a:rPr>
              <a:t> bị </a:t>
            </a:r>
            <a:r>
              <a:rPr lang="en-US" sz="2800" b="1" dirty="0" err="1">
                <a:latin typeface="SVN-Product Sans" panose="020B0403030502040203" pitchFamily="34" charset="0"/>
              </a:rPr>
              <a:t>dữ</a:t>
            </a:r>
            <a:r>
              <a:rPr lang="en-US" sz="2800" b="1" dirty="0">
                <a:latin typeface="SVN-Product Sans" panose="020B0403030502040203" pitchFamily="34" charset="0"/>
              </a:rPr>
              <a:t> </a:t>
            </a:r>
            <a:r>
              <a:rPr lang="en-US" sz="2800" b="1" dirty="0" err="1">
                <a:latin typeface="SVN-Product Sans" panose="020B0403030502040203" pitchFamily="34" charset="0"/>
              </a:rPr>
              <a:t>liệu</a:t>
            </a:r>
            <a:endParaRPr lang="en-US" sz="2800" b="1" dirty="0">
              <a:latin typeface="SVN-Product Sans" panose="020B0403030502040203" pitchFamily="34" charset="0"/>
            </a:endParaRPr>
          </a:p>
          <a:p>
            <a:pPr marL="457200" indent="-457200">
              <a:buFont typeface="Arial" panose="020B0604020202020204" pitchFamily="34" charset="0"/>
              <a:buChar char="•"/>
            </a:pPr>
            <a:r>
              <a:rPr lang="en-US" sz="2800" b="1" dirty="0" err="1">
                <a:latin typeface="SVN-Product Sans" panose="020B0403030502040203" pitchFamily="34" charset="0"/>
              </a:rPr>
              <a:t>Xác</a:t>
            </a:r>
            <a:r>
              <a:rPr lang="en-US" sz="2800" b="1" dirty="0">
                <a:latin typeface="SVN-Product Sans" panose="020B0403030502040203" pitchFamily="34" charset="0"/>
              </a:rPr>
              <a:t> </a:t>
            </a:r>
            <a:r>
              <a:rPr lang="en-US" sz="2800" b="1" dirty="0" err="1">
                <a:latin typeface="SVN-Product Sans" panose="020B0403030502040203" pitchFamily="34" charset="0"/>
              </a:rPr>
              <a:t>định</a:t>
            </a:r>
            <a:r>
              <a:rPr lang="en-US" sz="2800" b="1" dirty="0">
                <a:latin typeface="SVN-Product Sans" panose="020B0403030502040203" pitchFamily="34" charset="0"/>
              </a:rPr>
              <a:t> số </a:t>
            </a:r>
            <a:r>
              <a:rPr lang="en-US" sz="2800" b="1" dirty="0" err="1">
                <a:latin typeface="SVN-Product Sans" panose="020B0403030502040203" pitchFamily="34" charset="0"/>
              </a:rPr>
              <a:t>hàng</a:t>
            </a:r>
            <a:r>
              <a:rPr lang="en-US" sz="2800" b="1" dirty="0">
                <a:latin typeface="SVN-Product Sans" panose="020B0403030502040203" pitchFamily="34" charset="0"/>
              </a:rPr>
              <a:t> </a:t>
            </a:r>
            <a:r>
              <a:rPr lang="en-US" sz="2800" b="1" dirty="0" err="1">
                <a:latin typeface="SVN-Product Sans" panose="020B0403030502040203" pitchFamily="34" charset="0"/>
              </a:rPr>
              <a:t>xóm</a:t>
            </a:r>
            <a:r>
              <a:rPr lang="en-US" sz="2800" b="1" dirty="0">
                <a:latin typeface="SVN-Product Sans" panose="020B0403030502040203" pitchFamily="34" charset="0"/>
              </a:rPr>
              <a:t> K</a:t>
            </a:r>
          </a:p>
          <a:p>
            <a:pPr marL="457200" indent="-457200">
              <a:buFont typeface="Arial" panose="020B0604020202020204" pitchFamily="34" charset="0"/>
              <a:buChar char="•"/>
            </a:pPr>
            <a:r>
              <a:rPr lang="en-US" sz="2800" b="1" dirty="0" err="1">
                <a:latin typeface="SVN-Product Sans" panose="020B0403030502040203" pitchFamily="34" charset="0"/>
              </a:rPr>
              <a:t>Đo</a:t>
            </a:r>
            <a:r>
              <a:rPr lang="en-US" sz="2800" b="1" dirty="0">
                <a:latin typeface="SVN-Product Sans" panose="020B0403030502040203" pitchFamily="34" charset="0"/>
              </a:rPr>
              <a:t> </a:t>
            </a:r>
            <a:r>
              <a:rPr lang="en-US" sz="2800" b="1" dirty="0" err="1">
                <a:latin typeface="SVN-Product Sans" panose="020B0403030502040203" pitchFamily="34" charset="0"/>
              </a:rPr>
              <a:t>độ</a:t>
            </a:r>
            <a:r>
              <a:rPr lang="en-US" sz="2800" b="1" dirty="0">
                <a:latin typeface="SVN-Product Sans" panose="020B0403030502040203" pitchFamily="34" charset="0"/>
              </a:rPr>
              <a:t> </a:t>
            </a:r>
            <a:r>
              <a:rPr lang="en-US" sz="2800" b="1" dirty="0" err="1">
                <a:latin typeface="SVN-Product Sans" panose="020B0403030502040203" pitchFamily="34" charset="0"/>
              </a:rPr>
              <a:t>tương</a:t>
            </a:r>
            <a:r>
              <a:rPr lang="en-US" sz="2800" b="1" dirty="0">
                <a:latin typeface="SVN-Product Sans" panose="020B0403030502040203" pitchFamily="34" charset="0"/>
              </a:rPr>
              <a:t> </a:t>
            </a:r>
            <a:r>
              <a:rPr lang="en-US" sz="2800" b="1" dirty="0" err="1">
                <a:latin typeface="SVN-Product Sans" panose="020B0403030502040203" pitchFamily="34" charset="0"/>
              </a:rPr>
              <a:t>đồng</a:t>
            </a:r>
            <a:endParaRPr lang="en-US" sz="2800" b="1" dirty="0">
              <a:latin typeface="SVN-Product Sans" panose="020B0403030502040203" pitchFamily="34" charset="0"/>
            </a:endParaRPr>
          </a:p>
          <a:p>
            <a:pPr marL="457200" indent="-457200">
              <a:buFont typeface="Arial" panose="020B0604020202020204" pitchFamily="34" charset="0"/>
              <a:buChar char="•"/>
            </a:pPr>
            <a:r>
              <a:rPr lang="en-US" sz="2800" b="1" dirty="0" err="1">
                <a:latin typeface="SVN-Product Sans" panose="020B0403030502040203" pitchFamily="34" charset="0"/>
              </a:rPr>
              <a:t>Lựa</a:t>
            </a:r>
            <a:r>
              <a:rPr lang="en-US" sz="2800" b="1" dirty="0">
                <a:latin typeface="SVN-Product Sans" panose="020B0403030502040203" pitchFamily="34" charset="0"/>
              </a:rPr>
              <a:t> chọn </a:t>
            </a:r>
            <a:r>
              <a:rPr lang="en-US" sz="2800" b="1" dirty="0" err="1">
                <a:latin typeface="SVN-Product Sans" panose="020B0403030502040203" pitchFamily="34" charset="0"/>
              </a:rPr>
              <a:t>hàng</a:t>
            </a:r>
            <a:r>
              <a:rPr lang="en-US" sz="2800" b="1" dirty="0">
                <a:latin typeface="SVN-Product Sans" panose="020B0403030502040203" pitchFamily="34" charset="0"/>
              </a:rPr>
              <a:t> </a:t>
            </a:r>
            <a:r>
              <a:rPr lang="en-US" sz="2800" b="1" dirty="0" err="1">
                <a:latin typeface="SVN-Product Sans" panose="020B0403030502040203" pitchFamily="34" charset="0"/>
              </a:rPr>
              <a:t>xóm</a:t>
            </a:r>
            <a:endParaRPr lang="en-US" sz="2800" b="1" dirty="0">
              <a:latin typeface="SVN-Product Sans" panose="020B0403030502040203" pitchFamily="34" charset="0"/>
            </a:endParaRPr>
          </a:p>
          <a:p>
            <a:pPr marL="457200" indent="-457200">
              <a:buFont typeface="Arial" panose="020B0604020202020204" pitchFamily="34" charset="0"/>
              <a:buChar char="•"/>
            </a:pPr>
            <a:r>
              <a:rPr lang="en-US" sz="2800" b="1" dirty="0" err="1">
                <a:latin typeface="SVN-Product Sans" panose="020B0403030502040203" pitchFamily="34" charset="0"/>
              </a:rPr>
              <a:t>Phương</a:t>
            </a:r>
            <a:r>
              <a:rPr lang="en-US" sz="2800" b="1" dirty="0">
                <a:latin typeface="SVN-Product Sans" panose="020B0403030502040203" pitchFamily="34" charset="0"/>
              </a:rPr>
              <a:t> </a:t>
            </a:r>
            <a:r>
              <a:rPr lang="en-US" sz="2800" b="1" dirty="0" err="1">
                <a:latin typeface="SVN-Product Sans" panose="020B0403030502040203" pitchFamily="34" charset="0"/>
              </a:rPr>
              <a:t>pháp</a:t>
            </a:r>
            <a:r>
              <a:rPr lang="en-US" sz="2800" b="1" dirty="0">
                <a:latin typeface="SVN-Product Sans" panose="020B0403030502040203" pitchFamily="34" charset="0"/>
              </a:rPr>
              <a:t> hoặc </a:t>
            </a:r>
            <a:r>
              <a:rPr lang="en-US" sz="2800" b="1" dirty="0" err="1">
                <a:latin typeface="SVN-Product Sans" panose="020B0403030502040203" pitchFamily="34" charset="0"/>
              </a:rPr>
              <a:t>dự</a:t>
            </a:r>
            <a:r>
              <a:rPr lang="en-US" sz="2800" b="1" dirty="0">
                <a:latin typeface="SVN-Product Sans" panose="020B0403030502040203" pitchFamily="34" charset="0"/>
              </a:rPr>
              <a:t> </a:t>
            </a:r>
            <a:r>
              <a:rPr lang="en-US" sz="2800" b="1" dirty="0" err="1">
                <a:latin typeface="SVN-Product Sans" panose="020B0403030502040203" pitchFamily="34" charset="0"/>
              </a:rPr>
              <a:t>đoán</a:t>
            </a:r>
            <a:endParaRPr lang="vi-VN" sz="2800" b="1" dirty="0">
              <a:latin typeface="SVN-Product Sans" panose="020B0403030502040203" pitchFamily="34" charset="0"/>
            </a:endParaRPr>
          </a:p>
        </p:txBody>
      </p:sp>
      <p:sp>
        <p:nvSpPr>
          <p:cNvPr id="62" name="Rectangle 61">
            <a:extLst>
              <a:ext uri="{FF2B5EF4-FFF2-40B4-BE49-F238E27FC236}">
                <a16:creationId xmlns:a16="http://schemas.microsoft.com/office/drawing/2014/main" id="{0B6253DC-253E-4C34-964D-DFE9934EF3B3}"/>
              </a:ext>
            </a:extLst>
          </p:cNvPr>
          <p:cNvSpPr/>
          <p:nvPr/>
        </p:nvSpPr>
        <p:spPr>
          <a:xfrm>
            <a:off x="127845" y="-42810"/>
            <a:ext cx="12064155" cy="118013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9">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r>
              <a:rPr lang="en-US" dirty="0" err="1">
                <a:solidFill>
                  <a:schemeClr val="bg1">
                    <a:lumMod val="50000"/>
                  </a:schemeClr>
                </a:solidFill>
                <a:latin typeface="Arial" panose="020B0604020202020204" pitchFamily="34" charset="0"/>
                <a:cs typeface="Arial" panose="020B0604020202020204" pitchFamily="34" charset="0"/>
              </a:rPr>
              <a:t>Định</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nghĩa</a:t>
            </a:r>
            <a:r>
              <a:rPr lang="en-US" dirty="0">
                <a:solidFill>
                  <a:schemeClr val="bg1">
                    <a:lumMod val="50000"/>
                  </a:schemeClr>
                </a:solidFill>
                <a:latin typeface="Arial" panose="020B0604020202020204" pitchFamily="34" charset="0"/>
                <a:cs typeface="Arial" panose="020B0604020202020204" pitchFamily="34" charset="0"/>
              </a:rPr>
              <a:t> KNN</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11">
            <a:extLst>
              <a:ext uri="{BEBA8EAE-BF5A-486C-A8C5-ECC9F3942E4B}">
                <a14:imgProps xmlns:a14="http://schemas.microsoft.com/office/drawing/2010/main">
                  <a14:imgLayer r:embed="rId4">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3" name="TextBox 2">
            <a:extLst>
              <a:ext uri="{FF2B5EF4-FFF2-40B4-BE49-F238E27FC236}">
                <a16:creationId xmlns:a16="http://schemas.microsoft.com/office/drawing/2014/main" id="{020F1D7B-4FDB-E52F-C84D-1B63537B6813}"/>
              </a:ext>
            </a:extLst>
          </p:cNvPr>
          <p:cNvSpPr txBox="1"/>
          <p:nvPr/>
        </p:nvSpPr>
        <p:spPr>
          <a:xfrm>
            <a:off x="224808" y="241282"/>
            <a:ext cx="2863591" cy="646331"/>
          </a:xfrm>
          <a:prstGeom prst="rect">
            <a:avLst/>
          </a:prstGeom>
          <a:noFill/>
        </p:spPr>
        <p:txBody>
          <a:bodyPr wrap="square" rtlCol="0">
            <a:spAutoFit/>
          </a:bodyPr>
          <a:lstStyle/>
          <a:p>
            <a:pPr algn="ctr"/>
            <a:r>
              <a:rPr lang="en-PH" sz="3600" b="1" dirty="0" err="1">
                <a:solidFill>
                  <a:srgbClr val="4285F4"/>
                </a:solidFill>
                <a:latin typeface="Product Sans" panose="020B0403030502040203" pitchFamily="34" charset="0"/>
              </a:rPr>
              <a:t>N</a:t>
            </a:r>
            <a:r>
              <a:rPr lang="en-PH" sz="3600" b="1" dirty="0" err="1">
                <a:solidFill>
                  <a:srgbClr val="EA4335"/>
                </a:solidFill>
                <a:latin typeface="Product Sans" panose="020B0403030502040203" pitchFamily="34" charset="0"/>
              </a:rPr>
              <a:t>h</a:t>
            </a:r>
            <a:r>
              <a:rPr lang="en-PH" sz="3600" b="1" dirty="0" err="1">
                <a:solidFill>
                  <a:srgbClr val="FBBC05"/>
                </a:solidFill>
                <a:latin typeface="Product Sans" panose="020B0403030502040203" pitchFamily="34" charset="0"/>
              </a:rPr>
              <a:t>ó</a:t>
            </a:r>
            <a:r>
              <a:rPr lang="en-PH" sz="3600" b="1" dirty="0" err="1">
                <a:solidFill>
                  <a:srgbClr val="4285F4"/>
                </a:solidFill>
                <a:latin typeface="Product Sans" panose="020B0403030502040203" pitchFamily="34" charset="0"/>
              </a:rPr>
              <a:t>m</a:t>
            </a:r>
            <a:r>
              <a:rPr lang="en-PH" sz="3600" b="1" dirty="0">
                <a:solidFill>
                  <a:srgbClr val="34A853"/>
                </a:solidFill>
                <a:latin typeface="Product Sans" panose="020B0403030502040203" pitchFamily="34" charset="0"/>
              </a:rPr>
              <a:t> 5</a:t>
            </a:r>
            <a:endParaRPr lang="en-PH" sz="900" dirty="0"/>
          </a:p>
        </p:txBody>
      </p:sp>
    </p:spTree>
    <p:extLst>
      <p:ext uri="{BB962C8B-B14F-4D97-AF65-F5344CB8AC3E}">
        <p14:creationId xmlns:p14="http://schemas.microsoft.com/office/powerpoint/2010/main" val="3517937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3</a:t>
            </a:r>
            <a:endParaRPr lang="en-PH" sz="2000" dirty="0">
              <a:solidFill>
                <a:schemeClr val="bg1"/>
              </a:solidFill>
              <a:latin typeface="SVN-Product Sans" panose="020B0403030502040203" pitchFamily="34" charset="0"/>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6" y="-5557443"/>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3" name="Picture 42" descr="Chart, logo, company name, bubble chart&#10;&#10;Description automatically generated">
            <a:extLst>
              <a:ext uri="{FF2B5EF4-FFF2-40B4-BE49-F238E27FC236}">
                <a16:creationId xmlns:a16="http://schemas.microsoft.com/office/drawing/2014/main" id="{1A0BD47F-AC09-4ED5-831E-6BCC90722F4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22488" y="-954919"/>
            <a:ext cx="784843" cy="660173"/>
          </a:xfrm>
          <a:prstGeom prst="rect">
            <a:avLst/>
          </a:prstGeom>
        </p:spPr>
      </p:pic>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5462355"/>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5565003"/>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5479581"/>
            <a:ext cx="1496291" cy="441533"/>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1</a:t>
            </a:r>
            <a:endParaRPr lang="en-PH" sz="2000" dirty="0">
              <a:solidFill>
                <a:schemeClr val="bg1"/>
              </a:solidFill>
              <a:latin typeface="SVN-Product Sans" panose="020B0403030502040203" pitchFamily="34" charset="0"/>
            </a:endParaRPr>
          </a:p>
        </p:txBody>
      </p:sp>
      <p:pic>
        <p:nvPicPr>
          <p:cNvPr id="48" name="Picture 47" descr="Chart, logo, company name, bubble chart&#10;&#10;Description automatically generated">
            <a:extLst>
              <a:ext uri="{FF2B5EF4-FFF2-40B4-BE49-F238E27FC236}">
                <a16:creationId xmlns:a16="http://schemas.microsoft.com/office/drawing/2014/main" id="{D4F9B939-F3BA-48BF-9A80-E4EA735B16AA}"/>
              </a:ext>
            </a:extLst>
          </p:cNvPr>
          <p:cNvPicPr>
            <a:picLocks noChangeAspect="1"/>
          </p:cNvPicPr>
          <p:nvPr/>
        </p:nvPicPr>
        <p:blipFill rotWithShape="1">
          <a:blip r:embed="rId5">
            <a:extLst>
              <a:ext uri="{BEBA8EAE-BF5A-486C-A8C5-ECC9F3942E4B}">
                <a14:imgProps xmlns:a14="http://schemas.microsoft.com/office/drawing/2010/main">
                  <a14:imgLayer r:embed="rId3">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a:off x="12192000" y="2900217"/>
            <a:ext cx="528207" cy="515324"/>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C9719F11-7357-4097-9D3E-0C4B6128F777}"/>
              </a:ext>
            </a:extLst>
          </p:cNvPr>
          <p:cNvPicPr>
            <a:picLocks noChangeAspect="1"/>
          </p:cNvPicPr>
          <p:nvPr/>
        </p:nvPicPr>
        <p:blipFill rotWithShape="1">
          <a:blip r:embed="rId6">
            <a:extLst>
              <a:ext uri="{BEBA8EAE-BF5A-486C-A8C5-ECC9F3942E4B}">
                <a14:imgProps xmlns:a14="http://schemas.microsoft.com/office/drawing/2010/main">
                  <a14:imgLayer r:embed="rId3">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20517629">
            <a:off x="11313929" y="-883686"/>
            <a:ext cx="553141" cy="586464"/>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7">
            <a:extLst>
              <a:ext uri="{BEBA8EAE-BF5A-486C-A8C5-ECC9F3942E4B}">
                <a14:imgProps xmlns:a14="http://schemas.microsoft.com/office/drawing/2010/main">
                  <a14:imgLayer r:embed="rId3">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5543007"/>
            <a:ext cx="471592" cy="587605"/>
          </a:xfrm>
          <a:prstGeom prst="rect">
            <a:avLst/>
          </a:prstGeom>
        </p:spPr>
      </p:pic>
      <p:sp>
        <p:nvSpPr>
          <p:cNvPr id="62" name="Rectangle 61">
            <a:extLst>
              <a:ext uri="{FF2B5EF4-FFF2-40B4-BE49-F238E27FC236}">
                <a16:creationId xmlns:a16="http://schemas.microsoft.com/office/drawing/2014/main" id="{0B6253DC-253E-4C34-964D-DFE9934EF3B3}"/>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r>
              <a:rPr lang="en-US" dirty="0" err="1">
                <a:solidFill>
                  <a:schemeClr val="bg1">
                    <a:lumMod val="50000"/>
                  </a:schemeClr>
                </a:solidFill>
                <a:latin typeface="Arial" panose="020B0604020202020204" pitchFamily="34" charset="0"/>
                <a:cs typeface="Arial" panose="020B0604020202020204" pitchFamily="34" charset="0"/>
              </a:rPr>
              <a:t>Cách</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thức</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hoạt</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động</a:t>
            </a:r>
            <a:r>
              <a:rPr lang="en-US" dirty="0">
                <a:solidFill>
                  <a:schemeClr val="bg1">
                    <a:lumMod val="50000"/>
                  </a:schemeClr>
                </a:solidFill>
                <a:latin typeface="Arial" panose="020B0604020202020204" pitchFamily="34" charset="0"/>
                <a:cs typeface="Arial" panose="020B0604020202020204" pitchFamily="34" charset="0"/>
              </a:rPr>
              <a:t> </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10">
            <a:extLst>
              <a:ext uri="{BEBA8EAE-BF5A-486C-A8C5-ECC9F3942E4B}">
                <a14:imgProps xmlns:a14="http://schemas.microsoft.com/office/drawing/2010/main">
                  <a14:imgLayer r:embed="rId3">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grpSp>
        <p:nvGrpSpPr>
          <p:cNvPr id="3" name="Group 2">
            <a:extLst>
              <a:ext uri="{FF2B5EF4-FFF2-40B4-BE49-F238E27FC236}">
                <a16:creationId xmlns:a16="http://schemas.microsoft.com/office/drawing/2014/main" id="{BF96599B-EE7B-4F40-889C-3E98EC5435FF}"/>
              </a:ext>
            </a:extLst>
          </p:cNvPr>
          <p:cNvGrpSpPr/>
          <p:nvPr/>
        </p:nvGrpSpPr>
        <p:grpSpPr>
          <a:xfrm>
            <a:off x="2679795" y="1788570"/>
            <a:ext cx="147393" cy="3489667"/>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6132636" y="1673342"/>
            <a:ext cx="152055" cy="7057736"/>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9587820" y="1788570"/>
            <a:ext cx="147393" cy="348966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6129706" y="-1661340"/>
            <a:ext cx="152054" cy="7051877"/>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60" name="Rectangle: Folded Corner 59">
            <a:extLst>
              <a:ext uri="{FF2B5EF4-FFF2-40B4-BE49-F238E27FC236}">
                <a16:creationId xmlns:a16="http://schemas.microsoft.com/office/drawing/2014/main" id="{0F71C724-84CD-49D6-B96B-40AD3AF4DED8}"/>
              </a:ext>
            </a:extLst>
          </p:cNvPr>
          <p:cNvSpPr/>
          <p:nvPr/>
        </p:nvSpPr>
        <p:spPr>
          <a:xfrm>
            <a:off x="4257710" y="2900217"/>
            <a:ext cx="4339752" cy="1531628"/>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1" name="TextBox 60">
            <a:extLst>
              <a:ext uri="{FF2B5EF4-FFF2-40B4-BE49-F238E27FC236}">
                <a16:creationId xmlns:a16="http://schemas.microsoft.com/office/drawing/2014/main" id="{AB6445D3-BE92-42D5-83CF-5056B2B5AB27}"/>
              </a:ext>
            </a:extLst>
          </p:cNvPr>
          <p:cNvSpPr txBox="1"/>
          <p:nvPr/>
        </p:nvSpPr>
        <p:spPr>
          <a:xfrm>
            <a:off x="4416414" y="2788976"/>
            <a:ext cx="3606800" cy="1754326"/>
          </a:xfrm>
          <a:prstGeom prst="rect">
            <a:avLst/>
          </a:prstGeom>
          <a:noFill/>
        </p:spPr>
        <p:txBody>
          <a:bodyPr wrap="square" rtlCol="0">
            <a:spAutoFit/>
          </a:bodyPr>
          <a:lstStyle/>
          <a:p>
            <a:pPr algn="ctr"/>
            <a:r>
              <a:rPr lang="en-PH" sz="5400" b="1" dirty="0" err="1">
                <a:solidFill>
                  <a:schemeClr val="bg1"/>
                </a:solidFill>
                <a:latin typeface="SVN-Product Sans" panose="020B0403030502040203" pitchFamily="34" charset="0"/>
              </a:rPr>
              <a:t>Cách</a:t>
            </a:r>
            <a:r>
              <a:rPr lang="en-PH" sz="5400" b="1" dirty="0">
                <a:solidFill>
                  <a:schemeClr val="bg1"/>
                </a:solidFill>
                <a:latin typeface="SVN-Product Sans" panose="020B0403030502040203" pitchFamily="34" charset="0"/>
              </a:rPr>
              <a:t> </a:t>
            </a:r>
            <a:r>
              <a:rPr lang="en-PH" sz="5400" b="1" dirty="0" err="1">
                <a:solidFill>
                  <a:schemeClr val="bg1"/>
                </a:solidFill>
                <a:latin typeface="SVN-Product Sans" panose="020B0403030502040203" pitchFamily="34" charset="0"/>
              </a:rPr>
              <a:t>thức</a:t>
            </a:r>
            <a:r>
              <a:rPr lang="en-PH" sz="5400" b="1" dirty="0">
                <a:solidFill>
                  <a:schemeClr val="bg1"/>
                </a:solidFill>
                <a:latin typeface="SVN-Product Sans" panose="020B0403030502040203" pitchFamily="34" charset="0"/>
              </a:rPr>
              <a:t> </a:t>
            </a:r>
            <a:r>
              <a:rPr lang="en-PH" sz="5400" b="1" dirty="0" err="1">
                <a:solidFill>
                  <a:schemeClr val="bg1"/>
                </a:solidFill>
                <a:latin typeface="SVN-Product Sans" panose="020B0403030502040203" pitchFamily="34" charset="0"/>
              </a:rPr>
              <a:t>hoạt</a:t>
            </a:r>
            <a:r>
              <a:rPr lang="en-PH" sz="5400" b="1" dirty="0">
                <a:solidFill>
                  <a:schemeClr val="bg1"/>
                </a:solidFill>
                <a:latin typeface="SVN-Product Sans" panose="020B0403030502040203" pitchFamily="34" charset="0"/>
              </a:rPr>
              <a:t> </a:t>
            </a:r>
            <a:r>
              <a:rPr lang="en-PH" sz="5400" b="1" dirty="0" err="1">
                <a:solidFill>
                  <a:schemeClr val="bg1"/>
                </a:solidFill>
                <a:latin typeface="SVN-Product Sans" panose="020B0403030502040203" pitchFamily="34" charset="0"/>
              </a:rPr>
              <a:t>động</a:t>
            </a:r>
            <a:endParaRPr lang="en-PH" sz="5400" b="1" dirty="0">
              <a:solidFill>
                <a:schemeClr val="bg1"/>
              </a:solidFill>
              <a:latin typeface="SVN-Product Sans" panose="020B0403030502040203" pitchFamily="34" charset="0"/>
            </a:endParaRPr>
          </a:p>
        </p:txBody>
      </p:sp>
      <p:sp>
        <p:nvSpPr>
          <p:cNvPr id="5" name="TextBox 4">
            <a:extLst>
              <a:ext uri="{FF2B5EF4-FFF2-40B4-BE49-F238E27FC236}">
                <a16:creationId xmlns:a16="http://schemas.microsoft.com/office/drawing/2014/main" id="{8E6802EF-68B0-E0E9-2757-F0C2290A8C75}"/>
              </a:ext>
            </a:extLst>
          </p:cNvPr>
          <p:cNvSpPr txBox="1"/>
          <p:nvPr/>
        </p:nvSpPr>
        <p:spPr>
          <a:xfrm>
            <a:off x="224808" y="241282"/>
            <a:ext cx="2863591" cy="646331"/>
          </a:xfrm>
          <a:prstGeom prst="rect">
            <a:avLst/>
          </a:prstGeom>
          <a:noFill/>
        </p:spPr>
        <p:txBody>
          <a:bodyPr wrap="square" rtlCol="0">
            <a:spAutoFit/>
          </a:bodyPr>
          <a:lstStyle/>
          <a:p>
            <a:pPr algn="ctr"/>
            <a:r>
              <a:rPr lang="en-PH" sz="3600" b="1" dirty="0" err="1">
                <a:solidFill>
                  <a:srgbClr val="4285F4"/>
                </a:solidFill>
                <a:latin typeface="Product Sans" panose="020B0403030502040203" pitchFamily="34" charset="0"/>
              </a:rPr>
              <a:t>N</a:t>
            </a:r>
            <a:r>
              <a:rPr lang="en-PH" sz="3600" b="1" dirty="0" err="1">
                <a:solidFill>
                  <a:srgbClr val="EA4335"/>
                </a:solidFill>
                <a:latin typeface="Product Sans" panose="020B0403030502040203" pitchFamily="34" charset="0"/>
              </a:rPr>
              <a:t>h</a:t>
            </a:r>
            <a:r>
              <a:rPr lang="en-PH" sz="3600" b="1" dirty="0" err="1">
                <a:solidFill>
                  <a:srgbClr val="FBBC05"/>
                </a:solidFill>
                <a:latin typeface="Product Sans" panose="020B0403030502040203" pitchFamily="34" charset="0"/>
              </a:rPr>
              <a:t>ó</a:t>
            </a:r>
            <a:r>
              <a:rPr lang="en-PH" sz="3600" b="1" dirty="0" err="1">
                <a:solidFill>
                  <a:srgbClr val="4285F4"/>
                </a:solidFill>
                <a:latin typeface="Product Sans" panose="020B0403030502040203" pitchFamily="34" charset="0"/>
              </a:rPr>
              <a:t>m</a:t>
            </a:r>
            <a:r>
              <a:rPr lang="en-PH" sz="3600" b="1" dirty="0">
                <a:solidFill>
                  <a:srgbClr val="34A853"/>
                </a:solidFill>
                <a:latin typeface="Product Sans" panose="020B0403030502040203" pitchFamily="34" charset="0"/>
              </a:rPr>
              <a:t> 5</a:t>
            </a:r>
            <a:endParaRPr lang="en-PH" sz="900" dirty="0"/>
          </a:p>
        </p:txBody>
      </p:sp>
    </p:spTree>
    <p:extLst>
      <p:ext uri="{BB962C8B-B14F-4D97-AF65-F5344CB8AC3E}">
        <p14:creationId xmlns:p14="http://schemas.microsoft.com/office/powerpoint/2010/main" val="4141337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par>
                                <p:cTn id="8" presetID="22" presetClass="entr" presetSubtype="8" fill="hold" nodeType="withEffect">
                                  <p:stCondLst>
                                    <p:cond delay="80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1000"/>
                                        <p:tgtEl>
                                          <p:spTgt spid="57"/>
                                        </p:tgtEl>
                                      </p:cBhvr>
                                    </p:animEffect>
                                  </p:childTnLst>
                                </p:cTn>
                              </p:par>
                              <p:par>
                                <p:cTn id="11" presetID="22" presetClass="entr" presetSubtype="1" fill="hold" nodeType="withEffect">
                                  <p:stCondLst>
                                    <p:cond delay="1700"/>
                                  </p:stCondLst>
                                  <p:childTnLst>
                                    <p:set>
                                      <p:cBhvr>
                                        <p:cTn id="12" dur="1" fill="hold">
                                          <p:stCondLst>
                                            <p:cond delay="0"/>
                                          </p:stCondLst>
                                        </p:cTn>
                                        <p:tgtEl>
                                          <p:spTgt spid="54"/>
                                        </p:tgtEl>
                                        <p:attrNameLst>
                                          <p:attrName>style.visibility</p:attrName>
                                        </p:attrNameLst>
                                      </p:cBhvr>
                                      <p:to>
                                        <p:strVal val="visible"/>
                                      </p:to>
                                    </p:set>
                                    <p:animEffect transition="in" filter="wipe(up)">
                                      <p:cBhvr>
                                        <p:cTn id="13" dur="1000"/>
                                        <p:tgtEl>
                                          <p:spTgt spid="54"/>
                                        </p:tgtEl>
                                      </p:cBhvr>
                                    </p:animEffect>
                                  </p:childTnLst>
                                </p:cTn>
                              </p:par>
                              <p:par>
                                <p:cTn id="14" presetID="22" presetClass="entr" presetSubtype="2" fill="hold" nodeType="withEffect">
                                  <p:stCondLst>
                                    <p:cond delay="2500"/>
                                  </p:stCondLst>
                                  <p:childTnLst>
                                    <p:set>
                                      <p:cBhvr>
                                        <p:cTn id="15" dur="1" fill="hold">
                                          <p:stCondLst>
                                            <p:cond delay="0"/>
                                          </p:stCondLst>
                                        </p:cTn>
                                        <p:tgtEl>
                                          <p:spTgt spid="39"/>
                                        </p:tgtEl>
                                        <p:attrNameLst>
                                          <p:attrName>style.visibility</p:attrName>
                                        </p:attrNameLst>
                                      </p:cBhvr>
                                      <p:to>
                                        <p:strVal val="visible"/>
                                      </p:to>
                                    </p:set>
                                    <p:animEffect transition="in" filter="wipe(right)">
                                      <p:cBhvr>
                                        <p:cTn id="16"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3</a:t>
            </a:r>
            <a:endParaRPr lang="en-PH" sz="2000" dirty="0">
              <a:solidFill>
                <a:schemeClr val="bg1"/>
              </a:solidFill>
              <a:latin typeface="SVN-Product Sans" panose="020B0403030502040203" pitchFamily="34" charset="0"/>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6" y="1115904"/>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3" name="Picture 42" descr="Chart, logo, company name, bubble chart&#10;&#10;Description automatically generated">
            <a:extLst>
              <a:ext uri="{FF2B5EF4-FFF2-40B4-BE49-F238E27FC236}">
                <a16:creationId xmlns:a16="http://schemas.microsoft.com/office/drawing/2014/main" id="{1A0BD47F-AC09-4ED5-831E-6BCC90722F4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22488" y="-954919"/>
            <a:ext cx="784843" cy="660173"/>
          </a:xfrm>
          <a:prstGeom prst="rect">
            <a:avLst/>
          </a:prstGeom>
        </p:spPr>
      </p:pic>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5462355"/>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5565003"/>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5479581"/>
            <a:ext cx="1496291" cy="441533"/>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1</a:t>
            </a:r>
            <a:endParaRPr lang="en-PH" sz="2000" dirty="0">
              <a:solidFill>
                <a:schemeClr val="bg1"/>
              </a:solidFill>
              <a:latin typeface="SVN-Product Sans" panose="020B0403030502040203" pitchFamily="34" charset="0"/>
            </a:endParaRPr>
          </a:p>
        </p:txBody>
      </p:sp>
      <p:pic>
        <p:nvPicPr>
          <p:cNvPr id="48" name="Picture 47" descr="Chart, logo, company name, bubble chart&#10;&#10;Description automatically generated">
            <a:extLst>
              <a:ext uri="{FF2B5EF4-FFF2-40B4-BE49-F238E27FC236}">
                <a16:creationId xmlns:a16="http://schemas.microsoft.com/office/drawing/2014/main" id="{D4F9B939-F3BA-48BF-9A80-E4EA735B16AA}"/>
              </a:ext>
            </a:extLst>
          </p:cNvPr>
          <p:cNvPicPr>
            <a:picLocks noChangeAspect="1"/>
          </p:cNvPicPr>
          <p:nvPr/>
        </p:nvPicPr>
        <p:blipFill rotWithShape="1">
          <a:blip r:embed="rId5">
            <a:extLst>
              <a:ext uri="{BEBA8EAE-BF5A-486C-A8C5-ECC9F3942E4B}">
                <a14:imgProps xmlns:a14="http://schemas.microsoft.com/office/drawing/2010/main">
                  <a14:imgLayer r:embed="rId3">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a:off x="12192000" y="2900217"/>
            <a:ext cx="528207" cy="515324"/>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C9719F11-7357-4097-9D3E-0C4B6128F777}"/>
              </a:ext>
            </a:extLst>
          </p:cNvPr>
          <p:cNvPicPr>
            <a:picLocks noChangeAspect="1"/>
          </p:cNvPicPr>
          <p:nvPr/>
        </p:nvPicPr>
        <p:blipFill rotWithShape="1">
          <a:blip r:embed="rId6">
            <a:extLst>
              <a:ext uri="{BEBA8EAE-BF5A-486C-A8C5-ECC9F3942E4B}">
                <a14:imgProps xmlns:a14="http://schemas.microsoft.com/office/drawing/2010/main">
                  <a14:imgLayer r:embed="rId3">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20517629">
            <a:off x="11313929" y="-883686"/>
            <a:ext cx="553141" cy="586464"/>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7">
            <a:extLst>
              <a:ext uri="{BEBA8EAE-BF5A-486C-A8C5-ECC9F3942E4B}">
                <a14:imgProps xmlns:a14="http://schemas.microsoft.com/office/drawing/2010/main">
                  <a14:imgLayer r:embed="rId3">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5543007"/>
            <a:ext cx="471592" cy="587605"/>
          </a:xfrm>
          <a:prstGeom prst="rect">
            <a:avLst/>
          </a:prstGeom>
        </p:spPr>
      </p:pic>
      <p:sp>
        <p:nvSpPr>
          <p:cNvPr id="62" name="Rectangle 61">
            <a:extLst>
              <a:ext uri="{FF2B5EF4-FFF2-40B4-BE49-F238E27FC236}">
                <a16:creationId xmlns:a16="http://schemas.microsoft.com/office/drawing/2014/main" id="{0B6253DC-253E-4C34-964D-DFE9934EF3B3}"/>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r>
              <a:rPr lang="en-US" dirty="0" err="1">
                <a:solidFill>
                  <a:schemeClr val="bg1">
                    <a:lumMod val="50000"/>
                  </a:schemeClr>
                </a:solidFill>
                <a:latin typeface="Arial" panose="020B0604020202020204" pitchFamily="34" charset="0"/>
                <a:cs typeface="Arial" panose="020B0604020202020204" pitchFamily="34" charset="0"/>
              </a:rPr>
              <a:t>Cách</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thức</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hoạt</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động</a:t>
            </a:r>
            <a:r>
              <a:rPr lang="en-US" dirty="0">
                <a:solidFill>
                  <a:schemeClr val="bg1">
                    <a:lumMod val="50000"/>
                  </a:schemeClr>
                </a:solidFill>
                <a:latin typeface="Arial" panose="020B0604020202020204" pitchFamily="34" charset="0"/>
                <a:cs typeface="Arial" panose="020B0604020202020204" pitchFamily="34" charset="0"/>
              </a:rPr>
              <a:t> </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10">
            <a:extLst>
              <a:ext uri="{BEBA8EAE-BF5A-486C-A8C5-ECC9F3942E4B}">
                <a14:imgProps xmlns:a14="http://schemas.microsoft.com/office/drawing/2010/main">
                  <a14:imgLayer r:embed="rId3">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grpSp>
        <p:nvGrpSpPr>
          <p:cNvPr id="3" name="Group 2">
            <a:extLst>
              <a:ext uri="{FF2B5EF4-FFF2-40B4-BE49-F238E27FC236}">
                <a16:creationId xmlns:a16="http://schemas.microsoft.com/office/drawing/2014/main" id="{BF96599B-EE7B-4F40-889C-3E98EC5435FF}"/>
              </a:ext>
            </a:extLst>
          </p:cNvPr>
          <p:cNvGrpSpPr/>
          <p:nvPr/>
        </p:nvGrpSpPr>
        <p:grpSpPr>
          <a:xfrm>
            <a:off x="422489"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6100468" y="592520"/>
            <a:ext cx="165830" cy="11521794"/>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11799669" y="1130824"/>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6117536" y="-4564227"/>
            <a:ext cx="152057" cy="11542159"/>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a:off x="689488" y="1339434"/>
            <a:ext cx="2153153" cy="633818"/>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1" name="TextBox 50">
            <a:extLst>
              <a:ext uri="{FF2B5EF4-FFF2-40B4-BE49-F238E27FC236}">
                <a16:creationId xmlns:a16="http://schemas.microsoft.com/office/drawing/2014/main" id="{5F025378-0AED-405F-ACBF-F6A9FECE0924}"/>
              </a:ext>
            </a:extLst>
          </p:cNvPr>
          <p:cNvSpPr txBox="1"/>
          <p:nvPr/>
        </p:nvSpPr>
        <p:spPr>
          <a:xfrm>
            <a:off x="632871" y="1429582"/>
            <a:ext cx="1813525" cy="400110"/>
          </a:xfrm>
          <a:prstGeom prst="rect">
            <a:avLst/>
          </a:prstGeom>
          <a:noFill/>
        </p:spPr>
        <p:txBody>
          <a:bodyPr wrap="square" rtlCol="0">
            <a:spAutoFit/>
          </a:bodyPr>
          <a:lstStyle/>
          <a:p>
            <a:pPr algn="ctr"/>
            <a:r>
              <a:rPr lang="en-PH" sz="2000" b="1" dirty="0" err="1">
                <a:solidFill>
                  <a:schemeClr val="bg1"/>
                </a:solidFill>
                <a:latin typeface="SVN-Product Sans" panose="020B0403030502040203" pitchFamily="34" charset="0"/>
              </a:rPr>
              <a:t>Cách</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thức</a:t>
            </a:r>
            <a:endParaRPr lang="en-PH" sz="2000" b="1" dirty="0">
              <a:solidFill>
                <a:schemeClr val="bg1"/>
              </a:solidFill>
              <a:latin typeface="SVN-Product Sans" panose="020B0403030502040203" pitchFamily="34" charset="0"/>
            </a:endParaRPr>
          </a:p>
        </p:txBody>
      </p:sp>
      <p:pic>
        <p:nvPicPr>
          <p:cNvPr id="60" name="Picture 59" descr="Apple Moody Foodies">
            <a:extLst>
              <a:ext uri="{FF2B5EF4-FFF2-40B4-BE49-F238E27FC236}">
                <a16:creationId xmlns:a16="http://schemas.microsoft.com/office/drawing/2014/main" id="{AA4BD020-AD3F-47E6-A815-D6B2A95A17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456103" y="5439914"/>
            <a:ext cx="1008824" cy="1008824"/>
          </a:xfrm>
          <a:prstGeom prst="rect">
            <a:avLst/>
          </a:prstGeom>
        </p:spPr>
      </p:pic>
      <p:pic>
        <p:nvPicPr>
          <p:cNvPr id="61" name="Picture 60" descr="Watermelon Moody Foodies">
            <a:extLst>
              <a:ext uri="{FF2B5EF4-FFF2-40B4-BE49-F238E27FC236}">
                <a16:creationId xmlns:a16="http://schemas.microsoft.com/office/drawing/2014/main" id="{6A39C984-0F0C-4C7E-A10E-D5215F39C9C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9653" y="5442715"/>
            <a:ext cx="1008825" cy="1008825"/>
          </a:xfrm>
          <a:prstGeom prst="rect">
            <a:avLst/>
          </a:prstGeom>
        </p:spPr>
      </p:pic>
      <p:sp>
        <p:nvSpPr>
          <p:cNvPr id="77" name="TextBox 76">
            <a:extLst>
              <a:ext uri="{FF2B5EF4-FFF2-40B4-BE49-F238E27FC236}">
                <a16:creationId xmlns:a16="http://schemas.microsoft.com/office/drawing/2014/main" id="{D085CA9A-69B8-4A2A-869F-BB1466AF431B}"/>
              </a:ext>
            </a:extLst>
          </p:cNvPr>
          <p:cNvSpPr txBox="1"/>
          <p:nvPr/>
        </p:nvSpPr>
        <p:spPr>
          <a:xfrm>
            <a:off x="3246589" y="1980625"/>
            <a:ext cx="4454434" cy="4524315"/>
          </a:xfrm>
          <a:prstGeom prst="rect">
            <a:avLst/>
          </a:prstGeom>
          <a:noFill/>
        </p:spPr>
        <p:txBody>
          <a:bodyPr wrap="square" rtlCol="0">
            <a:spAutoFit/>
          </a:bodyPr>
          <a:lstStyle/>
          <a:p>
            <a:r>
              <a:rPr lang="en-US" sz="2000" b="1" dirty="0" err="1">
                <a:latin typeface="SVN-Product Sans" panose="020B0403030502040203"/>
              </a:rPr>
              <a:t>Bước</a:t>
            </a:r>
            <a:r>
              <a:rPr lang="en-US" sz="2000" b="1" dirty="0">
                <a:latin typeface="SVN-Product Sans" panose="020B0403030502040203"/>
              </a:rPr>
              <a:t> 1: </a:t>
            </a:r>
            <a:r>
              <a:rPr lang="en-US" sz="2000" b="1" dirty="0" err="1">
                <a:latin typeface="SVN-Product Sans" panose="020B0403030502040203"/>
              </a:rPr>
              <a:t>Xác</a:t>
            </a:r>
            <a:r>
              <a:rPr lang="en-US" sz="2000" b="1" dirty="0">
                <a:latin typeface="SVN-Product Sans" panose="020B0403030502040203"/>
              </a:rPr>
              <a:t> </a:t>
            </a:r>
            <a:r>
              <a:rPr lang="en-US" sz="2000" b="1" dirty="0" err="1">
                <a:latin typeface="SVN-Product Sans" panose="020B0403030502040203"/>
              </a:rPr>
              <a:t>định</a:t>
            </a:r>
            <a:r>
              <a:rPr lang="en-US" sz="2000" b="1" dirty="0">
                <a:latin typeface="SVN-Product Sans" panose="020B0403030502040203"/>
              </a:rPr>
              <a:t> </a:t>
            </a:r>
            <a:r>
              <a:rPr lang="en-US" sz="2000" b="1" dirty="0" err="1">
                <a:latin typeface="SVN-Product Sans" panose="020B0403030502040203"/>
              </a:rPr>
              <a:t>tham</a:t>
            </a:r>
            <a:r>
              <a:rPr lang="en-US" sz="2000" b="1" dirty="0">
                <a:latin typeface="SVN-Product Sans" panose="020B0403030502040203"/>
              </a:rPr>
              <a:t> số K= số </a:t>
            </a:r>
            <a:r>
              <a:rPr lang="en-US" sz="2000" b="1" dirty="0" err="1">
                <a:latin typeface="SVN-Product Sans" panose="020B0403030502040203"/>
              </a:rPr>
              <a:t>láng</a:t>
            </a:r>
            <a:r>
              <a:rPr lang="en-US" sz="2000" b="1" dirty="0">
                <a:latin typeface="SVN-Product Sans" panose="020B0403030502040203"/>
              </a:rPr>
              <a:t> </a:t>
            </a:r>
            <a:r>
              <a:rPr lang="en-US" sz="2000" b="1" dirty="0" err="1">
                <a:latin typeface="SVN-Product Sans" panose="020B0403030502040203"/>
              </a:rPr>
              <a:t>giềng</a:t>
            </a:r>
            <a:r>
              <a:rPr lang="en-US" sz="2000" b="1" dirty="0">
                <a:latin typeface="SVN-Product Sans" panose="020B0403030502040203"/>
              </a:rPr>
              <a:t> gần nhất.</a:t>
            </a:r>
            <a:br>
              <a:rPr lang="en-US" sz="2000" b="1" dirty="0">
                <a:latin typeface="SVN-Product Sans" panose="020B0403030502040203"/>
              </a:rPr>
            </a:br>
            <a:r>
              <a:rPr lang="en-US" sz="2000" b="1" dirty="0" err="1">
                <a:latin typeface="SVN-Product Sans" panose="020B0403030502040203"/>
              </a:rPr>
              <a:t>Bước</a:t>
            </a:r>
            <a:r>
              <a:rPr lang="en-US" sz="2000" b="1" dirty="0">
                <a:latin typeface="SVN-Product Sans" panose="020B0403030502040203"/>
              </a:rPr>
              <a:t> 2: Tính </a:t>
            </a:r>
            <a:r>
              <a:rPr lang="en-US" sz="2000" b="1" dirty="0" err="1">
                <a:latin typeface="SVN-Product Sans" panose="020B0403030502040203"/>
              </a:rPr>
              <a:t>khoảng</a:t>
            </a:r>
            <a:r>
              <a:rPr lang="en-US" sz="2000" b="1" dirty="0">
                <a:latin typeface="SVN-Product Sans" panose="020B0403030502040203"/>
              </a:rPr>
              <a:t> </a:t>
            </a:r>
            <a:r>
              <a:rPr lang="en-US" sz="2000" b="1" dirty="0" err="1">
                <a:latin typeface="SVN-Product Sans" panose="020B0403030502040203"/>
              </a:rPr>
              <a:t>cách</a:t>
            </a:r>
            <a:r>
              <a:rPr lang="en-US" sz="2000" b="1" dirty="0">
                <a:latin typeface="SVN-Product Sans" panose="020B0403030502040203"/>
              </a:rPr>
              <a:t> </a:t>
            </a:r>
            <a:r>
              <a:rPr lang="en-US" sz="2000" b="1" dirty="0" err="1">
                <a:latin typeface="SVN-Product Sans" panose="020B0403030502040203"/>
              </a:rPr>
              <a:t>đối</a:t>
            </a:r>
            <a:r>
              <a:rPr lang="en-US" sz="2000" b="1" dirty="0">
                <a:latin typeface="SVN-Product Sans" panose="020B0403030502040203"/>
              </a:rPr>
              <a:t> </a:t>
            </a:r>
            <a:r>
              <a:rPr lang="en-US" sz="2000" b="1" dirty="0" err="1">
                <a:latin typeface="SVN-Product Sans" panose="020B0403030502040203"/>
              </a:rPr>
              <a:t>tượng</a:t>
            </a:r>
            <a:r>
              <a:rPr lang="en-US" sz="2000" b="1" dirty="0">
                <a:latin typeface="SVN-Product Sans" panose="020B0403030502040203"/>
              </a:rPr>
              <a:t> cần phân lớp với </a:t>
            </a:r>
            <a:r>
              <a:rPr lang="en-US" sz="2000" b="1" dirty="0" err="1">
                <a:latin typeface="SVN-Product Sans" panose="020B0403030502040203"/>
              </a:rPr>
              <a:t>tất</a:t>
            </a:r>
            <a:r>
              <a:rPr lang="en-US" sz="2000" b="1" dirty="0">
                <a:latin typeface="SVN-Product Sans" panose="020B0403030502040203"/>
              </a:rPr>
              <a:t> cả </a:t>
            </a:r>
            <a:r>
              <a:rPr lang="en-US" sz="2000" b="1" dirty="0" err="1">
                <a:latin typeface="SVN-Product Sans" panose="020B0403030502040203"/>
              </a:rPr>
              <a:t>các</a:t>
            </a:r>
            <a:r>
              <a:rPr lang="en-US" sz="2000" b="1" dirty="0">
                <a:latin typeface="SVN-Product Sans" panose="020B0403030502040203"/>
              </a:rPr>
              <a:t> </a:t>
            </a:r>
            <a:r>
              <a:rPr lang="en-US" sz="2000" b="1" dirty="0" err="1">
                <a:latin typeface="SVN-Product Sans" panose="020B0403030502040203"/>
              </a:rPr>
              <a:t>đối</a:t>
            </a:r>
            <a:r>
              <a:rPr lang="en-US" sz="2000" b="1" dirty="0">
                <a:latin typeface="SVN-Product Sans" panose="020B0403030502040203"/>
              </a:rPr>
              <a:t> </a:t>
            </a:r>
            <a:r>
              <a:rPr lang="en-US" sz="2000" b="1" dirty="0" err="1">
                <a:latin typeface="SVN-Product Sans" panose="020B0403030502040203"/>
              </a:rPr>
              <a:t>tượng</a:t>
            </a:r>
            <a:r>
              <a:rPr lang="en-US" sz="2000" b="1" dirty="0">
                <a:latin typeface="SVN-Product Sans" panose="020B0403030502040203"/>
              </a:rPr>
              <a:t> trong</a:t>
            </a:r>
            <a:br>
              <a:rPr lang="en-US" sz="2000" b="1" dirty="0">
                <a:latin typeface="SVN-Product Sans" panose="020B0403030502040203"/>
              </a:rPr>
            </a:br>
            <a:r>
              <a:rPr lang="en-US" sz="2000" b="1" dirty="0">
                <a:latin typeface="SVN-Product Sans" panose="020B0403030502040203"/>
              </a:rPr>
              <a:t>training data.</a:t>
            </a:r>
            <a:br>
              <a:rPr lang="en-US" sz="2000" b="1" dirty="0">
                <a:latin typeface="SVN-Product Sans" panose="020B0403030502040203"/>
              </a:rPr>
            </a:br>
            <a:r>
              <a:rPr lang="en-US" sz="2000" b="1" dirty="0" err="1">
                <a:latin typeface="SVN-Product Sans" panose="020B0403030502040203"/>
              </a:rPr>
              <a:t>Bước</a:t>
            </a:r>
            <a:r>
              <a:rPr lang="en-US" sz="2000" b="1" dirty="0">
                <a:latin typeface="SVN-Product Sans" panose="020B0403030502040203"/>
              </a:rPr>
              <a:t> 3: Sắp </a:t>
            </a:r>
            <a:r>
              <a:rPr lang="en-US" sz="2000" b="1" dirty="0" err="1">
                <a:latin typeface="SVN-Product Sans" panose="020B0403030502040203"/>
              </a:rPr>
              <a:t>xếp</a:t>
            </a:r>
            <a:r>
              <a:rPr lang="en-US" sz="2000" b="1" dirty="0">
                <a:latin typeface="SVN-Product Sans" panose="020B0403030502040203"/>
              </a:rPr>
              <a:t> </a:t>
            </a:r>
            <a:r>
              <a:rPr lang="en-US" sz="2000" b="1" dirty="0" err="1">
                <a:latin typeface="SVN-Product Sans" panose="020B0403030502040203"/>
              </a:rPr>
              <a:t>khoảng</a:t>
            </a:r>
            <a:r>
              <a:rPr lang="en-US" sz="2000" b="1" dirty="0">
                <a:latin typeface="SVN-Product Sans" panose="020B0403030502040203"/>
              </a:rPr>
              <a:t> </a:t>
            </a:r>
            <a:r>
              <a:rPr lang="en-US" sz="2000" b="1" dirty="0" err="1">
                <a:latin typeface="SVN-Product Sans" panose="020B0403030502040203"/>
              </a:rPr>
              <a:t>cách</a:t>
            </a:r>
            <a:r>
              <a:rPr lang="en-US" sz="2000" b="1" dirty="0">
                <a:latin typeface="SVN-Product Sans" panose="020B0403030502040203"/>
              </a:rPr>
              <a:t> </a:t>
            </a:r>
            <a:r>
              <a:rPr lang="en-US" sz="2000" b="1" dirty="0" err="1">
                <a:latin typeface="SVN-Product Sans" panose="020B0403030502040203"/>
              </a:rPr>
              <a:t>theo</a:t>
            </a:r>
            <a:r>
              <a:rPr lang="en-US" sz="2000" b="1" dirty="0">
                <a:latin typeface="SVN-Product Sans" panose="020B0403030502040203"/>
              </a:rPr>
              <a:t> </a:t>
            </a:r>
            <a:r>
              <a:rPr lang="en-US" sz="2000" b="1" dirty="0" err="1">
                <a:latin typeface="SVN-Product Sans" panose="020B0403030502040203"/>
              </a:rPr>
              <a:t>thứ</a:t>
            </a:r>
            <a:r>
              <a:rPr lang="en-US" sz="2000" b="1" dirty="0">
                <a:latin typeface="SVN-Product Sans" panose="020B0403030502040203"/>
              </a:rPr>
              <a:t> tự </a:t>
            </a:r>
            <a:r>
              <a:rPr lang="en-US" sz="2000" b="1" dirty="0" err="1">
                <a:latin typeface="SVN-Product Sans" panose="020B0403030502040203"/>
              </a:rPr>
              <a:t>tăng</a:t>
            </a:r>
            <a:r>
              <a:rPr lang="en-US" sz="2000" b="1" dirty="0">
                <a:latin typeface="SVN-Product Sans" panose="020B0403030502040203"/>
              </a:rPr>
              <a:t> </a:t>
            </a:r>
            <a:r>
              <a:rPr lang="en-US" sz="2000" b="1" dirty="0" err="1">
                <a:latin typeface="SVN-Product Sans" panose="020B0403030502040203"/>
              </a:rPr>
              <a:t>dần</a:t>
            </a:r>
            <a:r>
              <a:rPr lang="en-US" sz="2000" b="1" dirty="0">
                <a:latin typeface="SVN-Product Sans" panose="020B0403030502040203"/>
              </a:rPr>
              <a:t> </a:t>
            </a:r>
            <a:r>
              <a:rPr lang="en-US" sz="2000" b="1" dirty="0" err="1">
                <a:latin typeface="SVN-Product Sans" panose="020B0403030502040203"/>
              </a:rPr>
              <a:t>và</a:t>
            </a:r>
            <a:r>
              <a:rPr lang="en-US" sz="2000" b="1" dirty="0">
                <a:latin typeface="SVN-Product Sans" panose="020B0403030502040203"/>
              </a:rPr>
              <a:t> </a:t>
            </a:r>
            <a:r>
              <a:rPr lang="en-US" sz="2000" b="1" dirty="0" err="1">
                <a:latin typeface="SVN-Product Sans" panose="020B0403030502040203"/>
              </a:rPr>
              <a:t>xác</a:t>
            </a:r>
            <a:r>
              <a:rPr lang="en-US" sz="2000" b="1" dirty="0">
                <a:latin typeface="SVN-Product Sans" panose="020B0403030502040203"/>
              </a:rPr>
              <a:t> </a:t>
            </a:r>
            <a:r>
              <a:rPr lang="en-US" sz="2000" b="1" dirty="0" err="1">
                <a:latin typeface="SVN-Product Sans" panose="020B0403030502040203"/>
              </a:rPr>
              <a:t>định</a:t>
            </a:r>
            <a:r>
              <a:rPr lang="en-US" sz="2000" b="1" dirty="0">
                <a:latin typeface="SVN-Product Sans" panose="020B0403030502040203"/>
              </a:rPr>
              <a:t> K </a:t>
            </a:r>
            <a:r>
              <a:rPr lang="en-US" sz="2000" b="1" dirty="0" err="1">
                <a:latin typeface="SVN-Product Sans" panose="020B0403030502040203"/>
              </a:rPr>
              <a:t>láng</a:t>
            </a:r>
            <a:r>
              <a:rPr lang="en-US" sz="2000" b="1" dirty="0">
                <a:latin typeface="SVN-Product Sans" panose="020B0403030502040203"/>
              </a:rPr>
              <a:t> </a:t>
            </a:r>
            <a:r>
              <a:rPr lang="en-US" sz="2000" b="1" dirty="0" err="1">
                <a:latin typeface="SVN-Product Sans" panose="020B0403030502040203"/>
              </a:rPr>
              <a:t>giềng</a:t>
            </a:r>
            <a:r>
              <a:rPr lang="en-US" sz="2000" b="1" dirty="0">
                <a:latin typeface="SVN-Product Sans" panose="020B0403030502040203"/>
              </a:rPr>
              <a:t> gần</a:t>
            </a:r>
            <a:br>
              <a:rPr lang="en-US" sz="2000" b="1" dirty="0">
                <a:latin typeface="SVN-Product Sans" panose="020B0403030502040203"/>
              </a:rPr>
            </a:br>
            <a:r>
              <a:rPr lang="en-US" sz="2000" b="1" dirty="0">
                <a:latin typeface="SVN-Product Sans" panose="020B0403030502040203"/>
              </a:rPr>
              <a:t>nhất với </a:t>
            </a:r>
            <a:r>
              <a:rPr lang="en-US" sz="2000" b="1" dirty="0" err="1">
                <a:latin typeface="SVN-Product Sans" panose="020B0403030502040203"/>
              </a:rPr>
              <a:t>đối</a:t>
            </a:r>
            <a:r>
              <a:rPr lang="en-US" sz="2000" b="1" dirty="0">
                <a:latin typeface="SVN-Product Sans" panose="020B0403030502040203"/>
              </a:rPr>
              <a:t> </a:t>
            </a:r>
            <a:r>
              <a:rPr lang="en-US" sz="2000" b="1" dirty="0" err="1">
                <a:latin typeface="SVN-Product Sans" panose="020B0403030502040203"/>
              </a:rPr>
              <a:t>tượng</a:t>
            </a:r>
            <a:r>
              <a:rPr lang="en-US" sz="2000" b="1" dirty="0">
                <a:latin typeface="SVN-Product Sans" panose="020B0403030502040203"/>
              </a:rPr>
              <a:t> cần phân lớp</a:t>
            </a:r>
            <a:br>
              <a:rPr lang="en-US" sz="2000" b="1" dirty="0">
                <a:latin typeface="SVN-Product Sans" panose="020B0403030502040203"/>
              </a:rPr>
            </a:br>
            <a:r>
              <a:rPr lang="en-US" sz="2000" b="1" dirty="0" err="1">
                <a:latin typeface="SVN-Product Sans" panose="020B0403030502040203"/>
              </a:rPr>
              <a:t>Bước</a:t>
            </a:r>
            <a:r>
              <a:rPr lang="en-US" sz="2000" b="1" dirty="0">
                <a:latin typeface="SVN-Product Sans" panose="020B0403030502040203"/>
              </a:rPr>
              <a:t> 4: Lấy </a:t>
            </a:r>
            <a:r>
              <a:rPr lang="en-US" sz="2000" b="1" dirty="0" err="1">
                <a:latin typeface="SVN-Product Sans" panose="020B0403030502040203"/>
              </a:rPr>
              <a:t>tất</a:t>
            </a:r>
            <a:r>
              <a:rPr lang="en-US" sz="2000" b="1" dirty="0">
                <a:latin typeface="SVN-Product Sans" panose="020B0403030502040203"/>
              </a:rPr>
              <a:t> cả </a:t>
            </a:r>
            <a:r>
              <a:rPr lang="en-US" sz="2000" b="1" dirty="0" err="1">
                <a:latin typeface="SVN-Product Sans" panose="020B0403030502040203"/>
              </a:rPr>
              <a:t>các</a:t>
            </a:r>
            <a:r>
              <a:rPr lang="en-US" sz="2000" b="1" dirty="0">
                <a:latin typeface="SVN-Product Sans" panose="020B0403030502040203"/>
              </a:rPr>
              <a:t> lớp của K </a:t>
            </a:r>
            <a:r>
              <a:rPr lang="en-US" sz="2000" b="1" dirty="0" err="1">
                <a:latin typeface="SVN-Product Sans" panose="020B0403030502040203"/>
              </a:rPr>
              <a:t>láng</a:t>
            </a:r>
            <a:r>
              <a:rPr lang="en-US" sz="2000" b="1" dirty="0">
                <a:latin typeface="SVN-Product Sans" panose="020B0403030502040203"/>
              </a:rPr>
              <a:t> </a:t>
            </a:r>
            <a:r>
              <a:rPr lang="en-US" sz="2000" b="1" dirty="0" err="1">
                <a:latin typeface="SVN-Product Sans" panose="020B0403030502040203"/>
              </a:rPr>
              <a:t>giềng</a:t>
            </a:r>
            <a:r>
              <a:rPr lang="en-US" sz="2000" b="1" dirty="0">
                <a:latin typeface="SVN-Product Sans" panose="020B0403030502040203"/>
              </a:rPr>
              <a:t> gần nhất.</a:t>
            </a:r>
            <a:br>
              <a:rPr lang="en-US" sz="2000" b="1" dirty="0">
                <a:latin typeface="SVN-Product Sans" panose="020B0403030502040203"/>
              </a:rPr>
            </a:br>
            <a:r>
              <a:rPr lang="en-US" sz="2000" b="1" dirty="0" err="1">
                <a:latin typeface="SVN-Product Sans" panose="020B0403030502040203"/>
              </a:rPr>
              <a:t>Bước</a:t>
            </a:r>
            <a:r>
              <a:rPr lang="en-US" sz="2000" b="1" dirty="0">
                <a:latin typeface="SVN-Product Sans" panose="020B0403030502040203"/>
              </a:rPr>
              <a:t> 5: </a:t>
            </a:r>
            <a:r>
              <a:rPr lang="en-US" sz="2000" b="1" dirty="0" err="1">
                <a:latin typeface="SVN-Product Sans" panose="020B0403030502040203"/>
              </a:rPr>
              <a:t>Dựa</a:t>
            </a:r>
            <a:r>
              <a:rPr lang="en-US" sz="2000" b="1" dirty="0">
                <a:latin typeface="SVN-Product Sans" panose="020B0403030502040203"/>
              </a:rPr>
              <a:t> </a:t>
            </a:r>
            <a:r>
              <a:rPr lang="en-US" sz="2000" b="1" dirty="0" err="1">
                <a:latin typeface="SVN-Product Sans" panose="020B0403030502040203"/>
              </a:rPr>
              <a:t>vào</a:t>
            </a:r>
            <a:r>
              <a:rPr lang="en-US" sz="2000" b="1" dirty="0">
                <a:latin typeface="SVN-Product Sans" panose="020B0403030502040203"/>
              </a:rPr>
              <a:t> </a:t>
            </a:r>
            <a:r>
              <a:rPr lang="en-US" sz="2000" b="1" dirty="0" err="1">
                <a:latin typeface="SVN-Product Sans" panose="020B0403030502040203"/>
              </a:rPr>
              <a:t>phần</a:t>
            </a:r>
            <a:r>
              <a:rPr lang="en-US" sz="2000" b="1" dirty="0">
                <a:latin typeface="SVN-Product Sans" panose="020B0403030502040203"/>
              </a:rPr>
              <a:t> </a:t>
            </a:r>
            <a:r>
              <a:rPr lang="en-US" sz="2000" b="1" dirty="0" err="1">
                <a:latin typeface="SVN-Product Sans" panose="020B0403030502040203"/>
              </a:rPr>
              <a:t>lớn</a:t>
            </a:r>
            <a:r>
              <a:rPr lang="en-US" sz="2000" b="1" dirty="0">
                <a:latin typeface="SVN-Product Sans" panose="020B0403030502040203"/>
              </a:rPr>
              <a:t> lớp của K để </a:t>
            </a:r>
            <a:r>
              <a:rPr lang="en-US" sz="2000" b="1" dirty="0" err="1">
                <a:latin typeface="SVN-Product Sans" panose="020B0403030502040203"/>
              </a:rPr>
              <a:t>xác</a:t>
            </a:r>
            <a:r>
              <a:rPr lang="en-US" sz="2000" b="1" dirty="0">
                <a:latin typeface="SVN-Product Sans" panose="020B0403030502040203"/>
              </a:rPr>
              <a:t> </a:t>
            </a:r>
            <a:r>
              <a:rPr lang="en-US" sz="2000" b="1" dirty="0" err="1">
                <a:latin typeface="SVN-Product Sans" panose="020B0403030502040203"/>
              </a:rPr>
              <a:t>định</a:t>
            </a:r>
            <a:r>
              <a:rPr lang="en-US" sz="2000" b="1" dirty="0">
                <a:latin typeface="SVN-Product Sans" panose="020B0403030502040203"/>
              </a:rPr>
              <a:t> lớp </a:t>
            </a:r>
            <a:r>
              <a:rPr lang="en-US" sz="2000" b="1" dirty="0" err="1">
                <a:latin typeface="SVN-Product Sans" panose="020B0403030502040203"/>
              </a:rPr>
              <a:t>cho</a:t>
            </a:r>
            <a:r>
              <a:rPr lang="en-US" sz="2000" b="1" dirty="0">
                <a:latin typeface="SVN-Product Sans" panose="020B0403030502040203"/>
              </a:rPr>
              <a:t> </a:t>
            </a:r>
            <a:r>
              <a:rPr lang="en-US" sz="2000" b="1" dirty="0" err="1">
                <a:latin typeface="SVN-Product Sans" panose="020B0403030502040203"/>
              </a:rPr>
              <a:t>đối</a:t>
            </a:r>
            <a:r>
              <a:rPr lang="en-US" sz="2000" b="1" dirty="0">
                <a:latin typeface="SVN-Product Sans" panose="020B0403030502040203"/>
              </a:rPr>
              <a:t> </a:t>
            </a:r>
            <a:r>
              <a:rPr lang="en-US" sz="2000" b="1" dirty="0" err="1">
                <a:latin typeface="SVN-Product Sans" panose="020B0403030502040203"/>
              </a:rPr>
              <a:t>tượng</a:t>
            </a:r>
            <a:r>
              <a:rPr lang="en-US" sz="2000" b="1" dirty="0">
                <a:latin typeface="SVN-Product Sans" panose="020B0403030502040203"/>
              </a:rPr>
              <a:t> cần phân lớp.</a:t>
            </a:r>
          </a:p>
          <a:p>
            <a:endParaRPr lang="vi-VN" sz="2800" b="1" dirty="0">
              <a:latin typeface="SVN-Product Sans" panose="020B0403030502040203" pitchFamily="34" charset="0"/>
            </a:endParaRPr>
          </a:p>
        </p:txBody>
      </p:sp>
      <p:sp>
        <p:nvSpPr>
          <p:cNvPr id="5" name="TextBox 4">
            <a:extLst>
              <a:ext uri="{FF2B5EF4-FFF2-40B4-BE49-F238E27FC236}">
                <a16:creationId xmlns:a16="http://schemas.microsoft.com/office/drawing/2014/main" id="{412CDACE-AC0E-87D4-DF0D-7093D5207C4F}"/>
              </a:ext>
            </a:extLst>
          </p:cNvPr>
          <p:cNvSpPr txBox="1"/>
          <p:nvPr/>
        </p:nvSpPr>
        <p:spPr>
          <a:xfrm>
            <a:off x="224808" y="241282"/>
            <a:ext cx="2863591" cy="646331"/>
          </a:xfrm>
          <a:prstGeom prst="rect">
            <a:avLst/>
          </a:prstGeom>
          <a:noFill/>
        </p:spPr>
        <p:txBody>
          <a:bodyPr wrap="square" rtlCol="0">
            <a:spAutoFit/>
          </a:bodyPr>
          <a:lstStyle/>
          <a:p>
            <a:pPr algn="ctr"/>
            <a:r>
              <a:rPr lang="en-PH" sz="3600" b="1" dirty="0" err="1">
                <a:solidFill>
                  <a:srgbClr val="4285F4"/>
                </a:solidFill>
                <a:latin typeface="Product Sans" panose="020B0403030502040203" pitchFamily="34" charset="0"/>
              </a:rPr>
              <a:t>N</a:t>
            </a:r>
            <a:r>
              <a:rPr lang="en-PH" sz="3600" b="1" dirty="0" err="1">
                <a:solidFill>
                  <a:srgbClr val="EA4335"/>
                </a:solidFill>
                <a:latin typeface="Product Sans" panose="020B0403030502040203" pitchFamily="34" charset="0"/>
              </a:rPr>
              <a:t>h</a:t>
            </a:r>
            <a:r>
              <a:rPr lang="en-PH" sz="3600" b="1" dirty="0" err="1">
                <a:solidFill>
                  <a:srgbClr val="FBBC05"/>
                </a:solidFill>
                <a:latin typeface="Product Sans" panose="020B0403030502040203" pitchFamily="34" charset="0"/>
              </a:rPr>
              <a:t>ó</a:t>
            </a:r>
            <a:r>
              <a:rPr lang="en-PH" sz="3600" b="1" dirty="0" err="1">
                <a:solidFill>
                  <a:srgbClr val="4285F4"/>
                </a:solidFill>
                <a:latin typeface="Product Sans" panose="020B0403030502040203" pitchFamily="34" charset="0"/>
              </a:rPr>
              <a:t>m</a:t>
            </a:r>
            <a:r>
              <a:rPr lang="en-PH" sz="3600" b="1" dirty="0">
                <a:solidFill>
                  <a:srgbClr val="34A853"/>
                </a:solidFill>
                <a:latin typeface="Product Sans" panose="020B0403030502040203" pitchFamily="34" charset="0"/>
              </a:rPr>
              <a:t> 5</a:t>
            </a:r>
            <a:endParaRPr lang="en-PH" sz="900" dirty="0"/>
          </a:p>
        </p:txBody>
      </p:sp>
    </p:spTree>
    <p:extLst>
      <p:ext uri="{BB962C8B-B14F-4D97-AF65-F5344CB8AC3E}">
        <p14:creationId xmlns:p14="http://schemas.microsoft.com/office/powerpoint/2010/main" val="3778211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rot="10800000">
            <a:off x="3299556" y="7303849"/>
            <a:ext cx="2970615" cy="1301307"/>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7CF5E4A2-8A4C-409F-B46A-350F0776E98F}"/>
              </a:ext>
            </a:extLst>
          </p:cNvPr>
          <p:cNvSpPr txBox="1"/>
          <p:nvPr/>
        </p:nvSpPr>
        <p:spPr>
          <a:xfrm rot="10800000">
            <a:off x="2981463" y="7526352"/>
            <a:ext cx="3606800" cy="646331"/>
          </a:xfrm>
          <a:prstGeom prst="rect">
            <a:avLst/>
          </a:prstGeom>
          <a:noFill/>
        </p:spPr>
        <p:txBody>
          <a:bodyPr wrap="square" rtlCol="0">
            <a:spAutoFit/>
          </a:bodyPr>
          <a:lstStyle/>
          <a:p>
            <a:pPr algn="ctr"/>
            <a:r>
              <a:rPr lang="en-PH" sz="3600" b="1">
                <a:solidFill>
                  <a:schemeClr val="bg1"/>
                </a:solidFill>
                <a:latin typeface="SVN-Product Sans" panose="020B0403030502040203" pitchFamily="34" charset="0"/>
              </a:rPr>
              <a:t>Nội dung 3</a:t>
            </a:r>
            <a:endParaRPr lang="en-PH" sz="3600" b="1" dirty="0">
              <a:solidFill>
                <a:schemeClr val="bg1"/>
              </a:solidFill>
              <a:latin typeface="SVN-Product Sans" panose="020B0403030502040203" pitchFamily="34" charset="0"/>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7" y="1115904"/>
            <a:ext cx="4659832"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 name="Group 2">
            <a:extLst>
              <a:ext uri="{FF2B5EF4-FFF2-40B4-BE49-F238E27FC236}">
                <a16:creationId xmlns:a16="http://schemas.microsoft.com/office/drawing/2014/main" id="{BF96599B-EE7B-4F40-889C-3E98EC5435FF}"/>
              </a:ext>
            </a:extLst>
          </p:cNvPr>
          <p:cNvGrpSpPr/>
          <p:nvPr/>
        </p:nvGrpSpPr>
        <p:grpSpPr>
          <a:xfrm>
            <a:off x="422489"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2686503" y="4006481"/>
            <a:ext cx="150775" cy="4678811"/>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4948513" y="1116799"/>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2688977" y="-1141630"/>
            <a:ext cx="158017" cy="4691005"/>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rot="16200000">
            <a:off x="5982216" y="550808"/>
            <a:ext cx="5206136" cy="6368457"/>
          </a:xfrm>
          <a:prstGeom prst="foldedCorner">
            <a:avLst>
              <a:gd name="adj" fmla="val 26934"/>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1" name="TextBox 50">
            <a:extLst>
              <a:ext uri="{FF2B5EF4-FFF2-40B4-BE49-F238E27FC236}">
                <a16:creationId xmlns:a16="http://schemas.microsoft.com/office/drawing/2014/main" id="{5F025378-0AED-405F-ACBF-F6A9FECE0924}"/>
              </a:ext>
            </a:extLst>
          </p:cNvPr>
          <p:cNvSpPr txBox="1"/>
          <p:nvPr/>
        </p:nvSpPr>
        <p:spPr>
          <a:xfrm>
            <a:off x="5253159" y="1282881"/>
            <a:ext cx="1813525" cy="400110"/>
          </a:xfrm>
          <a:prstGeom prst="rect">
            <a:avLst/>
          </a:prstGeom>
          <a:noFill/>
        </p:spPr>
        <p:txBody>
          <a:bodyPr wrap="square" rtlCol="0">
            <a:spAutoFit/>
          </a:bodyPr>
          <a:lstStyle/>
          <a:p>
            <a:pPr algn="ctr"/>
            <a:r>
              <a:rPr lang="en-PH" sz="2000" b="1" dirty="0" err="1">
                <a:solidFill>
                  <a:schemeClr val="bg1"/>
                </a:solidFill>
                <a:latin typeface="SVN-Product Sans" panose="020B0403030502040203" pitchFamily="34" charset="0"/>
              </a:rPr>
              <a:t>Ví</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dụ</a:t>
            </a:r>
            <a:endParaRPr lang="en-PH" sz="2000" b="1" dirty="0">
              <a:solidFill>
                <a:schemeClr val="bg1"/>
              </a:solidFill>
              <a:latin typeface="SVN-Product Sans" panose="020B0403030502040203" pitchFamily="34" charset="0"/>
            </a:endParaRPr>
          </a:p>
        </p:txBody>
      </p:sp>
      <p:pic>
        <p:nvPicPr>
          <p:cNvPr id="52" name="Picture 51" descr="Apple Moody Foodies">
            <a:extLst>
              <a:ext uri="{FF2B5EF4-FFF2-40B4-BE49-F238E27FC236}">
                <a16:creationId xmlns:a16="http://schemas.microsoft.com/office/drawing/2014/main" id="{7818BCBA-0A71-48A0-868B-978E490AB0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067" y="5208699"/>
            <a:ext cx="1008824" cy="1008824"/>
          </a:xfrm>
          <a:prstGeom prst="rect">
            <a:avLst/>
          </a:prstGeom>
        </p:spPr>
      </p:pic>
      <p:pic>
        <p:nvPicPr>
          <p:cNvPr id="60" name="Picture 59" descr="Watermelon Moody Foodies">
            <a:extLst>
              <a:ext uri="{FF2B5EF4-FFF2-40B4-BE49-F238E27FC236}">
                <a16:creationId xmlns:a16="http://schemas.microsoft.com/office/drawing/2014/main" id="{840ED6BA-AEAF-406D-B419-C222FB5E7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479" y="5433023"/>
            <a:ext cx="1008825" cy="1008825"/>
          </a:xfrm>
          <a:prstGeom prst="rect">
            <a:avLst/>
          </a:prstGeom>
        </p:spPr>
      </p:pic>
      <p:pic>
        <p:nvPicPr>
          <p:cNvPr id="61" name="Picture 60" descr="Chart, logo, company name, bubble chart&#10;&#10;Description automatically generated">
            <a:extLst>
              <a:ext uri="{FF2B5EF4-FFF2-40B4-BE49-F238E27FC236}">
                <a16:creationId xmlns:a16="http://schemas.microsoft.com/office/drawing/2014/main" id="{C4E8B1A4-6076-4A24-B5CC-0879FA635103}"/>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645206" y="1244410"/>
            <a:ext cx="784843" cy="660173"/>
          </a:xfrm>
          <a:prstGeom prst="rect">
            <a:avLst/>
          </a:prstGeom>
        </p:spPr>
      </p:pic>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pPr lvl="1"/>
            <a:r>
              <a:rPr lang="en-US" dirty="0" err="1">
                <a:solidFill>
                  <a:schemeClr val="bg1">
                    <a:lumMod val="50000"/>
                  </a:schemeClr>
                </a:solidFill>
                <a:latin typeface="Arial" panose="020B0604020202020204" pitchFamily="34" charset="0"/>
                <a:cs typeface="Arial" panose="020B0604020202020204" pitchFamily="34" charset="0"/>
              </a:rPr>
              <a:t>Ví</a:t>
            </a:r>
            <a:r>
              <a:rPr lang="en-US" dirty="0">
                <a:solidFill>
                  <a:schemeClr val="bg1">
                    <a:lumMod val="50000"/>
                  </a:schemeClr>
                </a:solidFill>
                <a:latin typeface="Arial" panose="020B0604020202020204" pitchFamily="34" charset="0"/>
                <a:cs typeface="Arial" panose="020B0604020202020204" pitchFamily="34" charset="0"/>
              </a:rPr>
              <a:t> </a:t>
            </a:r>
            <a:r>
              <a:rPr lang="en-US" dirty="0" err="1">
                <a:solidFill>
                  <a:schemeClr val="bg1">
                    <a:lumMod val="50000"/>
                  </a:schemeClr>
                </a:solidFill>
                <a:latin typeface="Arial" panose="020B0604020202020204" pitchFamily="34" charset="0"/>
                <a:cs typeface="Arial" panose="020B0604020202020204" pitchFamily="34" charset="0"/>
              </a:rPr>
              <a:t>dụ</a:t>
            </a:r>
            <a:endParaRPr lang="vi-VN" dirty="0">
              <a:solidFill>
                <a:schemeClr val="bg1">
                  <a:lumMod val="50000"/>
                </a:schemeClr>
              </a:solidFill>
              <a:latin typeface="Arial" panose="020B0604020202020204" pitchFamily="34" charset="0"/>
              <a:cs typeface="Arial" panose="020B0604020202020204" pitchFamily="34" charset="0"/>
            </a:endParaRPr>
          </a:p>
        </p:txBody>
      </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9">
            <a:extLst>
              <a:ext uri="{BEBA8EAE-BF5A-486C-A8C5-ECC9F3942E4B}">
                <a14:imgProps xmlns:a14="http://schemas.microsoft.com/office/drawing/2010/main">
                  <a14:imgLayer r:embed="rId6">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105" name="TextBox 104">
            <a:extLst>
              <a:ext uri="{FF2B5EF4-FFF2-40B4-BE49-F238E27FC236}">
                <a16:creationId xmlns:a16="http://schemas.microsoft.com/office/drawing/2014/main" id="{10780CA1-B001-4BDA-A985-55E6A3B1D0C4}"/>
              </a:ext>
            </a:extLst>
          </p:cNvPr>
          <p:cNvSpPr txBox="1"/>
          <p:nvPr/>
        </p:nvSpPr>
        <p:spPr>
          <a:xfrm>
            <a:off x="5603549" y="1739144"/>
            <a:ext cx="5213518" cy="4678204"/>
          </a:xfrm>
          <a:prstGeom prst="rect">
            <a:avLst/>
          </a:prstGeom>
          <a:noFill/>
        </p:spPr>
        <p:txBody>
          <a:bodyPr wrap="square" rtlCol="0">
            <a:spAutoFit/>
          </a:bodyPr>
          <a:lstStyle/>
          <a:p>
            <a:r>
              <a:rPr lang="en-US" b="1" dirty="0">
                <a:latin typeface="SVN-Product Sans" panose="020B0403030502040203"/>
              </a:rPr>
              <a:t>	Ta dễ </a:t>
            </a:r>
            <a:r>
              <a:rPr lang="en-US" b="1" dirty="0" err="1">
                <a:latin typeface="SVN-Product Sans" panose="020B0403030502040203"/>
              </a:rPr>
              <a:t>dàng</a:t>
            </a:r>
            <a:r>
              <a:rPr lang="en-US" b="1" dirty="0">
                <a:latin typeface="SVN-Product Sans" panose="020B0403030502040203"/>
              </a:rPr>
              <a:t> nhìn thấy có </a:t>
            </a:r>
            <a:r>
              <a:rPr lang="en-US" b="1" dirty="0" err="1">
                <a:latin typeface="SVN-Product Sans" panose="020B0403030502040203"/>
              </a:rPr>
              <a:t>hai</a:t>
            </a:r>
            <a:r>
              <a:rPr lang="en-US" b="1" dirty="0">
                <a:latin typeface="SVN-Product Sans" panose="020B0403030502040203"/>
              </a:rPr>
              <a:t> </a:t>
            </a:r>
            <a:r>
              <a:rPr lang="en-US" b="1" dirty="0" err="1">
                <a:latin typeface="SVN-Product Sans" panose="020B0403030502040203"/>
              </a:rPr>
              <a:t>loại</a:t>
            </a:r>
            <a:r>
              <a:rPr lang="en-US" b="1" dirty="0">
                <a:latin typeface="SVN-Product Sans" panose="020B0403030502040203"/>
              </a:rPr>
              <a:t>: hình </a:t>
            </a:r>
            <a:r>
              <a:rPr lang="en-US" b="1" dirty="0" err="1">
                <a:latin typeface="SVN-Product Sans" panose="020B0403030502040203"/>
              </a:rPr>
              <a:t>vuông</a:t>
            </a:r>
            <a:r>
              <a:rPr lang="en-US" b="1" dirty="0">
                <a:latin typeface="SVN-Product Sans" panose="020B0403030502040203"/>
              </a:rPr>
              <a:t> </a:t>
            </a:r>
            <a:r>
              <a:rPr lang="en-US" b="1" dirty="0" err="1">
                <a:latin typeface="SVN-Product Sans" panose="020B0403030502040203"/>
              </a:rPr>
              <a:t>màu</a:t>
            </a:r>
            <a:r>
              <a:rPr lang="en-US" b="1" dirty="0">
                <a:latin typeface="SVN-Product Sans" panose="020B0403030502040203"/>
              </a:rPr>
              <a:t> </a:t>
            </a:r>
            <a:r>
              <a:rPr lang="en-US" b="1" dirty="0" err="1">
                <a:latin typeface="SVN-Product Sans" panose="020B0403030502040203"/>
              </a:rPr>
              <a:t>xanh</a:t>
            </a:r>
            <a:r>
              <a:rPr lang="en-US" b="1" dirty="0">
                <a:latin typeface="SVN-Product Sans" panose="020B0403030502040203"/>
              </a:rPr>
              <a:t> </a:t>
            </a:r>
            <a:r>
              <a:rPr lang="en-US" b="1" dirty="0" err="1">
                <a:latin typeface="SVN-Product Sans" panose="020B0403030502040203"/>
              </a:rPr>
              <a:t>biểu</a:t>
            </a:r>
            <a:r>
              <a:rPr lang="en-US" b="1" dirty="0">
                <a:latin typeface="SVN-Product Sans" panose="020B0403030502040203"/>
              </a:rPr>
              <a:t> </a:t>
            </a:r>
            <a:r>
              <a:rPr lang="en-US" b="1" dirty="0" err="1">
                <a:latin typeface="SVN-Product Sans" panose="020B0403030502040203"/>
              </a:rPr>
              <a:t>diễn</a:t>
            </a:r>
            <a:r>
              <a:rPr lang="en-US" b="1" dirty="0">
                <a:latin typeface="SVN-Product Sans" panose="020B0403030502040203"/>
              </a:rPr>
              <a:t> </a:t>
            </a:r>
            <a:r>
              <a:rPr lang="en-US" b="1" dirty="0" err="1">
                <a:latin typeface="SVN-Product Sans" panose="020B0403030502040203"/>
              </a:rPr>
              <a:t>cho</a:t>
            </a:r>
            <a:r>
              <a:rPr lang="en-US" b="1" dirty="0">
                <a:latin typeface="SVN-Product Sans" panose="020B0403030502040203"/>
              </a:rPr>
              <a:t> </a:t>
            </a:r>
            <a:r>
              <a:rPr lang="en-US" b="1" dirty="0" err="1">
                <a:latin typeface="SVN-Product Sans" panose="020B0403030502040203"/>
              </a:rPr>
              <a:t>những</a:t>
            </a:r>
            <a:r>
              <a:rPr lang="en-US" b="1" dirty="0">
                <a:latin typeface="SVN-Product Sans" panose="020B0403030502040203"/>
              </a:rPr>
              <a:t> </a:t>
            </a:r>
            <a:r>
              <a:rPr lang="en-US" b="1" dirty="0" err="1">
                <a:latin typeface="SVN-Product Sans" panose="020B0403030502040203"/>
              </a:rPr>
              <a:t>người</a:t>
            </a:r>
            <a:r>
              <a:rPr lang="en-US" b="1" dirty="0">
                <a:latin typeface="SVN-Product Sans" panose="020B0403030502040203"/>
              </a:rPr>
              <a:t> </a:t>
            </a:r>
            <a:r>
              <a:rPr lang="en-US" b="1">
                <a:latin typeface="SVN-Product Sans" panose="020B0403030502040203"/>
              </a:rPr>
              <a:t>là học sinh giỏi, tam </a:t>
            </a:r>
            <a:r>
              <a:rPr lang="en-US" b="1" dirty="0" err="1">
                <a:latin typeface="SVN-Product Sans" panose="020B0403030502040203"/>
              </a:rPr>
              <a:t>giác</a:t>
            </a:r>
            <a:r>
              <a:rPr lang="en-US" b="1" dirty="0">
                <a:latin typeface="SVN-Product Sans" panose="020B0403030502040203"/>
              </a:rPr>
              <a:t> </a:t>
            </a:r>
            <a:r>
              <a:rPr lang="en-US" b="1" dirty="0" err="1">
                <a:latin typeface="SVN-Product Sans" panose="020B0403030502040203"/>
              </a:rPr>
              <a:t>màu</a:t>
            </a:r>
            <a:r>
              <a:rPr lang="en-US" b="1" dirty="0">
                <a:latin typeface="SVN-Product Sans" panose="020B0403030502040203"/>
              </a:rPr>
              <a:t> </a:t>
            </a:r>
            <a:r>
              <a:rPr lang="en-US" b="1" dirty="0" err="1">
                <a:latin typeface="SVN-Product Sans" panose="020B0403030502040203"/>
              </a:rPr>
              <a:t>đỏ</a:t>
            </a:r>
            <a:r>
              <a:rPr lang="en-US" b="1" dirty="0">
                <a:latin typeface="SVN-Product Sans" panose="020B0403030502040203"/>
              </a:rPr>
              <a:t> </a:t>
            </a:r>
            <a:r>
              <a:rPr lang="en-US" b="1" dirty="0" err="1">
                <a:latin typeface="SVN-Product Sans" panose="020B0403030502040203"/>
              </a:rPr>
              <a:t>biểu</a:t>
            </a:r>
            <a:r>
              <a:rPr lang="en-US" b="1" dirty="0">
                <a:latin typeface="SVN-Product Sans" panose="020B0403030502040203"/>
              </a:rPr>
              <a:t> </a:t>
            </a:r>
            <a:r>
              <a:rPr lang="en-US" b="1" dirty="0" err="1">
                <a:latin typeface="SVN-Product Sans" panose="020B0403030502040203"/>
              </a:rPr>
              <a:t>diễn</a:t>
            </a:r>
            <a:r>
              <a:rPr lang="en-US" b="1" dirty="0">
                <a:latin typeface="SVN-Product Sans" panose="020B0403030502040203"/>
              </a:rPr>
              <a:t> </a:t>
            </a:r>
            <a:r>
              <a:rPr lang="en-US" b="1" dirty="0" err="1">
                <a:latin typeface="SVN-Product Sans" panose="020B0403030502040203"/>
              </a:rPr>
              <a:t>cho</a:t>
            </a:r>
            <a:r>
              <a:rPr lang="en-US" b="1" dirty="0">
                <a:latin typeface="SVN-Product Sans" panose="020B0403030502040203"/>
              </a:rPr>
              <a:t> </a:t>
            </a:r>
            <a:r>
              <a:rPr lang="en-US" b="1" dirty="0" err="1">
                <a:latin typeface="SVN-Product Sans" panose="020B0403030502040203"/>
              </a:rPr>
              <a:t>những</a:t>
            </a:r>
            <a:r>
              <a:rPr lang="en-US" b="1" dirty="0">
                <a:latin typeface="SVN-Product Sans" panose="020B0403030502040203"/>
              </a:rPr>
              <a:t> </a:t>
            </a:r>
            <a:r>
              <a:rPr lang="en-US" b="1" err="1">
                <a:latin typeface="SVN-Product Sans" panose="020B0403030502040203"/>
              </a:rPr>
              <a:t>người</a:t>
            </a:r>
            <a:r>
              <a:rPr lang="en-US" b="1">
                <a:latin typeface="SVN-Product Sans" panose="020B0403030502040203"/>
              </a:rPr>
              <a:t> học sinh khá, </a:t>
            </a:r>
            <a:r>
              <a:rPr lang="en-US" b="1" dirty="0">
                <a:latin typeface="SVN-Product Sans" panose="020B0403030502040203"/>
              </a:rPr>
              <a:t>hình </a:t>
            </a:r>
            <a:r>
              <a:rPr lang="en-US" b="1" dirty="0" err="1">
                <a:latin typeface="SVN-Product Sans" panose="020B0403030502040203"/>
              </a:rPr>
              <a:t>tròn</a:t>
            </a:r>
            <a:r>
              <a:rPr lang="en-US" b="1" dirty="0">
                <a:latin typeface="SVN-Product Sans" panose="020B0403030502040203"/>
              </a:rPr>
              <a:t> </a:t>
            </a:r>
            <a:r>
              <a:rPr lang="en-US" b="1" dirty="0" err="1">
                <a:latin typeface="SVN-Product Sans" panose="020B0403030502040203"/>
              </a:rPr>
              <a:t>màu</a:t>
            </a:r>
            <a:r>
              <a:rPr lang="en-US" b="1" dirty="0">
                <a:latin typeface="SVN-Product Sans" panose="020B0403030502040203"/>
              </a:rPr>
              <a:t> </a:t>
            </a:r>
            <a:r>
              <a:rPr lang="en-US" b="1" dirty="0" err="1">
                <a:latin typeface="SVN-Product Sans" panose="020B0403030502040203"/>
              </a:rPr>
              <a:t>xanh</a:t>
            </a:r>
            <a:r>
              <a:rPr lang="en-US" b="1" dirty="0">
                <a:latin typeface="SVN-Product Sans" panose="020B0403030502040203"/>
              </a:rPr>
              <a:t> là </a:t>
            </a:r>
            <a:r>
              <a:rPr lang="en-US" b="1" dirty="0" err="1">
                <a:latin typeface="SVN-Product Sans" panose="020B0403030502040203"/>
              </a:rPr>
              <a:t>người</a:t>
            </a:r>
            <a:r>
              <a:rPr lang="en-US" b="1" dirty="0">
                <a:latin typeface="SVN-Product Sans" panose="020B0403030502040203"/>
              </a:rPr>
              <a:t> bạn </a:t>
            </a:r>
            <a:r>
              <a:rPr lang="en-US" b="1" dirty="0" err="1">
                <a:latin typeface="SVN-Product Sans" panose="020B0403030502040203"/>
              </a:rPr>
              <a:t>mình</a:t>
            </a:r>
            <a:r>
              <a:rPr lang="en-US" b="1" dirty="0">
                <a:latin typeface="SVN-Product Sans" panose="020B0403030502040203"/>
              </a:rPr>
              <a:t> </a:t>
            </a:r>
            <a:r>
              <a:rPr lang="en-US" b="1" dirty="0" err="1">
                <a:latin typeface="SVN-Product Sans" panose="020B0403030502040203"/>
              </a:rPr>
              <a:t>muốn</a:t>
            </a:r>
            <a:r>
              <a:rPr lang="en-US" b="1" dirty="0">
                <a:latin typeface="SVN-Product Sans" panose="020B0403030502040203"/>
              </a:rPr>
              <a:t> biết có </a:t>
            </a:r>
            <a:r>
              <a:rPr lang="en-US" b="1" dirty="0" err="1">
                <a:latin typeface="SVN-Product Sans" panose="020B0403030502040203"/>
              </a:rPr>
              <a:t>phải</a:t>
            </a:r>
            <a:r>
              <a:rPr lang="en-US" b="1" dirty="0">
                <a:latin typeface="SVN-Product Sans" panose="020B0403030502040203"/>
              </a:rPr>
              <a:t> </a:t>
            </a:r>
            <a:r>
              <a:rPr lang="en-US" b="1">
                <a:latin typeface="SVN-Product Sans" panose="020B0403030502040203"/>
              </a:rPr>
              <a:t>là học sinh yếu </a:t>
            </a:r>
            <a:r>
              <a:rPr lang="en-US" b="1" dirty="0">
                <a:latin typeface="SVN-Product Sans" panose="020B0403030502040203"/>
              </a:rPr>
              <a:t>hay </a:t>
            </a:r>
            <a:r>
              <a:rPr lang="en-US" b="1" dirty="0" err="1">
                <a:latin typeface="SVN-Product Sans" panose="020B0403030502040203"/>
              </a:rPr>
              <a:t>không</a:t>
            </a:r>
            <a:r>
              <a:rPr lang="en-US" b="1" dirty="0">
                <a:latin typeface="SVN-Product Sans" panose="020B0403030502040203"/>
              </a:rPr>
              <a:t>, </a:t>
            </a:r>
            <a:r>
              <a:rPr lang="en-US" b="1" dirty="0" err="1">
                <a:latin typeface="SVN-Product Sans" panose="020B0403030502040203"/>
              </a:rPr>
              <a:t>khoảng</a:t>
            </a:r>
            <a:r>
              <a:rPr lang="en-US" b="1" dirty="0">
                <a:latin typeface="SVN-Product Sans" panose="020B0403030502040203"/>
              </a:rPr>
              <a:t> </a:t>
            </a:r>
            <a:r>
              <a:rPr lang="en-US" b="1" dirty="0" err="1">
                <a:latin typeface="SVN-Product Sans" panose="020B0403030502040203"/>
              </a:rPr>
              <a:t>cách</a:t>
            </a:r>
            <a:r>
              <a:rPr lang="en-US" b="1" dirty="0">
                <a:latin typeface="SVN-Product Sans" panose="020B0403030502040203"/>
              </a:rPr>
              <a:t> </a:t>
            </a:r>
            <a:r>
              <a:rPr lang="en-US" b="1" dirty="0" err="1">
                <a:latin typeface="SVN-Product Sans" panose="020B0403030502040203"/>
              </a:rPr>
              <a:t>giữa</a:t>
            </a:r>
            <a:r>
              <a:rPr lang="en-US" b="1" dirty="0">
                <a:latin typeface="SVN-Product Sans" panose="020B0403030502040203"/>
              </a:rPr>
              <a:t> chấm </a:t>
            </a:r>
            <a:r>
              <a:rPr lang="en-US" b="1" dirty="0" err="1">
                <a:latin typeface="SVN-Product Sans" panose="020B0403030502040203"/>
              </a:rPr>
              <a:t>tròn</a:t>
            </a:r>
            <a:r>
              <a:rPr lang="en-US" b="1" dirty="0">
                <a:latin typeface="SVN-Product Sans" panose="020B0403030502040203"/>
              </a:rPr>
              <a:t> </a:t>
            </a:r>
            <a:r>
              <a:rPr lang="en-US" b="1" dirty="0" err="1">
                <a:latin typeface="SVN-Product Sans" panose="020B0403030502040203"/>
              </a:rPr>
              <a:t>và</a:t>
            </a:r>
            <a:r>
              <a:rPr lang="en-US" b="1" dirty="0">
                <a:latin typeface="SVN-Product Sans" panose="020B0403030502040203"/>
              </a:rPr>
              <a:t> </a:t>
            </a:r>
            <a:r>
              <a:rPr lang="en-US" b="1" dirty="0" err="1">
                <a:latin typeface="SVN-Product Sans" panose="020B0403030502040203"/>
              </a:rPr>
              <a:t>các</a:t>
            </a:r>
            <a:r>
              <a:rPr lang="en-US" b="1" dirty="0">
                <a:latin typeface="SVN-Product Sans" panose="020B0403030502040203"/>
              </a:rPr>
              <a:t> điểm còn lại </a:t>
            </a:r>
            <a:r>
              <a:rPr lang="en-US" b="1" dirty="0" err="1">
                <a:latin typeface="SVN-Product Sans" panose="020B0403030502040203"/>
              </a:rPr>
              <a:t>biểu</a:t>
            </a:r>
            <a:r>
              <a:rPr lang="en-US" b="1" dirty="0">
                <a:latin typeface="SVN-Product Sans" panose="020B0403030502040203"/>
              </a:rPr>
              <a:t> </a:t>
            </a:r>
            <a:r>
              <a:rPr lang="en-US" b="1" dirty="0" err="1">
                <a:latin typeface="SVN-Product Sans" panose="020B0403030502040203"/>
              </a:rPr>
              <a:t>diễn</a:t>
            </a:r>
            <a:r>
              <a:rPr lang="en-US" b="1" dirty="0">
                <a:latin typeface="SVN-Product Sans" panose="020B0403030502040203"/>
              </a:rPr>
              <a:t> </a:t>
            </a:r>
            <a:r>
              <a:rPr lang="en-US" b="1" dirty="0" err="1">
                <a:latin typeface="SVN-Product Sans" panose="020B0403030502040203"/>
              </a:rPr>
              <a:t>độ</a:t>
            </a:r>
            <a:r>
              <a:rPr lang="en-US" b="1" dirty="0">
                <a:latin typeface="SVN-Product Sans" panose="020B0403030502040203"/>
              </a:rPr>
              <a:t> </a:t>
            </a:r>
            <a:r>
              <a:rPr lang="en-US" b="1" dirty="0" err="1">
                <a:latin typeface="SVN-Product Sans" panose="020B0403030502040203"/>
              </a:rPr>
              <a:t>thân</a:t>
            </a:r>
            <a:r>
              <a:rPr lang="en-US" b="1" dirty="0">
                <a:latin typeface="SVN-Product Sans" panose="020B0403030502040203"/>
              </a:rPr>
              <a:t> </a:t>
            </a:r>
            <a:r>
              <a:rPr lang="en-US" b="1" dirty="0" err="1">
                <a:latin typeface="SVN-Product Sans" panose="020B0403030502040203"/>
              </a:rPr>
              <a:t>thiết</a:t>
            </a:r>
            <a:r>
              <a:rPr lang="en-US" b="1" dirty="0">
                <a:latin typeface="SVN-Product Sans" panose="020B0403030502040203"/>
              </a:rPr>
              <a:t> của bạn đó với </a:t>
            </a:r>
            <a:r>
              <a:rPr lang="en-US" b="1" dirty="0" err="1">
                <a:latin typeface="SVN-Product Sans" panose="020B0403030502040203"/>
              </a:rPr>
              <a:t>những</a:t>
            </a:r>
            <a:r>
              <a:rPr lang="en-US" b="1" dirty="0">
                <a:latin typeface="SVN-Product Sans" panose="020B0403030502040203"/>
              </a:rPr>
              <a:t> </a:t>
            </a:r>
            <a:r>
              <a:rPr lang="en-US" b="1" dirty="0" err="1">
                <a:latin typeface="SVN-Product Sans" panose="020B0403030502040203"/>
              </a:rPr>
              <a:t>người</a:t>
            </a:r>
            <a:r>
              <a:rPr lang="en-US" b="1" dirty="0">
                <a:latin typeface="SVN-Product Sans" panose="020B0403030502040203"/>
              </a:rPr>
              <a:t> bạn.</a:t>
            </a:r>
            <a:br>
              <a:rPr lang="en-US" b="1" dirty="0">
                <a:latin typeface="SVN-Product Sans" panose="020B0403030502040203"/>
              </a:rPr>
            </a:br>
            <a:r>
              <a:rPr lang="en-US" b="1" dirty="0">
                <a:latin typeface="SVN-Product Sans" panose="020B0403030502040203"/>
              </a:rPr>
              <a:t> 	</a:t>
            </a:r>
            <a:r>
              <a:rPr lang="en-US" b="1" dirty="0" err="1">
                <a:latin typeface="SVN-Product Sans" panose="020B0403030502040203"/>
              </a:rPr>
              <a:t>Phương</a:t>
            </a:r>
            <a:r>
              <a:rPr lang="en-US" b="1" dirty="0">
                <a:latin typeface="SVN-Product Sans" panose="020B0403030502040203"/>
              </a:rPr>
              <a:t> </a:t>
            </a:r>
            <a:r>
              <a:rPr lang="en-US" b="1" dirty="0" err="1">
                <a:latin typeface="SVN-Product Sans" panose="020B0403030502040203"/>
              </a:rPr>
              <a:t>pháp</a:t>
            </a:r>
            <a:r>
              <a:rPr lang="en-US" b="1" dirty="0">
                <a:latin typeface="SVN-Product Sans" panose="020B0403030502040203"/>
              </a:rPr>
              <a:t> </a:t>
            </a:r>
            <a:r>
              <a:rPr lang="en-US" b="1" dirty="0" err="1">
                <a:latin typeface="SVN-Product Sans" panose="020B0403030502040203"/>
              </a:rPr>
              <a:t>đơn</a:t>
            </a:r>
            <a:r>
              <a:rPr lang="en-US" b="1" dirty="0">
                <a:latin typeface="SVN-Product Sans" panose="020B0403030502040203"/>
              </a:rPr>
              <a:t> </a:t>
            </a:r>
            <a:r>
              <a:rPr lang="en-US" b="1" dirty="0" err="1">
                <a:latin typeface="SVN-Product Sans" panose="020B0403030502040203"/>
              </a:rPr>
              <a:t>giản</a:t>
            </a:r>
            <a:r>
              <a:rPr lang="en-US" b="1" dirty="0">
                <a:latin typeface="SVN-Product Sans" panose="020B0403030502040203"/>
              </a:rPr>
              <a:t> nhất để </a:t>
            </a:r>
            <a:r>
              <a:rPr lang="en-US" b="1" dirty="0" err="1">
                <a:latin typeface="SVN-Product Sans" panose="020B0403030502040203"/>
              </a:rPr>
              <a:t>kiểm</a:t>
            </a:r>
            <a:r>
              <a:rPr lang="en-US" b="1" dirty="0">
                <a:latin typeface="SVN-Product Sans" panose="020B0403030502040203"/>
              </a:rPr>
              <a:t> </a:t>
            </a:r>
            <a:r>
              <a:rPr lang="en-US" b="1" dirty="0" err="1">
                <a:latin typeface="SVN-Product Sans" panose="020B0403030502040203"/>
              </a:rPr>
              <a:t>tra</a:t>
            </a:r>
            <a:r>
              <a:rPr lang="en-US" b="1" dirty="0">
                <a:latin typeface="SVN-Product Sans" panose="020B0403030502040203"/>
              </a:rPr>
              <a:t> xem bạn đó chơi </a:t>
            </a:r>
            <a:r>
              <a:rPr lang="en-US" b="1" dirty="0" err="1">
                <a:latin typeface="SVN-Product Sans" panose="020B0403030502040203"/>
              </a:rPr>
              <a:t>thân</a:t>
            </a:r>
            <a:r>
              <a:rPr lang="en-US" b="1" dirty="0">
                <a:latin typeface="SVN-Product Sans" panose="020B0403030502040203"/>
              </a:rPr>
              <a:t> với </a:t>
            </a:r>
            <a:r>
              <a:rPr lang="en-US" b="1" dirty="0" err="1">
                <a:latin typeface="SVN-Product Sans" panose="020B0403030502040203"/>
              </a:rPr>
              <a:t>người</a:t>
            </a:r>
            <a:r>
              <a:rPr lang="en-US" b="1" dirty="0">
                <a:latin typeface="SVN-Product Sans" panose="020B0403030502040203"/>
              </a:rPr>
              <a:t> bạn nào nhất, </a:t>
            </a:r>
            <a:r>
              <a:rPr lang="en-US" b="1" dirty="0" err="1">
                <a:latin typeface="SVN-Product Sans" panose="020B0403030502040203"/>
              </a:rPr>
              <a:t>tức</a:t>
            </a:r>
            <a:r>
              <a:rPr lang="en-US" b="1" dirty="0">
                <a:latin typeface="SVN-Product Sans" panose="020B0403030502040203"/>
              </a:rPr>
              <a:t> là tìm xem điểm gần chấm </a:t>
            </a:r>
            <a:r>
              <a:rPr lang="en-US" b="1" dirty="0" err="1">
                <a:latin typeface="SVN-Product Sans" panose="020B0403030502040203"/>
              </a:rPr>
              <a:t>xanh</a:t>
            </a:r>
            <a:r>
              <a:rPr lang="en-US" b="1" dirty="0">
                <a:latin typeface="SVN-Product Sans" panose="020B0403030502040203"/>
              </a:rPr>
              <a:t> </a:t>
            </a:r>
            <a:r>
              <a:rPr lang="en-US" b="1" dirty="0" err="1">
                <a:latin typeface="SVN-Product Sans" panose="020B0403030502040203"/>
              </a:rPr>
              <a:t>thuộc</a:t>
            </a:r>
            <a:r>
              <a:rPr lang="en-US" b="1" dirty="0">
                <a:latin typeface="SVN-Product Sans" panose="020B0403030502040203"/>
              </a:rPr>
              <a:t> class nào (hình </a:t>
            </a:r>
            <a:r>
              <a:rPr lang="en-US" b="1" dirty="0" err="1">
                <a:latin typeface="SVN-Product Sans" panose="020B0403030502040203"/>
              </a:rPr>
              <a:t>vuông</a:t>
            </a:r>
            <a:r>
              <a:rPr lang="en-US" b="1" dirty="0">
                <a:latin typeface="SVN-Product Sans" panose="020B0403030502040203"/>
              </a:rPr>
              <a:t> hay tam </a:t>
            </a:r>
            <a:r>
              <a:rPr lang="en-US" b="1" dirty="0" err="1">
                <a:latin typeface="SVN-Product Sans" panose="020B0403030502040203"/>
              </a:rPr>
              <a:t>giác</a:t>
            </a:r>
            <a:r>
              <a:rPr lang="en-US" b="1" dirty="0">
                <a:latin typeface="SVN-Product Sans" panose="020B0403030502040203"/>
              </a:rPr>
              <a:t>). Từ hình trên ta dễ </a:t>
            </a:r>
            <a:r>
              <a:rPr lang="en-US" b="1" dirty="0" err="1">
                <a:latin typeface="SVN-Product Sans" panose="020B0403030502040203"/>
              </a:rPr>
              <a:t>dàng</a:t>
            </a:r>
            <a:r>
              <a:rPr lang="en-US" b="1" dirty="0">
                <a:latin typeface="SVN-Product Sans" panose="020B0403030502040203"/>
              </a:rPr>
              <a:t> nhận thấy điểm gần chấm </a:t>
            </a:r>
            <a:r>
              <a:rPr lang="en-US" b="1" dirty="0" err="1">
                <a:latin typeface="SVN-Product Sans" panose="020B0403030502040203"/>
              </a:rPr>
              <a:t>xanh</a:t>
            </a:r>
            <a:r>
              <a:rPr lang="en-US" b="1" dirty="0">
                <a:latin typeface="SVN-Product Sans" panose="020B0403030502040203"/>
              </a:rPr>
              <a:t> nhất là hình tam </a:t>
            </a:r>
            <a:r>
              <a:rPr lang="en-US" b="1" dirty="0" err="1">
                <a:latin typeface="SVN-Product Sans" panose="020B0403030502040203"/>
              </a:rPr>
              <a:t>giác</a:t>
            </a:r>
            <a:r>
              <a:rPr lang="en-US" b="1" dirty="0">
                <a:latin typeface="SVN-Product Sans" panose="020B0403030502040203"/>
              </a:rPr>
              <a:t> </a:t>
            </a:r>
            <a:r>
              <a:rPr lang="en-US" b="1" dirty="0" err="1">
                <a:latin typeface="SVN-Product Sans" panose="020B0403030502040203"/>
              </a:rPr>
              <a:t>màu</a:t>
            </a:r>
            <a:r>
              <a:rPr lang="en-US" b="1" dirty="0">
                <a:latin typeface="SVN-Product Sans" panose="020B0403030502040203"/>
              </a:rPr>
              <a:t> </a:t>
            </a:r>
            <a:r>
              <a:rPr lang="en-US" b="1" dirty="0" err="1">
                <a:latin typeface="SVN-Product Sans" panose="020B0403030502040203"/>
              </a:rPr>
              <a:t>đỏ</a:t>
            </a:r>
            <a:r>
              <a:rPr lang="en-US" b="1" dirty="0">
                <a:latin typeface="SVN-Product Sans" panose="020B0403030502040203"/>
              </a:rPr>
              <a:t>, do đó nó sẽ </a:t>
            </a:r>
            <a:r>
              <a:rPr lang="en-US" b="1" dirty="0" err="1">
                <a:latin typeface="SVN-Product Sans" panose="020B0403030502040203"/>
              </a:rPr>
              <a:t>được</a:t>
            </a:r>
            <a:r>
              <a:rPr lang="en-US" b="1" dirty="0">
                <a:latin typeface="SVN-Product Sans" panose="020B0403030502040203"/>
              </a:rPr>
              <a:t> phân </a:t>
            </a:r>
            <a:r>
              <a:rPr lang="en-US" b="1" dirty="0" err="1">
                <a:latin typeface="SVN-Product Sans" panose="020B0403030502040203"/>
              </a:rPr>
              <a:t>vào</a:t>
            </a:r>
            <a:r>
              <a:rPr lang="en-US" b="1" dirty="0">
                <a:latin typeface="SVN-Product Sans" panose="020B0403030502040203"/>
              </a:rPr>
              <a:t> lớp tam </a:t>
            </a:r>
            <a:r>
              <a:rPr lang="en-US" b="1" dirty="0" err="1">
                <a:latin typeface="SVN-Product Sans" panose="020B0403030502040203"/>
              </a:rPr>
              <a:t>giác</a:t>
            </a:r>
            <a:r>
              <a:rPr lang="en-US" b="1" dirty="0">
                <a:latin typeface="SVN-Product Sans" panose="020B0403030502040203"/>
              </a:rPr>
              <a:t> </a:t>
            </a:r>
            <a:r>
              <a:rPr lang="en-US" b="1" dirty="0" err="1">
                <a:latin typeface="SVN-Product Sans" panose="020B0403030502040203"/>
              </a:rPr>
              <a:t>màu</a:t>
            </a:r>
            <a:r>
              <a:rPr lang="en-US" b="1" dirty="0">
                <a:latin typeface="SVN-Product Sans" panose="020B0403030502040203"/>
              </a:rPr>
              <a:t> </a:t>
            </a:r>
            <a:r>
              <a:rPr lang="en-US" b="1" dirty="0" err="1">
                <a:latin typeface="SVN-Product Sans" panose="020B0403030502040203"/>
              </a:rPr>
              <a:t>đỏ</a:t>
            </a:r>
            <a:r>
              <a:rPr lang="en-US" b="1" dirty="0">
                <a:latin typeface="SVN-Product Sans" panose="020B0403030502040203"/>
              </a:rPr>
              <a:t>.</a:t>
            </a:r>
          </a:p>
          <a:p>
            <a:br>
              <a:rPr lang="en-US" dirty="0"/>
            </a:br>
            <a:endParaRPr lang="vi-VN" sz="2800" b="1" dirty="0">
              <a:latin typeface="SVN-Product Sans" panose="020B0403030502040203" pitchFamily="34" charset="0"/>
            </a:endParaRPr>
          </a:p>
        </p:txBody>
      </p:sp>
      <p:sp>
        <p:nvSpPr>
          <p:cNvPr id="43" name="Oval 42">
            <a:extLst>
              <a:ext uri="{FF2B5EF4-FFF2-40B4-BE49-F238E27FC236}">
                <a16:creationId xmlns:a16="http://schemas.microsoft.com/office/drawing/2014/main" id="{6ACECF63-7805-4A94-84F2-8660BC448F16}"/>
              </a:ext>
            </a:extLst>
          </p:cNvPr>
          <p:cNvSpPr/>
          <p:nvPr/>
        </p:nvSpPr>
        <p:spPr>
          <a:xfrm>
            <a:off x="147366" y="-2148531"/>
            <a:ext cx="995680" cy="971973"/>
          </a:xfrm>
          <a:prstGeom prst="ellipse">
            <a:avLst/>
          </a:prstGeom>
          <a:blipFill dpi="0" rotWithShape="1">
            <a:blip r:embed="rId10">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Oval 43">
            <a:extLst>
              <a:ext uri="{FF2B5EF4-FFF2-40B4-BE49-F238E27FC236}">
                <a16:creationId xmlns:a16="http://schemas.microsoft.com/office/drawing/2014/main" id="{EC74352C-E9DB-4855-AB9F-94B0C1915F26}"/>
              </a:ext>
            </a:extLst>
          </p:cNvPr>
          <p:cNvSpPr/>
          <p:nvPr/>
        </p:nvSpPr>
        <p:spPr>
          <a:xfrm>
            <a:off x="-2079018" y="4392140"/>
            <a:ext cx="995680" cy="971973"/>
          </a:xfrm>
          <a:prstGeom prst="ellipse">
            <a:avLst/>
          </a:prstGeom>
          <a:blipFill dpi="0" rotWithShape="1">
            <a:blip r:embed="rId10">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Oval 44">
            <a:extLst>
              <a:ext uri="{FF2B5EF4-FFF2-40B4-BE49-F238E27FC236}">
                <a16:creationId xmlns:a16="http://schemas.microsoft.com/office/drawing/2014/main" id="{2435D038-AF57-4D9F-95F2-B1E1C40DCE2B}"/>
              </a:ext>
            </a:extLst>
          </p:cNvPr>
          <p:cNvSpPr/>
          <p:nvPr/>
        </p:nvSpPr>
        <p:spPr>
          <a:xfrm>
            <a:off x="14686389" y="6217523"/>
            <a:ext cx="995680" cy="971973"/>
          </a:xfrm>
          <a:prstGeom prst="ellipse">
            <a:avLst/>
          </a:prstGeom>
          <a:blipFill dpi="0" rotWithShape="1">
            <a:blip r:embed="rId10">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Oval 45">
            <a:extLst>
              <a:ext uri="{FF2B5EF4-FFF2-40B4-BE49-F238E27FC236}">
                <a16:creationId xmlns:a16="http://schemas.microsoft.com/office/drawing/2014/main" id="{9F5E8A22-A6DA-4EAE-8000-901E69FC9324}"/>
              </a:ext>
            </a:extLst>
          </p:cNvPr>
          <p:cNvSpPr/>
          <p:nvPr/>
        </p:nvSpPr>
        <p:spPr>
          <a:xfrm>
            <a:off x="11720818" y="-2664251"/>
            <a:ext cx="995680" cy="971973"/>
          </a:xfrm>
          <a:prstGeom prst="ellipse">
            <a:avLst/>
          </a:prstGeom>
          <a:blipFill dpi="0" rotWithShape="1">
            <a:blip r:embed="rId10">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8" name="Group 47">
            <a:extLst>
              <a:ext uri="{FF2B5EF4-FFF2-40B4-BE49-F238E27FC236}">
                <a16:creationId xmlns:a16="http://schemas.microsoft.com/office/drawing/2014/main" id="{9BCB0182-A97B-4A67-B3F1-B88CB19B3F2D}"/>
              </a:ext>
            </a:extLst>
          </p:cNvPr>
          <p:cNvGrpSpPr/>
          <p:nvPr/>
        </p:nvGrpSpPr>
        <p:grpSpPr>
          <a:xfrm rot="5400000" flipV="1">
            <a:off x="-3375115" y="3352257"/>
            <a:ext cx="6858002" cy="153487"/>
            <a:chOff x="-1" y="6732587"/>
            <a:chExt cx="12192000" cy="127731"/>
          </a:xfrm>
        </p:grpSpPr>
        <p:sp>
          <p:nvSpPr>
            <p:cNvPr id="49" name="Rectangle 48">
              <a:extLst>
                <a:ext uri="{FF2B5EF4-FFF2-40B4-BE49-F238E27FC236}">
                  <a16:creationId xmlns:a16="http://schemas.microsoft.com/office/drawing/2014/main" id="{FE2A16E8-9191-48C9-B54F-24F53D293378}"/>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Rectangle 49">
              <a:extLst>
                <a:ext uri="{FF2B5EF4-FFF2-40B4-BE49-F238E27FC236}">
                  <a16:creationId xmlns:a16="http://schemas.microsoft.com/office/drawing/2014/main" id="{FB3CBEA2-AFC9-494F-A778-F5039EBFBC59}"/>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Rectangle 52">
              <a:extLst>
                <a:ext uri="{FF2B5EF4-FFF2-40B4-BE49-F238E27FC236}">
                  <a16:creationId xmlns:a16="http://schemas.microsoft.com/office/drawing/2014/main" id="{CEA07300-E919-4D4C-A684-47DCA9E67A5A}"/>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Rectangle 61">
              <a:extLst>
                <a:ext uri="{FF2B5EF4-FFF2-40B4-BE49-F238E27FC236}">
                  <a16:creationId xmlns:a16="http://schemas.microsoft.com/office/drawing/2014/main" id="{1D68C654-B8F3-4706-B054-0F2E7854B81D}"/>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63" name="Picture 62">
            <a:extLst>
              <a:ext uri="{FF2B5EF4-FFF2-40B4-BE49-F238E27FC236}">
                <a16:creationId xmlns:a16="http://schemas.microsoft.com/office/drawing/2014/main" id="{A67397E4-89CE-47DB-B5B6-007BEDBBDC00}"/>
              </a:ext>
            </a:extLst>
          </p:cNvPr>
          <p:cNvPicPr>
            <a:picLocks noChangeAspect="1"/>
          </p:cNvPicPr>
          <p:nvPr/>
        </p:nvPicPr>
        <p:blipFill>
          <a:blip r:embed="rId11">
            <a:duotone>
              <a:prstClr val="black"/>
              <a:schemeClr val="bg1">
                <a:tint val="45000"/>
                <a:satMod val="400000"/>
              </a:schemeClr>
            </a:duotone>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22506" y="1734351"/>
            <a:ext cx="1241415" cy="775884"/>
          </a:xfrm>
          <a:prstGeom prst="rect">
            <a:avLst/>
          </a:prstGeom>
        </p:spPr>
      </p:pic>
      <p:pic>
        <p:nvPicPr>
          <p:cNvPr id="64" name="Picture 63">
            <a:extLst>
              <a:ext uri="{FF2B5EF4-FFF2-40B4-BE49-F238E27FC236}">
                <a16:creationId xmlns:a16="http://schemas.microsoft.com/office/drawing/2014/main" id="{E29616E4-0FAD-4AE8-96E1-48761D2D9589}"/>
              </a:ext>
            </a:extLst>
          </p:cNvPr>
          <p:cNvPicPr>
            <a:picLocks noChangeAspect="1"/>
          </p:cNvPicPr>
          <p:nvPr/>
        </p:nvPicPr>
        <p:blipFill>
          <a:blip r:embed="rId11">
            <a:duotone>
              <a:prstClr val="black"/>
              <a:schemeClr val="bg1">
                <a:tint val="45000"/>
                <a:satMod val="400000"/>
              </a:schemeClr>
            </a:duotone>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13154831" y="1495858"/>
            <a:ext cx="1013485" cy="633428"/>
          </a:xfrm>
          <a:prstGeom prst="rect">
            <a:avLst/>
          </a:prstGeom>
        </p:spPr>
      </p:pic>
      <p:pic>
        <p:nvPicPr>
          <p:cNvPr id="4" name="Picture 3">
            <a:extLst>
              <a:ext uri="{FF2B5EF4-FFF2-40B4-BE49-F238E27FC236}">
                <a16:creationId xmlns:a16="http://schemas.microsoft.com/office/drawing/2014/main" id="{43988B82-2F15-54B5-4B33-0E960CA6B26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28132" y="2152399"/>
            <a:ext cx="3060065" cy="2770505"/>
          </a:xfrm>
          <a:prstGeom prst="rect">
            <a:avLst/>
          </a:prstGeom>
        </p:spPr>
      </p:pic>
      <p:sp>
        <p:nvSpPr>
          <p:cNvPr id="5" name="TextBox 4">
            <a:extLst>
              <a:ext uri="{FF2B5EF4-FFF2-40B4-BE49-F238E27FC236}">
                <a16:creationId xmlns:a16="http://schemas.microsoft.com/office/drawing/2014/main" id="{7C88C6D4-F91E-E9F8-9549-634C91F159C6}"/>
              </a:ext>
            </a:extLst>
          </p:cNvPr>
          <p:cNvSpPr txBox="1"/>
          <p:nvPr/>
        </p:nvSpPr>
        <p:spPr>
          <a:xfrm>
            <a:off x="224808" y="241282"/>
            <a:ext cx="2863591" cy="646331"/>
          </a:xfrm>
          <a:prstGeom prst="rect">
            <a:avLst/>
          </a:prstGeom>
          <a:noFill/>
        </p:spPr>
        <p:txBody>
          <a:bodyPr wrap="square" rtlCol="0">
            <a:spAutoFit/>
          </a:bodyPr>
          <a:lstStyle/>
          <a:p>
            <a:pPr algn="ctr"/>
            <a:r>
              <a:rPr lang="en-PH" sz="3600" b="1" dirty="0" err="1">
                <a:solidFill>
                  <a:srgbClr val="4285F4"/>
                </a:solidFill>
                <a:latin typeface="Product Sans" panose="020B0403030502040203" pitchFamily="34" charset="0"/>
              </a:rPr>
              <a:t>N</a:t>
            </a:r>
            <a:r>
              <a:rPr lang="en-PH" sz="3600" b="1" dirty="0" err="1">
                <a:solidFill>
                  <a:srgbClr val="EA4335"/>
                </a:solidFill>
                <a:latin typeface="Product Sans" panose="020B0403030502040203" pitchFamily="34" charset="0"/>
              </a:rPr>
              <a:t>h</a:t>
            </a:r>
            <a:r>
              <a:rPr lang="en-PH" sz="3600" b="1" dirty="0" err="1">
                <a:solidFill>
                  <a:srgbClr val="FBBC05"/>
                </a:solidFill>
                <a:latin typeface="Product Sans" panose="020B0403030502040203" pitchFamily="34" charset="0"/>
              </a:rPr>
              <a:t>ó</a:t>
            </a:r>
            <a:r>
              <a:rPr lang="en-PH" sz="3600" b="1" dirty="0" err="1">
                <a:solidFill>
                  <a:srgbClr val="4285F4"/>
                </a:solidFill>
                <a:latin typeface="Product Sans" panose="020B0403030502040203" pitchFamily="34" charset="0"/>
              </a:rPr>
              <a:t>m</a:t>
            </a:r>
            <a:r>
              <a:rPr lang="en-PH" sz="3600" b="1" dirty="0">
                <a:solidFill>
                  <a:srgbClr val="34A853"/>
                </a:solidFill>
                <a:latin typeface="Product Sans" panose="020B0403030502040203" pitchFamily="34" charset="0"/>
              </a:rPr>
              <a:t> 5</a:t>
            </a:r>
            <a:endParaRPr lang="en-PH" sz="900" dirty="0"/>
          </a:p>
        </p:txBody>
      </p:sp>
    </p:spTree>
    <p:extLst>
      <p:ext uri="{BB962C8B-B14F-4D97-AF65-F5344CB8AC3E}">
        <p14:creationId xmlns:p14="http://schemas.microsoft.com/office/powerpoint/2010/main" val="2473056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1233</Words>
  <Application>Microsoft Office PowerPoint</Application>
  <PresentationFormat>Widescreen</PresentationFormat>
  <Paragraphs>129</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Bahnschrift Light</vt:lpstr>
      <vt:lpstr>Calibri</vt:lpstr>
      <vt:lpstr>Calibri Light</vt:lpstr>
      <vt:lpstr>Google Sans</vt:lpstr>
      <vt:lpstr>Product Sans</vt:lpstr>
      <vt:lpstr>SVN-Product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Ann Catipon</dc:creator>
  <cp:lastModifiedBy>admin</cp:lastModifiedBy>
  <cp:revision>77</cp:revision>
  <dcterms:created xsi:type="dcterms:W3CDTF">2021-04-09T16:30:58Z</dcterms:created>
  <dcterms:modified xsi:type="dcterms:W3CDTF">2023-11-03T01:39:47Z</dcterms:modified>
</cp:coreProperties>
</file>