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JlPkmJkY6tsTB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QslloK4DSS_6-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QslloK4DSS_60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QslloK4DSS_61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Sp3fylkUxO63F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TlGe2gWOIFBjf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MmICbbzAHvIAB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NEi0Zx5AHw9TN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NEi0Zx5AHw9TO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OA6SzvvmysiRn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1EkOA6SzvvmysiRo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j_lMs3XuMJBpEZ6K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FilyzpLuds5c6qzqV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8KvAv6ajjaslpu4u9a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2020-05-27T12:00:23.747Z</dcterms:created>
  <dcterms:modified xsi:type="dcterms:W3CDTF">2020-05-27T12:00:23.747Z</dcterms:modified>
</cp:coreProperties>
</file>