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59060"/>
            <a:ext cx="7766936" cy="1646302"/>
          </a:xfrm>
        </p:spPr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79679"/>
            <a:ext cx="7766936" cy="1801327"/>
          </a:xfrm>
        </p:spPr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60243"/>
              </p:ext>
            </p:extLst>
          </p:nvPr>
        </p:nvGraphicFramePr>
        <p:xfrm>
          <a:off x="1507067" y="4014946"/>
          <a:ext cx="5078027" cy="1219200"/>
        </p:xfrm>
        <a:graphic>
          <a:graphicData uri="http://schemas.openxmlformats.org/drawingml/2006/table">
            <a:tbl>
              <a:tblPr/>
              <a:tblGrid>
                <a:gridCol w="144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1712244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Lê Nguyên Trí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1712242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Lê Đức Thịnh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1712212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Lý Thiên Ân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1712711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Phan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Văn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Thành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Quý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 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trục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tọa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Descartes.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 &lt;= 1000, |x_i|, |y_i| &lt;= 10^9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4" y="3555337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19656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vòng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O(n^3)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59" y="3126965"/>
            <a:ext cx="4552950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51200"/>
            <a:ext cx="420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1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lồi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lồi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=&gt; O(n^3)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Ý tưởng tối ưu: Tìm cách giảm số điểm phải tìm kiếm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4915083" cy="24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59F-679A-490E-8E09-7694241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Ý tưởng tối ưu: Tìm cách giảm số điểm phải tìm 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D3E-11E8-4D76-A847-983D8F6D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AA19D-D18A-4E2E-8019-541DBC64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2" y="3052937"/>
            <a:ext cx="3257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Ý tưởng tối ưu: Tìm cách giảm số điểm phải tìm 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2577"/>
            <a:ext cx="8596668" cy="430552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3 </a:t>
            </a:r>
            <a:r>
              <a:rPr lang="en-US" sz="2400" dirty="0" err="1"/>
              <a:t>vòng</a:t>
            </a:r>
            <a:r>
              <a:rPr lang="en-US" sz="2400" dirty="0"/>
              <a:t> for:</a:t>
            </a:r>
          </a:p>
          <a:p>
            <a:pPr lvl="1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= 0 -&gt; n </a:t>
            </a:r>
          </a:p>
          <a:p>
            <a:pPr lvl="1"/>
            <a:r>
              <a:rPr lang="en-US" sz="2200" dirty="0"/>
              <a:t>for j = </a:t>
            </a:r>
            <a:r>
              <a:rPr lang="en-US" sz="2200" dirty="0" err="1"/>
              <a:t>i</a:t>
            </a:r>
            <a:r>
              <a:rPr lang="en-US" sz="2200" dirty="0"/>
              <a:t> + 1 -&gt; n </a:t>
            </a:r>
          </a:p>
          <a:p>
            <a:pPr lvl="1"/>
            <a:r>
              <a:rPr lang="en-US" sz="2200" dirty="0"/>
              <a:t>for k = j + 1 -&gt; n</a:t>
            </a:r>
          </a:p>
          <a:p>
            <a:pPr marL="457200" lvl="1" indent="0">
              <a:buNone/>
            </a:pPr>
            <a:r>
              <a:rPr lang="en-US" sz="2200" dirty="0"/>
              <a:t>-&gt;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2 </a:t>
            </a:r>
            <a:r>
              <a:rPr lang="en-US" sz="2400" dirty="0" err="1"/>
              <a:t>thằng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</a:t>
            </a:r>
          </a:p>
          <a:p>
            <a:pPr marL="457200" lvl="1" indent="0">
              <a:buNone/>
            </a:pPr>
            <a:r>
              <a:rPr lang="en-US" sz="2400" dirty="0"/>
              <a:t>-&gt;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x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k </a:t>
            </a:r>
            <a:r>
              <a:rPr lang="en-US" sz="2400" dirty="0" err="1"/>
              <a:t>từ</a:t>
            </a:r>
            <a:r>
              <a:rPr lang="en-US" sz="2400" dirty="0"/>
              <a:t> j + 1 </a:t>
            </a:r>
            <a:r>
              <a:rPr lang="en-US" sz="2400" dirty="0" err="1"/>
              <a:t>đến</a:t>
            </a:r>
            <a:r>
              <a:rPr lang="en-US" sz="2400" dirty="0"/>
              <a:t> 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tam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3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-&gt;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k </a:t>
            </a:r>
            <a:r>
              <a:rPr lang="en-US" sz="2400" dirty="0" err="1"/>
              <a:t>từ</a:t>
            </a:r>
            <a:r>
              <a:rPr lang="en-US" sz="2400" dirty="0"/>
              <a:t> x + 1 </a:t>
            </a:r>
            <a:r>
              <a:rPr lang="en-US" sz="2400" dirty="0" err="1"/>
              <a:t>đến</a:t>
            </a:r>
            <a:r>
              <a:rPr lang="en-US" sz="2400" dirty="0"/>
              <a:t> n - 1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tam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3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endParaRPr lang="en-US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sort (bin sort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dpt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O(log2(n)))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400" dirty="0" err="1"/>
              <a:t>Dpt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O(n^2 * log2(n))</a:t>
            </a:r>
          </a:p>
        </p:txBody>
      </p:sp>
    </p:spTree>
    <p:extLst>
      <p:ext uri="{BB962C8B-B14F-4D97-AF65-F5344CB8AC3E}">
        <p14:creationId xmlns:p14="http://schemas.microsoft.com/office/powerpoint/2010/main" val="185642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474-3D20-42C2-A6E0-294E868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Ý tưởng tối ưu: Tìm cách giảm số điểm phải tìm 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4B58-F146-4C66-88DA-4C0BF64F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.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k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 </a:t>
            </a:r>
            <a:r>
              <a:rPr lang="en-US" dirty="0" err="1"/>
              <a:t>điểm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, j ,k)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(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j).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j </a:t>
            </a:r>
            <a:r>
              <a:rPr lang="en-US" dirty="0" err="1"/>
              <a:t>thành</a:t>
            </a:r>
            <a:r>
              <a:rPr lang="en-US" dirty="0"/>
              <a:t> j’. </a:t>
            </a:r>
            <a:r>
              <a:rPr lang="en-US" dirty="0" err="1"/>
              <a:t>Đỉnh</a:t>
            </a:r>
            <a:r>
              <a:rPr lang="en-US" dirty="0"/>
              <a:t> k’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</a:t>
            </a:r>
            <a:r>
              <a:rPr lang="en-US" dirty="0" err="1"/>
              <a:t>để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 </a:t>
            </a:r>
            <a:r>
              <a:rPr lang="en-US" dirty="0" err="1"/>
              <a:t>đỉnh</a:t>
            </a:r>
            <a:r>
              <a:rPr lang="en-US" dirty="0"/>
              <a:t> (</a:t>
            </a:r>
            <a:r>
              <a:rPr lang="en-US" dirty="0" err="1"/>
              <a:t>i,j’,k</a:t>
            </a:r>
            <a:r>
              <a:rPr lang="en-US" dirty="0"/>
              <a:t>’)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k.</a:t>
            </a:r>
          </a:p>
          <a:p>
            <a:r>
              <a:rPr lang="en-US" dirty="0"/>
              <a:t>VD </a:t>
            </a:r>
            <a:r>
              <a:rPr lang="en-US" dirty="0" err="1"/>
              <a:t>đỉnh</a:t>
            </a:r>
            <a:r>
              <a:rPr lang="en-US" dirty="0"/>
              <a:t> p1,p2,p5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đinh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p1,p2.</a:t>
            </a:r>
            <a:br>
              <a:rPr lang="en-US" dirty="0"/>
            </a:b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p1,p3.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br>
              <a:rPr lang="en-US" dirty="0"/>
            </a:b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p5 (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p5,p6 </a:t>
            </a:r>
            <a:r>
              <a:rPr lang="en-US" dirty="0" err="1"/>
              <a:t>mà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p4)</a:t>
            </a:r>
          </a:p>
          <a:p>
            <a:r>
              <a:rPr lang="en-US" dirty="0"/>
              <a:t>=&gt;</a:t>
            </a:r>
            <a:r>
              <a:rPr lang="en-US" dirty="0" err="1"/>
              <a:t>dpt</a:t>
            </a:r>
            <a:r>
              <a:rPr lang="en-US" dirty="0"/>
              <a:t> O(n^2)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233ED-A25E-460B-8A4D-5CE2FE51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46" y="3299021"/>
            <a:ext cx="3509156" cy="3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3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563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Trebuchet MS</vt:lpstr>
      <vt:lpstr>Wingdings 3</vt:lpstr>
      <vt:lpstr>Facet</vt:lpstr>
      <vt:lpstr>Bài tập 3</vt:lpstr>
      <vt:lpstr>Tóm tắt bài toán</vt:lpstr>
      <vt:lpstr>Phương thức cơ bản – Duyệt trâu:</vt:lpstr>
      <vt:lpstr>Ý tưởng tối ưu: Tìm cách giảm số điểm phải tìm kiếm</vt:lpstr>
      <vt:lpstr>Ý tưởng tối ưu: Tìm cách giảm số điểm phải tìm kiếm</vt:lpstr>
      <vt:lpstr>Ý tưởng tối ưu: Tìm cách giảm số điểm phải tìm kiếm</vt:lpstr>
      <vt:lpstr>Ý tưởng tối ưu: Tìm cách giảm số điểm phải tìm kiếm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3</dc:title>
  <dc:creator>Nguyen Tri Le</dc:creator>
  <cp:lastModifiedBy>lythienan11t1@gmail.com</cp:lastModifiedBy>
  <cp:revision>10</cp:revision>
  <dcterms:created xsi:type="dcterms:W3CDTF">2020-05-05T07:25:23Z</dcterms:created>
  <dcterms:modified xsi:type="dcterms:W3CDTF">2020-05-05T22:45:27Z</dcterms:modified>
</cp:coreProperties>
</file>