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>
        <p:scale>
          <a:sx n="75" d="100"/>
          <a:sy n="75" d="100"/>
        </p:scale>
        <p:origin x="994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83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DD910-6A72-4410-AA3C-D0D03B0B566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B31B6-CE32-48DE-AE6C-B916E82B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1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B31B6-CE32-48DE-AE6C-B916E82B2D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B31B6-CE32-48DE-AE6C-B916E82B2D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6076-08E0-4BB7-1A27-457ABBE2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DCB4D-8B06-3A43-F645-CE01D685D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3F3F-0FA0-A346-9013-36D6CA0D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B1BE-BB4D-2F56-81DD-6A3B52C0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67F3-7C7B-DF0A-2595-C306C51C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4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2A00-C9AD-7833-5B51-A1CFE3B4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C59F4-F119-2557-6B83-D5EADAA9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1D2B-6A63-1F71-193B-84E7E5AE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A57E-F50E-0E63-E24D-FBB9346C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EE0FE-C294-4DC3-73D0-F9DDCBD0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DE329-9948-1832-3FF0-79D5403D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3284A-DFDE-1B33-1AFC-17E6D200B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94916-10DC-09DE-4B1D-C5DC5649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9F55-A09E-A7A2-97FA-BBFD8B0B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74EC1-9839-E038-6B6F-B4F3844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E936-5768-D704-6F4E-9DF7C85A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54D4-6372-246A-8583-786B6D76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EF62-8F31-C99C-0DEA-AE94FCBD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6936-ED76-87D9-D140-69CBBDA7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F260D-28F7-914F-2AFF-EF67394E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1136-4D13-AACA-0C7A-EAB71C11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A9485-77AF-1FFD-FD9D-6F58FAB0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00A4-A035-0092-F7A3-B0CDA8DE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E7C99-DC03-29A4-8773-430889E5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9ED98-5647-EBCB-49DB-6DE9E468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626E-5C97-341E-FF62-C193DC50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E1124-583D-1A7D-DD33-8B1008797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9C5B0-C7B5-4A9B-67B3-09DBB2396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58BFD-D84D-3CDA-6184-04EB9E15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2EF4D-D7AC-2E31-4F57-4CCC240F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9DCCD-381A-96FF-5FC4-F0E18DC9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41BE-D653-683B-E5E5-CDD0484F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C2B44-C2B0-5B38-D722-7B802DAE4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809CE-D3EC-578F-D10A-751AA9A8D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92699-53C4-A9AE-BFBA-8A1B4EBCD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7C54-B05D-EBF2-6A2B-AA53F3597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3E929-E2B4-5891-B988-18BC6A25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7E520-19C3-0725-C6DB-36071232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91E09-7D97-6048-18C0-9B8D06D4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747B-EA3B-7B63-DAA5-461E4417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4D816-74E6-A610-C8A1-024ECB77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716C8-7605-5187-20AA-6EC7E2C9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0483A-15F7-B78F-6C49-3FD61936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A85DD-5AA7-D802-5093-3BEDABEB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6BE23-5BC5-41FA-21EA-93DAE9FC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3B2FB-3A5F-ECEA-C407-A9E3AFA0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7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473A-669D-18A3-6112-D9833D6A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5214F-6088-69D1-A37C-D6A272A6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AAC76-2026-39DC-6B47-210725DA4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25752-0CA6-E433-928A-61738D8E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3C6DA-B112-68E4-17A6-03F5C538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85340-4D61-6E6D-8BD3-A5A94784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8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9FDA-D8A9-229E-6505-E98D2EEC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8D8A6-9C0D-9010-3154-835FCA022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861EB-9AA7-3031-547A-D77101BF4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9AA17-B3EC-40A6-E1F1-9B99DC34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C882-966F-4FDE-B016-98DDBE2D232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4ACB6-35F5-24BF-DCF5-CA11782C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D2460-FE39-9A55-80BF-860551CE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4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D4443-91F9-F9AD-FD61-E6EE73AA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2644-88B2-36FA-99E1-1D0D2E2E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9A30-6685-4854-EFF5-843A7A428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6C882-966F-4FDE-B016-98DDBE2D232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5157-68EC-28F8-6065-161D0FA7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8AFC-0785-9238-7F66-85DF5A253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DAAA3-369D-43E7-B9D4-D28156BF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3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538D2996-01D8-9F02-D4DB-2779CE443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7107" y="639447"/>
            <a:ext cx="2125980" cy="2125980"/>
          </a:xfrm>
          <a:prstGeom prst="rect">
            <a:avLst/>
          </a:prstGeom>
        </p:spPr>
      </p:pic>
      <p:pic>
        <p:nvPicPr>
          <p:cNvPr id="7" name="Graphic 6" descr="Smart Phone outline">
            <a:extLst>
              <a:ext uri="{FF2B5EF4-FFF2-40B4-BE49-F238E27FC236}">
                <a16:creationId xmlns:a16="http://schemas.microsoft.com/office/drawing/2014/main" id="{4E661C6B-5022-BE20-6523-2E9F2E063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7380" y="3891280"/>
            <a:ext cx="1813560" cy="18135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0C4266-DD76-1170-8B6D-8E42023F3C8C}"/>
              </a:ext>
            </a:extLst>
          </p:cNvPr>
          <p:cNvCxnSpPr>
            <a:cxnSpLocks/>
          </p:cNvCxnSpPr>
          <p:nvPr/>
        </p:nvCxnSpPr>
        <p:spPr>
          <a:xfrm>
            <a:off x="6972251" y="2383789"/>
            <a:ext cx="1454151" cy="1258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5D28BC-93B0-6E23-A345-3BA428D84BD6}"/>
              </a:ext>
            </a:extLst>
          </p:cNvPr>
          <p:cNvCxnSpPr>
            <a:cxnSpLocks/>
          </p:cNvCxnSpPr>
          <p:nvPr/>
        </p:nvCxnSpPr>
        <p:spPr>
          <a:xfrm flipH="1" flipV="1">
            <a:off x="6715761" y="2561591"/>
            <a:ext cx="1546860" cy="1329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Graphic 16" descr="Robot outline">
            <a:extLst>
              <a:ext uri="{FF2B5EF4-FFF2-40B4-BE49-F238E27FC236}">
                <a16:creationId xmlns:a16="http://schemas.microsoft.com/office/drawing/2014/main" id="{930336B6-C5E9-F0E3-0EB9-91E577F5A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88688" y="3693162"/>
            <a:ext cx="1995181" cy="199518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CE2894-9FE0-8CDB-1C69-B52722B4FA01}"/>
              </a:ext>
            </a:extLst>
          </p:cNvPr>
          <p:cNvCxnSpPr>
            <a:cxnSpLocks/>
          </p:cNvCxnSpPr>
          <p:nvPr/>
        </p:nvCxnSpPr>
        <p:spPr>
          <a:xfrm flipH="1">
            <a:off x="3537914" y="2677160"/>
            <a:ext cx="1400343" cy="1214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717979-09AE-CEB1-D495-1130E34D42E0}"/>
              </a:ext>
            </a:extLst>
          </p:cNvPr>
          <p:cNvCxnSpPr>
            <a:cxnSpLocks/>
          </p:cNvCxnSpPr>
          <p:nvPr/>
        </p:nvCxnSpPr>
        <p:spPr>
          <a:xfrm flipV="1">
            <a:off x="3421468" y="2479042"/>
            <a:ext cx="1384213" cy="1163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BCA599-41A3-05FF-28F8-4D4B0D4A76AE}"/>
              </a:ext>
            </a:extLst>
          </p:cNvPr>
          <p:cNvSpPr txBox="1"/>
          <p:nvPr/>
        </p:nvSpPr>
        <p:spPr>
          <a:xfrm>
            <a:off x="5412073" y="2534594"/>
            <a:ext cx="1062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Server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561D32-A5E9-AF20-FD28-2B2A2A1A6562}"/>
              </a:ext>
            </a:extLst>
          </p:cNvPr>
          <p:cNvSpPr txBox="1"/>
          <p:nvPr/>
        </p:nvSpPr>
        <p:spPr>
          <a:xfrm>
            <a:off x="2408711" y="5591177"/>
            <a:ext cx="10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Robot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E3FBAC-1F01-952A-BF5C-351BEDEB902A}"/>
              </a:ext>
            </a:extLst>
          </p:cNvPr>
          <p:cNvSpPr txBox="1"/>
          <p:nvPr/>
        </p:nvSpPr>
        <p:spPr>
          <a:xfrm>
            <a:off x="8803743" y="5591177"/>
            <a:ext cx="76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7947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538D2996-01D8-9F02-D4DB-2779CE443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7107" y="1302178"/>
            <a:ext cx="2125980" cy="2125980"/>
          </a:xfrm>
          <a:prstGeom prst="rect">
            <a:avLst/>
          </a:prstGeom>
        </p:spPr>
      </p:pic>
      <p:pic>
        <p:nvPicPr>
          <p:cNvPr id="7" name="Graphic 6" descr="Smart Phone outline">
            <a:extLst>
              <a:ext uri="{FF2B5EF4-FFF2-40B4-BE49-F238E27FC236}">
                <a16:creationId xmlns:a16="http://schemas.microsoft.com/office/drawing/2014/main" id="{4E661C6B-5022-BE20-6523-2E9F2E063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3289" y="4042282"/>
            <a:ext cx="1813560" cy="18135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0C4266-DD76-1170-8B6D-8E42023F3C8C}"/>
              </a:ext>
            </a:extLst>
          </p:cNvPr>
          <p:cNvCxnSpPr>
            <a:cxnSpLocks/>
          </p:cNvCxnSpPr>
          <p:nvPr/>
        </p:nvCxnSpPr>
        <p:spPr>
          <a:xfrm>
            <a:off x="6952700" y="2574607"/>
            <a:ext cx="3028480" cy="1708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5D28BC-93B0-6E23-A345-3BA428D84BD6}"/>
              </a:ext>
            </a:extLst>
          </p:cNvPr>
          <p:cNvCxnSpPr>
            <a:cxnSpLocks/>
          </p:cNvCxnSpPr>
          <p:nvPr/>
        </p:nvCxnSpPr>
        <p:spPr>
          <a:xfrm flipH="1" flipV="1">
            <a:off x="7073244" y="2323750"/>
            <a:ext cx="2996968" cy="1736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Graphic 16" descr="Robot outline">
            <a:extLst>
              <a:ext uri="{FF2B5EF4-FFF2-40B4-BE49-F238E27FC236}">
                <a16:creationId xmlns:a16="http://schemas.microsoft.com/office/drawing/2014/main" id="{930336B6-C5E9-F0E3-0EB9-91E577F5A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151" y="3844164"/>
            <a:ext cx="1995181" cy="199518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CE2894-9FE0-8CDB-1C69-B52722B4FA01}"/>
              </a:ext>
            </a:extLst>
          </p:cNvPr>
          <p:cNvCxnSpPr>
            <a:cxnSpLocks/>
          </p:cNvCxnSpPr>
          <p:nvPr/>
        </p:nvCxnSpPr>
        <p:spPr>
          <a:xfrm flipH="1">
            <a:off x="2223083" y="2534594"/>
            <a:ext cx="2754568" cy="1734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717979-09AE-CEB1-D495-1130E34D42E0}"/>
              </a:ext>
            </a:extLst>
          </p:cNvPr>
          <p:cNvCxnSpPr>
            <a:cxnSpLocks/>
          </p:cNvCxnSpPr>
          <p:nvPr/>
        </p:nvCxnSpPr>
        <p:spPr>
          <a:xfrm flipV="1">
            <a:off x="2094870" y="2323750"/>
            <a:ext cx="2762237" cy="1686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BCA599-41A3-05FF-28F8-4D4B0D4A76AE}"/>
              </a:ext>
            </a:extLst>
          </p:cNvPr>
          <p:cNvSpPr txBox="1"/>
          <p:nvPr/>
        </p:nvSpPr>
        <p:spPr>
          <a:xfrm>
            <a:off x="5412073" y="3197325"/>
            <a:ext cx="1062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Server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561D32-A5E9-AF20-FD28-2B2A2A1A6562}"/>
              </a:ext>
            </a:extLst>
          </p:cNvPr>
          <p:cNvSpPr txBox="1"/>
          <p:nvPr/>
        </p:nvSpPr>
        <p:spPr>
          <a:xfrm>
            <a:off x="1115174" y="5742179"/>
            <a:ext cx="10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Robot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E3FBAC-1F01-952A-BF5C-351BEDEB902A}"/>
              </a:ext>
            </a:extLst>
          </p:cNvPr>
          <p:cNvSpPr txBox="1"/>
          <p:nvPr/>
        </p:nvSpPr>
        <p:spPr>
          <a:xfrm>
            <a:off x="10339652" y="5742179"/>
            <a:ext cx="76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931A9-55BD-A47B-84C6-55B023345DFC}"/>
              </a:ext>
            </a:extLst>
          </p:cNvPr>
          <p:cNvSpPr txBox="1"/>
          <p:nvPr/>
        </p:nvSpPr>
        <p:spPr>
          <a:xfrm rot="1821786">
            <a:off x="8028642" y="2947507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4EB08-503D-0701-DEBE-21990D6E4833}"/>
              </a:ext>
            </a:extLst>
          </p:cNvPr>
          <p:cNvSpPr txBox="1"/>
          <p:nvPr/>
        </p:nvSpPr>
        <p:spPr>
          <a:xfrm rot="1821786">
            <a:off x="7887505" y="3365440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Response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DB4AC02F-A405-9AD4-6C56-7159656998F1}"/>
              </a:ext>
            </a:extLst>
          </p:cNvPr>
          <p:cNvSpPr/>
          <p:nvPr/>
        </p:nvSpPr>
        <p:spPr>
          <a:xfrm>
            <a:off x="1093565" y="593840"/>
            <a:ext cx="2259036" cy="1506006"/>
          </a:xfrm>
          <a:prstGeom prst="clou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Azure IoT Hub</a:t>
            </a:r>
          </a:p>
        </p:txBody>
      </p:sp>
      <p:pic>
        <p:nvPicPr>
          <p:cNvPr id="14" name="Graphic 13" descr="Cloud outline">
            <a:extLst>
              <a:ext uri="{FF2B5EF4-FFF2-40B4-BE49-F238E27FC236}">
                <a16:creationId xmlns:a16="http://schemas.microsoft.com/office/drawing/2014/main" id="{EB27FC52-9B96-8A30-5003-D16D644D73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76158" y="-350801"/>
            <a:ext cx="2414261" cy="24142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894A66-4535-D81F-6B1B-ADAAC1971C0F}"/>
              </a:ext>
            </a:extLst>
          </p:cNvPr>
          <p:cNvSpPr txBox="1"/>
          <p:nvPr/>
        </p:nvSpPr>
        <p:spPr>
          <a:xfrm>
            <a:off x="8861893" y="777403"/>
            <a:ext cx="163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Firebase Cloud Messaging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6484C8-2B4A-E723-6AA1-FF3AC114DD1C}"/>
              </a:ext>
            </a:extLst>
          </p:cNvPr>
          <p:cNvCxnSpPr/>
          <p:nvPr/>
        </p:nvCxnSpPr>
        <p:spPr>
          <a:xfrm>
            <a:off x="1813560" y="2063460"/>
            <a:ext cx="0" cy="1780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DD5133-3A5C-A62D-D4F1-9B1E7B18CC5F}"/>
              </a:ext>
            </a:extLst>
          </p:cNvPr>
          <p:cNvCxnSpPr>
            <a:cxnSpLocks/>
          </p:cNvCxnSpPr>
          <p:nvPr/>
        </p:nvCxnSpPr>
        <p:spPr>
          <a:xfrm flipV="1">
            <a:off x="1480981" y="2038060"/>
            <a:ext cx="0" cy="1806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B7CAD45-6075-4F1B-FF89-191EABB2C09A}"/>
              </a:ext>
            </a:extLst>
          </p:cNvPr>
          <p:cNvSpPr txBox="1"/>
          <p:nvPr/>
        </p:nvSpPr>
        <p:spPr>
          <a:xfrm rot="19685774">
            <a:off x="2669615" y="2870196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 Request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BD83BD-A249-DD76-B26A-C30FCB6460C4}"/>
              </a:ext>
            </a:extLst>
          </p:cNvPr>
          <p:cNvSpPr txBox="1"/>
          <p:nvPr/>
        </p:nvSpPr>
        <p:spPr>
          <a:xfrm rot="19568024">
            <a:off x="3128772" y="3297930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Response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A1FD62-8C5B-7C57-8C63-B225ECCB3898}"/>
              </a:ext>
            </a:extLst>
          </p:cNvPr>
          <p:cNvSpPr txBox="1"/>
          <p:nvPr/>
        </p:nvSpPr>
        <p:spPr>
          <a:xfrm rot="16200000">
            <a:off x="602299" y="2734676"/>
            <a:ext cx="149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MQTT Publish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9B8569-6DD2-D88B-C4D8-C4CA23F51BF7}"/>
              </a:ext>
            </a:extLst>
          </p:cNvPr>
          <p:cNvCxnSpPr/>
          <p:nvPr/>
        </p:nvCxnSpPr>
        <p:spPr>
          <a:xfrm>
            <a:off x="3413440" y="1023457"/>
            <a:ext cx="1687066" cy="5956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D4C712-DE23-DC0A-0090-A2B6B17AB8F1}"/>
              </a:ext>
            </a:extLst>
          </p:cNvPr>
          <p:cNvCxnSpPr>
            <a:cxnSpLocks/>
          </p:cNvCxnSpPr>
          <p:nvPr/>
        </p:nvCxnSpPr>
        <p:spPr>
          <a:xfrm flipH="1" flipV="1">
            <a:off x="3413440" y="1350685"/>
            <a:ext cx="1564211" cy="567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5AC299F-6A9D-9952-835D-54F1F05E3F4C}"/>
              </a:ext>
            </a:extLst>
          </p:cNvPr>
          <p:cNvSpPr txBox="1"/>
          <p:nvPr/>
        </p:nvSpPr>
        <p:spPr>
          <a:xfrm rot="1170857">
            <a:off x="3512514" y="1003251"/>
            <a:ext cx="162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MQTT </a:t>
            </a:r>
            <a:r>
              <a:rPr lang="en-US" err="1"/>
              <a:t>Subcribe</a:t>
            </a:r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857FE9-6065-F14E-22D3-01E8BCDEEC52}"/>
              </a:ext>
            </a:extLst>
          </p:cNvPr>
          <p:cNvCxnSpPr>
            <a:cxnSpLocks/>
          </p:cNvCxnSpPr>
          <p:nvPr/>
        </p:nvCxnSpPr>
        <p:spPr>
          <a:xfrm flipV="1">
            <a:off x="6767293" y="1138668"/>
            <a:ext cx="1877421" cy="5663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11D317-63F2-1EB2-7810-2CC03C7DED84}"/>
              </a:ext>
            </a:extLst>
          </p:cNvPr>
          <p:cNvCxnSpPr>
            <a:cxnSpLocks/>
          </p:cNvCxnSpPr>
          <p:nvPr/>
        </p:nvCxnSpPr>
        <p:spPr>
          <a:xfrm>
            <a:off x="10494530" y="1542180"/>
            <a:ext cx="24694" cy="2468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7DE22C3-41D4-3D1C-595E-C655FFFFBA50}"/>
              </a:ext>
            </a:extLst>
          </p:cNvPr>
          <p:cNvSpPr txBox="1"/>
          <p:nvPr/>
        </p:nvSpPr>
        <p:spPr>
          <a:xfrm rot="1170857">
            <a:off x="3328696" y="1568090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Direct Method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8E2F58-6585-BEBC-DDC3-5CCEC74638FD}"/>
              </a:ext>
            </a:extLst>
          </p:cNvPr>
          <p:cNvSpPr txBox="1"/>
          <p:nvPr/>
        </p:nvSpPr>
        <p:spPr>
          <a:xfrm rot="20607580">
            <a:off x="6721150" y="1103719"/>
            <a:ext cx="179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Push Notification</a:t>
            </a:r>
          </a:p>
        </p:txBody>
      </p:sp>
    </p:spTree>
    <p:extLst>
      <p:ext uri="{BB962C8B-B14F-4D97-AF65-F5344CB8AC3E}">
        <p14:creationId xmlns:p14="http://schemas.microsoft.com/office/powerpoint/2010/main" val="115879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BD928D-15EA-8C16-554C-41C3C09934F0}"/>
              </a:ext>
            </a:extLst>
          </p:cNvPr>
          <p:cNvSpPr/>
          <p:nvPr/>
        </p:nvSpPr>
        <p:spPr>
          <a:xfrm>
            <a:off x="3639982" y="2326293"/>
            <a:ext cx="2157369" cy="99199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Mainboard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237F4-2985-4779-1166-A9A1FD8506A8}"/>
              </a:ext>
            </a:extLst>
          </p:cNvPr>
          <p:cNvSpPr/>
          <p:nvPr/>
        </p:nvSpPr>
        <p:spPr>
          <a:xfrm>
            <a:off x="497725" y="1667733"/>
            <a:ext cx="1784000" cy="707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Cảm biến khí gas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88976-0872-D662-E078-B07EC5E10987}"/>
              </a:ext>
            </a:extLst>
          </p:cNvPr>
          <p:cNvSpPr/>
          <p:nvPr/>
        </p:nvSpPr>
        <p:spPr>
          <a:xfrm>
            <a:off x="497725" y="3219264"/>
            <a:ext cx="1784000" cy="707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Cảm biến siêu âm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0107C-0530-6504-F6B4-BA6C96F23208}"/>
              </a:ext>
            </a:extLst>
          </p:cNvPr>
          <p:cNvSpPr/>
          <p:nvPr/>
        </p:nvSpPr>
        <p:spPr>
          <a:xfrm>
            <a:off x="7027131" y="3926432"/>
            <a:ext cx="2218469" cy="10674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Nguồn pin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6CC0E7-51D5-D09F-C137-7E484AC0EE20}"/>
              </a:ext>
            </a:extLst>
          </p:cNvPr>
          <p:cNvSpPr/>
          <p:nvPr/>
        </p:nvSpPr>
        <p:spPr>
          <a:xfrm>
            <a:off x="3639982" y="3926432"/>
            <a:ext cx="2448408" cy="10674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Module </a:t>
            </a:r>
            <a:r>
              <a:rPr lang="en-US" sz="2400" b="1" err="1"/>
              <a:t>hạ</a:t>
            </a:r>
            <a:r>
              <a:rPr lang="en-US" sz="2400" b="1"/>
              <a:t> </a:t>
            </a:r>
            <a:r>
              <a:rPr lang="en-US" sz="2400" b="1" err="1"/>
              <a:t>áp</a:t>
            </a:r>
            <a:endParaRPr lang="en-US" sz="24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D91F71-7E32-A026-8A60-EF6177962588}"/>
              </a:ext>
            </a:extLst>
          </p:cNvPr>
          <p:cNvSpPr/>
          <p:nvPr/>
        </p:nvSpPr>
        <p:spPr>
          <a:xfrm>
            <a:off x="6618587" y="986491"/>
            <a:ext cx="2448408" cy="10674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Module điều khiển động cơ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9910A3-CBFC-4FA3-6B89-DCE05FB84D66}"/>
              </a:ext>
            </a:extLst>
          </p:cNvPr>
          <p:cNvSpPr/>
          <p:nvPr/>
        </p:nvSpPr>
        <p:spPr>
          <a:xfrm>
            <a:off x="9570872" y="986491"/>
            <a:ext cx="2448408" cy="10674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Động cơ điện</a:t>
            </a:r>
          </a:p>
        </p:txBody>
      </p:sp>
    </p:spTree>
    <p:extLst>
      <p:ext uri="{BB962C8B-B14F-4D97-AF65-F5344CB8AC3E}">
        <p14:creationId xmlns:p14="http://schemas.microsoft.com/office/powerpoint/2010/main" val="46771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91</TotalTime>
  <Words>50</Words>
  <Application>Microsoft Office PowerPoint</Application>
  <PresentationFormat>Widescreen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Nguyen Quang</dc:creator>
  <cp:lastModifiedBy>Hung Nguyen Quang</cp:lastModifiedBy>
  <cp:revision>17</cp:revision>
  <dcterms:created xsi:type="dcterms:W3CDTF">2023-07-18T14:59:39Z</dcterms:created>
  <dcterms:modified xsi:type="dcterms:W3CDTF">2023-07-27T12:52:38Z</dcterms:modified>
</cp:coreProperties>
</file>