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3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D910-6A72-4410-AA3C-D0D03B0B566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B31B6-CE32-48DE-AE6C-B916E8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B31B6-CE32-48DE-AE6C-B916E82B2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6076-08E0-4BB7-1A27-457ABBE2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CB4D-8B06-3A43-F645-CE01D685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3F3F-0FA0-A346-9013-36D6CA0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B1BE-BB4D-2F56-81DD-6A3B52C0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67F3-7C7B-DF0A-2595-C306C51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2A00-C9AD-7833-5B51-A1CFE3B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C59F4-F119-2557-6B83-D5EADAA9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1D2B-6A63-1F71-193B-84E7E5A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A57E-F50E-0E63-E24D-FBB9346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E0FE-C294-4DC3-73D0-F9DDCBD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DE329-9948-1832-3FF0-79D5403D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3284A-DFDE-1B33-1AFC-17E6D200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4916-10DC-09DE-4B1D-C5DC5649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9F55-A09E-A7A2-97FA-BBFD8B0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4EC1-9839-E038-6B6F-B4F3844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936-5768-D704-6F4E-9DF7C85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54D4-6372-246A-8583-786B6D76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EF62-8F31-C99C-0DEA-AE94FCB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6936-ED76-87D9-D140-69CBBDA7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260D-28F7-914F-2AFF-EF67394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1136-4D13-AACA-0C7A-EAB71C1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9485-77AF-1FFD-FD9D-6F58FAB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00A4-A035-0092-F7A3-B0CDA8D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7C99-DC03-29A4-8773-430889E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ED98-5647-EBCB-49DB-6DE9E468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26E-5C97-341E-FF62-C193DC50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124-583D-1A7D-DD33-8B100879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C5B0-C7B5-4A9B-67B3-09DBB239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8BFD-D84D-3CDA-6184-04EB9E1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EF4D-D7AC-2E31-4F57-4CCC240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DCCD-381A-96FF-5FC4-F0E18DC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41BE-D653-683B-E5E5-CDD0484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2B44-C2B0-5B38-D722-7B802DAE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09CE-D3EC-578F-D10A-751AA9A8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92699-53C4-A9AE-BFBA-8A1B4EBC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7C54-B05D-EBF2-6A2B-AA53F359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3E929-E2B4-5891-B988-18BC6A2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E520-19C3-0725-C6DB-3607123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91E09-7D97-6048-18C0-9B8D06D4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747B-EA3B-7B63-DAA5-461E4417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D816-74E6-A610-C8A1-024ECB7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716C8-7605-5187-20AA-6EC7E2C9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0483A-15F7-B78F-6C49-3FD61936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A85DD-5AA7-D802-5093-3BEDABE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BE23-5BC5-41FA-21EA-93DAE9FC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B2FB-3A5F-ECEA-C407-A9E3AFA0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473A-669D-18A3-6112-D9833D6A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214F-6088-69D1-A37C-D6A272A6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AC76-2026-39DC-6B47-210725DA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5752-0CA6-E433-928A-61738D8E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C6DA-B112-68E4-17A6-03F5C53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5340-4D61-6E6D-8BD3-A5A94784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FDA-D8A9-229E-6505-E98D2E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8A6-9C0D-9010-3154-835FCA02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61EB-9AA7-3031-547A-D77101BF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AA17-B3EC-40A6-E1F1-9B99DC3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4ACB6-35F5-24BF-DCF5-CA11782C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D2460-FE39-9A55-80BF-860551CE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D4443-91F9-F9AD-FD61-E6EE73AA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2644-88B2-36FA-99E1-1D0D2E2E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9A30-6685-4854-EFF5-843A7A428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C882-966F-4FDE-B016-98DDBE2D232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157-68EC-28F8-6065-161D0FA7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AFC-0785-9238-7F66-85DF5A25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38D2996-01D8-9F02-D4DB-2779CE44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107" y="639447"/>
            <a:ext cx="2125980" cy="212598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4E661C6B-5022-BE20-6523-2E9F2E06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7380" y="3891280"/>
            <a:ext cx="1813560" cy="1813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C4266-DD76-1170-8B6D-8E42023F3C8C}"/>
              </a:ext>
            </a:extLst>
          </p:cNvPr>
          <p:cNvCxnSpPr>
            <a:cxnSpLocks/>
          </p:cNvCxnSpPr>
          <p:nvPr/>
        </p:nvCxnSpPr>
        <p:spPr>
          <a:xfrm>
            <a:off x="6972251" y="2383789"/>
            <a:ext cx="1454151" cy="125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D28BC-93B0-6E23-A345-3BA428D84BD6}"/>
              </a:ext>
            </a:extLst>
          </p:cNvPr>
          <p:cNvCxnSpPr>
            <a:cxnSpLocks/>
          </p:cNvCxnSpPr>
          <p:nvPr/>
        </p:nvCxnSpPr>
        <p:spPr>
          <a:xfrm flipH="1" flipV="1">
            <a:off x="6715761" y="2561591"/>
            <a:ext cx="1546860" cy="1329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outline">
            <a:extLst>
              <a:ext uri="{FF2B5EF4-FFF2-40B4-BE49-F238E27FC236}">
                <a16:creationId xmlns:a16="http://schemas.microsoft.com/office/drawing/2014/main" id="{930336B6-C5E9-F0E3-0EB9-91E577F5A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8688" y="3693162"/>
            <a:ext cx="1995181" cy="1995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E2894-9FE0-8CDB-1C69-B52722B4FA01}"/>
              </a:ext>
            </a:extLst>
          </p:cNvPr>
          <p:cNvCxnSpPr>
            <a:cxnSpLocks/>
          </p:cNvCxnSpPr>
          <p:nvPr/>
        </p:nvCxnSpPr>
        <p:spPr>
          <a:xfrm flipH="1">
            <a:off x="3537914" y="2677160"/>
            <a:ext cx="1400343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17979-09AE-CEB1-D495-1130E34D42E0}"/>
              </a:ext>
            </a:extLst>
          </p:cNvPr>
          <p:cNvCxnSpPr>
            <a:cxnSpLocks/>
          </p:cNvCxnSpPr>
          <p:nvPr/>
        </p:nvCxnSpPr>
        <p:spPr>
          <a:xfrm flipV="1">
            <a:off x="3421468" y="2479042"/>
            <a:ext cx="1384213" cy="1163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CA599-41A3-05FF-28F8-4D4B0D4A76AE}"/>
              </a:ext>
            </a:extLst>
          </p:cNvPr>
          <p:cNvSpPr txBox="1"/>
          <p:nvPr/>
        </p:nvSpPr>
        <p:spPr>
          <a:xfrm>
            <a:off x="5412073" y="2534594"/>
            <a:ext cx="106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1D32-A5E9-AF20-FD28-2B2A2A1A6562}"/>
              </a:ext>
            </a:extLst>
          </p:cNvPr>
          <p:cNvSpPr txBox="1"/>
          <p:nvPr/>
        </p:nvSpPr>
        <p:spPr>
          <a:xfrm>
            <a:off x="2408711" y="5591177"/>
            <a:ext cx="10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Robot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FBAC-1F01-952A-BF5C-351BEDEB902A}"/>
              </a:ext>
            </a:extLst>
          </p:cNvPr>
          <p:cNvSpPr txBox="1"/>
          <p:nvPr/>
        </p:nvSpPr>
        <p:spPr>
          <a:xfrm>
            <a:off x="8803743" y="5591177"/>
            <a:ext cx="7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7947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 Quang</dc:creator>
  <cp:lastModifiedBy>Hung Nguyen Quang</cp:lastModifiedBy>
  <cp:revision>12</cp:revision>
  <dcterms:created xsi:type="dcterms:W3CDTF">2023-07-18T14:59:39Z</dcterms:created>
  <dcterms:modified xsi:type="dcterms:W3CDTF">2023-07-18T15:45:30Z</dcterms:modified>
</cp:coreProperties>
</file>