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AD90-BF0E-4CBE-9B55-491DB1B87B7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532F6-3A95-40F1-B8C8-690345B5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file chấm.py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32F6-3A95-40F1-B8C8-690345B5D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python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restart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32F6-3A95-40F1-B8C8-690345B5D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9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Py</a:t>
            </a:r>
            <a:r>
              <a:rPr lang="en-US" dirty="0" smtClean="0"/>
              <a:t>/python</a:t>
            </a:r>
            <a:r>
              <a:rPr lang="en-US" baseline="0" dirty="0" smtClean="0"/>
              <a:t> +tab+teenffile.py-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32F6-3A95-40F1-B8C8-690345B5D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cmd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32F6-3A95-40F1-B8C8-690345B5D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FE7A-317C-4F0A-88EE-F2DC52688D6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8844-4F65-4FF2-BD63-FED1CA08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4338"/>
          </a:xfrm>
        </p:spPr>
        <p:txBody>
          <a:bodyPr>
            <a:noAutofit/>
          </a:bodyPr>
          <a:lstStyle/>
          <a:p>
            <a:r>
              <a:rPr lang="vi-VN" sz="10000" dirty="0" smtClean="0"/>
              <a:t>Hướng dẫn tạo Project trong Visual Studio Code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0721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B1:Mở Explorer (Ctrl+Shift+E)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44" y="1825625"/>
            <a:ext cx="8170712" cy="4351338"/>
          </a:xfrm>
        </p:spPr>
      </p:pic>
    </p:spTree>
    <p:extLst>
      <p:ext uri="{BB962C8B-B14F-4D97-AF65-F5344CB8AC3E}">
        <p14:creationId xmlns:p14="http://schemas.microsoft.com/office/powerpoint/2010/main" val="14362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B2:Chọn </a:t>
            </a:r>
            <a:r>
              <a:rPr lang="vi-VN" dirty="0" smtClean="0"/>
              <a:t>OpenFolder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5305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B3:Chọn create </a:t>
            </a:r>
            <a:r>
              <a:rPr lang="en-US" dirty="0" smtClean="0"/>
              <a:t>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file.py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41330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B4:Chạy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1922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B5:Chạy </a:t>
            </a:r>
            <a:r>
              <a:rPr lang="en-US" dirty="0" err="1" smtClean="0"/>
              <a:t>bằng</a:t>
            </a:r>
            <a:r>
              <a:rPr lang="en-US" dirty="0" smtClean="0"/>
              <a:t> panel </a:t>
            </a:r>
            <a:r>
              <a:rPr lang="en-US" dirty="0" err="1" smtClean="0"/>
              <a:t>của</a:t>
            </a:r>
            <a:r>
              <a:rPr lang="en-US" dirty="0" smtClean="0"/>
              <a:t> visual code(</a:t>
            </a:r>
            <a:r>
              <a:rPr lang="en-US" dirty="0" err="1" smtClean="0"/>
              <a:t>Ctrl+j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11894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B6:Chạy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4851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</Words>
  <Application>Microsoft Office PowerPoint</Application>
  <PresentationFormat>Widescreen</PresentationFormat>
  <Paragraphs>15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Hướng dẫn tạo Project trong Visual Studio Code</vt:lpstr>
      <vt:lpstr>B1:Mở Explorer (Ctrl+Shift+E)</vt:lpstr>
      <vt:lpstr>B2:Chọn OpenFolder </vt:lpstr>
      <vt:lpstr>B3:Chọn create file để tạo file.py</vt:lpstr>
      <vt:lpstr>B4:Chạy thử </vt:lpstr>
      <vt:lpstr>B5:Chạy bằng panel của visual code(Ctrl+j)</vt:lpstr>
      <vt:lpstr>B6:Chạy chương trình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tạo Project trong Visual Studio Code</dc:title>
  <dc:creator>quang linh</dc:creator>
  <cp:lastModifiedBy>quang linh</cp:lastModifiedBy>
  <cp:revision>7</cp:revision>
  <dcterms:created xsi:type="dcterms:W3CDTF">2019-06-24T15:47:49Z</dcterms:created>
  <dcterms:modified xsi:type="dcterms:W3CDTF">2019-06-24T17:06:58Z</dcterms:modified>
</cp:coreProperties>
</file>