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>
        <p:scale>
          <a:sx n="30" d="100"/>
          <a:sy n="30" d="100"/>
        </p:scale>
        <p:origin x="213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63721-EEBB-4C63-944F-1D1B21294E1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03F58-C558-4B94-9CC2-ABD1030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1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Có</a:t>
            </a:r>
            <a:r>
              <a:rPr lang="vi-VN" baseline="0" dirty="0" smtClean="0"/>
              <a:t> thể bỏ qua vì hiện tại tất các các máy tính đều chạy trên FrameWork 4.5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03F58-C558-4B94-9CC2-ABD103090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5455-713D-479F-B4FC-C7F8ACF574D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F81A-E50A-4A91-A18B-AE5C3D94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5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5455-713D-479F-B4FC-C7F8ACF574D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F81A-E50A-4A91-A18B-AE5C3D94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5455-713D-479F-B4FC-C7F8ACF574D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F81A-E50A-4A91-A18B-AE5C3D94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4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5455-713D-479F-B4FC-C7F8ACF574D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F81A-E50A-4A91-A18B-AE5C3D94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5455-713D-479F-B4FC-C7F8ACF574D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F81A-E50A-4A91-A18B-AE5C3D94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5455-713D-479F-B4FC-C7F8ACF574D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F81A-E50A-4A91-A18B-AE5C3D94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7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5455-713D-479F-B4FC-C7F8ACF574D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F81A-E50A-4A91-A18B-AE5C3D94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5455-713D-479F-B4FC-C7F8ACF574D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F81A-E50A-4A91-A18B-AE5C3D94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0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5455-713D-479F-B4FC-C7F8ACF574D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F81A-E50A-4A91-A18B-AE5C3D94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5455-713D-479F-B4FC-C7F8ACF574D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F81A-E50A-4A91-A18B-AE5C3D94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9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5455-713D-479F-B4FC-C7F8ACF574D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F81A-E50A-4A91-A18B-AE5C3D94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C5455-713D-479F-B4FC-C7F8ACF574D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FF81A-E50A-4A91-A18B-AE5C3D94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42643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>
            <a:noAutofit/>
          </a:bodyPr>
          <a:lstStyle/>
          <a:p>
            <a:r>
              <a:rPr lang="vi-VN" sz="9500" smtClean="0"/>
              <a:t>Hướng </a:t>
            </a:r>
            <a:r>
              <a:rPr lang="vi-VN" sz="9500" dirty="0" smtClean="0"/>
              <a:t>dẫn </a:t>
            </a:r>
            <a:r>
              <a:rPr lang="vi-VN" sz="9500" smtClean="0"/>
              <a:t>cài đặt</a:t>
            </a:r>
            <a:br>
              <a:rPr lang="vi-VN" sz="9500" smtClean="0"/>
            </a:br>
            <a:r>
              <a:rPr lang="vi-VN" sz="9500" smtClean="0"/>
              <a:t>Visual </a:t>
            </a:r>
            <a:r>
              <a:rPr lang="vi-VN" sz="9500" dirty="0" smtClean="0"/>
              <a:t>Studio Code </a:t>
            </a:r>
            <a:endParaRPr lang="en-US" sz="9500" dirty="0"/>
          </a:p>
        </p:txBody>
      </p:sp>
    </p:spTree>
    <p:extLst>
      <p:ext uri="{BB962C8B-B14F-4D97-AF65-F5344CB8AC3E}">
        <p14:creationId xmlns:p14="http://schemas.microsoft.com/office/powerpoint/2010/main" val="1939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B6:</a:t>
            </a:r>
            <a:r>
              <a:rPr lang="vi-VN" dirty="0"/>
              <a:t>Xác nhận lần cuối các lựa chọn trước khi bắt đầu quá trình cài đặt. Chọn </a:t>
            </a:r>
            <a:r>
              <a:rPr lang="vi-VN" b="1" dirty="0"/>
              <a:t>Install </a:t>
            </a:r>
            <a:r>
              <a:rPr lang="vi-VN" dirty="0"/>
              <a:t>để bắt đầu 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949"/>
            <a:ext cx="10515600" cy="3686689"/>
          </a:xfrm>
        </p:spPr>
      </p:pic>
    </p:spTree>
    <p:extLst>
      <p:ext uri="{BB962C8B-B14F-4D97-AF65-F5344CB8AC3E}">
        <p14:creationId xmlns:p14="http://schemas.microsoft.com/office/powerpoint/2010/main" val="23072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B6:Chờ cho quá trình hoàn thành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949"/>
            <a:ext cx="10515600" cy="3686689"/>
          </a:xfrm>
        </p:spPr>
      </p:pic>
    </p:spTree>
    <p:extLst>
      <p:ext uri="{BB962C8B-B14F-4D97-AF65-F5344CB8AC3E}">
        <p14:creationId xmlns:p14="http://schemas.microsoft.com/office/powerpoint/2010/main" val="39837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B7:Chọn Finish để hoàn thành quá trình cài đặt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949"/>
            <a:ext cx="10515600" cy="3686689"/>
          </a:xfrm>
        </p:spPr>
      </p:pic>
    </p:spTree>
    <p:extLst>
      <p:ext uri="{BB962C8B-B14F-4D97-AF65-F5344CB8AC3E}">
        <p14:creationId xmlns:p14="http://schemas.microsoft.com/office/powerpoint/2010/main" val="5898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B8: Cài đặt thành công.Giao diện chính của visual Studio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12744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2414" y="567560"/>
            <a:ext cx="100584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5000" b="0" i="0" dirty="0" smtClean="0">
                <a:solidFill>
                  <a:srgbClr val="000000"/>
                </a:solidFill>
                <a:effectLst/>
                <a:latin typeface="+mj-lt"/>
              </a:rPr>
              <a:t>Visual Studio Code yêu cầu máy tính phải được cài đặt sẵn </a:t>
            </a:r>
            <a:r>
              <a:rPr lang="vi-VN" sz="5000" b="1" i="0" dirty="0" smtClean="0">
                <a:solidFill>
                  <a:srgbClr val="000000"/>
                </a:solidFill>
                <a:effectLst/>
                <a:latin typeface="+mj-lt"/>
              </a:rPr>
              <a:t>.NET Framework 4.5.2</a:t>
            </a:r>
            <a:r>
              <a:rPr lang="vi-VN" sz="5000" b="0" i="0" dirty="0" smtClean="0">
                <a:solidFill>
                  <a:srgbClr val="000000"/>
                </a:solidFill>
                <a:effectLst/>
                <a:latin typeface="+mj-lt"/>
              </a:rPr>
              <a:t>. </a:t>
            </a:r>
          </a:p>
          <a:p>
            <a:r>
              <a:rPr lang="vi-VN" sz="5000" b="0" i="0" dirty="0" smtClean="0">
                <a:solidFill>
                  <a:srgbClr val="000000"/>
                </a:solidFill>
                <a:effectLst/>
                <a:latin typeface="+mj-lt"/>
              </a:rPr>
              <a:t>Ta có thể kiểm tra bằng cách vào </a:t>
            </a:r>
            <a:r>
              <a:rPr lang="vi-VN" sz="5000" b="1" i="0" dirty="0" smtClean="0">
                <a:solidFill>
                  <a:srgbClr val="000000"/>
                </a:solidFill>
                <a:effectLst/>
                <a:latin typeface="+mj-lt"/>
              </a:rPr>
              <a:t>Control Panel &gt; Programs and Features</a:t>
            </a:r>
            <a:r>
              <a:rPr lang="vi-VN" sz="5000" b="0" i="0" dirty="0" smtClean="0">
                <a:solidFill>
                  <a:srgbClr val="000000"/>
                </a:solidFill>
                <a:effectLst/>
                <a:latin typeface="+mj-lt"/>
              </a:rPr>
              <a:t>.(Lên mạng tải và cài đặt </a:t>
            </a:r>
            <a:r>
              <a:rPr lang="vi-VN" sz="5000" b="0" i="0" u="none" strike="noStrike" dirty="0" smtClean="0">
                <a:solidFill>
                  <a:srgbClr val="007AC3"/>
                </a:solidFill>
                <a:effectLst/>
                <a:latin typeface="+mj-lt"/>
                <a:hlinkClick r:id="rId2"/>
              </a:rPr>
              <a:t>NET Framework 4.5.2 Download</a:t>
            </a:r>
            <a:r>
              <a:rPr lang="vi-VN" sz="5000" b="0" i="0" dirty="0" smtClean="0">
                <a:solidFill>
                  <a:srgbClr val="000000"/>
                </a:solidFill>
                <a:effectLst/>
                <a:latin typeface="+mj-lt"/>
              </a:rPr>
              <a:t>.)</a:t>
            </a:r>
            <a:endParaRPr lang="vi-VN" sz="5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3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758"/>
            <a:ext cx="12192000" cy="583324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61999" y="365618"/>
            <a:ext cx="10667999" cy="659140"/>
          </a:xfrm>
        </p:spPr>
        <p:txBody>
          <a:bodyPr>
            <a:noAutofit/>
          </a:bodyPr>
          <a:lstStyle/>
          <a:p>
            <a:r>
              <a:rPr lang="vi-VN" sz="4000" dirty="0" smtClean="0"/>
              <a:t>Kiểm tra máy đã cài đặt FrameWork 4.5.2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18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Tải xuống visual studio code theo link </a:t>
            </a:r>
            <a:r>
              <a:rPr lang="en-US" dirty="0" smtClean="0">
                <a:hlinkClick r:id="rId2"/>
              </a:rPr>
              <a:t>https://code.visualstudio.com/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795640"/>
          </a:xfrm>
        </p:spPr>
      </p:pic>
    </p:spTree>
    <p:extLst>
      <p:ext uri="{BB962C8B-B14F-4D97-AF65-F5344CB8AC3E}">
        <p14:creationId xmlns:p14="http://schemas.microsoft.com/office/powerpoint/2010/main" val="104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1742"/>
          </a:xfrm>
        </p:spPr>
        <p:txBody>
          <a:bodyPr>
            <a:normAutofit/>
          </a:bodyPr>
          <a:lstStyle/>
          <a:p>
            <a:r>
              <a:rPr lang="vi-VN" dirty="0" smtClean="0"/>
              <a:t>B1:Chọn file đã tải về và tiến hành cài đặt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6774"/>
            <a:ext cx="10515600" cy="5167312"/>
          </a:xfrm>
        </p:spPr>
      </p:pic>
    </p:spTree>
    <p:extLst>
      <p:ext uri="{BB962C8B-B14F-4D97-AF65-F5344CB8AC3E}">
        <p14:creationId xmlns:p14="http://schemas.microsoft.com/office/powerpoint/2010/main" val="12075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B2: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vi-VN" dirty="0" smtClean="0"/>
              <a:t>I accept the agreement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 </a:t>
            </a:r>
            <a:r>
              <a:rPr lang="en-US" b="1" dirty="0" smtClean="0"/>
              <a:t>Next 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949"/>
            <a:ext cx="10515600" cy="3686689"/>
          </a:xfrm>
        </p:spPr>
      </p:pic>
    </p:spTree>
    <p:extLst>
      <p:ext uri="{BB962C8B-B14F-4D97-AF65-F5344CB8AC3E}">
        <p14:creationId xmlns:p14="http://schemas.microsoft.com/office/powerpoint/2010/main" val="27547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B3:</a:t>
            </a:r>
            <a:r>
              <a:rPr lang="vi-VN" dirty="0"/>
              <a:t>Tại bước này ta sẽ lựa chọn vị trí cài đặt của Visual Studio Code sau đó chọn </a:t>
            </a:r>
            <a:r>
              <a:rPr lang="vi-VN" b="1" dirty="0"/>
              <a:t>Next</a:t>
            </a:r>
            <a:r>
              <a:rPr lang="vi-VN" dirty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949"/>
            <a:ext cx="10515600" cy="3686689"/>
          </a:xfrm>
        </p:spPr>
      </p:pic>
    </p:spTree>
    <p:extLst>
      <p:ext uri="{BB962C8B-B14F-4D97-AF65-F5344CB8AC3E}">
        <p14:creationId xmlns:p14="http://schemas.microsoft.com/office/powerpoint/2010/main" val="18714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B4:</a:t>
            </a:r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Visual Studio Code </a:t>
            </a:r>
            <a:r>
              <a:rPr lang="en-US" dirty="0" err="1"/>
              <a:t>tạo</a:t>
            </a:r>
            <a:r>
              <a:rPr lang="en-US" dirty="0"/>
              <a:t> Menu Folder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 </a:t>
            </a:r>
            <a:r>
              <a:rPr lang="en-US" b="1" dirty="0"/>
              <a:t>Next 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949"/>
            <a:ext cx="10515600" cy="3686689"/>
          </a:xfrm>
        </p:spPr>
      </p:pic>
    </p:spTree>
    <p:extLst>
      <p:ext uri="{BB962C8B-B14F-4D97-AF65-F5344CB8AC3E}">
        <p14:creationId xmlns:p14="http://schemas.microsoft.com/office/powerpoint/2010/main" val="6349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B5: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 </a:t>
            </a:r>
            <a:r>
              <a:rPr lang="en-US" b="1" dirty="0"/>
              <a:t>Next 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949"/>
            <a:ext cx="10515600" cy="3981594"/>
          </a:xfrm>
        </p:spPr>
      </p:pic>
    </p:spTree>
    <p:extLst>
      <p:ext uri="{BB962C8B-B14F-4D97-AF65-F5344CB8AC3E}">
        <p14:creationId xmlns:p14="http://schemas.microsoft.com/office/powerpoint/2010/main" val="18271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151</Words>
  <Application>Microsoft Office PowerPoint</Application>
  <PresentationFormat>Widescreen</PresentationFormat>
  <Paragraphs>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Hướng dẫn cài đặt Visual Studio Code </vt:lpstr>
      <vt:lpstr>PowerPoint Presentation</vt:lpstr>
      <vt:lpstr>Kiểm tra máy đã cài đặt FrameWork 4.5.2</vt:lpstr>
      <vt:lpstr>Tải xuống visual studio code theo link https://code.visualstudio.com/</vt:lpstr>
      <vt:lpstr>B1:Chọn file đã tải về và tiến hành cài đặt</vt:lpstr>
      <vt:lpstr>B2:Chọn I accept the agreement và chọn Next để tiếp tục</vt:lpstr>
      <vt:lpstr>B3:Tại bước này ta sẽ lựa chọn vị trí cài đặt của Visual Studio Code sau đó chọn Next.</vt:lpstr>
      <vt:lpstr>B4:Cho phép Visual Studio Code tạo Menu Folder và chọn Next để tiếp tục.</vt:lpstr>
      <vt:lpstr>B5:Các lựa chọn cài đặt thêm, chọn Next để tiếp tục.</vt:lpstr>
      <vt:lpstr>B6:Xác nhận lần cuối các lựa chọn trước khi bắt đầu quá trình cài đặt. Chọn Install để bắt đầu .</vt:lpstr>
      <vt:lpstr>B6:Chờ cho quá trình hoàn thành</vt:lpstr>
      <vt:lpstr>B7:Chọn Finish để hoàn thành quá trình cài đặt</vt:lpstr>
      <vt:lpstr>B8: Cài đặt thành công.Giao diện chính của visual Studio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 cài đặt Visual Studio Code</dc:title>
  <dc:creator>quang linh</dc:creator>
  <cp:lastModifiedBy>quang linh</cp:lastModifiedBy>
  <cp:revision>5</cp:revision>
  <dcterms:created xsi:type="dcterms:W3CDTF">2019-06-24T15:04:06Z</dcterms:created>
  <dcterms:modified xsi:type="dcterms:W3CDTF">2019-06-24T15:47:39Z</dcterms:modified>
</cp:coreProperties>
</file>