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0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3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646-02CB-4F04-9ECF-6D01E05FC6C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2D66-68C3-4712-88EA-DA74D39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4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1.Toán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698"/>
            <a:ext cx="10515599" cy="38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gán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03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2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5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smtClean="0"/>
              <a:t>bit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3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smtClean="0"/>
              <a:t>membership(</a:t>
            </a:r>
            <a:r>
              <a:rPr lang="en-US" dirty="0" err="1" smtClean="0"/>
              <a:t>có</a:t>
            </a:r>
            <a:r>
              <a:rPr lang="en-US" dirty="0" smtClean="0"/>
              <a:t>/</a:t>
            </a:r>
            <a:r>
              <a:rPr lang="en-US" dirty="0" err="1" smtClean="0"/>
              <a:t>không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1944"/>
            <a:ext cx="10644051" cy="22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smtClean="0"/>
              <a:t>identify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9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Toán tử trong Python</vt:lpstr>
      <vt:lpstr>1.Toán tử số học</vt:lpstr>
      <vt:lpstr>2. Toán tử quan hệ</vt:lpstr>
      <vt:lpstr>3. Toán tử gán</vt:lpstr>
      <vt:lpstr>4. Toán tử logic</vt:lpstr>
      <vt:lpstr>4. Toán tử thao tác bit</vt:lpstr>
      <vt:lpstr>5. Toán tử membership(có/không)</vt:lpstr>
      <vt:lpstr>6. Toán tử identify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Toán tử trong Python</dc:title>
  <dc:creator>quang linh</dc:creator>
  <cp:lastModifiedBy>quang linh</cp:lastModifiedBy>
  <cp:revision>5</cp:revision>
  <dcterms:created xsi:type="dcterms:W3CDTF">2019-07-08T00:32:11Z</dcterms:created>
  <dcterms:modified xsi:type="dcterms:W3CDTF">2019-07-08T13:28:25Z</dcterms:modified>
</cp:coreProperties>
</file>