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5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question-mark-note-duplicate-2405202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ngall.com/tool-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8B31-DC10-4E53-A257-1E1E40B71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6747" y="1130833"/>
            <a:ext cx="3598506" cy="88529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OMEDIANS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9C43F-9FBD-46C4-81D0-650EB5666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709920"/>
            <a:ext cx="10058400" cy="1777400"/>
          </a:xfrm>
        </p:spPr>
        <p:txBody>
          <a:bodyPr>
            <a:normAutofit fontScale="92500" lnSpcReduction="10000"/>
          </a:bodyPr>
          <a:lstStyle/>
          <a:p>
            <a:r>
              <a:rPr lang="en-US" i="1" u="sng" dirty="0" err="1">
                <a:solidFill>
                  <a:schemeClr val="tx1"/>
                </a:solidFill>
              </a:rPr>
              <a:t>MEmBER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  <a:r>
              <a:rPr lang="en-US" dirty="0"/>
              <a:t>	 </a:t>
            </a:r>
            <a:r>
              <a:rPr lang="en-US" b="1" dirty="0">
                <a:solidFill>
                  <a:srgbClr val="0070C0"/>
                </a:solidFill>
              </a:rPr>
              <a:t>NGUYEN </a:t>
            </a:r>
            <a:r>
              <a:rPr lang="en-US" b="1" dirty="0" err="1">
                <a:solidFill>
                  <a:srgbClr val="0070C0"/>
                </a:solidFill>
              </a:rPr>
              <a:t>tHAnh</a:t>
            </a:r>
            <a:r>
              <a:rPr lang="en-US" b="1" dirty="0">
                <a:solidFill>
                  <a:srgbClr val="0070C0"/>
                </a:solidFill>
              </a:rPr>
              <a:t> NHAT QUANG	HOANG TIEN DUNG</a:t>
            </a:r>
          </a:p>
          <a:p>
            <a:r>
              <a:rPr lang="en-US" b="1" dirty="0">
                <a:solidFill>
                  <a:srgbClr val="0070C0"/>
                </a:solidFill>
              </a:rPr>
              <a:t>		 PHAN NGUYEN HOANG MINH	HO TAN GIANG</a:t>
            </a:r>
          </a:p>
          <a:p>
            <a:r>
              <a:rPr lang="en-US" b="1" dirty="0">
                <a:solidFill>
                  <a:srgbClr val="0070C0"/>
                </a:solidFill>
              </a:rPr>
              <a:t>		 NGUYEN VIET SANG			PHUNG TAN LOI</a:t>
            </a:r>
          </a:p>
          <a:p>
            <a:r>
              <a:rPr lang="en-US" b="1" dirty="0">
                <a:solidFill>
                  <a:srgbClr val="0070C0"/>
                </a:solidFill>
              </a:rPr>
              <a:t>		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436746-B3C1-482D-969A-8B6F973BA192}"/>
              </a:ext>
            </a:extLst>
          </p:cNvPr>
          <p:cNvSpPr txBox="1">
            <a:spLocks/>
          </p:cNvSpPr>
          <p:nvPr/>
        </p:nvSpPr>
        <p:spPr>
          <a:xfrm>
            <a:off x="237730" y="-246878"/>
            <a:ext cx="5010539" cy="900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FFBB86-DB7F-4EB1-847C-8C381AC2C2E3}"/>
              </a:ext>
            </a:extLst>
          </p:cNvPr>
          <p:cNvSpPr txBox="1">
            <a:spLocks/>
          </p:cNvSpPr>
          <p:nvPr/>
        </p:nvSpPr>
        <p:spPr>
          <a:xfrm>
            <a:off x="1184595" y="2474863"/>
            <a:ext cx="7859085" cy="885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u="sng" dirty="0">
                <a:solidFill>
                  <a:schemeClr val="tx1"/>
                </a:solidFill>
              </a:rPr>
              <a:t>PROJECT NAME </a:t>
            </a:r>
            <a:r>
              <a:rPr lang="en-US" sz="2400" dirty="0"/>
              <a:t>: 	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MANAGEMENT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29FFFD-04D7-4F42-B860-F8EBCF2317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31" t="29856" r="11231" b="24929"/>
          <a:stretch/>
        </p:blipFill>
        <p:spPr>
          <a:xfrm>
            <a:off x="10116489" y="188974"/>
            <a:ext cx="1888790" cy="107776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8D97DF4-B316-434B-A682-B37B61765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138" y="156996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32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DA6C-F1CC-449C-8DBF-325636AA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07910"/>
            <a:ext cx="10058400" cy="1012818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Reasons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010B3-6440-493F-B17B-CFB5F6C9D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956" y="1987421"/>
            <a:ext cx="10058400" cy="4012302"/>
          </a:xfrm>
        </p:spPr>
        <p:txBody>
          <a:bodyPr>
            <a:normAutofit fontScale="92500"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Model’s schedule management.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suitable models to customer.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a passion of people become a model come true.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time, quick search.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Multichoice.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11D7A7-95DB-4137-A530-18C242D9D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6721" y="10989"/>
            <a:ext cx="2491602" cy="16584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B80999-E7AA-4580-BDF2-DA8C4B24BD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31" t="29856" r="11231" b="24929"/>
          <a:stretch/>
        </p:blipFill>
        <p:spPr>
          <a:xfrm>
            <a:off x="10116489" y="188974"/>
            <a:ext cx="1888790" cy="107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A5EE-90BF-406B-9B56-3ACCDBF1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2023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54B7B-F9C7-4BE2-8AA6-310AF2F4B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128" y="2062064"/>
            <a:ext cx="9729552" cy="38070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 IDE, VS code.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MariaDB.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Java, Spring MVC, </a:t>
            </a:r>
            <a:r>
              <a:rPr lang="en-US" sz="3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r>
              <a:rPr lang="en-US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maven, </a:t>
            </a:r>
            <a:r>
              <a:rPr lang="en-US" sz="3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mybatis</a:t>
            </a:r>
            <a:r>
              <a:rPr lang="en-US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bootstrap, </a:t>
            </a:r>
            <a:r>
              <a:rPr lang="en-US" sz="3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r>
              <a:rPr lang="en-US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8BF69A-B383-4873-A1E1-4CB2EBE41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31" t="29856" r="11231" b="24929"/>
          <a:stretch/>
        </p:blipFill>
        <p:spPr>
          <a:xfrm>
            <a:off x="10116489" y="188974"/>
            <a:ext cx="1888790" cy="10777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8118B9-17DE-47E5-87F4-10B7B5891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0800000" flipV="1">
            <a:off x="185042" y="5073764"/>
            <a:ext cx="1132029" cy="113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0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2F2B-BD65-4B45-826F-425FFDEC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71222-FFFB-4EF1-812E-81C02360B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405" y="2005125"/>
            <a:ext cx="9788275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070C0"/>
                </a:solidFill>
                <a:effectLst/>
                <a:latin typeface="Segoe UI Historic" panose="020B0502040204020203" pitchFamily="34" charset="0"/>
              </a:rPr>
              <a:t>Design ERD, database, sitemap (4 days)</a:t>
            </a:r>
            <a:endParaRPr lang="en-US" sz="3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 (1 weeks)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 (2 weeks)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Debug, Release  (~2 days)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4974-1597-4113-A66C-5DE5C193D3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31" t="29856" r="11231" b="24929"/>
          <a:stretch/>
        </p:blipFill>
        <p:spPr>
          <a:xfrm>
            <a:off x="10116489" y="188974"/>
            <a:ext cx="1888790" cy="1077764"/>
          </a:xfrm>
          <a:prstGeom prst="rect">
            <a:avLst/>
          </a:prstGeom>
        </p:spPr>
      </p:pic>
      <p:pic>
        <p:nvPicPr>
          <p:cNvPr id="1038" name="Picture 14" descr="Các bước triển khai Thương mại điện tử cho doanh nghiệp Việt Nam |  Quantri.vn">
            <a:extLst>
              <a:ext uri="{FF2B5EF4-FFF2-40B4-BE49-F238E27FC236}">
                <a16:creationId xmlns:a16="http://schemas.microsoft.com/office/drawing/2014/main" id="{94ABA0CD-D9D5-40F7-8230-08108EA4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752" y="2589086"/>
            <a:ext cx="48768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39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06405-EE97-4512-A179-3CE4DF42A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5901" y="1746288"/>
            <a:ext cx="4137449" cy="1412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TASK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3998DA-658A-4A6E-A798-28906F6BDA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31" t="29856" r="11231" b="24929"/>
          <a:stretch/>
        </p:blipFill>
        <p:spPr>
          <a:xfrm>
            <a:off x="10116489" y="188974"/>
            <a:ext cx="1888790" cy="1077764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82401E0-9E3A-48BC-BD27-152ABB43F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75085"/>
              </p:ext>
            </p:extLst>
          </p:nvPr>
        </p:nvGraphicFramePr>
        <p:xfrm>
          <a:off x="3573710" y="1227139"/>
          <a:ext cx="7558481" cy="5043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0851">
                  <a:extLst>
                    <a:ext uri="{9D8B030D-6E8A-4147-A177-3AD203B41FA5}">
                      <a16:colId xmlns:a16="http://schemas.microsoft.com/office/drawing/2014/main" val="3493058945"/>
                    </a:ext>
                  </a:extLst>
                </a:gridCol>
                <a:gridCol w="3787630">
                  <a:extLst>
                    <a:ext uri="{9D8B030D-6E8A-4147-A177-3AD203B41FA5}">
                      <a16:colId xmlns:a16="http://schemas.microsoft.com/office/drawing/2014/main" val="2340755666"/>
                    </a:ext>
                  </a:extLst>
                </a:gridCol>
              </a:tblGrid>
              <a:tr h="425511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811504"/>
                  </a:ext>
                </a:extLst>
              </a:tr>
              <a:tr h="646225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 QUANG (main),DUNG, LOI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Model			</a:t>
                      </a:r>
                    </a:p>
                    <a:p>
                      <a:r>
                        <a:rPr lang="en-US" sz="1800" b="0" dirty="0" err="1"/>
                        <a:t>Modeltalent</a:t>
                      </a:r>
                      <a:r>
                        <a:rPr lang="en-US" sz="1800" b="0" dirty="0"/>
                        <a:t> 		</a:t>
                      </a:r>
                    </a:p>
                    <a:p>
                      <a:r>
                        <a:rPr lang="en-US" sz="1800" b="0" dirty="0" err="1"/>
                        <a:t>Rankmodel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098517"/>
                  </a:ext>
                </a:extLst>
              </a:tr>
              <a:tr h="1049206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GIANG(main), SANG, MINH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Account </a:t>
                      </a:r>
                    </a:p>
                    <a:p>
                      <a:r>
                        <a:rPr lang="en-US" sz="1800" b="0" dirty="0"/>
                        <a:t>Role</a:t>
                      </a:r>
                    </a:p>
                    <a:p>
                      <a:r>
                        <a:rPr lang="en-US" sz="1800" b="0" dirty="0"/>
                        <a:t>Contact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613355"/>
                  </a:ext>
                </a:extLst>
              </a:tr>
              <a:tr h="572197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SANG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Staff	</a:t>
                      </a:r>
                    </a:p>
                    <a:p>
                      <a:r>
                        <a:rPr lang="en-US" sz="1800" b="0" dirty="0"/>
                        <a:t>Salary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350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DUNG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User	</a:t>
                      </a:r>
                    </a:p>
                    <a:p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553375"/>
                  </a:ext>
                </a:extLst>
              </a:tr>
              <a:tr h="589984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LOI, MINH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Contract – </a:t>
                      </a:r>
                      <a:r>
                        <a:rPr lang="en-US" sz="1800" b="0" dirty="0" err="1"/>
                        <a:t>ContractDetail</a:t>
                      </a:r>
                      <a:endParaRPr lang="en-US" sz="1800" b="0" dirty="0"/>
                    </a:p>
                    <a:p>
                      <a:r>
                        <a:rPr lang="en-US" sz="1800" b="0" dirty="0"/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213212"/>
                  </a:ext>
                </a:extLst>
              </a:tr>
              <a:tr h="734445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MINH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Comment</a:t>
                      </a:r>
                    </a:p>
                    <a:p>
                      <a:r>
                        <a:rPr lang="en-US" sz="1800" b="0" dirty="0"/>
                        <a:t>Social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891363"/>
                  </a:ext>
                </a:extLst>
              </a:tr>
            </a:tbl>
          </a:graphicData>
        </a:graphic>
      </p:graphicFrame>
      <p:pic>
        <p:nvPicPr>
          <p:cNvPr id="3074" name="Picture 2" descr="Scrum board task list planning team tasks and Vector Image">
            <a:extLst>
              <a:ext uri="{FF2B5EF4-FFF2-40B4-BE49-F238E27FC236}">
                <a16:creationId xmlns:a16="http://schemas.microsoft.com/office/drawing/2014/main" id="{36ECC221-DC85-4484-BC6C-C8593D20D6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2169"/>
          <a:stretch/>
        </p:blipFill>
        <p:spPr bwMode="auto">
          <a:xfrm>
            <a:off x="-11851" y="2801923"/>
            <a:ext cx="3568782" cy="242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48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84A2-E02E-4FCA-9D5E-8122ABA4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9590294" cy="126536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PLANNING DETAIL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78EA60-8248-404B-98AE-CAE7CA1FD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31" t="29856" r="11231" b="24929"/>
          <a:stretch/>
        </p:blipFill>
        <p:spPr>
          <a:xfrm>
            <a:off x="10116489" y="188974"/>
            <a:ext cx="1888790" cy="1077764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D07C823-0245-43B5-BCB9-4663876FB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633" y="1896068"/>
            <a:ext cx="5224161" cy="416917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1: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 about main functions, features in model project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Design, Fix ERD by </a:t>
            </a:r>
            <a:r>
              <a:rPr lang="en-US" sz="3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Aquerytool</a:t>
            </a:r>
            <a:r>
              <a:rPr lang="en-US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sitemap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a Template</a:t>
            </a:r>
          </a:p>
          <a:p>
            <a:pPr marL="0" indent="0">
              <a:buNone/>
            </a:pPr>
            <a:endParaRPr lang="en-US" sz="3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9252C1-2714-4090-97CA-43F7B97CB217}"/>
              </a:ext>
            </a:extLst>
          </p:cNvPr>
          <p:cNvCxnSpPr/>
          <p:nvPr/>
        </p:nvCxnSpPr>
        <p:spPr>
          <a:xfrm>
            <a:off x="5410899" y="2281806"/>
            <a:ext cx="0" cy="3254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4715502D-324A-44A3-A2E2-99301E057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266" y="2281806"/>
            <a:ext cx="6511125" cy="366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4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050D85-7EEA-4D58-80F9-9EA379ABA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83" y="230736"/>
            <a:ext cx="11818833" cy="6524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042129-A8EA-4047-875F-4975F3DE0E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31" t="29856" r="11231" b="24929"/>
          <a:stretch/>
        </p:blipFill>
        <p:spPr>
          <a:xfrm>
            <a:off x="10116489" y="188974"/>
            <a:ext cx="1888790" cy="107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8EF55E-BDA6-45E8-B756-EFCC37A39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PLANNING DETAIL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E9A76F-E853-47C6-8AAB-90D0ACD88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138" y="2078450"/>
            <a:ext cx="5634606" cy="3970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2: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Set up maven project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structure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 Tasks to members.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coding.</a:t>
            </a:r>
            <a:endParaRPr lang="en-US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F5855C-48C7-4625-919F-1F500F13C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31" t="29856" r="11231" b="24929"/>
          <a:stretch/>
        </p:blipFill>
        <p:spPr>
          <a:xfrm>
            <a:off x="10116489" y="188974"/>
            <a:ext cx="1888790" cy="107776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669C3A-BAD3-40B3-935E-A48E3816ACB1}"/>
              </a:ext>
            </a:extLst>
          </p:cNvPr>
          <p:cNvSpPr txBox="1">
            <a:spLocks/>
          </p:cNvSpPr>
          <p:nvPr/>
        </p:nvSpPr>
        <p:spPr>
          <a:xfrm>
            <a:off x="7590358" y="2078450"/>
            <a:ext cx="3516665" cy="23823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3: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Continue coding.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F340D9-AA7F-4A49-9719-BB91D9F312B1}"/>
              </a:ext>
            </a:extLst>
          </p:cNvPr>
          <p:cNvSpPr txBox="1">
            <a:spLocks/>
          </p:cNvSpPr>
          <p:nvPr/>
        </p:nvSpPr>
        <p:spPr>
          <a:xfrm>
            <a:off x="7590357" y="4211429"/>
            <a:ext cx="3323719" cy="1837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4: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Debug.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Release.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B850F-2626-4B83-95C9-801C047446E0}"/>
              </a:ext>
            </a:extLst>
          </p:cNvPr>
          <p:cNvCxnSpPr/>
          <p:nvPr/>
        </p:nvCxnSpPr>
        <p:spPr>
          <a:xfrm>
            <a:off x="5919832" y="2202110"/>
            <a:ext cx="0" cy="361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AFB2AC-7B5E-4A66-A5B7-B7B5FE48A50E}"/>
              </a:ext>
            </a:extLst>
          </p:cNvPr>
          <p:cNvCxnSpPr/>
          <p:nvPr/>
        </p:nvCxnSpPr>
        <p:spPr>
          <a:xfrm>
            <a:off x="6409189" y="3942826"/>
            <a:ext cx="4580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156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0CD1DBB-1D18-4D0C-9AE7-274F9F92D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THANK YOU</a:t>
            </a:r>
          </a:p>
        </p:txBody>
      </p:sp>
      <p:pic>
        <p:nvPicPr>
          <p:cNvPr id="2050" name="Picture 2" descr="friday, minions, minion, friday gif – GIF">
            <a:extLst>
              <a:ext uri="{FF2B5EF4-FFF2-40B4-BE49-F238E27FC236}">
                <a16:creationId xmlns:a16="http://schemas.microsoft.com/office/drawing/2014/main" id="{3D923D5E-2B01-4067-AB71-AD20E5CBEC2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541" y="1923467"/>
            <a:ext cx="8956236" cy="418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1111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661</TotalTime>
  <Words>242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 Historic</vt:lpstr>
      <vt:lpstr>Wingdings</vt:lpstr>
      <vt:lpstr>Retrospect</vt:lpstr>
      <vt:lpstr>OMEDIANS</vt:lpstr>
      <vt:lpstr>Reasons</vt:lpstr>
      <vt:lpstr>USING</vt:lpstr>
      <vt:lpstr>PLAN</vt:lpstr>
      <vt:lpstr>TASK</vt:lpstr>
      <vt:lpstr>PLANNING DETAIL</vt:lpstr>
      <vt:lpstr>PowerPoint Presentation</vt:lpstr>
      <vt:lpstr>PLANNING DETAIL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COMEDIANS</dc:title>
  <dc:creator>PC01</dc:creator>
  <cp:lastModifiedBy>PC01</cp:lastModifiedBy>
  <cp:revision>45</cp:revision>
  <dcterms:created xsi:type="dcterms:W3CDTF">2020-08-27T08:17:05Z</dcterms:created>
  <dcterms:modified xsi:type="dcterms:W3CDTF">2020-08-28T10:03:19Z</dcterms:modified>
</cp:coreProperties>
</file>