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0FCE8-6538-40BB-8E17-7F0A150D5C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6EE7-9942-41F5-A352-DDC458445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70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3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1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6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7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8188-280E-4D8A-BF03-FA3066C3AFF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FCEB-8097-46D1-9D3D-D42E286CD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9874" y="138881"/>
            <a:ext cx="3837495" cy="1325563"/>
          </a:xfrm>
        </p:spPr>
        <p:txBody>
          <a:bodyPr/>
          <a:lstStyle/>
          <a:p>
            <a:r>
              <a:rPr lang="en-US" dirty="0" smtClean="0"/>
              <a:t>Pull requests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80" y="2640038"/>
            <a:ext cx="8299282" cy="3961338"/>
          </a:xfrm>
        </p:spPr>
      </p:pic>
      <p:sp>
        <p:nvSpPr>
          <p:cNvPr id="6" name="TextBox 5"/>
          <p:cNvSpPr txBox="1"/>
          <p:nvPr/>
        </p:nvSpPr>
        <p:spPr>
          <a:xfrm>
            <a:off x="738825" y="1072692"/>
            <a:ext cx="1086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Запрос на слияние,</a:t>
            </a:r>
            <a:r>
              <a:rPr lang="en-US" sz="2400" dirty="0" smtClean="0"/>
              <a:t> </a:t>
            </a:r>
            <a:r>
              <a:rPr lang="ru-RU" sz="2400" dirty="0" smtClean="0"/>
              <a:t>вместо простой отправки в главную ветку ваших изменений, нужен для проведения код </a:t>
            </a:r>
            <a:r>
              <a:rPr lang="ru-RU" sz="2400" dirty="0" err="1" smtClean="0"/>
              <a:t>ревью</a:t>
            </a:r>
            <a:r>
              <a:rPr lang="ru-RU" sz="2400" dirty="0" smtClean="0"/>
              <a:t>, проверки и утверждения изменений, и по иным организационным причинам.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48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10" y="0"/>
            <a:ext cx="9005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20" y="762247"/>
            <a:ext cx="8472561" cy="5660180"/>
          </a:xfrm>
        </p:spPr>
      </p:pic>
    </p:spTree>
    <p:extLst>
      <p:ext uri="{BB962C8B-B14F-4D97-AF65-F5344CB8AC3E}">
        <p14:creationId xmlns:p14="http://schemas.microsoft.com/office/powerpoint/2010/main" val="164300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566" y="1325562"/>
            <a:ext cx="11605181" cy="5263773"/>
          </a:xfrm>
        </p:spPr>
        <p:txBody>
          <a:bodyPr/>
          <a:lstStyle/>
          <a:p>
            <a:r>
              <a:rPr lang="ru-RU" dirty="0" smtClean="0"/>
              <a:t>Добавьте папку с вашими работами в локальный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Создайте </a:t>
            </a:r>
            <a:r>
              <a:rPr lang="ru-RU" dirty="0" err="1" smtClean="0"/>
              <a:t>репозиторий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github</a:t>
            </a:r>
            <a:endParaRPr lang="ru-RU" dirty="0" smtClean="0"/>
          </a:p>
          <a:p>
            <a:r>
              <a:rPr lang="ru-RU" dirty="0" smtClean="0"/>
              <a:t>Отправьте ваши локальные файлы на </a:t>
            </a:r>
            <a:r>
              <a:rPr lang="en-US" dirty="0" err="1" smtClean="0"/>
              <a:t>github</a:t>
            </a:r>
            <a:r>
              <a:rPr lang="ru-RU" dirty="0" smtClean="0"/>
              <a:t> в ветку мастер</a:t>
            </a:r>
          </a:p>
          <a:p>
            <a:r>
              <a:rPr lang="ru-RU" dirty="0" smtClean="0"/>
              <a:t>Создайте новую ветку и переключитесь на неё</a:t>
            </a:r>
          </a:p>
          <a:p>
            <a:r>
              <a:rPr lang="ru-RU" dirty="0" smtClean="0"/>
              <a:t>Создайте в новой ветке файл и добавьте его в </a:t>
            </a:r>
            <a:r>
              <a:rPr lang="ru-RU" dirty="0" err="1" smtClean="0"/>
              <a:t>репозиторий</a:t>
            </a:r>
            <a:r>
              <a:rPr lang="ru-RU" dirty="0" smtClean="0"/>
              <a:t> для отслеживания изменений</a:t>
            </a:r>
          </a:p>
          <a:p>
            <a:r>
              <a:rPr lang="ru-RU" dirty="0" smtClean="0"/>
              <a:t>Сделайте </a:t>
            </a:r>
            <a:r>
              <a:rPr lang="ru-RU" dirty="0" err="1" smtClean="0"/>
              <a:t>коммит</a:t>
            </a:r>
            <a:r>
              <a:rPr lang="ru-RU" dirty="0" smtClean="0"/>
              <a:t> и отправьте новую ветку на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ru-RU" dirty="0" smtClean="0"/>
              <a:t>Сделайте </a:t>
            </a:r>
            <a:r>
              <a:rPr lang="ru-RU" dirty="0" err="1" smtClean="0"/>
              <a:t>пулл</a:t>
            </a:r>
            <a:r>
              <a:rPr lang="ru-RU" dirty="0" smtClean="0"/>
              <a:t> </a:t>
            </a:r>
            <a:r>
              <a:rPr lang="ru-RU" dirty="0" err="1" smtClean="0"/>
              <a:t>реквест</a:t>
            </a:r>
            <a:r>
              <a:rPr lang="ru-RU" dirty="0" smtClean="0"/>
              <a:t> вашей новой ветки в ветку </a:t>
            </a:r>
            <a:r>
              <a:rPr lang="en-US" dirty="0" smtClean="0"/>
              <a:t>master </a:t>
            </a:r>
            <a:r>
              <a:rPr lang="ru-RU" dirty="0" smtClean="0"/>
              <a:t>и слейте его</a:t>
            </a:r>
          </a:p>
          <a:p>
            <a:r>
              <a:rPr lang="ru-RU" dirty="0" smtClean="0"/>
              <a:t>Обновите локальную ветку мастер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0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566" y="1325562"/>
            <a:ext cx="11605181" cy="5263773"/>
          </a:xfrm>
        </p:spPr>
        <p:txBody>
          <a:bodyPr/>
          <a:lstStyle/>
          <a:p>
            <a:r>
              <a:rPr lang="ru-RU" dirty="0" smtClean="0"/>
              <a:t>Создайте на своем аккаунте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r>
              <a:rPr lang="ru-RU" dirty="0" smtClean="0"/>
              <a:t> для работ по </a:t>
            </a:r>
            <a:r>
              <a:rPr lang="ru-RU" dirty="0" smtClean="0"/>
              <a:t>веб программированию</a:t>
            </a:r>
          </a:p>
          <a:p>
            <a:r>
              <a:rPr lang="ru-RU" dirty="0" smtClean="0"/>
              <a:t>Отправьте туда все работы которые вы делали дома и на уроках</a:t>
            </a:r>
          </a:p>
          <a:p>
            <a:r>
              <a:rPr lang="ru-RU" dirty="0" smtClean="0"/>
              <a:t>Отправьте старосте ссылку на ваш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2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926452" cy="1325563"/>
          </a:xfrm>
        </p:spPr>
        <p:txBody>
          <a:bodyPr/>
          <a:lstStyle/>
          <a:p>
            <a:r>
              <a:rPr lang="ru-RU" b="1" dirty="0" smtClean="0"/>
              <a:t>Установка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r>
              <a:rPr lang="ru-RU" sz="4800" dirty="0" smtClean="0"/>
              <a:t>Зарегистрируйтесь на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github.com</a:t>
            </a:r>
            <a:endParaRPr lang="ru-RU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 </a:t>
            </a:r>
            <a:r>
              <a:rPr lang="en-US" sz="4800" dirty="0" err="1" smtClean="0"/>
              <a:t>sudo</a:t>
            </a:r>
            <a:r>
              <a:rPr lang="en-US" sz="4800" dirty="0" smtClean="0"/>
              <a:t> </a:t>
            </a:r>
            <a:r>
              <a:rPr lang="en-US" sz="4800" dirty="0"/>
              <a:t>apt-get install </a:t>
            </a:r>
            <a:r>
              <a:rPr lang="en-US" sz="4800" dirty="0" err="1" smtClean="0"/>
              <a:t>git</a:t>
            </a:r>
            <a:r>
              <a:rPr lang="en-US" sz="4800" dirty="0" smtClean="0"/>
              <a:t>   </a:t>
            </a:r>
            <a:r>
              <a:rPr lang="ru-RU" sz="4800" dirty="0" smtClean="0"/>
              <a:t>для </a:t>
            </a:r>
            <a:r>
              <a:rPr lang="en-US" sz="4800" dirty="0" err="1" smtClean="0"/>
              <a:t>linux</a:t>
            </a:r>
            <a:endParaRPr lang="en-US" sz="4800" dirty="0" smtClean="0"/>
          </a:p>
          <a:p>
            <a:r>
              <a:rPr lang="ru-RU" sz="4800" dirty="0" smtClean="0"/>
              <a:t> </a:t>
            </a:r>
            <a:r>
              <a:rPr lang="en-US" sz="4800" dirty="0" smtClean="0"/>
              <a:t>git-scm.com   </a:t>
            </a:r>
            <a:r>
              <a:rPr lang="ru-RU" sz="4800" dirty="0" smtClean="0"/>
              <a:t>для </a:t>
            </a:r>
            <a:r>
              <a:rPr lang="en-US" sz="4800" dirty="0" smtClean="0"/>
              <a:t>windows </a:t>
            </a:r>
            <a:r>
              <a:rPr lang="ru-RU" sz="4800" dirty="0" smtClean="0"/>
              <a:t>и </a:t>
            </a:r>
            <a:r>
              <a:rPr lang="en-US" sz="4800" dirty="0" smtClean="0"/>
              <a:t>mac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535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084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r>
              <a:rPr lang="en-US" sz="3600" dirty="0" smtClean="0"/>
              <a:t> </a:t>
            </a:r>
            <a:r>
              <a:rPr lang="ru-RU" sz="3600" dirty="0" smtClean="0"/>
              <a:t>в нужной папке</a:t>
            </a:r>
          </a:p>
          <a:p>
            <a:r>
              <a:rPr lang="en-US" sz="3600" dirty="0" err="1" smtClean="0"/>
              <a:t>git</a:t>
            </a:r>
            <a:r>
              <a:rPr lang="en-US" sz="3600" dirty="0" smtClean="0"/>
              <a:t> remote add origin [</a:t>
            </a:r>
            <a:r>
              <a:rPr lang="en-US" sz="3600" dirty="0" err="1" smtClean="0"/>
              <a:t>url</a:t>
            </a:r>
            <a:r>
              <a:rPr lang="en-US" sz="3600" dirty="0" smtClean="0"/>
              <a:t>]</a:t>
            </a:r>
            <a:endParaRPr lang="ru-RU" sz="3600" dirty="0" smtClean="0"/>
          </a:p>
          <a:p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clone [</a:t>
            </a:r>
            <a:r>
              <a:rPr lang="en-US" sz="3600" dirty="0" err="1" smtClean="0"/>
              <a:t>url</a:t>
            </a:r>
            <a:r>
              <a:rPr lang="en-US" sz="3600" dirty="0" smtClean="0"/>
              <a:t>]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7" y="2572960"/>
            <a:ext cx="7483813" cy="42349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3573"/>
            <a:ext cx="6776687" cy="4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add [</a:t>
            </a:r>
            <a:r>
              <a:rPr lang="en-US" sz="4000" dirty="0" err="1" smtClean="0"/>
              <a:t>file_name</a:t>
            </a:r>
            <a:r>
              <a:rPr lang="en-US" sz="4000" dirty="0" smtClean="0"/>
              <a:t>]</a:t>
            </a:r>
            <a:r>
              <a:rPr lang="ru-RU" sz="4000" dirty="0" smtClean="0"/>
              <a:t>  </a:t>
            </a:r>
            <a:endParaRPr lang="en-US" sz="4000" dirty="0"/>
          </a:p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add *</a:t>
            </a:r>
            <a:endParaRPr lang="ru-RU" sz="4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21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Коммит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34219"/>
            <a:ext cx="779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commit –m “commit message”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941293" y="1267340"/>
            <a:ext cx="5250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Добавление файлов означает, что система начнет отслеживать и сохранять их изменения при </a:t>
            </a:r>
            <a:r>
              <a:rPr lang="ru-RU" sz="2800" dirty="0" err="1" smtClean="0"/>
              <a:t>коммитах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26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3" y="40039"/>
            <a:ext cx="10515600" cy="1325563"/>
          </a:xfrm>
        </p:spPr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08" y="1064045"/>
            <a:ext cx="9333323" cy="49572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7" y="6021334"/>
            <a:ext cx="10058400" cy="7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085" y="0"/>
            <a:ext cx="10515600" cy="1325563"/>
          </a:xfrm>
        </p:spPr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6" y="1514340"/>
            <a:ext cx="6876389" cy="4873792"/>
          </a:xfrm>
        </p:spPr>
      </p:pic>
      <p:sp>
        <p:nvSpPr>
          <p:cNvPr id="7" name="TextBox 6"/>
          <p:cNvSpPr txBox="1"/>
          <p:nvPr/>
        </p:nvSpPr>
        <p:spPr>
          <a:xfrm>
            <a:off x="387485" y="2249691"/>
            <a:ext cx="450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checkout [</a:t>
            </a:r>
            <a:r>
              <a:rPr lang="ru-RU" sz="2400" dirty="0" smtClean="0"/>
              <a:t>имя новой ветки</a:t>
            </a:r>
            <a:r>
              <a:rPr lang="en-US" sz="2400" dirty="0" smtClean="0"/>
              <a:t>]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7485" y="1477963"/>
            <a:ext cx="450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checkout –b [</a:t>
            </a:r>
            <a:r>
              <a:rPr lang="ru-RU" sz="2400" dirty="0" smtClean="0"/>
              <a:t>имя новой ветки</a:t>
            </a:r>
            <a:r>
              <a:rPr lang="en-US" sz="2400" dirty="0" smtClean="0"/>
              <a:t>]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7485" y="3166582"/>
            <a:ext cx="450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merge[</a:t>
            </a:r>
            <a:r>
              <a:rPr lang="ru-RU" sz="2400" dirty="0" smtClean="0"/>
              <a:t>имя новой ветки</a:t>
            </a:r>
            <a:r>
              <a:rPr lang="en-US" sz="2400" dirty="0" smtClean="0"/>
              <a:t>]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484" y="4083473"/>
            <a:ext cx="450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rebase [</a:t>
            </a:r>
            <a:r>
              <a:rPr lang="ru-RU" sz="2400" dirty="0" smtClean="0"/>
              <a:t>имя новой ветки</a:t>
            </a:r>
            <a:r>
              <a:rPr lang="en-US" sz="2400" dirty="0" smtClean="0"/>
              <a:t>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29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32" y="20486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Отправка</a:t>
            </a:r>
            <a:r>
              <a:rPr lang="en-US" dirty="0" smtClean="0"/>
              <a:t>/</a:t>
            </a:r>
            <a:r>
              <a:rPr lang="ru-RU" dirty="0" smtClean="0"/>
              <a:t>прием изменений из удаленного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push [</a:t>
            </a:r>
            <a:r>
              <a:rPr lang="ru-RU" sz="4400" dirty="0" err="1" smtClean="0"/>
              <a:t>репозиторий</a:t>
            </a:r>
            <a:r>
              <a:rPr lang="en-US" sz="4400" dirty="0" smtClean="0"/>
              <a:t>] [</a:t>
            </a:r>
            <a:r>
              <a:rPr lang="ru-RU" sz="4400" dirty="0" smtClean="0"/>
              <a:t>имя ветки</a:t>
            </a:r>
            <a:r>
              <a:rPr lang="en-US" sz="4400" dirty="0" smtClean="0"/>
              <a:t>]</a:t>
            </a:r>
          </a:p>
          <a:p>
            <a:r>
              <a:rPr lang="en-US" sz="4400" dirty="0" err="1"/>
              <a:t>g</a:t>
            </a:r>
            <a:r>
              <a:rPr lang="en-US" sz="4400" dirty="0" err="1" smtClean="0"/>
              <a:t>it</a:t>
            </a:r>
            <a:r>
              <a:rPr lang="en-US" sz="4400" dirty="0" smtClean="0"/>
              <a:t> pull [</a:t>
            </a:r>
            <a:r>
              <a:rPr lang="ru-RU" sz="4400" dirty="0" err="1" smtClean="0"/>
              <a:t>репозиторий</a:t>
            </a:r>
            <a:r>
              <a:rPr lang="en-US" sz="4400" dirty="0" smtClean="0"/>
              <a:t>] [</a:t>
            </a:r>
            <a:r>
              <a:rPr lang="ru-RU" sz="4400" dirty="0" smtClean="0"/>
              <a:t>имя ветки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6669" y="4254026"/>
            <a:ext cx="1084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 правило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 носит имя </a:t>
            </a:r>
            <a:r>
              <a:rPr lang="en-US" sz="2800" dirty="0" smtClean="0"/>
              <a:t>origin</a:t>
            </a:r>
            <a:r>
              <a:rPr lang="ru-RU" sz="2800" dirty="0" smtClean="0"/>
              <a:t>, но может быть изменен если вы хотите отправить</a:t>
            </a:r>
            <a:r>
              <a:rPr lang="en-US" sz="2800" dirty="0" smtClean="0"/>
              <a:t>/</a:t>
            </a:r>
            <a:r>
              <a:rPr lang="ru-RU" sz="2800" dirty="0" smtClean="0"/>
              <a:t>слить изменения из иного </a:t>
            </a:r>
            <a:r>
              <a:rPr lang="ru-RU" sz="2800" dirty="0" err="1" smtClean="0"/>
              <a:t>репозитория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17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12"/>
            <a:ext cx="2793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.</a:t>
            </a:r>
            <a:r>
              <a:rPr kumimoji="0" lang="ru-RU" altLang="ru-RU" sz="5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gitignore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endParaRPr kumimoji="0" lang="ru-RU" altLang="ru-RU" sz="9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6" y="1524835"/>
            <a:ext cx="3309938" cy="5091071"/>
          </a:xfrm>
        </p:spPr>
      </p:pic>
      <p:sp>
        <p:nvSpPr>
          <p:cNvPr id="7" name="TextBox 6"/>
          <p:cNvSpPr txBox="1"/>
          <p:nvPr/>
        </p:nvSpPr>
        <p:spPr>
          <a:xfrm>
            <a:off x="4797762" y="1524834"/>
            <a:ext cx="6301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Файл </a:t>
            </a:r>
            <a:r>
              <a:rPr lang="en-US" sz="3200" dirty="0" smtClean="0"/>
              <a:t>.</a:t>
            </a:r>
            <a:r>
              <a:rPr lang="en-US" sz="3200" dirty="0" err="1" smtClean="0"/>
              <a:t>gitignore</a:t>
            </a:r>
            <a:r>
              <a:rPr lang="en-US" sz="3200" dirty="0" smtClean="0"/>
              <a:t> </a:t>
            </a:r>
            <a:r>
              <a:rPr lang="ru-RU" sz="3200" dirty="0" smtClean="0"/>
              <a:t>необходим для запрета на отслеживание и передачу в удаленный </a:t>
            </a:r>
            <a:r>
              <a:rPr lang="ru-RU" sz="3200" dirty="0" err="1" smtClean="0"/>
              <a:t>репозиторий</a:t>
            </a:r>
            <a:r>
              <a:rPr lang="ru-RU" sz="3200" dirty="0" smtClean="0"/>
              <a:t> конкретных файлов, папок, или объектов соответствующих шаблону.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41" y="5327602"/>
            <a:ext cx="7769259" cy="12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0845"/>
            <a:ext cx="10515600" cy="160573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  получить информация о текущем </a:t>
            </a:r>
            <a:r>
              <a:rPr lang="ru-RU" dirty="0" err="1" smtClean="0"/>
              <a:t>состояниии</a:t>
            </a:r>
            <a:endParaRPr lang="ru-RU" dirty="0" smtClean="0"/>
          </a:p>
          <a:p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smtClean="0"/>
              <a:t>[</a:t>
            </a:r>
            <a:r>
              <a:rPr lang="ru-RU" dirty="0" err="1" smtClean="0"/>
              <a:t>имя_ветки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err="1" smtClean="0"/>
              <a:t>имя_коммит</a:t>
            </a:r>
            <a:r>
              <a:rPr lang="ru-RU" dirty="0" err="1"/>
              <a:t>а</a:t>
            </a:r>
            <a:r>
              <a:rPr lang="en-US" dirty="0" smtClean="0"/>
              <a:t>]</a:t>
            </a:r>
            <a:r>
              <a:rPr lang="ru-RU" dirty="0" smtClean="0"/>
              <a:t>  откатиться на предыдущий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" t="143" r="187" b="60443"/>
          <a:stretch/>
        </p:blipFill>
        <p:spPr>
          <a:xfrm>
            <a:off x="838200" y="4046733"/>
            <a:ext cx="10058400" cy="260328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8688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Разрешение конфликтов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62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332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Знакомство с git</vt:lpstr>
      <vt:lpstr>Установка</vt:lpstr>
      <vt:lpstr>Инициализация репозитория</vt:lpstr>
      <vt:lpstr>Добавление файлов</vt:lpstr>
      <vt:lpstr>Принцип работы</vt:lpstr>
      <vt:lpstr>Ветки</vt:lpstr>
      <vt:lpstr>Отправка/прием изменений из удаленного репозитория</vt:lpstr>
      <vt:lpstr>.gitignore </vt:lpstr>
      <vt:lpstr>Прочие команды</vt:lpstr>
      <vt:lpstr>Pull requests</vt:lpstr>
      <vt:lpstr>Презентация PowerPoint</vt:lpstr>
      <vt:lpstr>Презентация PowerPoint</vt:lpstr>
      <vt:lpstr>Задание</vt:lpstr>
      <vt:lpstr>Домашнее 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git</dc:title>
  <dc:creator>Иван</dc:creator>
  <cp:lastModifiedBy>Иван</cp:lastModifiedBy>
  <cp:revision>12</cp:revision>
  <dcterms:created xsi:type="dcterms:W3CDTF">2019-11-02T09:31:06Z</dcterms:created>
  <dcterms:modified xsi:type="dcterms:W3CDTF">2019-11-11T09:17:07Z</dcterms:modified>
</cp:coreProperties>
</file>