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72" r:id="rId6"/>
    <p:sldId id="273" r:id="rId7"/>
    <p:sldId id="271" r:id="rId8"/>
  </p:sldIdLst>
  <p:sldSz cx="12192000" cy="6858000"/>
  <p:notesSz cx="6858000" cy="9144000"/>
  <p:embeddedFontLst>
    <p:embeddedFont>
      <p:font typeface="Century Gothic" panose="020B0502020202020204" pitchFamily="34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4" roundtripDataSignature="AMtx7mjfNi7df6NPs5gxrcYHah/9+uiO6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63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customschemas.google.com/relationships/presentationmetadata" Target="metadata"/><Relationship Id="rId5" Type="http://schemas.openxmlformats.org/officeDocument/2006/relationships/slide" Target="slides/slide4.xml"/><Relationship Id="rId28" Type="http://schemas.openxmlformats.org/officeDocument/2006/relationships/tableStyles" Target="tableStyle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5329115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899111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846211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993826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360349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15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4" name="Google Shape;24;p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15"/>
            <p:cNvSpPr/>
            <p:nvPr/>
          </p:nvSpPr>
          <p:spPr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26" name="Google Shape;26;p15"/>
          <p:cNvSpPr txBox="1"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Century Gothic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5"/>
          <p:cNvSpPr txBox="1"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1000"/>
              </a:spcBef>
              <a:spcAft>
                <a:spcPts val="0"/>
              </a:spcAft>
              <a:buSzPts val="1440"/>
              <a:buNone/>
              <a:defRPr cap="none">
                <a:solidFill>
                  <a:srgbClr val="EE52A4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15"/>
          <p:cNvSpPr txBox="1">
            <a:spLocks noGrp="1"/>
          </p:cNvSpPr>
          <p:nvPr>
            <p:ph type="dt" idx="10"/>
          </p:nvPr>
        </p:nvSpPr>
        <p:spPr>
          <a:xfrm rot="5400000">
            <a:off x="10158984" y="1792224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5"/>
          <p:cNvSpPr txBox="1">
            <a:spLocks noGrp="1"/>
          </p:cNvSpPr>
          <p:nvPr>
            <p:ph type="ftr" idx="11"/>
          </p:nvPr>
        </p:nvSpPr>
        <p:spPr>
          <a:xfrm rot="5400000">
            <a:off x="8951976" y="3227832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15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ic Picture with Caption">
  <p:cSld name="Panoramic Picture with Caption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oogle Shape;121;p2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2" name="Google Shape;122;p2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6"/>
            <p:cNvSpPr/>
            <p:nvPr/>
          </p:nvSpPr>
          <p:spPr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6"/>
            <p:cNvSpPr/>
            <p:nvPr/>
          </p:nvSpPr>
          <p:spPr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l" t="t" r="r" b="b"/>
              <a:pathLst>
                <a:path w="7104" h="2856" extrusionOk="0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30" name="Google Shape;130;p26"/>
            <p:cNvSpPr/>
            <p:nvPr/>
          </p:nvSpPr>
          <p:spPr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31" name="Google Shape;131;p26"/>
          <p:cNvSpPr txBox="1"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26"/>
          <p:cNvSpPr>
            <a:spLocks noGrp="1"/>
          </p:cNvSpPr>
          <p:nvPr>
            <p:ph type="pic" idx="2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33" name="Google Shape;133;p26"/>
          <p:cNvSpPr txBox="1">
            <a:spLocks noGrp="1"/>
          </p:cNvSpPr>
          <p:nvPr>
            <p:ph type="body" idx="1"/>
          </p:nvPr>
        </p:nvSpPr>
        <p:spPr>
          <a:xfrm>
            <a:off x="1154954" y="5536665"/>
            <a:ext cx="8825658" cy="49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>
                <a:solidFill>
                  <a:srgbClr val="EE52A4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34" name="Google Shape;134;p26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26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2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6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Caption">
  <p:cSld name="Title and Caption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Google Shape;139;p2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0" name="Google Shape;140;p2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7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7"/>
            <p:cNvSpPr/>
            <p:nvPr/>
          </p:nvSpPr>
          <p:spPr>
            <a:xfrm rot="-589932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7"/>
            <p:cNvSpPr/>
            <p:nvPr/>
          </p:nvSpPr>
          <p:spPr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 extrusionOk="0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48" name="Google Shape;148;p27"/>
            <p:cNvSpPr/>
            <p:nvPr/>
          </p:nvSpPr>
          <p:spPr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49" name="Google Shape;149;p27"/>
          <p:cNvSpPr txBox="1"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sz="4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27"/>
          <p:cNvSpPr txBox="1">
            <a:spLocks noGrp="1"/>
          </p:cNvSpPr>
          <p:nvPr>
            <p:ph type="body" idx="1"/>
          </p:nvPr>
        </p:nvSpPr>
        <p:spPr>
          <a:xfrm>
            <a:off x="1154954" y="3543300"/>
            <a:ext cx="8825659" cy="24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51" name="Google Shape;151;p27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27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2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27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Quote with Caption">
  <p:cSld name="Quote with Caption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Google Shape;156;p2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7" name="Google Shape;157;p2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8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8"/>
            <p:cNvSpPr/>
            <p:nvPr/>
          </p:nvSpPr>
          <p:spPr>
            <a:xfrm rot="-589932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8"/>
            <p:cNvSpPr/>
            <p:nvPr/>
          </p:nvSpPr>
          <p:spPr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 extrusionOk="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65" name="Google Shape;165;p28"/>
            <p:cNvSpPr/>
            <p:nvPr/>
          </p:nvSpPr>
          <p:spPr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66" name="Google Shape;166;p28"/>
          <p:cNvSpPr txBox="1"/>
          <p:nvPr/>
        </p:nvSpPr>
        <p:spPr>
          <a:xfrm>
            <a:off x="881566" y="607336"/>
            <a:ext cx="801912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b="0" i="0">
                <a:solidFill>
                  <a:srgbClr val="EE52A4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67" name="Google Shape;167;p28"/>
          <p:cNvSpPr txBox="1"/>
          <p:nvPr/>
        </p:nvSpPr>
        <p:spPr>
          <a:xfrm>
            <a:off x="9884458" y="2613787"/>
            <a:ext cx="652763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b="0" i="0">
                <a:solidFill>
                  <a:srgbClr val="EE52A4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  <p:sp>
        <p:nvSpPr>
          <p:cNvPr id="168" name="Google Shape;168;p28"/>
          <p:cNvSpPr txBox="1"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sz="4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28"/>
          <p:cNvSpPr txBox="1">
            <a:spLocks noGrp="1"/>
          </p:cNvSpPr>
          <p:nvPr>
            <p:ph type="body" idx="1"/>
          </p:nvPr>
        </p:nvSpPr>
        <p:spPr>
          <a:xfrm>
            <a:off x="1945945" y="3678766"/>
            <a:ext cx="7731219" cy="342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 b="0" i="0" cap="small">
                <a:solidFill>
                  <a:srgbClr val="EE52A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70" name="Google Shape;170;p28"/>
          <p:cNvSpPr txBox="1">
            <a:spLocks noGrp="1"/>
          </p:cNvSpPr>
          <p:nvPr>
            <p:ph type="body" idx="2"/>
          </p:nvPr>
        </p:nvSpPr>
        <p:spPr>
          <a:xfrm>
            <a:off x="1154954" y="5029199"/>
            <a:ext cx="9244897" cy="997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71" name="Google Shape;171;p28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28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28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Name Card">
  <p:cSld name="Name Card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" name="Google Shape;176;p2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7" name="Google Shape;177;p2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9"/>
            <p:cNvSpPr/>
            <p:nvPr/>
          </p:nvSpPr>
          <p:spPr>
            <a:xfrm rot="-589932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9"/>
            <p:cNvSpPr/>
            <p:nvPr/>
          </p:nvSpPr>
          <p:spPr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 extrusionOk="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85" name="Google Shape;185;p29"/>
            <p:cNvSpPr/>
            <p:nvPr/>
          </p:nvSpPr>
          <p:spPr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86" name="Google Shape;186;p29"/>
          <p:cNvSpPr txBox="1"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29"/>
          <p:cNvSpPr txBox="1"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rgbClr val="EE52A4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8" name="Google Shape;188;p29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29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2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9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">
  <p:cSld name="3 Column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0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30"/>
          <p:cNvSpPr txBox="1"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EE52A4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195" name="Google Shape;195;p30"/>
          <p:cNvSpPr txBox="1">
            <a:spLocks noGrp="1"/>
          </p:cNvSpPr>
          <p:nvPr>
            <p:ph type="body" idx="2"/>
          </p:nvPr>
        </p:nvSpPr>
        <p:spPr>
          <a:xfrm>
            <a:off x="1154953" y="3179764"/>
            <a:ext cx="3141879" cy="2847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96" name="Google Shape;196;p30"/>
          <p:cNvSpPr txBox="1">
            <a:spLocks noGrp="1"/>
          </p:cNvSpPr>
          <p:nvPr>
            <p:ph type="body" idx="3"/>
          </p:nvPr>
        </p:nvSpPr>
        <p:spPr>
          <a:xfrm>
            <a:off x="4512721" y="2603500"/>
            <a:ext cx="3147009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EE52A4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197" name="Google Shape;197;p30"/>
          <p:cNvSpPr txBox="1">
            <a:spLocks noGrp="1"/>
          </p:cNvSpPr>
          <p:nvPr>
            <p:ph type="body" idx="4"/>
          </p:nvPr>
        </p:nvSpPr>
        <p:spPr>
          <a:xfrm>
            <a:off x="4512721" y="3179763"/>
            <a:ext cx="3147009" cy="2847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98" name="Google Shape;198;p30"/>
          <p:cNvSpPr txBox="1">
            <a:spLocks noGrp="1"/>
          </p:cNvSpPr>
          <p:nvPr>
            <p:ph type="body" idx="5"/>
          </p:nvPr>
        </p:nvSpPr>
        <p:spPr>
          <a:xfrm>
            <a:off x="7888135" y="2603501"/>
            <a:ext cx="314573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EE52A4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199" name="Google Shape;199;p30"/>
          <p:cNvSpPr txBox="1">
            <a:spLocks noGrp="1"/>
          </p:cNvSpPr>
          <p:nvPr>
            <p:ph type="body" idx="6"/>
          </p:nvPr>
        </p:nvSpPr>
        <p:spPr>
          <a:xfrm>
            <a:off x="7888329" y="3179762"/>
            <a:ext cx="3145536" cy="2847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cxnSp>
        <p:nvCxnSpPr>
          <p:cNvPr id="200" name="Google Shape;200;p30"/>
          <p:cNvCxnSpPr/>
          <p:nvPr/>
        </p:nvCxnSpPr>
        <p:spPr>
          <a:xfrm>
            <a:off x="4403971" y="2569633"/>
            <a:ext cx="0" cy="3492499"/>
          </a:xfrm>
          <a:prstGeom prst="straightConnector1">
            <a:avLst/>
          </a:prstGeom>
          <a:noFill/>
          <a:ln w="12700" cap="flat" cmpd="sng">
            <a:solidFill>
              <a:schemeClr val="accent1">
                <a:alpha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01" name="Google Shape;201;p30"/>
          <p:cNvCxnSpPr/>
          <p:nvPr/>
        </p:nvCxnSpPr>
        <p:spPr>
          <a:xfrm>
            <a:off x="7772401" y="2569633"/>
            <a:ext cx="0" cy="3492499"/>
          </a:xfrm>
          <a:prstGeom prst="straightConnector1">
            <a:avLst/>
          </a:prstGeom>
          <a:noFill/>
          <a:ln w="12700" cap="flat" cmpd="sng">
            <a:solidFill>
              <a:schemeClr val="accent1">
                <a:alpha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2" name="Google Shape;202;p30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30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30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Picture Column">
  <p:cSld name="3 Picture Column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1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31"/>
          <p:cNvSpPr txBox="1"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EE52A4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208" name="Google Shape;208;p31"/>
          <p:cNvSpPr>
            <a:spLocks noGrp="1"/>
          </p:cNvSpPr>
          <p:nvPr>
            <p:ph type="pic" idx="2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09" name="Google Shape;209;p31"/>
          <p:cNvSpPr txBox="1">
            <a:spLocks noGrp="1"/>
          </p:cNvSpPr>
          <p:nvPr>
            <p:ph type="body" idx="3"/>
          </p:nvPr>
        </p:nvSpPr>
        <p:spPr>
          <a:xfrm>
            <a:off x="1154954" y="5109106"/>
            <a:ext cx="3050438" cy="917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210" name="Google Shape;210;p31"/>
          <p:cNvSpPr txBox="1">
            <a:spLocks noGrp="1"/>
          </p:cNvSpPr>
          <p:nvPr>
            <p:ph type="body" idx="4"/>
          </p:nvPr>
        </p:nvSpPr>
        <p:spPr>
          <a:xfrm>
            <a:off x="4568865" y="4532844"/>
            <a:ext cx="3050438" cy="576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EE52A4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211" name="Google Shape;211;p31"/>
          <p:cNvSpPr>
            <a:spLocks noGrp="1"/>
          </p:cNvSpPr>
          <p:nvPr>
            <p:ph type="pic" idx="5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12" name="Google Shape;212;p31"/>
          <p:cNvSpPr txBox="1">
            <a:spLocks noGrp="1"/>
          </p:cNvSpPr>
          <p:nvPr>
            <p:ph type="body" idx="6"/>
          </p:nvPr>
        </p:nvSpPr>
        <p:spPr>
          <a:xfrm>
            <a:off x="4570172" y="5109105"/>
            <a:ext cx="3050438" cy="917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213" name="Google Shape;213;p31"/>
          <p:cNvSpPr txBox="1">
            <a:spLocks noGrp="1"/>
          </p:cNvSpPr>
          <p:nvPr>
            <p:ph type="body" idx="7"/>
          </p:nvPr>
        </p:nvSpPr>
        <p:spPr>
          <a:xfrm>
            <a:off x="7982775" y="4532845"/>
            <a:ext cx="3051095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EE52A4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214" name="Google Shape;214;p31"/>
          <p:cNvSpPr>
            <a:spLocks noGrp="1"/>
          </p:cNvSpPr>
          <p:nvPr>
            <p:ph type="pic" idx="8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15" name="Google Shape;215;p31"/>
          <p:cNvSpPr txBox="1">
            <a:spLocks noGrp="1"/>
          </p:cNvSpPr>
          <p:nvPr>
            <p:ph type="body" idx="9"/>
          </p:nvPr>
        </p:nvSpPr>
        <p:spPr>
          <a:xfrm>
            <a:off x="7982775" y="5109104"/>
            <a:ext cx="3051096" cy="917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cxnSp>
        <p:nvCxnSpPr>
          <p:cNvPr id="216" name="Google Shape;216;p31"/>
          <p:cNvCxnSpPr/>
          <p:nvPr/>
        </p:nvCxnSpPr>
        <p:spPr>
          <a:xfrm>
            <a:off x="4405831" y="2569633"/>
            <a:ext cx="0" cy="3492499"/>
          </a:xfrm>
          <a:prstGeom prst="straightConnector1">
            <a:avLst/>
          </a:prstGeom>
          <a:noFill/>
          <a:ln w="12700" cap="flat" cmpd="sng">
            <a:solidFill>
              <a:schemeClr val="accent1">
                <a:alpha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17" name="Google Shape;217;p31"/>
          <p:cNvCxnSpPr/>
          <p:nvPr/>
        </p:nvCxnSpPr>
        <p:spPr>
          <a:xfrm>
            <a:off x="7797802" y="2569633"/>
            <a:ext cx="0" cy="3492499"/>
          </a:xfrm>
          <a:prstGeom prst="straightConnector1">
            <a:avLst/>
          </a:prstGeom>
          <a:noFill/>
          <a:ln w="12700" cap="flat" cmpd="sng">
            <a:solidFill>
              <a:schemeClr val="accent1">
                <a:alpha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8" name="Google Shape;218;p31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9" name="Google Shape;219;p31"/>
          <p:cNvSpPr txBox="1">
            <a:spLocks noGrp="1"/>
          </p:cNvSpPr>
          <p:nvPr>
            <p:ph type="ftr" idx="11"/>
          </p:nvPr>
        </p:nvSpPr>
        <p:spPr>
          <a:xfrm>
            <a:off x="561111" y="6391838"/>
            <a:ext cx="3644282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31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2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3" name="Google Shape;223;p32"/>
          <p:cNvSpPr txBox="1">
            <a:spLocks noGrp="1"/>
          </p:cNvSpPr>
          <p:nvPr>
            <p:ph type="body" idx="1"/>
          </p:nvPr>
        </p:nvSpPr>
        <p:spPr>
          <a:xfrm rot="5400000">
            <a:off x="3859634" y="-101180"/>
            <a:ext cx="3416300" cy="88256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224" name="Google Shape;224;p32"/>
          <p:cNvSpPr txBox="1">
            <a:spLocks noGrp="1"/>
          </p:cNvSpPr>
          <p:nvPr>
            <p:ph type="dt" idx="10"/>
          </p:nvPr>
        </p:nvSpPr>
        <p:spPr>
          <a:xfrm>
            <a:off x="10695439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5" name="Google Shape;225;p32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32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8" name="Google Shape;228;p33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29" name="Google Shape;229;p3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3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3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33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3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33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33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33"/>
            <p:cNvSpPr/>
            <p:nvPr/>
          </p:nvSpPr>
          <p:spPr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33"/>
            <p:cNvSpPr/>
            <p:nvPr/>
          </p:nvSpPr>
          <p:spPr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 extrusionOk="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238" name="Google Shape;238;p33"/>
            <p:cNvSpPr/>
            <p:nvPr/>
          </p:nvSpPr>
          <p:spPr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239" name="Google Shape;239;p33"/>
          <p:cNvSpPr txBox="1">
            <a:spLocks noGrp="1"/>
          </p:cNvSpPr>
          <p:nvPr>
            <p:ph type="title"/>
          </p:nvPr>
        </p:nvSpPr>
        <p:spPr>
          <a:xfrm rot="5400000">
            <a:off x="6915922" y="2947779"/>
            <a:ext cx="4748590" cy="1409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0" name="Google Shape;240;p33"/>
          <p:cNvSpPr txBox="1">
            <a:spLocks noGrp="1"/>
          </p:cNvSpPr>
          <p:nvPr>
            <p:ph type="body" idx="1"/>
          </p:nvPr>
        </p:nvSpPr>
        <p:spPr>
          <a:xfrm rot="5400000">
            <a:off x="1908671" y="524749"/>
            <a:ext cx="4748590" cy="6256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241" name="Google Shape;241;p33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2135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2" name="Google Shape;242;p33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3" name="Google Shape;243;p3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33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6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6"/>
          <p:cNvSpPr txBox="1">
            <a:spLocks noGrp="1"/>
          </p:cNvSpPr>
          <p:nvPr>
            <p:ph type="body" idx="1"/>
          </p:nvPr>
        </p:nvSpPr>
        <p:spPr>
          <a:xfrm>
            <a:off x="1154954" y="2603500"/>
            <a:ext cx="8825659" cy="3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35" name="Google Shape;35;p16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6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6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oogle Shape;39;p1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0" name="Google Shape;40;p1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1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19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19"/>
            <p:cNvSpPr/>
            <p:nvPr/>
          </p:nvSpPr>
          <p:spPr>
            <a:xfrm rot="-54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 extrusionOk="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48" name="Google Shape;48;p19"/>
            <p:cNvSpPr/>
            <p:nvPr/>
          </p:nvSpPr>
          <p:spPr>
            <a:xfrm rot="-5677511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19"/>
            <p:cNvSpPr/>
            <p:nvPr/>
          </p:nvSpPr>
          <p:spPr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50" name="Google Shape;50;p19"/>
          <p:cNvSpPr txBox="1"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9"/>
          <p:cNvSpPr txBox="1"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rgbClr val="EE52A4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9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9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9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0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20"/>
          <p:cNvSpPr txBox="1">
            <a:spLocks noGrp="1"/>
          </p:cNvSpPr>
          <p:nvPr>
            <p:ph type="body" idx="1"/>
          </p:nvPr>
        </p:nvSpPr>
        <p:spPr>
          <a:xfrm>
            <a:off x="1154954" y="2603500"/>
            <a:ext cx="4825158" cy="3416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59" name="Google Shape;59;p20"/>
          <p:cNvSpPr txBox="1">
            <a:spLocks noGrp="1"/>
          </p:cNvSpPr>
          <p:nvPr>
            <p:ph type="body" idx="2"/>
          </p:nvPr>
        </p:nvSpPr>
        <p:spPr>
          <a:xfrm>
            <a:off x="6208712" y="2603500"/>
            <a:ext cx="4825159" cy="3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60" name="Google Shape;60;p20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20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20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1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1"/>
          <p:cNvSpPr txBox="1"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66" name="Google Shape;66;p21"/>
          <p:cNvSpPr txBox="1">
            <a:spLocks noGrp="1"/>
          </p:cNvSpPr>
          <p:nvPr>
            <p:ph type="body" idx="2"/>
          </p:nvPr>
        </p:nvSpPr>
        <p:spPr>
          <a:xfrm>
            <a:off x="1154954" y="3179762"/>
            <a:ext cx="4825158" cy="2840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67" name="Google Shape;67;p21"/>
          <p:cNvSpPr txBox="1">
            <a:spLocks noGrp="1"/>
          </p:cNvSpPr>
          <p:nvPr>
            <p:ph type="body" idx="3"/>
          </p:nvPr>
        </p:nvSpPr>
        <p:spPr>
          <a:xfrm>
            <a:off x="6208712" y="2603500"/>
            <a:ext cx="4825159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68" name="Google Shape;68;p21"/>
          <p:cNvSpPr txBox="1">
            <a:spLocks noGrp="1"/>
          </p:cNvSpPr>
          <p:nvPr>
            <p:ph type="body" idx="4"/>
          </p:nvPr>
        </p:nvSpPr>
        <p:spPr>
          <a:xfrm>
            <a:off x="6208712" y="3179762"/>
            <a:ext cx="4825159" cy="2840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marL="914400" lvl="1" indent="-30988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marL="1371600" lvl="2" indent="-299719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marL="1828800" lvl="3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marL="2286000" lvl="4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marL="2743200" lvl="5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marL="3200400" lvl="6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marL="3657600" lvl="7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marL="4114800" lvl="8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>
            <a:endParaRPr/>
          </a:p>
        </p:txBody>
      </p:sp>
      <p:sp>
        <p:nvSpPr>
          <p:cNvPr id="69" name="Google Shape;69;p21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1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1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2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2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22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2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3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3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23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oogle Shape;83;p24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4" name="Google Shape;84;p2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4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4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4"/>
            <p:cNvSpPr/>
            <p:nvPr/>
          </p:nvSpPr>
          <p:spPr>
            <a:xfrm rot="-5677511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4"/>
            <p:cNvSpPr/>
            <p:nvPr/>
          </p:nvSpPr>
          <p:spPr>
            <a:xfrm rot="-54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 extrusionOk="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93" name="Google Shape;93;p24"/>
            <p:cNvSpPr/>
            <p:nvPr/>
          </p:nvSpPr>
          <p:spPr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94" name="Google Shape;94;p24"/>
          <p:cNvSpPr txBox="1"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24"/>
          <p:cNvSpPr txBox="1">
            <a:spLocks noGrp="1"/>
          </p:cNvSpPr>
          <p:nvPr>
            <p:ph type="body" idx="1"/>
          </p:nvPr>
        </p:nvSpPr>
        <p:spPr>
          <a:xfrm>
            <a:off x="5781146" y="1447800"/>
            <a:ext cx="5190066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96" name="Google Shape;96;p24"/>
          <p:cNvSpPr txBox="1">
            <a:spLocks noGrp="1"/>
          </p:cNvSpPr>
          <p:nvPr>
            <p:ph type="body" idx="2"/>
          </p:nvPr>
        </p:nvSpPr>
        <p:spPr>
          <a:xfrm>
            <a:off x="1154954" y="3129280"/>
            <a:ext cx="2793158" cy="2895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EE52A4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97" name="Google Shape;97;p24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4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24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oogle Shape;102;p25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3" name="Google Shape;103;p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5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5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5"/>
            <p:cNvSpPr/>
            <p:nvPr/>
          </p:nvSpPr>
          <p:spPr>
            <a:xfrm rot="-5677511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5"/>
            <p:cNvSpPr/>
            <p:nvPr/>
          </p:nvSpPr>
          <p:spPr>
            <a:xfrm rot="-54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 extrusionOk="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12" name="Google Shape;112;p25"/>
            <p:cNvSpPr/>
            <p:nvPr/>
          </p:nvSpPr>
          <p:spPr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13" name="Google Shape;113;p25"/>
          <p:cNvSpPr txBox="1"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sz="36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5"/>
          <p:cNvSpPr>
            <a:spLocks noGrp="1"/>
          </p:cNvSpPr>
          <p:nvPr>
            <p:ph type="pic" idx="2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15" name="Google Shape;115;p25"/>
          <p:cNvSpPr txBox="1">
            <a:spLocks noGrp="1"/>
          </p:cNvSpPr>
          <p:nvPr>
            <p:ph type="body" idx="1"/>
          </p:nvPr>
        </p:nvSpPr>
        <p:spPr>
          <a:xfrm>
            <a:off x="1154954" y="3657600"/>
            <a:ext cx="3859212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EE52A4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16" name="Google Shape;116;p25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5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25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4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Google Shape;7;p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19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;p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;p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;p14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1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14"/>
            <p:cNvSpPr/>
            <p:nvPr/>
          </p:nvSpPr>
          <p:spPr>
            <a:xfrm rot="-589932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14"/>
            <p:cNvSpPr/>
            <p:nvPr/>
          </p:nvSpPr>
          <p:spPr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l" t="t" r="r" b="b"/>
              <a:pathLst>
                <a:path w="7104" h="2856" extrusionOk="0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5" name="Google Shape;15;p14"/>
            <p:cNvSpPr/>
            <p:nvPr/>
          </p:nvSpPr>
          <p:spPr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6" name="Google Shape;16;p14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14"/>
          <p:cNvSpPr txBox="1"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8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8" name="Google Shape;18;p14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1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9" name="Google Shape;19;p14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1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0" name="Google Shape;20;p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14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razzkamal.blogspot.com/2014/09/fuse-makes-repairable-memory-testing.html" TargetMode="External"/><Relationship Id="rId2" Type="http://schemas.openxmlformats.org/officeDocument/2006/relationships/hyperlink" Target="https://www.einfochips.com/blog/memory-testing-an-insight-into-algorithms-and-self-repair-mechanis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design-reuse.com/articles/38290/lbist-a-technique-for-infield-safety.html" TargetMode="External"/><Relationship Id="rId5" Type="http://schemas.openxmlformats.org/officeDocument/2006/relationships/hyperlink" Target="https://vlsiuniverse.blogspot.com/2014/11/lbist.html" TargetMode="External"/><Relationship Id="rId4" Type="http://schemas.openxmlformats.org/officeDocument/2006/relationships/hyperlink" Target="https://static.aminer.org/pdf/PDF/000/282/891/dynamic_data_bit_memory_built_in_self_repair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"/>
          <p:cNvSpPr txBox="1"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Century Gothic"/>
              <a:buNone/>
            </a:pPr>
            <a:r>
              <a:rPr lang="en-US" dirty="0" smtClean="0"/>
              <a:t>MBIST - LBIST Introduction</a:t>
            </a:r>
            <a:endParaRPr dirty="0"/>
          </a:p>
        </p:txBody>
      </p:sp>
      <p:sp>
        <p:nvSpPr>
          <p:cNvPr id="273" name="Google Shape;273;p1"/>
          <p:cNvSpPr txBox="1"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 dirty="0" smtClean="0"/>
              <a:t>Viet Truong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279" name="Google Shape;279;p2"/>
          <p:cNvSpPr txBox="1">
            <a:spLocks noGrp="1"/>
          </p:cNvSpPr>
          <p:nvPr>
            <p:ph type="body" idx="1"/>
          </p:nvPr>
        </p:nvSpPr>
        <p:spPr>
          <a:xfrm>
            <a:off x="1154954" y="2603500"/>
            <a:ext cx="8825659" cy="3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240"/>
              <a:buChar char="►"/>
            </a:pPr>
            <a:r>
              <a:rPr lang="en-US" sz="2800" dirty="0" smtClean="0"/>
              <a:t>Overview and definition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2240"/>
              <a:buChar char="►"/>
            </a:pPr>
            <a:r>
              <a:rPr lang="en-US" sz="2800" dirty="0" smtClean="0"/>
              <a:t>Why we use MBIST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2240"/>
              <a:buChar char="►"/>
            </a:pPr>
            <a:r>
              <a:rPr lang="en-US" sz="2800" dirty="0" smtClean="0"/>
              <a:t>Build-in self repair</a:t>
            </a: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2240"/>
              <a:buChar char="►"/>
            </a:pPr>
            <a:r>
              <a:rPr lang="en-US" sz="2800" dirty="0" smtClean="0"/>
              <a:t>Logic BIST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2240"/>
              <a:buChar char="►"/>
            </a:pPr>
            <a:r>
              <a:rPr lang="en-US" sz="2800" dirty="0" smtClean="0"/>
              <a:t>Reference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2240"/>
              <a:buNone/>
            </a:pPr>
            <a:endParaRPr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US" dirty="0" smtClean="0"/>
              <a:t>Overview and definition</a:t>
            </a:r>
            <a:endParaRPr dirty="0"/>
          </a:p>
        </p:txBody>
      </p:sp>
      <p:sp>
        <p:nvSpPr>
          <p:cNvPr id="286" name="Google Shape;286;p3"/>
          <p:cNvSpPr txBox="1"/>
          <p:nvPr/>
        </p:nvSpPr>
        <p:spPr>
          <a:xfrm>
            <a:off x="1154954" y="2603500"/>
            <a:ext cx="9857603" cy="101562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- MBIST (Memory built-in self test) is a mechanism of self-testing and repair for memory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000" dirty="0" smtClean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- Extra circuits would be added around memories, </a:t>
            </a:r>
            <a:endParaRPr sz="2000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3755" y="3740024"/>
            <a:ext cx="5772150" cy="2819400"/>
          </a:xfrm>
          <a:prstGeom prst="rect">
            <a:avLst/>
          </a:prstGeom>
        </p:spPr>
      </p:pic>
      <p:sp>
        <p:nvSpPr>
          <p:cNvPr id="8" name="Google Shape;286;p3"/>
          <p:cNvSpPr txBox="1"/>
          <p:nvPr/>
        </p:nvSpPr>
        <p:spPr>
          <a:xfrm>
            <a:off x="1154954" y="3740024"/>
            <a:ext cx="5117189" cy="16311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circuit uses pattern shifted pattern from tester to execute testing and send response back. </a:t>
            </a:r>
            <a:endParaRPr lang="en-US" sz="2000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- Tester observed analyzed pass/fail data from comparator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US" dirty="0" smtClean="0"/>
              <a:t>Why is </a:t>
            </a:r>
            <a:r>
              <a:rPr lang="en-US" dirty="0" err="1" smtClean="0"/>
              <a:t>mbist</a:t>
            </a:r>
            <a:r>
              <a:rPr lang="en-US" dirty="0" smtClean="0"/>
              <a:t> used </a:t>
            </a:r>
            <a:endParaRPr dirty="0"/>
          </a:p>
        </p:txBody>
      </p:sp>
      <p:sp>
        <p:nvSpPr>
          <p:cNvPr id="6" name="Google Shape;286;p3"/>
          <p:cNvSpPr txBox="1"/>
          <p:nvPr/>
        </p:nvSpPr>
        <p:spPr>
          <a:xfrm>
            <a:off x="1154953" y="2605703"/>
            <a:ext cx="9773241" cy="224672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2800" dirty="0" smtClean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Scan design/scan chain is not comprehensive to detect all memories’ faults due to difference in structure and memory function </a:t>
            </a: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2800" dirty="0" smtClean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MBIST provides self-repair mechanism and faulty cells analysis </a:t>
            </a:r>
            <a:endParaRPr sz="2800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Build-in self repair</a:t>
            </a:r>
            <a:endParaRPr lang="vi-V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8444" y="2459292"/>
            <a:ext cx="4886325" cy="33528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210" y="2618318"/>
            <a:ext cx="6990312" cy="3416300"/>
          </a:xfrm>
        </p:spPr>
        <p:txBody>
          <a:bodyPr>
            <a:normAutofit fontScale="85000" lnSpcReduction="10000"/>
          </a:bodyPr>
          <a:lstStyle/>
          <a:p>
            <a:r>
              <a:rPr lang="vi-VN" dirty="0" smtClean="0"/>
              <a:t>Soft-repair stores repair configuration in violate element (FF, scan register ...). BIST, BIRA and repair process must be executed every time the devide is power-up. Disavantages of this method is that unable to irritate hard corner in operation such as high voltage and temprature </a:t>
            </a:r>
          </a:p>
          <a:p>
            <a:r>
              <a:rPr lang="vi-VN" dirty="0" smtClean="0"/>
              <a:t>Hard repair stores repair configuration in fuse box, there’s two kinds of fuse</a:t>
            </a:r>
          </a:p>
          <a:p>
            <a:pPr lvl="1"/>
            <a:r>
              <a:rPr lang="vi-VN" dirty="0" smtClean="0"/>
              <a:t>Laser-fused </a:t>
            </a:r>
            <a:r>
              <a:rPr lang="vi-VN" dirty="0"/>
              <a:t>hard repair </a:t>
            </a:r>
            <a:r>
              <a:rPr lang="vi-VN" dirty="0" smtClean="0"/>
              <a:t>configure repair setting by laser-trimming which blows diffusion fuses but this requires extra manufactoring step to blow fuse and put the devide back to the tester. </a:t>
            </a:r>
          </a:p>
          <a:p>
            <a:pPr lvl="1"/>
            <a:r>
              <a:rPr lang="vi-VN" dirty="0" smtClean="0"/>
              <a:t>Electrical fuse repair doesn’t require extra manufactoring step, after BIST testing process, information from BISA tester determines properfuse to repair, the tester supply a programing voltage to blow the eFuse</a:t>
            </a:r>
          </a:p>
        </p:txBody>
      </p:sp>
    </p:spTree>
    <p:extLst>
      <p:ext uri="{BB962C8B-B14F-4D97-AF65-F5344CB8AC3E}">
        <p14:creationId xmlns:p14="http://schemas.microsoft.com/office/powerpoint/2010/main" val="520934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Logic build-in self test</a:t>
            </a:r>
            <a:endParaRPr lang="vi-V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499"/>
            <a:ext cx="8825659" cy="3757543"/>
          </a:xfrm>
        </p:spPr>
        <p:txBody>
          <a:bodyPr>
            <a:normAutofit fontScale="85000" lnSpcReduction="10000"/>
          </a:bodyPr>
          <a:lstStyle/>
          <a:p>
            <a:r>
              <a:rPr lang="vi-VN" dirty="0" smtClean="0"/>
              <a:t>A form of logic self testing in which logic in a chip could be tested on-chip itself.</a:t>
            </a:r>
          </a:p>
          <a:p>
            <a:r>
              <a:rPr lang="vi-VN" b="1" dirty="0" smtClean="0"/>
              <a:t>Purpose</a:t>
            </a:r>
            <a:r>
              <a:rPr lang="vi-VN" dirty="0" smtClean="0"/>
              <a:t> </a:t>
            </a:r>
          </a:p>
          <a:p>
            <a:pPr lvl="1"/>
            <a:r>
              <a:rPr lang="vi-VN" dirty="0" smtClean="0"/>
              <a:t>is to detect latent fault which may not apperant or detectable during manufactoring testing but may cause failure after a period of time under environmental conditions. </a:t>
            </a:r>
            <a:r>
              <a:rPr lang="en-US" dirty="0" smtClean="0"/>
              <a:t>Automotive </a:t>
            </a:r>
            <a:r>
              <a:rPr lang="en-US" dirty="0"/>
              <a:t>and military applications in particular are worst </a:t>
            </a:r>
            <a:r>
              <a:rPr lang="en-US" dirty="0" smtClean="0"/>
              <a:t>affected</a:t>
            </a:r>
            <a:r>
              <a:rPr lang="vi-VN" dirty="0" smtClean="0"/>
              <a:t>.</a:t>
            </a:r>
          </a:p>
          <a:p>
            <a:r>
              <a:rPr lang="vi-VN" b="1" dirty="0" smtClean="0"/>
              <a:t>Feature</a:t>
            </a:r>
          </a:p>
          <a:p>
            <a:pPr lvl="1"/>
            <a:r>
              <a:rPr lang="vi-VN" dirty="0" smtClean="0"/>
              <a:t>For need of performing routine tests on itself</a:t>
            </a:r>
          </a:p>
          <a:p>
            <a:pPr lvl="1"/>
            <a:r>
              <a:rPr lang="vi-VN" dirty="0" smtClean="0"/>
              <a:t>Doesn’t require tester, test vector can’t be control externally </a:t>
            </a:r>
          </a:p>
          <a:p>
            <a:pPr lvl="1"/>
            <a:r>
              <a:rPr lang="vi-VN" dirty="0" smtClean="0"/>
              <a:t>Cirtuitry is embeded in the chip(on-chip pattern generator, on-chip result compressor) that perform </a:t>
            </a:r>
            <a:r>
              <a:rPr lang="vi-VN" b="1" dirty="0" smtClean="0"/>
              <a:t>scan </a:t>
            </a:r>
            <a:r>
              <a:rPr lang="vi-VN" b="1" dirty="0"/>
              <a:t>based structural </a:t>
            </a:r>
            <a:r>
              <a:rPr lang="vi-VN" b="1" dirty="0" smtClean="0"/>
              <a:t>test</a:t>
            </a:r>
          </a:p>
          <a:p>
            <a:pPr lvl="1"/>
            <a:r>
              <a:rPr lang="vi-VN" dirty="0" smtClean="0"/>
              <a:t>Test can be trigger by hardware everytime the device is on(offline testing) or application allows the test to run(online testing)</a:t>
            </a:r>
          </a:p>
          <a:p>
            <a:pPr lvl="1"/>
            <a:endParaRPr lang="vi-VN" dirty="0" smtClean="0"/>
          </a:p>
        </p:txBody>
      </p:sp>
    </p:spTree>
    <p:extLst>
      <p:ext uri="{BB962C8B-B14F-4D97-AF65-F5344CB8AC3E}">
        <p14:creationId xmlns:p14="http://schemas.microsoft.com/office/powerpoint/2010/main" val="3394048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vi-V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9155237" cy="3770796"/>
          </a:xfrm>
        </p:spPr>
        <p:txBody>
          <a:bodyPr>
            <a:normAutofit fontScale="92500" lnSpcReduction="20000"/>
          </a:bodyPr>
          <a:lstStyle/>
          <a:p>
            <a:r>
              <a:rPr lang="vi-VN" dirty="0">
                <a:hlinkClick r:id="rId2"/>
              </a:rPr>
              <a:t>https://www.einfochips.com/blog/memory-testing-an-insight-into-algorithms-and-self-repair-mechanism</a:t>
            </a:r>
            <a:r>
              <a:rPr lang="vi-VN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vi-VN" dirty="0">
                <a:hlinkClick r:id="rId3"/>
              </a:rPr>
              <a:t>http://</a:t>
            </a:r>
            <a:r>
              <a:rPr lang="vi-VN" dirty="0" smtClean="0">
                <a:hlinkClick r:id="rId3"/>
              </a:rPr>
              <a:t>razzkamal.blogspot.com/2014/09/fuse-makes-repairable-memory-testing.html</a:t>
            </a:r>
            <a:endParaRPr lang="en-US" dirty="0" smtClean="0"/>
          </a:p>
          <a:p>
            <a:r>
              <a:rPr lang="vi-VN" dirty="0">
                <a:hlinkClick r:id="rId4"/>
              </a:rPr>
              <a:t>https://</a:t>
            </a:r>
            <a:r>
              <a:rPr lang="vi-VN" dirty="0" smtClean="0">
                <a:hlinkClick r:id="rId4"/>
              </a:rPr>
              <a:t>static.aminer.org/pdf/PDF/000/282/891/dynamic_data_bit_memory_built_in_self_repair.pdf</a:t>
            </a:r>
            <a:endParaRPr lang="vi-VN" dirty="0" smtClean="0"/>
          </a:p>
          <a:p>
            <a:r>
              <a:rPr lang="vi-VN" dirty="0">
                <a:hlinkClick r:id="rId5"/>
              </a:rPr>
              <a:t>https://</a:t>
            </a:r>
            <a:r>
              <a:rPr lang="vi-VN" dirty="0" smtClean="0">
                <a:hlinkClick r:id="rId5"/>
              </a:rPr>
              <a:t>vlsiuniverse.blogspot.com/2014/11/lbist.html</a:t>
            </a:r>
            <a:endParaRPr lang="vi-VN" dirty="0" smtClean="0"/>
          </a:p>
          <a:p>
            <a:r>
              <a:rPr lang="vi-VN" dirty="0">
                <a:hlinkClick r:id="rId6"/>
              </a:rPr>
              <a:t>https://</a:t>
            </a:r>
            <a:r>
              <a:rPr lang="vi-VN" dirty="0" smtClean="0">
                <a:hlinkClick r:id="rId6"/>
              </a:rPr>
              <a:t>www.design-reuse.com/articles/38290/lbist-a-technique-for-infield-safety.html</a:t>
            </a:r>
            <a:endParaRPr lang="vi-VN" dirty="0" smtClean="0"/>
          </a:p>
          <a:p>
            <a:r>
              <a:rPr lang="vi-VN" dirty="0">
                <a:hlinkClick r:id="rId6"/>
              </a:rPr>
              <a:t>https://</a:t>
            </a:r>
            <a:r>
              <a:rPr lang="vi-VN" dirty="0" smtClean="0">
                <a:hlinkClick r:id="rId6"/>
              </a:rPr>
              <a:t>www.design-reuse.com/articles/38290/lbist-a-technique-for-infield-safety.html</a:t>
            </a:r>
            <a:endParaRPr lang="vi-VN" dirty="0" smtClean="0"/>
          </a:p>
          <a:p>
            <a:r>
              <a:rPr lang="vi-VN" dirty="0"/>
              <a:t>https://vlsitutorials.com/logic-built-in-self-test-lbist/</a:t>
            </a:r>
            <a:endParaRPr lang="vi-VN" dirty="0" smtClean="0"/>
          </a:p>
        </p:txBody>
      </p:sp>
    </p:spTree>
    <p:extLst>
      <p:ext uri="{BB962C8B-B14F-4D97-AF65-F5344CB8AC3E}">
        <p14:creationId xmlns:p14="http://schemas.microsoft.com/office/powerpoint/2010/main" val="55635740"/>
      </p:ext>
    </p:extLst>
  </p:cSld>
  <p:clrMapOvr>
    <a:masterClrMapping/>
  </p:clrMapOvr>
</p:sld>
</file>

<file path=ppt/theme/theme1.xml><?xml version="1.0" encoding="utf-8"?>
<a:theme xmlns:a="http://schemas.openxmlformats.org/drawingml/2006/main" name="Ion Boardroom">
  <a:themeElements>
    <a:clrScheme name="Ion Boardroom">
      <a:dk1>
        <a:srgbClr val="000000"/>
      </a:dk1>
      <a:lt1>
        <a:srgbClr val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618</TotalTime>
  <Words>379</Words>
  <Application>Microsoft Office PowerPoint</Application>
  <PresentationFormat>Widescreen</PresentationFormat>
  <Paragraphs>38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Noto Sans Symbols</vt:lpstr>
      <vt:lpstr>Arial</vt:lpstr>
      <vt:lpstr>Century Gothic</vt:lpstr>
      <vt:lpstr>Ion Boardroom</vt:lpstr>
      <vt:lpstr>MBIST - LBIST Introduction</vt:lpstr>
      <vt:lpstr>Agenda</vt:lpstr>
      <vt:lpstr>Overview and definition</vt:lpstr>
      <vt:lpstr>Why is mbist used </vt:lpstr>
      <vt:lpstr>Build-in self repair</vt:lpstr>
      <vt:lpstr>Logic build-in self test</vt:lpstr>
      <vt:lpstr>Reference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MBIST Introduction</dc:title>
  <dc:creator>Tien Tran</dc:creator>
  <cp:lastModifiedBy>VIET</cp:lastModifiedBy>
  <cp:revision>34</cp:revision>
  <dcterms:created xsi:type="dcterms:W3CDTF">2021-03-19T16:09:53Z</dcterms:created>
  <dcterms:modified xsi:type="dcterms:W3CDTF">2021-05-03T16:08:14Z</dcterms:modified>
</cp:coreProperties>
</file>