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2" r:id="rId6"/>
    <p:sldId id="273" r:id="rId7"/>
    <p:sldId id="271" r:id="rId8"/>
    <p:sldId id="270" r:id="rId9"/>
    <p:sldId id="260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fNi7df6NPs5gxrcYHah/9+uiO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291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91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62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38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603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79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5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6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8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30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30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3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31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1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1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31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1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3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9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9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4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azzkamal.blogspot.com/2014/09/fuse-makes-repairable-memory-testing.html" TargetMode="External"/><Relationship Id="rId2" Type="http://schemas.openxmlformats.org/officeDocument/2006/relationships/hyperlink" Target="https://www.einfochips.com/blog/memory-testing-an-insight-into-algorithms-and-self-repair-mechanis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sign-reuse.com/articles/38290/lbist-a-technique-for-infield-safety.html" TargetMode="External"/><Relationship Id="rId5" Type="http://schemas.openxmlformats.org/officeDocument/2006/relationships/hyperlink" Target="https://vlsiuniverse.blogspot.com/2014/11/lbist.html" TargetMode="External"/><Relationship Id="rId4" Type="http://schemas.openxmlformats.org/officeDocument/2006/relationships/hyperlink" Target="https://static.aminer.org/pdf/PDF/000/282/891/dynamic_data_bit_memory_built_in_self_repair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dirty="0" smtClean="0"/>
              <a:t>MBIST Introduction</a:t>
            </a:r>
            <a:endParaRPr dirty="0"/>
          </a:p>
        </p:txBody>
      </p:sp>
      <p:sp>
        <p:nvSpPr>
          <p:cNvPr id="273" name="Google Shape;273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 smtClean="0"/>
              <a:t>Viet Truong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79" name="Google Shape;279;p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Overview and definition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Why we use MBIST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Application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Reference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 smtClean="0"/>
              <a:t>Overview and definition</a:t>
            </a:r>
            <a:endParaRPr dirty="0"/>
          </a:p>
        </p:txBody>
      </p:sp>
      <p:sp>
        <p:nvSpPr>
          <p:cNvPr id="286" name="Google Shape;286;p3"/>
          <p:cNvSpPr txBox="1"/>
          <p:nvPr/>
        </p:nvSpPr>
        <p:spPr>
          <a:xfrm>
            <a:off x="1154954" y="2603500"/>
            <a:ext cx="9857603" cy="1384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MBIST (Memory built-in self test) is a mechanism of self-testing and repair for memory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Extra circuits would be added around memories, </a:t>
            </a:r>
            <a:endParaRPr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55" y="3988454"/>
            <a:ext cx="5772150" cy="2819400"/>
          </a:xfrm>
          <a:prstGeom prst="rect">
            <a:avLst/>
          </a:prstGeom>
        </p:spPr>
      </p:pic>
      <p:sp>
        <p:nvSpPr>
          <p:cNvPr id="8" name="Google Shape;286;p3"/>
          <p:cNvSpPr txBox="1"/>
          <p:nvPr/>
        </p:nvSpPr>
        <p:spPr>
          <a:xfrm>
            <a:off x="1243854" y="4003401"/>
            <a:ext cx="4928802" cy="31085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circuit uses pattern shifted pattern from tester to execute testing and send response back. </a:t>
            </a:r>
            <a:endParaRPr lang="en-US"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Tester observed analyzed pass/fail data from comparator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 smtClean="0"/>
              <a:t>Why is </a:t>
            </a:r>
            <a:r>
              <a:rPr lang="en-US" dirty="0" err="1" smtClean="0"/>
              <a:t>mbist</a:t>
            </a:r>
            <a:r>
              <a:rPr lang="en-US" dirty="0" smtClean="0"/>
              <a:t> used </a:t>
            </a:r>
            <a:endParaRPr dirty="0"/>
          </a:p>
        </p:txBody>
      </p:sp>
      <p:sp>
        <p:nvSpPr>
          <p:cNvPr id="6" name="Google Shape;286;p3"/>
          <p:cNvSpPr txBox="1"/>
          <p:nvPr/>
        </p:nvSpPr>
        <p:spPr>
          <a:xfrm>
            <a:off x="1154953" y="2605703"/>
            <a:ext cx="9773241" cy="2246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Scan design/scan chain is not comprehensive to detect all memories’ faults due to difference in structure and memory function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MBIST provides self-repair mechanism and faulty cells analysis </a:t>
            </a:r>
            <a:endParaRPr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self repair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435" y="2618318"/>
            <a:ext cx="4886325" cy="33528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210" y="2618318"/>
            <a:ext cx="6990312" cy="3416300"/>
          </a:xfrm>
        </p:spPr>
        <p:txBody>
          <a:bodyPr>
            <a:normAutofit fontScale="92500" lnSpcReduction="20000"/>
          </a:bodyPr>
          <a:lstStyle/>
          <a:p>
            <a:r>
              <a:rPr lang="vi-VN" dirty="0" smtClean="0"/>
              <a:t>Soft-repair stores repair configuration in violate element (FF, scan register ...). BIST, BIRA and repair process must be executed every time the devide is power-up. Disavantages of this method is that unable to irritate hard corner in operation such as high voltage and temprature </a:t>
            </a:r>
          </a:p>
          <a:p>
            <a:r>
              <a:rPr lang="vi-VN" dirty="0" smtClean="0"/>
              <a:t>Hard repair </a:t>
            </a:r>
          </a:p>
          <a:p>
            <a:pPr lvl="1"/>
            <a:r>
              <a:rPr lang="vi-VN" dirty="0" smtClean="0"/>
              <a:t>Laser-fused </a:t>
            </a:r>
            <a:r>
              <a:rPr lang="vi-VN" dirty="0"/>
              <a:t>hard repair </a:t>
            </a:r>
            <a:r>
              <a:rPr lang="vi-VN" dirty="0" smtClean="0"/>
              <a:t>configure repair setting by laser-trimming which blows diffusion fuses but this requires extra manufactoring step to blow fuse and put the devide back to the tester. </a:t>
            </a:r>
          </a:p>
          <a:p>
            <a:pPr lvl="1"/>
            <a:r>
              <a:rPr lang="vi-VN" dirty="0" smtClean="0"/>
              <a:t>Electrical fuse repair doesn’t require extra manufactoring step, after BIST testing process, information from BISA tester determines properfuse to repair, the tester supply a programing voltage to blow the eFuse</a:t>
            </a:r>
          </a:p>
        </p:txBody>
      </p:sp>
    </p:spTree>
    <p:extLst>
      <p:ext uri="{BB962C8B-B14F-4D97-AF65-F5344CB8AC3E}">
        <p14:creationId xmlns:p14="http://schemas.microsoft.com/office/powerpoint/2010/main" val="52093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Logic build-in self test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To detect latent fault which may not apperant or detectable during manufactoring testing but may cause failure after a period of time under environmental conditions. </a:t>
            </a:r>
            <a:r>
              <a:rPr lang="en-US" dirty="0" smtClean="0"/>
              <a:t>Automotive </a:t>
            </a:r>
            <a:r>
              <a:rPr lang="en-US" dirty="0"/>
              <a:t>and military applications in particular are worst </a:t>
            </a:r>
            <a:r>
              <a:rPr lang="en-US" dirty="0" smtClean="0"/>
              <a:t>affected</a:t>
            </a:r>
            <a:r>
              <a:rPr lang="vi-VN" dirty="0" smtClean="0"/>
              <a:t>.</a:t>
            </a:r>
          </a:p>
          <a:p>
            <a:pPr lvl="1"/>
            <a:r>
              <a:rPr lang="vi-VN" dirty="0" smtClean="0"/>
              <a:t>Need of performing routine tests on itself</a:t>
            </a:r>
          </a:p>
          <a:p>
            <a:pPr lvl="1"/>
            <a:r>
              <a:rPr lang="vi-VN" dirty="0" smtClean="0"/>
              <a:t>Doesn’t require tester, test vector can’t be control externally </a:t>
            </a:r>
          </a:p>
          <a:p>
            <a:pPr lvl="1"/>
            <a:r>
              <a:rPr lang="vi-VN" dirty="0" smtClean="0"/>
              <a:t>Cirtuitry is embeded in the chip(on-chip pattern generator, on-chip result compressor) that perform </a:t>
            </a:r>
            <a:r>
              <a:rPr lang="vi-VN" b="1" dirty="0" smtClean="0"/>
              <a:t>scan </a:t>
            </a:r>
            <a:r>
              <a:rPr lang="vi-VN" b="1" dirty="0"/>
              <a:t>based structural </a:t>
            </a:r>
            <a:r>
              <a:rPr lang="vi-VN" b="1" dirty="0" smtClean="0"/>
              <a:t>test</a:t>
            </a:r>
          </a:p>
          <a:p>
            <a:pPr lvl="1"/>
            <a:r>
              <a:rPr lang="vi-VN" dirty="0" smtClean="0"/>
              <a:t>Test can be trigger by hardware everytime the device is on(offline testing) or application allows the test to run(online testing)</a:t>
            </a:r>
          </a:p>
          <a:p>
            <a:pPr lvl="1"/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39404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>
                <a:hlinkClick r:id="rId2"/>
              </a:rPr>
              <a:t>https://www.einfochips.com/blog/memory-testing-an-insight-into-algorithms-and-self-repair-mechanism</a:t>
            </a:r>
            <a:r>
              <a:rPr lang="vi-VN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vi-VN" dirty="0">
                <a:hlinkClick r:id="rId3"/>
              </a:rPr>
              <a:t>http://</a:t>
            </a:r>
            <a:r>
              <a:rPr lang="vi-VN" dirty="0" smtClean="0">
                <a:hlinkClick r:id="rId3"/>
              </a:rPr>
              <a:t>razzkamal.blogspot.com/2014/09/fuse-makes-repairable-memory-testing.html</a:t>
            </a:r>
            <a:endParaRPr lang="en-US" dirty="0" smtClean="0"/>
          </a:p>
          <a:p>
            <a:r>
              <a:rPr lang="vi-VN" dirty="0">
                <a:hlinkClick r:id="rId4"/>
              </a:rPr>
              <a:t>https://</a:t>
            </a:r>
            <a:r>
              <a:rPr lang="vi-VN" dirty="0" smtClean="0">
                <a:hlinkClick r:id="rId4"/>
              </a:rPr>
              <a:t>static.aminer.org/pdf/PDF/000/282/891/dynamic_data_bit_memory_built_in_self_repair.pdf</a:t>
            </a:r>
            <a:endParaRPr lang="vi-VN" dirty="0" smtClean="0"/>
          </a:p>
          <a:p>
            <a:r>
              <a:rPr lang="vi-VN" dirty="0">
                <a:hlinkClick r:id="rId5"/>
              </a:rPr>
              <a:t>https://</a:t>
            </a:r>
            <a:r>
              <a:rPr lang="vi-VN" dirty="0" smtClean="0">
                <a:hlinkClick r:id="rId5"/>
              </a:rPr>
              <a:t>vlsiuniverse.blogspot.com/2014/11/lbist.html</a:t>
            </a:r>
            <a:endParaRPr lang="vi-VN" dirty="0" smtClean="0"/>
          </a:p>
          <a:p>
            <a:r>
              <a:rPr lang="vi-VN" dirty="0">
                <a:hlinkClick r:id="rId6"/>
              </a:rPr>
              <a:t>https://</a:t>
            </a:r>
            <a:r>
              <a:rPr lang="vi-VN" dirty="0" smtClean="0">
                <a:hlinkClick r:id="rId6"/>
              </a:rPr>
              <a:t>www.design-reuse.com/articles/38290/lbist-a-technique-for-infield-safety.html</a:t>
            </a:r>
            <a:endParaRPr lang="vi-VN" dirty="0" smtClean="0"/>
          </a:p>
          <a:p>
            <a:r>
              <a:rPr lang="vi-VN" dirty="0"/>
              <a:t>https://www.design-reuse.com/articles/38290/lbist-a-technique-for-infield-safety.html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563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89" y="2218060"/>
            <a:ext cx="4515810" cy="157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67" y="3850651"/>
            <a:ext cx="2896646" cy="2558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89" y="4048697"/>
            <a:ext cx="2872249" cy="23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 smtClean="0"/>
              <a:t>Application</a:t>
            </a:r>
            <a:endParaRPr dirty="0"/>
          </a:p>
        </p:txBody>
      </p:sp>
      <p:sp>
        <p:nvSpPr>
          <p:cNvPr id="5" name="Google Shape;286;p3"/>
          <p:cNvSpPr txBox="1"/>
          <p:nvPr/>
        </p:nvSpPr>
        <p:spPr>
          <a:xfrm>
            <a:off x="1154953" y="2605703"/>
            <a:ext cx="9773241" cy="523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type of memories: ROM, DRAM, SRAM, </a:t>
            </a:r>
            <a:r>
              <a:rPr lang="en-US" sz="2800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AsyncRAM</a:t>
            </a:r>
            <a:endParaRPr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01" y="4140072"/>
            <a:ext cx="6527800" cy="3020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45" y="963622"/>
            <a:ext cx="4784055" cy="2631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599" y="551200"/>
            <a:ext cx="5745200" cy="2801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348</Words>
  <Application>Microsoft Office PowerPoint</Application>
  <PresentationFormat>Widescreen</PresentationFormat>
  <Paragraphs>35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Noto Sans Symbols</vt:lpstr>
      <vt:lpstr>Ion Boardroom</vt:lpstr>
      <vt:lpstr>MBIST Introduction</vt:lpstr>
      <vt:lpstr>Agenda</vt:lpstr>
      <vt:lpstr>Overview and definition</vt:lpstr>
      <vt:lpstr>Why is mbist used </vt:lpstr>
      <vt:lpstr>Build-in self repair</vt:lpstr>
      <vt:lpstr>Logic build-in self test</vt:lpstr>
      <vt:lpstr>Reference</vt:lpstr>
      <vt:lpstr>PowerPoint Presentation</vt:lpstr>
      <vt:lpstr>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MBIST Introduction</dc:title>
  <dc:creator>Tien Tran</dc:creator>
  <cp:lastModifiedBy>VIET</cp:lastModifiedBy>
  <cp:revision>23</cp:revision>
  <dcterms:created xsi:type="dcterms:W3CDTF">2021-03-19T16:09:53Z</dcterms:created>
  <dcterms:modified xsi:type="dcterms:W3CDTF">2021-05-03T04:30:01Z</dcterms:modified>
</cp:coreProperties>
</file>