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mp4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5" r:id="rId6"/>
  </p:sldMasterIdLst>
  <p:notesMasterIdLst>
    <p:notesMasterId r:id="rId23"/>
  </p:notesMasterIdLst>
  <p:sldIdLst>
    <p:sldId id="445" r:id="rId7"/>
    <p:sldId id="256" r:id="rId8"/>
    <p:sldId id="403" r:id="rId9"/>
    <p:sldId id="451" r:id="rId10"/>
    <p:sldId id="428" r:id="rId11"/>
    <p:sldId id="431" r:id="rId12"/>
    <p:sldId id="454" r:id="rId13"/>
    <p:sldId id="440" r:id="rId14"/>
    <p:sldId id="455" r:id="rId15"/>
    <p:sldId id="457" r:id="rId16"/>
    <p:sldId id="456" r:id="rId17"/>
    <p:sldId id="433" r:id="rId18"/>
    <p:sldId id="460" r:id="rId19"/>
    <p:sldId id="458" r:id="rId20"/>
    <p:sldId id="444" r:id="rId21"/>
    <p:sldId id="446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33A8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-104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3F292-B350-4B01-9E94-45DBD79100C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AF76-ACB5-42E1-A463-D075CDBE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AF76-ACB5-42E1-A463-D075CDBE9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AF76-ACB5-42E1-A463-D075CDBE9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3D8C-BCC6-453A-B078-455701A554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AF76-ACB5-42E1-A463-D075CDBE97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AF76-ACB5-42E1-A463-D075CDBE97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15044BE-B3F3-4258-B55D-9238C2EBFDF1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6A0A80-8336-46B1-B89F-89FB7E736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36" name="Freeform 4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6096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5030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09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4564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4470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9939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1680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2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0764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3291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5976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92100"/>
            <a:ext cx="27432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92100"/>
            <a:ext cx="80264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3283"/>
      </p:ext>
    </p:extLst>
  </p:cSld>
  <p:clrMapOvr>
    <a:masterClrMapping/>
  </p:clrMapOvr>
  <p:transition spd="slow">
    <p:zoom/>
    <p:sndAc>
      <p:stSnd>
        <p:snd r:embed="rId1" name="click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38538-C52E-41B6-A6A8-2CE24812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0B832B-C02B-46BB-B695-E5CDC046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60B00A-122C-4A61-912E-E30C2157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1D83B3-CA18-4512-9614-7ECACA4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BA9CCD-1ACF-4F6D-BE7C-27B2468F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1348"/>
      </p:ext>
    </p:extLst>
  </p:cSld>
  <p:clrMapOvr>
    <a:masterClrMapping/>
  </p:clrMapOvr>
  <p:transition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F6900-3214-476B-ACD1-E6E83773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501CB7-0098-41EC-A331-EC334544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F0BA8-1B07-4E1F-9424-B564A958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440D23-DE33-4597-AFD8-3129AE94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C0360-56E6-4BA7-9E6D-45451DD7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5284"/>
      </p:ext>
    </p:extLst>
  </p:cSld>
  <p:clrMapOvr>
    <a:masterClrMapping/>
  </p:clrMapOvr>
  <p:transition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C0D2D-8B5E-40EA-B5CA-8C9175C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95DD8B-684A-45AA-96E5-AA15800B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142D3-2472-45A8-8022-CC65E69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C3E7F-95B0-4BCD-8AC7-82FE8091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7DFF44-6CCC-4164-BD75-C01FE346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1384"/>
      </p:ext>
    </p:extLst>
  </p:cSld>
  <p:clrMapOvr>
    <a:masterClrMapping/>
  </p:clrMapOvr>
  <p:transition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5CB5E-5099-425A-BF89-ACB894EE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C78E4-A8B2-4ECF-8103-CECCDECF3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311186-85F6-4D02-996B-5A90B668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AFA800-BDF4-43B6-901E-A70E7E01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68B5F2-6D5D-4666-A547-37C3DAE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B77A6-B3A7-4A3A-85DA-0D0FBCD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9251"/>
      </p:ext>
    </p:extLst>
  </p:cSld>
  <p:clrMapOvr>
    <a:masterClrMapping/>
  </p:clrMapOvr>
  <p:transition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FEDB7-CA7D-4A4C-9252-C0C4C102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1483D-5DCF-493C-A766-2E4EE740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B18682-FD47-42D4-8C2E-6961A433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23F303-ED64-4184-8FDD-6DE117126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B3C588-2B1B-41D4-AE61-65EE88AF7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067992-B926-4402-A776-3E1CFDAE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5FA9BC6-6715-4F80-8F7D-C06384AF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6AB409-35F5-4D0E-AAA3-82476FB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8345"/>
      </p:ext>
    </p:extLst>
  </p:cSld>
  <p:clrMapOvr>
    <a:masterClrMapping/>
  </p:clrMapOvr>
  <p:transition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8A3F1-EA53-4D2D-A395-A6D5701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5965BA-9E35-4828-8EC3-28057AED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13EC2A-E008-498C-A8F2-CFE2C1C7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F2D1C3-6456-468F-B151-7F90E806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7273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1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2F2AEA-A929-4DB3-81FA-352ADC53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098D68-498F-45A3-8AEC-5305FBD5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0BD3B8-111F-4300-ACB8-51926501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3014"/>
      </p:ext>
    </p:extLst>
  </p:cSld>
  <p:clrMapOvr>
    <a:masterClrMapping/>
  </p:clrMapOvr>
  <p:transition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370C2-CAEA-4D7B-BDD9-F95BEBDB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68E5C-F52D-4FBC-98E5-42177445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1C64B6-1B50-4A3D-BCBD-B7D5F2C6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342762-0985-489B-A26E-D8ABBC4B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E94C57-F885-4918-9BE2-9E1E658C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138EB3-5406-4015-A3AD-2AE2850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7410"/>
      </p:ext>
    </p:extLst>
  </p:cSld>
  <p:clrMapOvr>
    <a:masterClrMapping/>
  </p:clrMapOvr>
  <p:transition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4C9FC-97A4-427C-BA92-05B415E7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D76D67-0BF6-4B44-B478-3745908DD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6C34BC-1FC7-45DA-B2EC-DEAAF36B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589EA1-E395-494D-B80C-A25ECDC2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6B4D09-D447-422D-B87D-F4C31C5A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E3A21D-776E-44D9-B761-8FE6B19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115"/>
      </p:ext>
    </p:extLst>
  </p:cSld>
  <p:clrMapOvr>
    <a:masterClrMapping/>
  </p:clrMapOvr>
  <p:transition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72119-1EAB-41BA-9F94-353A9DAD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CA714-DB6C-4FEB-B073-D4D25D61F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9B446F-EC4F-4977-8113-8F0B3C8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FB6A7-4E56-4339-99ED-38877DB5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991737-CF25-4CBA-A09A-A8AE83E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0669"/>
      </p:ext>
    </p:extLst>
  </p:cSld>
  <p:clrMapOvr>
    <a:masterClrMapping/>
  </p:clrMapOvr>
  <p:transition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A0C5A05-9AF2-4A6F-91FC-16A6D998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7E0F38-F9DF-41F2-8ACC-1ED2278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0265D3-E8E1-4745-8185-96234939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2674B-B38D-4CFD-9C40-680F34F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31FA3-2595-4C9C-B46E-096C1B59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8390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72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1097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90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>
    <p:zoom/>
    <p:sndAc>
      <p:stSnd>
        <p:snd r:embed="rId13" name="click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xmlns="" id="{3D6761A7-2CBF-4ADF-8BF5-6B92EE45D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xmlns="" id="{0CF23570-7427-4DAC-A0EB-A9B8CF586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xmlns="" id="{481C1A72-22D0-4090-B1A2-AEDBC49B2E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2C6A26A-62E6-414A-A684-CDBB7EFC77F1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xmlns="" id="{50757928-D015-4E2A-9B50-A7ABD88DC8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30406" name="Rectangle 6">
            <a:extLst>
              <a:ext uri="{FF2B5EF4-FFF2-40B4-BE49-F238E27FC236}">
                <a16:creationId xmlns:a16="http://schemas.microsoft.com/office/drawing/2014/main" xmlns="" id="{216AA54E-F2D6-4BC0-BC7F-41429BA398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4CF09E-09D8-490D-952B-D9EEF8C8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randomBa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3.wmf"/><Relationship Id="rId12" Type="http://schemas.openxmlformats.org/officeDocument/2006/relationships/audio" Target="../media/audio2.wav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eg"/><Relationship Id="rId11" Type="http://schemas.openxmlformats.org/officeDocument/2006/relationships/image" Target="../media/image7.gif"/><Relationship Id="rId5" Type="http://schemas.openxmlformats.org/officeDocument/2006/relationships/audio" Target="../media/audio2.wav"/><Relationship Id="rId10" Type="http://schemas.openxmlformats.org/officeDocument/2006/relationships/image" Target="../media/image6.gif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26.png"/><Relationship Id="rId18" Type="http://schemas.openxmlformats.org/officeDocument/2006/relationships/image" Target="../media/image47.e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0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6.vml"/><Relationship Id="rId6" Type="http://schemas.openxmlformats.org/officeDocument/2006/relationships/slide" Target="slide4.xml"/><Relationship Id="rId11" Type="http://schemas.openxmlformats.org/officeDocument/2006/relationships/image" Target="../media/image45.wmf"/><Relationship Id="rId5" Type="http://schemas.openxmlformats.org/officeDocument/2006/relationships/image" Target="../media/image56.png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11.bin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55.png"/><Relationship Id="rId21" Type="http://schemas.openxmlformats.org/officeDocument/2006/relationships/image" Target="../media/image26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1.wmf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9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54.wmf"/><Relationship Id="rId10" Type="http://schemas.openxmlformats.org/officeDocument/2006/relationships/image" Target="../media/image50.wmf"/><Relationship Id="rId19" Type="http://schemas.openxmlformats.org/officeDocument/2006/relationships/image" Target="../media/image53.wmf"/><Relationship Id="rId4" Type="http://schemas.openxmlformats.org/officeDocument/2006/relationships/image" Target="../media/image68.png"/><Relationship Id="rId9" Type="http://schemas.openxmlformats.org/officeDocument/2006/relationships/oleObject" Target="../embeddings/oleObject15.bin"/><Relationship Id="rId14" Type="http://schemas.openxmlformats.org/officeDocument/2006/relationships/slide" Target="slide4.xml"/><Relationship Id="rId22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39.wmf"/><Relationship Id="rId3" Type="http://schemas.openxmlformats.org/officeDocument/2006/relationships/image" Target="../media/image55.png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37.wmf"/><Relationship Id="rId15" Type="http://schemas.openxmlformats.org/officeDocument/2006/relationships/image" Target="../media/image61.png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gi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5.gif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4.gif"/><Relationship Id="rId5" Type="http://schemas.openxmlformats.org/officeDocument/2006/relationships/audio" Target="../media/audio3.wav"/><Relationship Id="rId10" Type="http://schemas.openxmlformats.org/officeDocument/2006/relationships/image" Target="../media/image68.gif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67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media" Target="../media/media1.mp4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wmf"/><Relationship Id="rId4" Type="http://schemas.openxmlformats.org/officeDocument/2006/relationships/video" Target="../media/media1.mp4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4.xml"/><Relationship Id="rId5" Type="http://schemas.openxmlformats.org/officeDocument/2006/relationships/image" Target="../media/image21.emf"/><Relationship Id="rId10" Type="http://schemas.openxmlformats.org/officeDocument/2006/relationships/image" Target="../media/image22.emf"/><Relationship Id="rId4" Type="http://schemas.openxmlformats.org/officeDocument/2006/relationships/image" Target="../media/image20.emf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6.png"/><Relationship Id="rId4" Type="http://schemas.openxmlformats.org/officeDocument/2006/relationships/slide" Target="slide4.xml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21.emf"/><Relationship Id="rId12" Type="http://schemas.openxmlformats.org/officeDocument/2006/relationships/slide" Target="slide4.xml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image" Target="../media/image26.png"/><Relationship Id="rId5" Type="http://schemas.openxmlformats.org/officeDocument/2006/relationships/image" Target="../media/image43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../media/image37.wmf"/><Relationship Id="rId1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WordArt 3"/>
          <p:cNvSpPr>
            <a:spLocks noChangeArrowheads="1" noChangeShapeType="1" noTextEdit="1"/>
          </p:cNvSpPr>
          <p:nvPr/>
        </p:nvSpPr>
        <p:spPr bwMode="auto">
          <a:xfrm>
            <a:off x="1463036" y="2652319"/>
            <a:ext cx="9183756" cy="1235869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ĐƯỜNG THẲNG VUÔNG GÓC VỚI MẶT PHẲNG</a:t>
            </a:r>
          </a:p>
        </p:txBody>
      </p:sp>
      <p:sp>
        <p:nvSpPr>
          <p:cNvPr id="43012" name="WordArt 4"/>
          <p:cNvSpPr>
            <a:spLocks noChangeArrowheads="1" noChangeShapeType="1" noTextEdit="1"/>
          </p:cNvSpPr>
          <p:nvPr/>
        </p:nvSpPr>
        <p:spPr bwMode="auto">
          <a:xfrm>
            <a:off x="3729157" y="1450281"/>
            <a:ext cx="4590385" cy="9748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15000">
                      <a:srgbClr val="66008F"/>
                    </a:gs>
                    <a:gs pos="32499">
                      <a:srgbClr val="BA0066"/>
                    </a:gs>
                    <a:gs pos="45000">
                      <a:srgbClr val="FF0000"/>
                    </a:gs>
                    <a:gs pos="50000">
                      <a:srgbClr val="FF8200"/>
                    </a:gs>
                    <a:gs pos="55001">
                      <a:srgbClr val="FF0000"/>
                    </a:gs>
                    <a:gs pos="67501">
                      <a:srgbClr val="BA0066"/>
                    </a:gs>
                    <a:gs pos="85000">
                      <a:srgbClr val="66008F"/>
                    </a:gs>
                    <a:gs pos="100000">
                      <a:srgbClr val="000082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BÀI GIẢNG</a:t>
            </a:r>
            <a:endParaRPr 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82"/>
                  </a:gs>
                  <a:gs pos="15000">
                    <a:srgbClr val="66008F"/>
                  </a:gs>
                  <a:gs pos="32499">
                    <a:srgbClr val="BA0066"/>
                  </a:gs>
                  <a:gs pos="45000">
                    <a:srgbClr val="FF0000"/>
                  </a:gs>
                  <a:gs pos="50000">
                    <a:srgbClr val="FF8200"/>
                  </a:gs>
                  <a:gs pos="55001">
                    <a:srgbClr val="FF0000"/>
                  </a:gs>
                  <a:gs pos="67501">
                    <a:srgbClr val="BA0066"/>
                  </a:gs>
                  <a:gs pos="85000">
                    <a:srgbClr val="66008F"/>
                  </a:gs>
                  <a:gs pos="100000">
                    <a:srgbClr val="000082"/>
                  </a:gs>
                </a:gsLst>
                <a:lin ang="540000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43014" name="Picture 6" descr="FIREWRK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5924550"/>
            <a:ext cx="1066800" cy="933450"/>
          </a:xfrm>
          <a:prstGeom prst="rect">
            <a:avLst/>
          </a:prstGeom>
          <a:noFill/>
        </p:spPr>
      </p:pic>
      <p:pic>
        <p:nvPicPr>
          <p:cNvPr id="43015" name="Picture 7" descr="FIREWRK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34400" y="5924550"/>
            <a:ext cx="1066800" cy="933450"/>
          </a:xfrm>
          <a:prstGeom prst="rect">
            <a:avLst/>
          </a:prstGeom>
          <a:noFill/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630422" y="4522757"/>
            <a:ext cx="4884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dirty="0" smtClean="0"/>
              <a:t>GVTT:  NGUYỄN QUỐC DƯƠNG</a:t>
            </a:r>
          </a:p>
          <a:p>
            <a:pPr algn="ctr"/>
            <a:r>
              <a:rPr lang="en-US" sz="2400" dirty="0" smtClean="0"/>
              <a:t>GVHD:  NGUYỄN AN CƯ</a:t>
            </a:r>
            <a:endParaRPr lang="en-US" sz="2400" dirty="0"/>
          </a:p>
        </p:txBody>
      </p:sp>
      <p:pic>
        <p:nvPicPr>
          <p:cNvPr id="43017" name="Picture 9" descr="FIREWRK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5924550"/>
            <a:ext cx="1066800" cy="933450"/>
          </a:xfrm>
          <a:prstGeom prst="rect">
            <a:avLst/>
          </a:prstGeom>
          <a:noFill/>
        </p:spPr>
      </p:pic>
      <p:pic>
        <p:nvPicPr>
          <p:cNvPr id="84997" name="Picture 5" descr="E:\Hinh anh\Anh dong\Animal\ava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48" y="1469994"/>
            <a:ext cx="888567" cy="10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9" name="Picture 7" descr="E:\Hinh anh\Anh dong\Animal\animal (20)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32" y="5114925"/>
            <a:ext cx="533400" cy="5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0" name="Picture 2" descr="C:\Users\DTRUNG\Desktop\cheval_094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6" y="5024536"/>
            <a:ext cx="285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2" name="Picture 4" descr="E:\Hinh anh\Anh dong\646378xb7pmu4huz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50" y="5513265"/>
            <a:ext cx="1047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D14C64-F269-4131-94A1-CC5B660E55AB}"/>
              </a:ext>
            </a:extLst>
          </p:cNvPr>
          <p:cNvSpPr txBox="1"/>
          <p:nvPr/>
        </p:nvSpPr>
        <p:spPr>
          <a:xfrm>
            <a:off x="3364921" y="114656"/>
            <a:ext cx="54001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 GD&amp;ĐT TỈNH BÌNH </a:t>
            </a:r>
            <a:r>
              <a:rPr lang="en-US" sz="2400" b="1" dirty="0" smtClean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</a:p>
          <a:p>
            <a:pPr algn="ctr"/>
            <a:r>
              <a:rPr lang="en-US" sz="2800" b="1" dirty="0" smtClean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THPT </a:t>
            </a:r>
            <a:r>
              <a:rPr lang="en-US" sz="2800" b="1" dirty="0" smtClean="0">
                <a:solidFill>
                  <a:srgbClr val="133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BẠT HỔ</a:t>
            </a:r>
            <a:endParaRPr lang="en-US" sz="2800" b="1" dirty="0">
              <a:solidFill>
                <a:srgbClr val="133A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9491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:zoom/>
        <p:sndAc>
          <p:stSnd>
            <p:snd r:embed="rId5" name="chimes.wav"/>
          </p:stSnd>
        </p:sndAc>
      </p:transition>
    </mc:Choice>
    <mc:Fallback xmlns="">
      <p:transition spd="slow" advTm="15000">
        <p:zoom/>
        <p:sndAc>
          <p:stSnd>
            <p:snd r:embed="rId1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 noChangeArrowheads="1"/>
          </p:cNvSpPr>
          <p:nvPr/>
        </p:nvSpPr>
        <p:spPr bwMode="auto">
          <a:xfrm flipH="1">
            <a:off x="6959600" y="3572934"/>
            <a:ext cx="4648200" cy="1352551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Arc 5"/>
          <p:cNvSpPr>
            <a:spLocks/>
          </p:cNvSpPr>
          <p:nvPr/>
        </p:nvSpPr>
        <p:spPr bwMode="auto">
          <a:xfrm flipH="1" flipV="1">
            <a:off x="11080751" y="4637618"/>
            <a:ext cx="296333" cy="285749"/>
          </a:xfrm>
          <a:custGeom>
            <a:avLst/>
            <a:gdLst>
              <a:gd name="T0" fmla="*/ 1760188 w 22672"/>
              <a:gd name="T1" fmla="*/ 0 h 34607"/>
              <a:gd name="T2" fmla="*/ 0 w 22672"/>
              <a:gd name="T3" fmla="*/ 1768201 h 34607"/>
              <a:gd name="T4" fmla="*/ 103018 w 22672"/>
              <a:gd name="T5" fmla="*/ 665097 h 346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72" h="34607" fill="none" extrusionOk="0">
                <a:moveTo>
                  <a:pt x="18316" y="0"/>
                </a:moveTo>
                <a:cubicBezTo>
                  <a:pt x="21143" y="3747"/>
                  <a:pt x="22672" y="8313"/>
                  <a:pt x="22672" y="13007"/>
                </a:cubicBezTo>
                <a:cubicBezTo>
                  <a:pt x="22672" y="24936"/>
                  <a:pt x="13001" y="34607"/>
                  <a:pt x="1072" y="34607"/>
                </a:cubicBezTo>
                <a:cubicBezTo>
                  <a:pt x="714" y="34607"/>
                  <a:pt x="357" y="34598"/>
                  <a:pt x="-1" y="34580"/>
                </a:cubicBezTo>
              </a:path>
              <a:path w="22672" h="34607" stroke="0" extrusionOk="0">
                <a:moveTo>
                  <a:pt x="18316" y="0"/>
                </a:moveTo>
                <a:cubicBezTo>
                  <a:pt x="21143" y="3747"/>
                  <a:pt x="22672" y="8313"/>
                  <a:pt x="22672" y="13007"/>
                </a:cubicBezTo>
                <a:cubicBezTo>
                  <a:pt x="22672" y="24936"/>
                  <a:pt x="13001" y="34607"/>
                  <a:pt x="1072" y="34607"/>
                </a:cubicBezTo>
                <a:cubicBezTo>
                  <a:pt x="714" y="34607"/>
                  <a:pt x="357" y="34598"/>
                  <a:pt x="-1" y="34580"/>
                </a:cubicBezTo>
                <a:lnTo>
                  <a:pt x="1072" y="13007"/>
                </a:lnTo>
                <a:lnTo>
                  <a:pt x="18316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0604500" y="2605618"/>
            <a:ext cx="508000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/>
              <a:t>A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604500" y="5405967"/>
            <a:ext cx="508000" cy="61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/>
              <a:t>B</a:t>
            </a:r>
          </a:p>
        </p:txBody>
      </p: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10545234" y="2872318"/>
            <a:ext cx="63500" cy="2705100"/>
            <a:chOff x="2448" y="1104"/>
            <a:chExt cx="30" cy="1704"/>
          </a:xfrm>
        </p:grpSpPr>
        <p:grpSp>
          <p:nvGrpSpPr>
            <p:cNvPr id="5163" name="Group 15"/>
            <p:cNvGrpSpPr>
              <a:grpSpLocks/>
            </p:cNvGrpSpPr>
            <p:nvPr/>
          </p:nvGrpSpPr>
          <p:grpSpPr bwMode="auto">
            <a:xfrm>
              <a:off x="2448" y="1104"/>
              <a:ext cx="30" cy="881"/>
              <a:chOff x="2448" y="1104"/>
              <a:chExt cx="30" cy="881"/>
            </a:xfrm>
          </p:grpSpPr>
          <p:grpSp>
            <p:nvGrpSpPr>
              <p:cNvPr id="5168" name="Group 16"/>
              <p:cNvGrpSpPr>
                <a:grpSpLocks/>
              </p:cNvGrpSpPr>
              <p:nvPr/>
            </p:nvGrpSpPr>
            <p:grpSpPr bwMode="auto">
              <a:xfrm>
                <a:off x="2449" y="1128"/>
                <a:ext cx="29" cy="857"/>
                <a:chOff x="2449" y="1128"/>
                <a:chExt cx="29" cy="857"/>
              </a:xfrm>
            </p:grpSpPr>
            <p:sp>
              <p:nvSpPr>
                <p:cNvPr id="5170" name="Line 17"/>
                <p:cNvSpPr>
                  <a:spLocks noChangeShapeType="1"/>
                </p:cNvSpPr>
                <p:nvPr/>
              </p:nvSpPr>
              <p:spPr bwMode="auto">
                <a:xfrm>
                  <a:off x="2466" y="1128"/>
                  <a:ext cx="0" cy="8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Oval 18"/>
                <p:cNvSpPr>
                  <a:spLocks noChangeArrowheads="1"/>
                </p:cNvSpPr>
                <p:nvPr/>
              </p:nvSpPr>
              <p:spPr bwMode="auto">
                <a:xfrm>
                  <a:off x="2449" y="1956"/>
                  <a:ext cx="29" cy="29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5169" name="Oval 19"/>
              <p:cNvSpPr>
                <a:spLocks noChangeArrowheads="1"/>
              </p:cNvSpPr>
              <p:nvPr/>
            </p:nvSpPr>
            <p:spPr bwMode="auto">
              <a:xfrm>
                <a:off x="2448" y="1104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5164" name="Group 20"/>
            <p:cNvGrpSpPr>
              <a:grpSpLocks/>
            </p:cNvGrpSpPr>
            <p:nvPr/>
          </p:nvGrpSpPr>
          <p:grpSpPr bwMode="auto">
            <a:xfrm>
              <a:off x="2448" y="2400"/>
              <a:ext cx="29" cy="408"/>
              <a:chOff x="2448" y="2400"/>
              <a:chExt cx="29" cy="408"/>
            </a:xfrm>
          </p:grpSpPr>
          <p:sp>
            <p:nvSpPr>
              <p:cNvPr id="5166" name="Line 21"/>
              <p:cNvSpPr>
                <a:spLocks noChangeShapeType="1"/>
              </p:cNvSpPr>
              <p:nvPr/>
            </p:nvSpPr>
            <p:spPr bwMode="auto">
              <a:xfrm>
                <a:off x="2466" y="240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Oval 22"/>
              <p:cNvSpPr>
                <a:spLocks noChangeArrowheads="1"/>
              </p:cNvSpPr>
              <p:nvPr/>
            </p:nvSpPr>
            <p:spPr bwMode="auto">
              <a:xfrm>
                <a:off x="2448" y="2778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5165" name="Line 23"/>
            <p:cNvSpPr>
              <a:spLocks noChangeShapeType="1"/>
            </p:cNvSpPr>
            <p:nvPr/>
          </p:nvSpPr>
          <p:spPr bwMode="auto">
            <a:xfrm>
              <a:off x="2466" y="1974"/>
              <a:ext cx="0" cy="4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0566400" y="3977217"/>
            <a:ext cx="558800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/>
              <a:t>I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8242300" y="3862918"/>
            <a:ext cx="533400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/>
              <a:t>M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8873067" y="4231218"/>
            <a:ext cx="1676400" cy="3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8890000" y="2891367"/>
            <a:ext cx="1676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8879418" y="4292601"/>
            <a:ext cx="1638300" cy="1257300"/>
            <a:chOff x="3912" y="1878"/>
            <a:chExt cx="774" cy="792"/>
          </a:xfrm>
        </p:grpSpPr>
        <p:sp>
          <p:nvSpPr>
            <p:cNvPr id="5161" name="Line 29"/>
            <p:cNvSpPr>
              <a:spLocks noChangeShapeType="1"/>
            </p:cNvSpPr>
            <p:nvPr/>
          </p:nvSpPr>
          <p:spPr bwMode="auto">
            <a:xfrm>
              <a:off x="4284" y="2262"/>
              <a:ext cx="402" cy="40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30"/>
            <p:cNvSpPr>
              <a:spLocks noChangeShapeType="1"/>
            </p:cNvSpPr>
            <p:nvPr/>
          </p:nvSpPr>
          <p:spPr bwMode="auto">
            <a:xfrm>
              <a:off x="3912" y="1878"/>
              <a:ext cx="366" cy="3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10320867" y="4076700"/>
            <a:ext cx="215900" cy="162984"/>
            <a:chOff x="4584" y="1740"/>
            <a:chExt cx="102" cy="102"/>
          </a:xfrm>
        </p:grpSpPr>
        <p:sp>
          <p:nvSpPr>
            <p:cNvPr id="5159" name="Line 32"/>
            <p:cNvSpPr>
              <a:spLocks noChangeShapeType="1"/>
            </p:cNvSpPr>
            <p:nvPr/>
          </p:nvSpPr>
          <p:spPr bwMode="auto">
            <a:xfrm>
              <a:off x="4584" y="1740"/>
              <a:ext cx="0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33"/>
            <p:cNvSpPr>
              <a:spLocks noChangeShapeType="1"/>
            </p:cNvSpPr>
            <p:nvPr/>
          </p:nvSpPr>
          <p:spPr bwMode="auto">
            <a:xfrm>
              <a:off x="4590" y="17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8851900" y="4243918"/>
            <a:ext cx="61384" cy="46567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1" y="1800688"/>
            <a:ext cx="12191999" cy="13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sz="4000" dirty="0" err="1" smtClean="0"/>
              <a:t>Mặt</a:t>
            </a:r>
            <a:r>
              <a:rPr lang="en-US" altLang="en-US" sz="4000" dirty="0" smtClean="0"/>
              <a:t> </a:t>
            </a:r>
            <a:r>
              <a:rPr lang="en-US" altLang="en-US" sz="4000" dirty="0" err="1"/>
              <a:t>phẳng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trung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trực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của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đoạn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thẳng</a:t>
            </a:r>
            <a:r>
              <a:rPr lang="en-US" altLang="en-US" sz="4000" dirty="0"/>
              <a:t> AB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tập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hợp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điểm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cách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hai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điểm</a:t>
            </a:r>
            <a:r>
              <a:rPr lang="en-US" altLang="en-US" sz="4000" dirty="0"/>
              <a:t> A </a:t>
            </a:r>
            <a:r>
              <a:rPr lang="en-US" altLang="en-US" sz="4000" dirty="0" err="1"/>
              <a:t>và</a:t>
            </a:r>
            <a:r>
              <a:rPr lang="en-US" altLang="en-US" sz="4000" dirty="0"/>
              <a:t> </a:t>
            </a:r>
            <a:r>
              <a:rPr lang="en-US" altLang="en-US" sz="4000" dirty="0" smtClean="0"/>
              <a:t>B.</a:t>
            </a:r>
            <a:endParaRPr lang="en-US" altLang="en-US" sz="4000" dirty="0"/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0" y="3697671"/>
            <a:ext cx="7193280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4700" dirty="0" err="1">
                <a:solidFill>
                  <a:srgbClr val="FF0000"/>
                </a:solidFill>
              </a:rPr>
              <a:t>Mặt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phẳng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trung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trực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của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đoạn</a:t>
            </a:r>
            <a:r>
              <a:rPr lang="en-US" altLang="en-US" sz="4700" dirty="0">
                <a:solidFill>
                  <a:srgbClr val="FF0000"/>
                </a:solidFill>
              </a:rPr>
              <a:t> </a:t>
            </a:r>
            <a:r>
              <a:rPr lang="en-US" altLang="en-US" sz="4700" dirty="0" err="1">
                <a:solidFill>
                  <a:srgbClr val="FF0000"/>
                </a:solidFill>
              </a:rPr>
              <a:t>thẳng</a:t>
            </a:r>
            <a:r>
              <a:rPr lang="en-US" altLang="en-US" sz="4700" dirty="0">
                <a:solidFill>
                  <a:srgbClr val="FF0000"/>
                </a:solidFill>
              </a:rPr>
              <a:t> AB </a:t>
            </a:r>
            <a:r>
              <a:rPr lang="en-US" altLang="en-US" sz="4700" dirty="0" err="1"/>
              <a:t>là</a:t>
            </a:r>
            <a:r>
              <a:rPr lang="en-US" altLang="en-US" sz="4700" dirty="0"/>
              <a:t> </a:t>
            </a:r>
            <a:r>
              <a:rPr lang="en-US" altLang="en-US" sz="4700" dirty="0" err="1"/>
              <a:t>mặt</a:t>
            </a:r>
            <a:r>
              <a:rPr lang="en-US" altLang="en-US" sz="4700" dirty="0"/>
              <a:t> </a:t>
            </a:r>
            <a:r>
              <a:rPr lang="en-US" altLang="en-US" sz="4700" dirty="0" err="1"/>
              <a:t>phẳng</a:t>
            </a:r>
            <a:r>
              <a:rPr lang="en-US" altLang="en-US" sz="4700" dirty="0"/>
              <a:t> </a:t>
            </a:r>
            <a:r>
              <a:rPr lang="en-US" altLang="en-US" sz="4700" dirty="0" err="1"/>
              <a:t>vuông</a:t>
            </a:r>
            <a:r>
              <a:rPr lang="en-US" altLang="en-US" sz="4700" dirty="0"/>
              <a:t> </a:t>
            </a:r>
            <a:r>
              <a:rPr lang="en-US" altLang="en-US" sz="4700" dirty="0" err="1"/>
              <a:t>góc</a:t>
            </a:r>
            <a:r>
              <a:rPr lang="en-US" altLang="en-US" sz="4700" dirty="0"/>
              <a:t> </a:t>
            </a:r>
            <a:r>
              <a:rPr lang="en-US" altLang="en-US" sz="4700" dirty="0" err="1"/>
              <a:t>với</a:t>
            </a:r>
            <a:r>
              <a:rPr lang="en-US" altLang="en-US" sz="4700" dirty="0"/>
              <a:t> AB </a:t>
            </a:r>
            <a:r>
              <a:rPr lang="en-US" altLang="en-US" sz="4700" dirty="0" err="1"/>
              <a:t>và</a:t>
            </a:r>
            <a:r>
              <a:rPr lang="en-US" altLang="en-US" sz="4700" dirty="0"/>
              <a:t> </a:t>
            </a:r>
            <a:r>
              <a:rPr lang="en-US" altLang="en-US" sz="4700" dirty="0" err="1"/>
              <a:t>đi</a:t>
            </a:r>
            <a:r>
              <a:rPr lang="en-US" altLang="en-US" sz="4700" dirty="0"/>
              <a:t> qua  </a:t>
            </a:r>
            <a:r>
              <a:rPr lang="en-US" altLang="en-US" sz="4700" dirty="0" err="1"/>
              <a:t>trung</a:t>
            </a:r>
            <a:r>
              <a:rPr lang="en-US" altLang="en-US" sz="4700" dirty="0"/>
              <a:t> </a:t>
            </a:r>
            <a:r>
              <a:rPr lang="en-US" altLang="en-US" sz="4700" dirty="0" err="1"/>
              <a:t>điểm</a:t>
            </a:r>
            <a:r>
              <a:rPr lang="en-US" altLang="en-US" sz="4700" dirty="0"/>
              <a:t> </a:t>
            </a:r>
            <a:r>
              <a:rPr lang="en-US" altLang="en-US" sz="4700" dirty="0" err="1"/>
              <a:t>của</a:t>
            </a:r>
            <a:r>
              <a:rPr lang="en-US" altLang="en-US" sz="4700" dirty="0"/>
              <a:t> AB. </a:t>
            </a:r>
          </a:p>
        </p:txBody>
      </p:sp>
      <p:sp>
        <p:nvSpPr>
          <p:cNvPr id="5136" name="Text Box 48"/>
          <p:cNvSpPr txBox="1">
            <a:spLocks noChangeArrowheads="1"/>
          </p:cNvSpPr>
          <p:nvPr/>
        </p:nvSpPr>
        <p:spPr bwMode="auto">
          <a:xfrm>
            <a:off x="0" y="-27384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700" b="1" dirty="0" err="1">
                <a:solidFill>
                  <a:srgbClr val="0000CC"/>
                </a:solidFill>
              </a:rPr>
              <a:t>Mặt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phẳng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trung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trực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của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một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đoạn</a:t>
            </a:r>
            <a:r>
              <a:rPr lang="en-US" altLang="en-US" sz="3700" b="1" dirty="0">
                <a:solidFill>
                  <a:srgbClr val="0000CC"/>
                </a:solidFill>
              </a:rPr>
              <a:t> </a:t>
            </a:r>
            <a:r>
              <a:rPr lang="en-US" altLang="en-US" sz="3700" b="1" dirty="0" err="1">
                <a:solidFill>
                  <a:srgbClr val="0000CC"/>
                </a:solidFill>
              </a:rPr>
              <a:t>thẳng</a:t>
            </a:r>
            <a:endParaRPr lang="en-US" altLang="en-US" sz="37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13" name="Text Box 49"/>
              <p:cNvSpPr txBox="1">
                <a:spLocks noChangeArrowheads="1"/>
              </p:cNvSpPr>
              <p:nvPr/>
            </p:nvSpPr>
            <p:spPr bwMode="auto">
              <a:xfrm>
                <a:off x="11088555" y="4513766"/>
                <a:ext cx="383117" cy="451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1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en-US" alt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13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88555" y="4513766"/>
                <a:ext cx="383117" cy="4514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8" name="Text Box 55"/>
          <p:cNvSpPr txBox="1">
            <a:spLocks noChangeArrowheads="1"/>
          </p:cNvSpPr>
          <p:nvPr/>
        </p:nvSpPr>
        <p:spPr bwMode="auto">
          <a:xfrm>
            <a:off x="624418" y="4292600"/>
            <a:ext cx="3839633" cy="49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 </a:t>
            </a:r>
          </a:p>
        </p:txBody>
      </p:sp>
      <p:graphicFrame>
        <p:nvGraphicFramePr>
          <p:cNvPr id="1132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2058"/>
              </p:ext>
            </p:extLst>
          </p:nvPr>
        </p:nvGraphicFramePr>
        <p:xfrm>
          <a:off x="28967" y="1028733"/>
          <a:ext cx="451250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4" imgW="1320227" imgH="253890" progId="Equation.DSMT4">
                  <p:embed/>
                </p:oleObj>
              </mc:Choice>
              <mc:Fallback>
                <p:oleObj name="Equation" r:id="rId4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7" y="1028733"/>
                        <a:ext cx="451250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999030" y="1027279"/>
            <a:ext cx="5281084" cy="6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dirty="0"/>
              <a:t>A,B </a:t>
            </a:r>
            <a:r>
              <a:rPr lang="en-US" altLang="en-US" sz="3600" dirty="0" err="1"/>
              <a:t>cố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trước</a:t>
            </a:r>
            <a:endParaRPr lang="en-US" altLang="en-US" sz="3600" dirty="0"/>
          </a:p>
        </p:txBody>
      </p:sp>
      <p:graphicFrame>
        <p:nvGraphicFramePr>
          <p:cNvPr id="1133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5308"/>
              </p:ext>
            </p:extLst>
          </p:nvPr>
        </p:nvGraphicFramePr>
        <p:xfrm>
          <a:off x="0" y="963613"/>
          <a:ext cx="5952067" cy="92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6" imgW="1473120" imgH="253800" progId="Equation.DSMT4">
                  <p:embed/>
                </p:oleObj>
              </mc:Choice>
              <mc:Fallback>
                <p:oleObj name="Equation" r:id="rId6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63613"/>
                        <a:ext cx="5952067" cy="92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8875185" y="4292601"/>
            <a:ext cx="1638300" cy="1257300"/>
            <a:chOff x="3912" y="1878"/>
            <a:chExt cx="774" cy="792"/>
          </a:xfrm>
        </p:grpSpPr>
        <p:sp>
          <p:nvSpPr>
            <p:cNvPr id="5157" name="Line 68"/>
            <p:cNvSpPr>
              <a:spLocks noChangeShapeType="1"/>
            </p:cNvSpPr>
            <p:nvPr/>
          </p:nvSpPr>
          <p:spPr bwMode="auto">
            <a:xfrm>
              <a:off x="4284" y="2262"/>
              <a:ext cx="40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69"/>
            <p:cNvSpPr>
              <a:spLocks noChangeShapeType="1"/>
            </p:cNvSpPr>
            <p:nvPr/>
          </p:nvSpPr>
          <p:spPr bwMode="auto">
            <a:xfrm>
              <a:off x="3912" y="1878"/>
              <a:ext cx="366" cy="3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34" name="Group 70"/>
          <p:cNvGrpSpPr>
            <a:grpSpLocks/>
          </p:cNvGrpSpPr>
          <p:nvPr/>
        </p:nvGrpSpPr>
        <p:grpSpPr bwMode="auto">
          <a:xfrm>
            <a:off x="10545234" y="2853267"/>
            <a:ext cx="63500" cy="2705100"/>
            <a:chOff x="2448" y="1104"/>
            <a:chExt cx="30" cy="1704"/>
          </a:xfrm>
        </p:grpSpPr>
        <p:grpSp>
          <p:nvGrpSpPr>
            <p:cNvPr id="5148" name="Group 71"/>
            <p:cNvGrpSpPr>
              <a:grpSpLocks/>
            </p:cNvGrpSpPr>
            <p:nvPr/>
          </p:nvGrpSpPr>
          <p:grpSpPr bwMode="auto">
            <a:xfrm>
              <a:off x="2448" y="1104"/>
              <a:ext cx="30" cy="881"/>
              <a:chOff x="2448" y="1104"/>
              <a:chExt cx="30" cy="881"/>
            </a:xfrm>
          </p:grpSpPr>
          <p:grpSp>
            <p:nvGrpSpPr>
              <p:cNvPr id="5153" name="Group 72"/>
              <p:cNvGrpSpPr>
                <a:grpSpLocks/>
              </p:cNvGrpSpPr>
              <p:nvPr/>
            </p:nvGrpSpPr>
            <p:grpSpPr bwMode="auto">
              <a:xfrm>
                <a:off x="2449" y="1128"/>
                <a:ext cx="29" cy="857"/>
                <a:chOff x="2449" y="1128"/>
                <a:chExt cx="29" cy="857"/>
              </a:xfrm>
            </p:grpSpPr>
            <p:sp>
              <p:nvSpPr>
                <p:cNvPr id="5155" name="Line 73"/>
                <p:cNvSpPr>
                  <a:spLocks noChangeShapeType="1"/>
                </p:cNvSpPr>
                <p:nvPr/>
              </p:nvSpPr>
              <p:spPr bwMode="auto">
                <a:xfrm>
                  <a:off x="2466" y="1128"/>
                  <a:ext cx="0" cy="8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" name="Oval 74"/>
                <p:cNvSpPr>
                  <a:spLocks noChangeArrowheads="1"/>
                </p:cNvSpPr>
                <p:nvPr/>
              </p:nvSpPr>
              <p:spPr bwMode="auto">
                <a:xfrm>
                  <a:off x="2449" y="1956"/>
                  <a:ext cx="29" cy="29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5154" name="Oval 75"/>
              <p:cNvSpPr>
                <a:spLocks noChangeArrowheads="1"/>
              </p:cNvSpPr>
              <p:nvPr/>
            </p:nvSpPr>
            <p:spPr bwMode="auto">
              <a:xfrm>
                <a:off x="2448" y="1104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5149" name="Group 76"/>
            <p:cNvGrpSpPr>
              <a:grpSpLocks/>
            </p:cNvGrpSpPr>
            <p:nvPr/>
          </p:nvGrpSpPr>
          <p:grpSpPr bwMode="auto">
            <a:xfrm>
              <a:off x="2448" y="2400"/>
              <a:ext cx="29" cy="408"/>
              <a:chOff x="2448" y="2400"/>
              <a:chExt cx="29" cy="408"/>
            </a:xfrm>
          </p:grpSpPr>
          <p:sp>
            <p:nvSpPr>
              <p:cNvPr id="5151" name="Line 77"/>
              <p:cNvSpPr>
                <a:spLocks noChangeShapeType="1"/>
              </p:cNvSpPr>
              <p:nvPr/>
            </p:nvSpPr>
            <p:spPr bwMode="auto">
              <a:xfrm>
                <a:off x="2466" y="240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Oval 78"/>
              <p:cNvSpPr>
                <a:spLocks noChangeArrowheads="1"/>
              </p:cNvSpPr>
              <p:nvPr/>
            </p:nvSpPr>
            <p:spPr bwMode="auto">
              <a:xfrm>
                <a:off x="2448" y="2778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5150" name="Line 79"/>
            <p:cNvSpPr>
              <a:spLocks noChangeShapeType="1"/>
            </p:cNvSpPr>
            <p:nvPr/>
          </p:nvSpPr>
          <p:spPr bwMode="auto">
            <a:xfrm>
              <a:off x="2466" y="1974"/>
              <a:ext cx="0" cy="4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8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9" grpId="0" animBg="1"/>
      <p:bldP spid="11270" grpId="0"/>
      <p:bldP spid="11271" grpId="0"/>
      <p:bldP spid="11288" grpId="0"/>
      <p:bldP spid="11289" grpId="0"/>
      <p:bldP spid="11290" grpId="0" animBg="1"/>
      <p:bldP spid="11291" grpId="0" animBg="1"/>
      <p:bldP spid="11298" grpId="0" animBg="1"/>
      <p:bldP spid="11309" grpId="0"/>
      <p:bldP spid="11310" grpId="0"/>
      <p:bldP spid="11313" grpId="0"/>
      <p:bldP spid="113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926" y="32597"/>
            <a:ext cx="12192000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CC"/>
                </a:solidFill>
              </a:rPr>
              <a:t>III. TÍNH CHẤT</a:t>
            </a:r>
            <a:endParaRPr lang="en-US" altLang="en-US" b="1" dirty="0">
              <a:solidFill>
                <a:srgbClr val="0000CC"/>
              </a:solidFill>
            </a:endParaRP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5926" y="760730"/>
            <a:ext cx="2499360" cy="6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chất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5926" y="1460694"/>
            <a:ext cx="12186074" cy="15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500" dirty="0" err="1"/>
              <a:t>Có</a:t>
            </a:r>
            <a:r>
              <a:rPr lang="en-US" altLang="en-US" sz="4500" dirty="0"/>
              <a:t> </a:t>
            </a:r>
            <a:r>
              <a:rPr lang="en-US" altLang="en-US" sz="4500" dirty="0" err="1"/>
              <a:t>duy</a:t>
            </a:r>
            <a:r>
              <a:rPr lang="en-US" altLang="en-US" sz="4500" dirty="0"/>
              <a:t> </a:t>
            </a:r>
            <a:r>
              <a:rPr lang="en-US" altLang="en-US" sz="4500" dirty="0" err="1"/>
              <a:t>nhất</a:t>
            </a:r>
            <a:r>
              <a:rPr lang="en-US" altLang="en-US" sz="4500" dirty="0"/>
              <a:t> </a:t>
            </a:r>
            <a:r>
              <a:rPr lang="en-US" altLang="en-US" sz="4500" dirty="0" err="1"/>
              <a:t>một</a:t>
            </a:r>
            <a:r>
              <a:rPr lang="en-US" altLang="en-US" sz="4500" dirty="0"/>
              <a:t> </a:t>
            </a:r>
            <a:r>
              <a:rPr lang="en-US" altLang="en-US" sz="4500" dirty="0" err="1"/>
              <a:t>đường</a:t>
            </a:r>
            <a:r>
              <a:rPr lang="en-US" altLang="en-US" sz="4500" dirty="0"/>
              <a:t> </a:t>
            </a:r>
            <a:r>
              <a:rPr lang="en-US" altLang="en-US" sz="4500" dirty="0" err="1"/>
              <a:t>thẳng</a:t>
            </a:r>
            <a:r>
              <a:rPr lang="en-US" altLang="en-US" sz="4500" dirty="0"/>
              <a:t> a </a:t>
            </a:r>
            <a:r>
              <a:rPr lang="en-US" altLang="en-US" sz="4500" dirty="0" err="1"/>
              <a:t>đi</a:t>
            </a:r>
            <a:r>
              <a:rPr lang="en-US" altLang="en-US" sz="4500" dirty="0"/>
              <a:t> qua </a:t>
            </a:r>
            <a:r>
              <a:rPr lang="en-US" altLang="en-US" sz="4500" dirty="0" err="1"/>
              <a:t>điểm</a:t>
            </a:r>
            <a:r>
              <a:rPr lang="en-US" altLang="en-US" sz="4500" dirty="0"/>
              <a:t> O </a:t>
            </a:r>
            <a:r>
              <a:rPr lang="en-US" altLang="en-US" sz="4500" dirty="0" err="1"/>
              <a:t>cho</a:t>
            </a:r>
            <a:r>
              <a:rPr lang="en-US" altLang="en-US" sz="4500" dirty="0"/>
              <a:t> </a:t>
            </a:r>
            <a:r>
              <a:rPr lang="en-US" altLang="en-US" sz="4500" dirty="0" err="1"/>
              <a:t>trước</a:t>
            </a:r>
            <a:r>
              <a:rPr lang="en-US" altLang="en-US" sz="4500" dirty="0"/>
              <a:t> </a:t>
            </a:r>
            <a:r>
              <a:rPr lang="en-US" altLang="en-US" sz="4500" dirty="0" err="1"/>
              <a:t>và</a:t>
            </a:r>
            <a:r>
              <a:rPr lang="en-US" altLang="en-US" sz="4500" dirty="0"/>
              <a:t> </a:t>
            </a:r>
            <a:r>
              <a:rPr lang="en-US" altLang="en-US" sz="4500" dirty="0" err="1"/>
              <a:t>vuông</a:t>
            </a:r>
            <a:r>
              <a:rPr lang="en-US" altLang="en-US" sz="4500" dirty="0"/>
              <a:t> </a:t>
            </a:r>
            <a:r>
              <a:rPr lang="en-US" altLang="en-US" sz="4500" dirty="0" err="1"/>
              <a:t>góc</a:t>
            </a:r>
            <a:r>
              <a:rPr lang="en-US" altLang="en-US" sz="4500" dirty="0"/>
              <a:t> </a:t>
            </a:r>
            <a:r>
              <a:rPr lang="en-US" altLang="en-US" sz="4500" dirty="0" err="1"/>
              <a:t>với</a:t>
            </a:r>
            <a:r>
              <a:rPr lang="en-US" altLang="en-US" sz="4500" dirty="0"/>
              <a:t> </a:t>
            </a:r>
            <a:r>
              <a:rPr lang="en-US" altLang="en-US" sz="4500" dirty="0" err="1"/>
              <a:t>mặt</a:t>
            </a:r>
            <a:r>
              <a:rPr lang="en-US" altLang="en-US" sz="4500" dirty="0"/>
              <a:t> </a:t>
            </a:r>
            <a:r>
              <a:rPr lang="en-US" altLang="en-US" sz="4500" dirty="0" err="1"/>
              <a:t>phẳng</a:t>
            </a:r>
            <a:r>
              <a:rPr lang="en-US" altLang="en-US" sz="4500" dirty="0"/>
              <a:t> (P) </a:t>
            </a:r>
            <a:r>
              <a:rPr lang="en-US" altLang="en-US" sz="4500" dirty="0" err="1"/>
              <a:t>đã</a:t>
            </a:r>
            <a:r>
              <a:rPr lang="en-US" altLang="en-US" sz="4500" dirty="0"/>
              <a:t> </a:t>
            </a:r>
            <a:r>
              <a:rPr lang="en-US" altLang="en-US" sz="4500" dirty="0" err="1" smtClean="0"/>
              <a:t>cho</a:t>
            </a:r>
            <a:r>
              <a:rPr lang="en-US" altLang="en-US" sz="4500" dirty="0" smtClean="0"/>
              <a:t>.</a:t>
            </a:r>
            <a:endParaRPr lang="en-US" altLang="en-US" sz="4500" dirty="0"/>
          </a:p>
        </p:txBody>
      </p:sp>
      <p:grpSp>
        <p:nvGrpSpPr>
          <p:cNvPr id="8313" name="Group 121"/>
          <p:cNvGrpSpPr>
            <a:grpSpLocks/>
          </p:cNvGrpSpPr>
          <p:nvPr/>
        </p:nvGrpSpPr>
        <p:grpSpPr bwMode="auto">
          <a:xfrm>
            <a:off x="3008352" y="4397166"/>
            <a:ext cx="6325329" cy="2257634"/>
            <a:chOff x="3738" y="2553"/>
            <a:chExt cx="2113" cy="1021"/>
          </a:xfrm>
        </p:grpSpPr>
        <p:sp>
          <p:nvSpPr>
            <p:cNvPr id="4150" name="AutoShape 122"/>
            <p:cNvSpPr>
              <a:spLocks noChangeArrowheads="1"/>
            </p:cNvSpPr>
            <p:nvPr/>
          </p:nvSpPr>
          <p:spPr bwMode="auto">
            <a:xfrm>
              <a:off x="3738" y="2553"/>
              <a:ext cx="2113" cy="1011"/>
            </a:xfrm>
            <a:prstGeom prst="flowChartInputOutput">
              <a:avLst/>
            </a:prstGeom>
            <a:solidFill>
              <a:srgbClr val="16601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756" y="3288"/>
                  <a:ext cx="240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6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oMath>
                    </m:oMathPara>
                  </a14:m>
                  <a:endParaRPr lang="en-US" alt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51" name="Text 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6" y="3288"/>
                  <a:ext cx="240" cy="26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52" name="Arc 124"/>
            <p:cNvSpPr>
              <a:spLocks/>
            </p:cNvSpPr>
            <p:nvPr/>
          </p:nvSpPr>
          <p:spPr bwMode="auto">
            <a:xfrm>
              <a:off x="3842" y="3302"/>
              <a:ext cx="181" cy="27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17" name="Text Box 125"/>
          <p:cNvSpPr txBox="1">
            <a:spLocks noChangeArrowheads="1"/>
          </p:cNvSpPr>
          <p:nvPr/>
        </p:nvSpPr>
        <p:spPr bwMode="auto">
          <a:xfrm>
            <a:off x="6140873" y="3781214"/>
            <a:ext cx="508000" cy="61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O</a:t>
            </a:r>
          </a:p>
        </p:txBody>
      </p:sp>
      <p:grpSp>
        <p:nvGrpSpPr>
          <p:cNvPr id="8318" name="Group 126"/>
          <p:cNvGrpSpPr>
            <a:grpSpLocks/>
          </p:cNvGrpSpPr>
          <p:nvPr/>
        </p:nvGrpSpPr>
        <p:grpSpPr bwMode="auto">
          <a:xfrm>
            <a:off x="5942755" y="3068321"/>
            <a:ext cx="228261" cy="3962400"/>
            <a:chOff x="3984" y="2592"/>
            <a:chExt cx="0" cy="1422"/>
          </a:xfrm>
        </p:grpSpPr>
        <p:sp>
          <p:nvSpPr>
            <p:cNvPr id="4147" name="Line 127"/>
            <p:cNvSpPr>
              <a:spLocks noChangeShapeType="1"/>
            </p:cNvSpPr>
            <p:nvPr/>
          </p:nvSpPr>
          <p:spPr bwMode="auto">
            <a:xfrm>
              <a:off x="3984" y="3438"/>
              <a:ext cx="0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Line 128"/>
            <p:cNvSpPr>
              <a:spLocks noChangeShapeType="1"/>
            </p:cNvSpPr>
            <p:nvPr/>
          </p:nvSpPr>
          <p:spPr bwMode="auto">
            <a:xfrm>
              <a:off x="3984" y="3888"/>
              <a:ext cx="0" cy="1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129"/>
            <p:cNvSpPr>
              <a:spLocks noChangeShapeType="1"/>
            </p:cNvSpPr>
            <p:nvPr/>
          </p:nvSpPr>
          <p:spPr bwMode="auto">
            <a:xfrm>
              <a:off x="3984" y="2592"/>
              <a:ext cx="0" cy="7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2" name="Oval 130"/>
          <p:cNvSpPr>
            <a:spLocks noChangeArrowheads="1"/>
          </p:cNvSpPr>
          <p:nvPr/>
        </p:nvSpPr>
        <p:spPr bwMode="auto">
          <a:xfrm>
            <a:off x="5885605" y="4982211"/>
            <a:ext cx="114300" cy="8678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8323" name="Group 131"/>
          <p:cNvGrpSpPr>
            <a:grpSpLocks/>
          </p:cNvGrpSpPr>
          <p:nvPr/>
        </p:nvGrpSpPr>
        <p:grpSpPr bwMode="auto">
          <a:xfrm>
            <a:off x="5472853" y="3758777"/>
            <a:ext cx="584200" cy="2218267"/>
            <a:chOff x="3750" y="2586"/>
            <a:chExt cx="276" cy="1398"/>
          </a:xfrm>
        </p:grpSpPr>
        <p:sp>
          <p:nvSpPr>
            <p:cNvPr id="4144" name="Line 132"/>
            <p:cNvSpPr>
              <a:spLocks noChangeShapeType="1"/>
            </p:cNvSpPr>
            <p:nvPr/>
          </p:nvSpPr>
          <p:spPr bwMode="auto">
            <a:xfrm flipH="1">
              <a:off x="3821" y="2586"/>
              <a:ext cx="205" cy="106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Line 133"/>
            <p:cNvSpPr>
              <a:spLocks noChangeShapeType="1"/>
            </p:cNvSpPr>
            <p:nvPr/>
          </p:nvSpPr>
          <p:spPr bwMode="auto">
            <a:xfrm flipH="1">
              <a:off x="3774" y="3684"/>
              <a:ext cx="38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Line 134"/>
            <p:cNvSpPr>
              <a:spLocks noChangeShapeType="1"/>
            </p:cNvSpPr>
            <p:nvPr/>
          </p:nvSpPr>
          <p:spPr bwMode="auto">
            <a:xfrm flipH="1">
              <a:off x="3750" y="3888"/>
              <a:ext cx="20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27" name="Group 135"/>
          <p:cNvGrpSpPr>
            <a:grpSpLocks/>
          </p:cNvGrpSpPr>
          <p:nvPr/>
        </p:nvGrpSpPr>
        <p:grpSpPr bwMode="auto">
          <a:xfrm>
            <a:off x="5752253" y="3949278"/>
            <a:ext cx="2209800" cy="1424516"/>
            <a:chOff x="3882" y="2706"/>
            <a:chExt cx="1044" cy="898"/>
          </a:xfrm>
        </p:grpSpPr>
        <p:sp>
          <p:nvSpPr>
            <p:cNvPr id="4141" name="Line 136"/>
            <p:cNvSpPr>
              <a:spLocks noChangeShapeType="1"/>
            </p:cNvSpPr>
            <p:nvPr/>
          </p:nvSpPr>
          <p:spPr bwMode="auto">
            <a:xfrm>
              <a:off x="3882" y="2706"/>
              <a:ext cx="630" cy="5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Line 137"/>
            <p:cNvSpPr>
              <a:spLocks noChangeShapeType="1"/>
            </p:cNvSpPr>
            <p:nvPr/>
          </p:nvSpPr>
          <p:spPr bwMode="auto">
            <a:xfrm>
              <a:off x="4518" y="3252"/>
              <a:ext cx="282" cy="24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138"/>
            <p:cNvSpPr>
              <a:spLocks noChangeShapeType="1"/>
            </p:cNvSpPr>
            <p:nvPr/>
          </p:nvSpPr>
          <p:spPr bwMode="auto">
            <a:xfrm>
              <a:off x="4788" y="3486"/>
              <a:ext cx="138" cy="11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31" name="Group 139"/>
          <p:cNvGrpSpPr>
            <a:grpSpLocks/>
          </p:cNvGrpSpPr>
          <p:nvPr/>
        </p:nvGrpSpPr>
        <p:grpSpPr bwMode="auto">
          <a:xfrm>
            <a:off x="4082204" y="3957745"/>
            <a:ext cx="2089149" cy="1308100"/>
            <a:chOff x="3093" y="2712"/>
            <a:chExt cx="987" cy="824"/>
          </a:xfrm>
        </p:grpSpPr>
        <p:sp>
          <p:nvSpPr>
            <p:cNvPr id="4138" name="Line 140"/>
            <p:cNvSpPr>
              <a:spLocks noChangeShapeType="1"/>
            </p:cNvSpPr>
            <p:nvPr/>
          </p:nvSpPr>
          <p:spPr bwMode="auto">
            <a:xfrm flipH="1">
              <a:off x="3438" y="2712"/>
              <a:ext cx="642" cy="5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141"/>
            <p:cNvSpPr>
              <a:spLocks noChangeShapeType="1"/>
            </p:cNvSpPr>
            <p:nvPr/>
          </p:nvSpPr>
          <p:spPr bwMode="auto">
            <a:xfrm flipH="1">
              <a:off x="3253" y="3264"/>
              <a:ext cx="161" cy="13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142"/>
            <p:cNvSpPr>
              <a:spLocks noChangeShapeType="1"/>
            </p:cNvSpPr>
            <p:nvPr/>
          </p:nvSpPr>
          <p:spPr bwMode="auto">
            <a:xfrm flipH="1">
              <a:off x="3093" y="3405"/>
              <a:ext cx="156" cy="13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35" name="Group 143"/>
          <p:cNvGrpSpPr>
            <a:grpSpLocks/>
          </p:cNvGrpSpPr>
          <p:nvPr/>
        </p:nvGrpSpPr>
        <p:grpSpPr bwMode="auto">
          <a:xfrm>
            <a:off x="4454738" y="3930228"/>
            <a:ext cx="1653116" cy="2046817"/>
            <a:chOff x="3269" y="2694"/>
            <a:chExt cx="781" cy="1290"/>
          </a:xfrm>
        </p:grpSpPr>
        <p:sp>
          <p:nvSpPr>
            <p:cNvPr id="4135" name="Line 144"/>
            <p:cNvSpPr>
              <a:spLocks noChangeShapeType="1"/>
            </p:cNvSpPr>
            <p:nvPr/>
          </p:nvSpPr>
          <p:spPr bwMode="auto">
            <a:xfrm flipH="1">
              <a:off x="3468" y="2694"/>
              <a:ext cx="582" cy="9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Line 145"/>
            <p:cNvSpPr>
              <a:spLocks noChangeShapeType="1"/>
            </p:cNvSpPr>
            <p:nvPr/>
          </p:nvSpPr>
          <p:spPr bwMode="auto">
            <a:xfrm flipH="1">
              <a:off x="3328" y="3648"/>
              <a:ext cx="146" cy="2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Line 146"/>
            <p:cNvSpPr>
              <a:spLocks noChangeShapeType="1"/>
            </p:cNvSpPr>
            <p:nvPr/>
          </p:nvSpPr>
          <p:spPr bwMode="auto">
            <a:xfrm flipH="1">
              <a:off x="3269" y="3894"/>
              <a:ext cx="55" cy="9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39" name="Group 147"/>
          <p:cNvGrpSpPr>
            <a:grpSpLocks/>
          </p:cNvGrpSpPr>
          <p:nvPr/>
        </p:nvGrpSpPr>
        <p:grpSpPr bwMode="auto">
          <a:xfrm>
            <a:off x="5853854" y="3854028"/>
            <a:ext cx="1170517" cy="2199217"/>
            <a:chOff x="3930" y="2646"/>
            <a:chExt cx="553" cy="1386"/>
          </a:xfrm>
        </p:grpSpPr>
        <p:sp>
          <p:nvSpPr>
            <p:cNvPr id="4132" name="Line 148"/>
            <p:cNvSpPr>
              <a:spLocks noChangeShapeType="1"/>
            </p:cNvSpPr>
            <p:nvPr/>
          </p:nvSpPr>
          <p:spPr bwMode="auto">
            <a:xfrm>
              <a:off x="3930" y="2646"/>
              <a:ext cx="378" cy="94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149"/>
            <p:cNvSpPr>
              <a:spLocks noChangeShapeType="1"/>
            </p:cNvSpPr>
            <p:nvPr/>
          </p:nvSpPr>
          <p:spPr bwMode="auto">
            <a:xfrm>
              <a:off x="4308" y="3594"/>
              <a:ext cx="117" cy="29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150"/>
            <p:cNvSpPr>
              <a:spLocks noChangeShapeType="1"/>
            </p:cNvSpPr>
            <p:nvPr/>
          </p:nvSpPr>
          <p:spPr bwMode="auto">
            <a:xfrm>
              <a:off x="4428" y="3894"/>
              <a:ext cx="55" cy="1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43" name="Oval 151"/>
          <p:cNvSpPr>
            <a:spLocks noChangeArrowheads="1"/>
          </p:cNvSpPr>
          <p:nvPr/>
        </p:nvSpPr>
        <p:spPr bwMode="auto">
          <a:xfrm>
            <a:off x="5919471" y="4002194"/>
            <a:ext cx="97367" cy="74084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4" name="Oval 152"/>
          <p:cNvSpPr>
            <a:spLocks noChangeArrowheads="1"/>
          </p:cNvSpPr>
          <p:nvPr/>
        </p:nvSpPr>
        <p:spPr bwMode="auto">
          <a:xfrm>
            <a:off x="7085753" y="4795945"/>
            <a:ext cx="61384" cy="4656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5" name="Oval 153"/>
          <p:cNvSpPr>
            <a:spLocks noChangeArrowheads="1"/>
          </p:cNvSpPr>
          <p:nvPr/>
        </p:nvSpPr>
        <p:spPr bwMode="auto">
          <a:xfrm>
            <a:off x="6628553" y="5348394"/>
            <a:ext cx="61384" cy="4656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6" name="Oval 154"/>
          <p:cNvSpPr>
            <a:spLocks noChangeArrowheads="1"/>
          </p:cNvSpPr>
          <p:nvPr/>
        </p:nvSpPr>
        <p:spPr bwMode="auto">
          <a:xfrm>
            <a:off x="5587153" y="5435178"/>
            <a:ext cx="61384" cy="4656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7" name="Oval 155"/>
          <p:cNvSpPr>
            <a:spLocks noChangeArrowheads="1"/>
          </p:cNvSpPr>
          <p:nvPr/>
        </p:nvSpPr>
        <p:spPr bwMode="auto">
          <a:xfrm>
            <a:off x="4837853" y="5435178"/>
            <a:ext cx="61384" cy="4656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8" name="Oval 156"/>
          <p:cNvSpPr>
            <a:spLocks noChangeArrowheads="1"/>
          </p:cNvSpPr>
          <p:nvPr/>
        </p:nvSpPr>
        <p:spPr bwMode="auto">
          <a:xfrm>
            <a:off x="4787053" y="4795945"/>
            <a:ext cx="61384" cy="4656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49" name="Text Box 157"/>
          <p:cNvSpPr txBox="1">
            <a:spLocks noChangeArrowheads="1"/>
          </p:cNvSpPr>
          <p:nvPr/>
        </p:nvSpPr>
        <p:spPr bwMode="auto">
          <a:xfrm>
            <a:off x="5937673" y="2799505"/>
            <a:ext cx="512233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8350" name="Line 158"/>
          <p:cNvSpPr>
            <a:spLocks noChangeShapeType="1"/>
          </p:cNvSpPr>
          <p:nvPr/>
        </p:nvSpPr>
        <p:spPr bwMode="auto">
          <a:xfrm>
            <a:off x="5968153" y="5024545"/>
            <a:ext cx="685800" cy="3429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5968154" y="4901778"/>
            <a:ext cx="184151" cy="209549"/>
            <a:chOff x="4248" y="3582"/>
            <a:chExt cx="87" cy="132"/>
          </a:xfrm>
        </p:grpSpPr>
        <p:sp>
          <p:nvSpPr>
            <p:cNvPr id="4130" name="Line 160"/>
            <p:cNvSpPr>
              <a:spLocks noChangeShapeType="1"/>
            </p:cNvSpPr>
            <p:nvPr/>
          </p:nvSpPr>
          <p:spPr bwMode="auto">
            <a:xfrm>
              <a:off x="4248" y="3582"/>
              <a:ext cx="78" cy="4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161"/>
            <p:cNvSpPr>
              <a:spLocks noChangeShapeType="1"/>
            </p:cNvSpPr>
            <p:nvPr/>
          </p:nvSpPr>
          <p:spPr bwMode="auto">
            <a:xfrm>
              <a:off x="4329" y="3624"/>
              <a:ext cx="6" cy="9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4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8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8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1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"/>
                                        <p:tgtEl>
                                          <p:spTgt spid="8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/>
      <p:bldP spid="8231" grpId="0"/>
      <p:bldP spid="8317" grpId="0"/>
      <p:bldP spid="8322" grpId="0" animBg="1"/>
      <p:bldP spid="8322" grpId="1" animBg="1"/>
      <p:bldP spid="8343" grpId="0" animBg="1"/>
      <p:bldP spid="8344" grpId="0" animBg="1"/>
      <p:bldP spid="8344" grpId="1" animBg="1"/>
      <p:bldP spid="8345" grpId="0" animBg="1"/>
      <p:bldP spid="8345" grpId="1" animBg="1"/>
      <p:bldP spid="8346" grpId="0" animBg="1"/>
      <p:bldP spid="8346" grpId="1" animBg="1"/>
      <p:bldP spid="8347" grpId="0" animBg="1"/>
      <p:bldP spid="8347" grpId="1" animBg="1"/>
      <p:bldP spid="8348" grpId="0" animBg="1"/>
      <p:bldP spid="8348" grpId="1" animBg="1"/>
      <p:bldP spid="8349" grpId="0"/>
      <p:bldP spid="8350" grpId="0" animBg="1"/>
      <p:bldP spid="83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60">
            <a:extLst>
              <a:ext uri="{FF2B5EF4-FFF2-40B4-BE49-F238E27FC236}">
                <a16:creationId xmlns:a16="http://schemas.microsoft.com/office/drawing/2014/main" xmlns="" id="{F8695C48-E034-43C5-B883-F5A6C12D9FDE}"/>
              </a:ext>
            </a:extLst>
          </p:cNvPr>
          <p:cNvGrpSpPr/>
          <p:nvPr/>
        </p:nvGrpSpPr>
        <p:grpSpPr>
          <a:xfrm>
            <a:off x="5781528" y="2894799"/>
            <a:ext cx="1289304" cy="357405"/>
            <a:chOff x="1224542" y="6284899"/>
            <a:chExt cx="2947509" cy="835842"/>
          </a:xfrm>
        </p:grpSpPr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xmlns="" id="{188C5B65-A55C-46BB-9157-01BBD6C670A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95709" y="5523338"/>
              <a:ext cx="776885" cy="2375798"/>
            </a:xfrm>
            <a:prstGeom prst="round1Rect">
              <a:avLst/>
            </a:prstGeom>
            <a:solidFill>
              <a:schemeClr val="bg1"/>
            </a:solidFill>
            <a:ln w="38100">
              <a:solidFill>
                <a:srgbClr val="0999C8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CA59E1B5-A9C5-4E4B-A21F-D84AA0D8FD69}"/>
                </a:ext>
              </a:extLst>
            </p:cNvPr>
            <p:cNvSpPr txBox="1"/>
            <p:nvPr/>
          </p:nvSpPr>
          <p:spPr>
            <a:xfrm>
              <a:off x="1775409" y="6284899"/>
              <a:ext cx="2034431" cy="83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dirty="0">
                  <a:solidFill>
                    <a:srgbClr val="0999C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Bài giải</a:t>
              </a:r>
              <a:endParaRPr lang="en-US" sz="2000" b="1" dirty="0">
                <a:solidFill>
                  <a:srgbClr val="0999C8"/>
                </a:solidFill>
                <a:latin typeface="UVN Ban Tay" panose="03080702020302020206" pitchFamily="66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4" name="Round Diagonal Corner Rectangle 46">
              <a:extLst>
                <a:ext uri="{FF2B5EF4-FFF2-40B4-BE49-F238E27FC236}">
                  <a16:creationId xmlns:a16="http://schemas.microsoft.com/office/drawing/2014/main" xmlns="" id="{0BAA588A-0582-41A0-9BDA-2428FE2E9821}"/>
                </a:ext>
              </a:extLst>
            </p:cNvPr>
            <p:cNvSpPr/>
            <p:nvPr/>
          </p:nvSpPr>
          <p:spPr>
            <a:xfrm flipV="1">
              <a:off x="1224542" y="6322796"/>
              <a:ext cx="731520" cy="776885"/>
            </a:xfrm>
            <a:prstGeom prst="round2DiagRect">
              <a:avLst/>
            </a:prstGeom>
            <a:solidFill>
              <a:srgbClr val="0999C8"/>
            </a:solidFill>
            <a:ln w="38100">
              <a:solidFill>
                <a:srgbClr val="0999C8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xmlns="" id="{E48D093E-CD04-40CD-A3F0-95C20700E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250" y="6418758"/>
              <a:ext cx="382392" cy="555604"/>
            </a:xfrm>
            <a:custGeom>
              <a:avLst/>
              <a:gdLst>
                <a:gd name="T0" fmla="*/ 135 w 145"/>
                <a:gd name="T1" fmla="*/ 72 h 197"/>
                <a:gd name="T2" fmla="*/ 72 w 145"/>
                <a:gd name="T3" fmla="*/ 135 h 197"/>
                <a:gd name="T4" fmla="*/ 9 w 145"/>
                <a:gd name="T5" fmla="*/ 72 h 197"/>
                <a:gd name="T6" fmla="*/ 72 w 145"/>
                <a:gd name="T7" fmla="*/ 9 h 197"/>
                <a:gd name="T8" fmla="*/ 115 w 145"/>
                <a:gd name="T9" fmla="*/ 26 h 197"/>
                <a:gd name="T10" fmla="*/ 60 w 145"/>
                <a:gd name="T11" fmla="*/ 82 h 197"/>
                <a:gd name="T12" fmla="*/ 30 w 145"/>
                <a:gd name="T13" fmla="*/ 60 h 197"/>
                <a:gd name="T14" fmla="*/ 20 w 145"/>
                <a:gd name="T15" fmla="*/ 68 h 197"/>
                <a:gd name="T16" fmla="*/ 61 w 145"/>
                <a:gd name="T17" fmla="*/ 126 h 197"/>
                <a:gd name="T18" fmla="*/ 123 w 145"/>
                <a:gd name="T19" fmla="*/ 35 h 197"/>
                <a:gd name="T20" fmla="*/ 135 w 145"/>
                <a:gd name="T21" fmla="*/ 72 h 197"/>
                <a:gd name="T22" fmla="*/ 145 w 145"/>
                <a:gd name="T23" fmla="*/ 12 h 197"/>
                <a:gd name="T24" fmla="*/ 135 w 145"/>
                <a:gd name="T25" fmla="*/ 12 h 197"/>
                <a:gd name="T26" fmla="*/ 123 w 145"/>
                <a:gd name="T27" fmla="*/ 21 h 197"/>
                <a:gd name="T28" fmla="*/ 72 w 145"/>
                <a:gd name="T29" fmla="*/ 0 h 197"/>
                <a:gd name="T30" fmla="*/ 0 w 145"/>
                <a:gd name="T31" fmla="*/ 72 h 197"/>
                <a:gd name="T32" fmla="*/ 30 w 145"/>
                <a:gd name="T33" fmla="*/ 131 h 197"/>
                <a:gd name="T34" fmla="*/ 7 w 145"/>
                <a:gd name="T35" fmla="*/ 175 h 197"/>
                <a:gd name="T36" fmla="*/ 13 w 145"/>
                <a:gd name="T37" fmla="*/ 193 h 197"/>
                <a:gd name="T38" fmla="*/ 32 w 145"/>
                <a:gd name="T39" fmla="*/ 187 h 197"/>
                <a:gd name="T40" fmla="*/ 51 w 145"/>
                <a:gd name="T41" fmla="*/ 141 h 197"/>
                <a:gd name="T42" fmla="*/ 51 w 145"/>
                <a:gd name="T43" fmla="*/ 141 h 197"/>
                <a:gd name="T44" fmla="*/ 72 w 145"/>
                <a:gd name="T45" fmla="*/ 145 h 197"/>
                <a:gd name="T46" fmla="*/ 145 w 145"/>
                <a:gd name="T47" fmla="*/ 72 h 197"/>
                <a:gd name="T48" fmla="*/ 129 w 145"/>
                <a:gd name="T49" fmla="*/ 28 h 197"/>
                <a:gd name="T50" fmla="*/ 145 w 145"/>
                <a:gd name="T51" fmla="*/ 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97">
                  <a:moveTo>
                    <a:pt x="135" y="72"/>
                  </a:moveTo>
                  <a:cubicBezTo>
                    <a:pt x="135" y="107"/>
                    <a:pt x="107" y="135"/>
                    <a:pt x="72" y="135"/>
                  </a:cubicBezTo>
                  <a:cubicBezTo>
                    <a:pt x="37" y="135"/>
                    <a:pt x="9" y="107"/>
                    <a:pt x="9" y="72"/>
                  </a:cubicBezTo>
                  <a:cubicBezTo>
                    <a:pt x="9" y="37"/>
                    <a:pt x="37" y="9"/>
                    <a:pt x="72" y="9"/>
                  </a:cubicBezTo>
                  <a:cubicBezTo>
                    <a:pt x="89" y="9"/>
                    <a:pt x="104" y="15"/>
                    <a:pt x="115" y="26"/>
                  </a:cubicBezTo>
                  <a:cubicBezTo>
                    <a:pt x="101" y="38"/>
                    <a:pt x="80" y="57"/>
                    <a:pt x="60" y="82"/>
                  </a:cubicBezTo>
                  <a:cubicBezTo>
                    <a:pt x="50" y="74"/>
                    <a:pt x="40" y="67"/>
                    <a:pt x="30" y="60"/>
                  </a:cubicBezTo>
                  <a:cubicBezTo>
                    <a:pt x="26" y="63"/>
                    <a:pt x="24" y="65"/>
                    <a:pt x="20" y="68"/>
                  </a:cubicBezTo>
                  <a:cubicBezTo>
                    <a:pt x="34" y="88"/>
                    <a:pt x="47" y="107"/>
                    <a:pt x="61" y="126"/>
                  </a:cubicBezTo>
                  <a:cubicBezTo>
                    <a:pt x="80" y="95"/>
                    <a:pt x="99" y="63"/>
                    <a:pt x="123" y="35"/>
                  </a:cubicBezTo>
                  <a:cubicBezTo>
                    <a:pt x="130" y="45"/>
                    <a:pt x="135" y="58"/>
                    <a:pt x="135" y="72"/>
                  </a:cubicBezTo>
                  <a:close/>
                  <a:moveTo>
                    <a:pt x="145" y="12"/>
                  </a:moveTo>
                  <a:cubicBezTo>
                    <a:pt x="141" y="12"/>
                    <a:pt x="138" y="12"/>
                    <a:pt x="135" y="12"/>
                  </a:cubicBezTo>
                  <a:cubicBezTo>
                    <a:pt x="135" y="12"/>
                    <a:pt x="130" y="15"/>
                    <a:pt x="123" y="21"/>
                  </a:cubicBezTo>
                  <a:cubicBezTo>
                    <a:pt x="110" y="8"/>
                    <a:pt x="9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97"/>
                    <a:pt x="11" y="118"/>
                    <a:pt x="30" y="131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3" y="182"/>
                    <a:pt x="6" y="190"/>
                    <a:pt x="13" y="193"/>
                  </a:cubicBezTo>
                  <a:cubicBezTo>
                    <a:pt x="20" y="197"/>
                    <a:pt x="28" y="194"/>
                    <a:pt x="32" y="187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8" y="143"/>
                    <a:pt x="65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55"/>
                    <a:pt x="138" y="40"/>
                    <a:pt x="129" y="28"/>
                  </a:cubicBezTo>
                  <a:cubicBezTo>
                    <a:pt x="134" y="22"/>
                    <a:pt x="139" y="17"/>
                    <a:pt x="1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93FDC24-65DD-47DB-8FEF-4F548C53C1B4}"/>
              </a:ext>
            </a:extLst>
          </p:cNvPr>
          <p:cNvGrpSpPr/>
          <p:nvPr/>
        </p:nvGrpSpPr>
        <p:grpSpPr>
          <a:xfrm>
            <a:off x="5781528" y="749700"/>
            <a:ext cx="6330114" cy="2020232"/>
            <a:chOff x="5781528" y="749700"/>
            <a:chExt cx="6330114" cy="2020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9F96938-2704-4EE2-9817-CE4021E7AC61}"/>
                    </a:ext>
                  </a:extLst>
                </p:cNvPr>
                <p:cNvSpPr txBox="1"/>
                <p:nvPr/>
              </p:nvSpPr>
              <p:spPr>
                <a:xfrm>
                  <a:off x="5881067" y="1046383"/>
                  <a:ext cx="6230575" cy="172354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 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S.ABC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có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các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tam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giác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SAB, SAC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vuông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tại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A; tam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giác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ABC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vuông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tại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B. </a:t>
                  </a:r>
                  <a:r>
                    <a:rPr lang="en-US" sz="2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Chứng</a:t>
                  </a:r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minh</a:t>
                  </a:r>
                  <a:r>
                    <a:rPr lang="en-US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</a:p>
                <a:p>
                  <a:pPr algn="just"/>
                  <a:r>
                    <a:rPr lang="en-US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𝑆𝐴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⊥(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b)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⊥(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𝑆𝐴𝐵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9F96938-2704-4EE2-9817-CE4021E7A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67" y="1046383"/>
                  <a:ext cx="6230575" cy="172354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53" t="-2817" r="-1660" b="-8803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6C7367BF-7EEF-4402-AF8F-1C373BA4335A}"/>
                </a:ext>
              </a:extLst>
            </p:cNvPr>
            <p:cNvGrpSpPr/>
            <p:nvPr/>
          </p:nvGrpSpPr>
          <p:grpSpPr>
            <a:xfrm>
              <a:off x="5781528" y="749700"/>
              <a:ext cx="1289304" cy="371887"/>
              <a:chOff x="1656895" y="2703356"/>
              <a:chExt cx="2950202" cy="810553"/>
            </a:xfrm>
          </p:grpSpPr>
          <p:sp>
            <p:nvSpPr>
              <p:cNvPr id="137" name="Freeform 20">
                <a:extLst>
                  <a:ext uri="{FF2B5EF4-FFF2-40B4-BE49-F238E27FC236}">
                    <a16:creationId xmlns:a16="http://schemas.microsoft.com/office/drawing/2014/main" xmlns="" id="{6B62AC9A-AF66-497B-B3A5-B10080F7E06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2869955" y="1776765"/>
                <a:ext cx="750138" cy="2724147"/>
              </a:xfrm>
              <a:prstGeom prst="round1Rect">
                <a:avLst/>
              </a:prstGeom>
              <a:solidFill>
                <a:srgbClr val="999158"/>
              </a:solidFill>
              <a:ln w="38100">
                <a:solidFill>
                  <a:srgbClr val="999158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62613376-8D66-4DE1-9769-9600015998DC}"/>
                  </a:ext>
                </a:extLst>
              </p:cNvPr>
              <p:cNvSpPr txBox="1"/>
              <p:nvPr/>
            </p:nvSpPr>
            <p:spPr>
              <a:xfrm>
                <a:off x="2256431" y="2703356"/>
                <a:ext cx="2027245" cy="658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Bài t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ập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9" name="Round Diagonal Corner Rectangle 17">
                <a:extLst>
                  <a:ext uri="{FF2B5EF4-FFF2-40B4-BE49-F238E27FC236}">
                    <a16:creationId xmlns:a16="http://schemas.microsoft.com/office/drawing/2014/main" xmlns="" id="{B5479A99-2774-4A3F-9479-C98B936A43FC}"/>
                  </a:ext>
                </a:extLst>
              </p:cNvPr>
              <p:cNvSpPr/>
              <p:nvPr/>
            </p:nvSpPr>
            <p:spPr>
              <a:xfrm flipV="1">
                <a:off x="1656895" y="2763769"/>
                <a:ext cx="769930" cy="750140"/>
              </a:xfrm>
              <a:prstGeom prst="round2DiagRect">
                <a:avLst/>
              </a:prstGeom>
              <a:solidFill>
                <a:schemeClr val="bg1"/>
              </a:solidFill>
              <a:ln w="38100">
                <a:solidFill>
                  <a:srgbClr val="999158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40" name="Group 84">
                <a:extLst>
                  <a:ext uri="{FF2B5EF4-FFF2-40B4-BE49-F238E27FC236}">
                    <a16:creationId xmlns:a16="http://schemas.microsoft.com/office/drawing/2014/main" xmlns="" id="{D61FC372-DB8C-4851-B6F0-81EEE6FDBA39}"/>
                  </a:ext>
                </a:extLst>
              </p:cNvPr>
              <p:cNvGrpSpPr/>
              <p:nvPr/>
            </p:nvGrpSpPr>
            <p:grpSpPr>
              <a:xfrm>
                <a:off x="1771896" y="2876572"/>
                <a:ext cx="569110" cy="525838"/>
                <a:chOff x="7440266" y="3398551"/>
                <a:chExt cx="757238" cy="765175"/>
              </a:xfrm>
              <a:solidFill>
                <a:srgbClr val="999158"/>
              </a:solidFill>
            </p:grpSpPr>
            <p:sp>
              <p:nvSpPr>
                <p:cNvPr id="141" name="Freeform 15">
                  <a:extLst>
                    <a:ext uri="{FF2B5EF4-FFF2-40B4-BE49-F238E27FC236}">
                      <a16:creationId xmlns:a16="http://schemas.microsoft.com/office/drawing/2014/main" xmlns="" id="{AC8EEAB2-E5B9-4D3E-A90A-54F2FA15D7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436651"/>
                  <a:ext cx="344488" cy="344488"/>
                </a:xfrm>
                <a:custGeom>
                  <a:avLst/>
                  <a:gdLst/>
                  <a:ahLst/>
                  <a:cxnLst>
                    <a:cxn ang="0">
                      <a:pos x="33" y="184"/>
                    </a:cxn>
                    <a:cxn ang="0">
                      <a:pos x="181" y="184"/>
                    </a:cxn>
                    <a:cxn ang="0">
                      <a:pos x="181" y="33"/>
                    </a:cxn>
                    <a:cxn ang="0">
                      <a:pos x="33" y="33"/>
                    </a:cxn>
                    <a:cxn ang="0">
                      <a:pos x="33" y="184"/>
                    </a:cxn>
                    <a:cxn ang="0">
                      <a:pos x="217" y="217"/>
                    </a:cxn>
                    <a:cxn ang="0">
                      <a:pos x="0" y="217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17"/>
                    </a:cxn>
                  </a:cxnLst>
                  <a:rect l="0" t="0" r="r" b="b"/>
                  <a:pathLst>
                    <a:path w="217" h="217">
                      <a:moveTo>
                        <a:pt x="33" y="184"/>
                      </a:moveTo>
                      <a:lnTo>
                        <a:pt x="181" y="184"/>
                      </a:lnTo>
                      <a:lnTo>
                        <a:pt x="181" y="33"/>
                      </a:lnTo>
                      <a:lnTo>
                        <a:pt x="33" y="33"/>
                      </a:lnTo>
                      <a:lnTo>
                        <a:pt x="33" y="184"/>
                      </a:lnTo>
                      <a:close/>
                      <a:moveTo>
                        <a:pt x="217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2" name="Freeform 16">
                  <a:extLst>
                    <a:ext uri="{FF2B5EF4-FFF2-40B4-BE49-F238E27FC236}">
                      <a16:creationId xmlns:a16="http://schemas.microsoft.com/office/drawing/2014/main" xmlns="" id="{7D8CEDD6-4EA1-4040-9CF8-B1366E4188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814476"/>
                  <a:ext cx="344488" cy="349250"/>
                </a:xfrm>
                <a:custGeom>
                  <a:avLst/>
                  <a:gdLst/>
                  <a:ahLst/>
                  <a:cxnLst>
                    <a:cxn ang="0">
                      <a:pos x="33" y="185"/>
                    </a:cxn>
                    <a:cxn ang="0">
                      <a:pos x="181" y="185"/>
                    </a:cxn>
                    <a:cxn ang="0">
                      <a:pos x="181" y="36"/>
                    </a:cxn>
                    <a:cxn ang="0">
                      <a:pos x="33" y="36"/>
                    </a:cxn>
                    <a:cxn ang="0">
                      <a:pos x="33" y="185"/>
                    </a:cxn>
                    <a:cxn ang="0">
                      <a:pos x="217" y="220"/>
                    </a:cxn>
                    <a:cxn ang="0">
                      <a:pos x="0" y="220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20"/>
                    </a:cxn>
                  </a:cxnLst>
                  <a:rect l="0" t="0" r="r" b="b"/>
                  <a:pathLst>
                    <a:path w="217" h="220">
                      <a:moveTo>
                        <a:pt x="33" y="185"/>
                      </a:moveTo>
                      <a:lnTo>
                        <a:pt x="181" y="185"/>
                      </a:lnTo>
                      <a:lnTo>
                        <a:pt x="181" y="36"/>
                      </a:lnTo>
                      <a:lnTo>
                        <a:pt x="33" y="36"/>
                      </a:lnTo>
                      <a:lnTo>
                        <a:pt x="33" y="185"/>
                      </a:lnTo>
                      <a:close/>
                      <a:moveTo>
                        <a:pt x="217" y="220"/>
                      </a:moveTo>
                      <a:lnTo>
                        <a:pt x="0" y="220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3" name="Freeform 17">
                  <a:extLst>
                    <a:ext uri="{FF2B5EF4-FFF2-40B4-BE49-F238E27FC236}">
                      <a16:creationId xmlns:a16="http://schemas.microsoft.com/office/drawing/2014/main" xmlns="" id="{8CAA65BF-B51E-4070-9833-81D0D624B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941" y="3398551"/>
                  <a:ext cx="341313" cy="288925"/>
                </a:xfrm>
                <a:custGeom>
                  <a:avLst/>
                  <a:gdLst/>
                  <a:ahLst/>
                  <a:cxnLst>
                    <a:cxn ang="0">
                      <a:pos x="76" y="182"/>
                    </a:cxn>
                    <a:cxn ang="0">
                      <a:pos x="0" y="114"/>
                    </a:cxn>
                    <a:cxn ang="0">
                      <a:pos x="24" y="88"/>
                    </a:cxn>
                    <a:cxn ang="0">
                      <a:pos x="73" y="132"/>
                    </a:cxn>
                    <a:cxn ang="0">
                      <a:pos x="187" y="0"/>
                    </a:cxn>
                    <a:cxn ang="0">
                      <a:pos x="215" y="24"/>
                    </a:cxn>
                    <a:cxn ang="0">
                      <a:pos x="76" y="182"/>
                    </a:cxn>
                  </a:cxnLst>
                  <a:rect l="0" t="0" r="r" b="b"/>
                  <a:pathLst>
                    <a:path w="215" h="182">
                      <a:moveTo>
                        <a:pt x="76" y="182"/>
                      </a:moveTo>
                      <a:lnTo>
                        <a:pt x="0" y="114"/>
                      </a:lnTo>
                      <a:lnTo>
                        <a:pt x="24" y="88"/>
                      </a:lnTo>
                      <a:lnTo>
                        <a:pt x="73" y="132"/>
                      </a:lnTo>
                      <a:lnTo>
                        <a:pt x="187" y="0"/>
                      </a:lnTo>
                      <a:lnTo>
                        <a:pt x="215" y="24"/>
                      </a:lnTo>
                      <a:lnTo>
                        <a:pt x="76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4" name="Rectangle 18">
                  <a:extLst>
                    <a:ext uri="{FF2B5EF4-FFF2-40B4-BE49-F238E27FC236}">
                      <a16:creationId xmlns:a16="http://schemas.microsoft.com/office/drawing/2014/main" xmlns="" id="{4CA7B76A-9B2F-4FA3-AA98-6F7D502AC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4100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5" name="Rectangle 19">
                  <a:extLst>
                    <a:ext uri="{FF2B5EF4-FFF2-40B4-BE49-F238E27FC236}">
                      <a16:creationId xmlns:a16="http://schemas.microsoft.com/office/drawing/2014/main" xmlns="" id="{C8FC6540-8376-4106-8324-BD13ACA3B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717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6" name="Rectangle 20">
                  <a:extLst>
                    <a:ext uri="{FF2B5EF4-FFF2-40B4-BE49-F238E27FC236}">
                      <a16:creationId xmlns:a16="http://schemas.microsoft.com/office/drawing/2014/main" xmlns="" id="{B415F1A2-D0AF-4CF8-ABCC-9093B751D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973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7" name="Rectangle 21">
                  <a:extLst>
                    <a:ext uri="{FF2B5EF4-FFF2-40B4-BE49-F238E27FC236}">
                      <a16:creationId xmlns:a16="http://schemas.microsoft.com/office/drawing/2014/main" xmlns="" id="{ADD29687-054D-4867-89D8-C8189876B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590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05B9D6C2-B74C-4DE6-B3D8-F684BFF148D0}"/>
              </a:ext>
            </a:extLst>
          </p:cNvPr>
          <p:cNvGrpSpPr/>
          <p:nvPr/>
        </p:nvGrpSpPr>
        <p:grpSpPr>
          <a:xfrm>
            <a:off x="-101036" y="719898"/>
            <a:ext cx="5719031" cy="1804416"/>
            <a:chOff x="-101036" y="719898"/>
            <a:chExt cx="5719031" cy="1804416"/>
          </a:xfrm>
        </p:grpSpPr>
        <p:grpSp>
          <p:nvGrpSpPr>
            <p:cNvPr id="122" name="Group 60">
              <a:extLst>
                <a:ext uri="{FF2B5EF4-FFF2-40B4-BE49-F238E27FC236}">
                  <a16:creationId xmlns:a16="http://schemas.microsoft.com/office/drawing/2014/main" xmlns="" id="{464452C8-2585-46C5-AB5B-8A19A394C5B0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148" name="Rectangle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21205750-D945-4B7E-9BB2-FA79583F6906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49" name="Group 26">
                <a:extLst>
                  <a:ext uri="{FF2B5EF4-FFF2-40B4-BE49-F238E27FC236}">
                    <a16:creationId xmlns:a16="http://schemas.microsoft.com/office/drawing/2014/main" xmlns="" id="{B7D253A2-1C88-48F9-8460-B989AAAA424E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150" name="Isosceles Triangle 44">
                  <a:extLst>
                    <a:ext uri="{FF2B5EF4-FFF2-40B4-BE49-F238E27FC236}">
                      <a16:creationId xmlns:a16="http://schemas.microsoft.com/office/drawing/2014/main" xmlns="" id="{3E9790CE-1185-43A3-8F2D-E1D37575EC8C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1" name="Group 28">
                  <a:extLst>
                    <a:ext uri="{FF2B5EF4-FFF2-40B4-BE49-F238E27FC236}">
                      <a16:creationId xmlns:a16="http://schemas.microsoft.com/office/drawing/2014/main" xmlns="" id="{BD7E4E72-B6C6-4061-8881-F1B93054A36E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152" name="Round Same Side Corner Rectangle 60">
                    <a:extLst>
                      <a:ext uri="{FF2B5EF4-FFF2-40B4-BE49-F238E27FC236}">
                        <a16:creationId xmlns:a16="http://schemas.microsoft.com/office/drawing/2014/main" xmlns="" id="{B3F73C40-EA13-4063-B9F9-4B7EB874E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xmlns="" id="{A407547D-967B-4BE9-BD61-2757ADD89C74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2E245EC4-37F8-4155-8F94-EE9069C145C1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131" name="Rounded Rectangle 8">
                <a:extLst>
                  <a:ext uri="{FF2B5EF4-FFF2-40B4-BE49-F238E27FC236}">
                    <a16:creationId xmlns:a16="http://schemas.microsoft.com/office/drawing/2014/main" xmlns="" id="{77F280E6-B0C8-4910-830C-A22E7347B7F6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132" name="Object 131">
                <a:extLst>
                  <a:ext uri="{FF2B5EF4-FFF2-40B4-BE49-F238E27FC236}">
                    <a16:creationId xmlns:a16="http://schemas.microsoft.com/office/drawing/2014/main" xmlns="" id="{AD83765B-3943-4D77-B5EE-019E487D75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9101920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74" name="Equation" r:id="rId7" imgW="3365280" imgH="342720" progId="Equation.DSMT4">
                      <p:embed/>
                    </p:oleObj>
                  </mc:Choice>
                  <mc:Fallback>
                    <p:oleObj name="Equation" r:id="rId7" imgW="3365280" imgH="342720" progId="Equation.DSMT4">
                      <p:embed/>
                      <p:pic>
                        <p:nvPicPr>
                          <p:cNvPr id="26" name="Object 25">
                            <a:extLst>
                              <a:ext uri="{FF2B5EF4-FFF2-40B4-BE49-F238E27FC236}">
                                <a16:creationId xmlns:a16="http://schemas.microsoft.com/office/drawing/2014/main" xmlns="" id="{80385AF1-7EE3-438D-B64C-00F7E7D8551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xmlns="" id="{7925BEE0-33E4-4AD7-AF31-1BA8335D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87" y="719898"/>
              <a:ext cx="1932108" cy="1804416"/>
            </a:xfrm>
            <a:prstGeom prst="rect">
              <a:avLst/>
            </a:prstGeom>
          </p:spPr>
        </p:pic>
      </p:grpSp>
      <p:grpSp>
        <p:nvGrpSpPr>
          <p:cNvPr id="154" name="Group 67">
            <a:extLst>
              <a:ext uri="{FF2B5EF4-FFF2-40B4-BE49-F238E27FC236}">
                <a16:creationId xmlns:a16="http://schemas.microsoft.com/office/drawing/2014/main" xmlns="" id="{868C80FD-9F80-4AC1-BC08-132C3F6FD836}"/>
              </a:ext>
            </a:extLst>
          </p:cNvPr>
          <p:cNvGrpSpPr/>
          <p:nvPr/>
        </p:nvGrpSpPr>
        <p:grpSpPr>
          <a:xfrm>
            <a:off x="-98436" y="2212293"/>
            <a:ext cx="5737691" cy="523012"/>
            <a:chOff x="7459670" y="8524495"/>
            <a:chExt cx="11478785" cy="1046334"/>
          </a:xfrm>
        </p:grpSpPr>
        <p:sp>
          <p:nvSpPr>
            <p:cNvPr id="155" name="Rectangle 154">
              <a:hlinkClick r:id="" action="ppaction://noaction"/>
              <a:extLst>
                <a:ext uri="{FF2B5EF4-FFF2-40B4-BE49-F238E27FC236}">
                  <a16:creationId xmlns:a16="http://schemas.microsoft.com/office/drawing/2014/main" xmlns="" id="{20891735-B52A-428A-A8DF-71C54FAEA833}"/>
                </a:ext>
              </a:extLst>
            </p:cNvPr>
            <p:cNvSpPr/>
            <p:nvPr/>
          </p:nvSpPr>
          <p:spPr>
            <a:xfrm>
              <a:off x="9092456" y="8585651"/>
              <a:ext cx="9845999" cy="98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ĐT </a:t>
              </a:r>
              <a:r>
                <a:rPr lang="en-US" sz="26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Symbol" panose="05050102010706020507" pitchFamily="18" charset="2"/>
                </a:rPr>
                <a:t></a:t>
              </a: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MẶT PHẲNG</a:t>
              </a:r>
            </a:p>
          </p:txBody>
        </p:sp>
        <p:grpSp>
          <p:nvGrpSpPr>
            <p:cNvPr id="156" name="Group 32">
              <a:extLst>
                <a:ext uri="{FF2B5EF4-FFF2-40B4-BE49-F238E27FC236}">
                  <a16:creationId xmlns:a16="http://schemas.microsoft.com/office/drawing/2014/main" xmlns="" id="{538A91AF-A290-491C-94B3-54CA885ED1CB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157" name="Isosceles Triangle 44">
                <a:extLst>
                  <a:ext uri="{FF2B5EF4-FFF2-40B4-BE49-F238E27FC236}">
                    <a16:creationId xmlns:a16="http://schemas.microsoft.com/office/drawing/2014/main" xmlns="" id="{2C64C129-C3C0-4A10-8016-CB007893EC81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Group 41">
                <a:extLst>
                  <a:ext uri="{FF2B5EF4-FFF2-40B4-BE49-F238E27FC236}">
                    <a16:creationId xmlns:a16="http://schemas.microsoft.com/office/drawing/2014/main" xmlns="" id="{019B73DC-1402-4F64-8C85-D8BFE605BDA1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159" name="Round Same Side Corner Rectangle 78">
                  <a:extLst>
                    <a:ext uri="{FF2B5EF4-FFF2-40B4-BE49-F238E27FC236}">
                      <a16:creationId xmlns:a16="http://schemas.microsoft.com/office/drawing/2014/main" xmlns="" id="{400AEB4D-2A5E-46BB-AE66-12E495E94F66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xmlns="" id="{6ECB65ED-DB87-4B0B-A926-53A9776C2F87}"/>
                    </a:ext>
                  </a:extLst>
                </p:cNvPr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9068C239-520E-481C-A0D5-1962D2970DD9}"/>
              </a:ext>
            </a:extLst>
          </p:cNvPr>
          <p:cNvGrpSpPr/>
          <p:nvPr/>
        </p:nvGrpSpPr>
        <p:grpSpPr>
          <a:xfrm>
            <a:off x="99181" y="4990324"/>
            <a:ext cx="822960" cy="400110"/>
            <a:chOff x="2067302" y="5892155"/>
            <a:chExt cx="2312335" cy="1091613"/>
          </a:xfrm>
        </p:grpSpPr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xmlns="" id="{51CD1DD0-A44C-4B8E-A06E-16B391BE9B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32947" y="5793310"/>
              <a:ext cx="732158" cy="1342008"/>
            </a:xfrm>
            <a:prstGeom prst="round2Same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99F7783B-1D67-4AE7-8318-6B0CB56E725F}"/>
                </a:ext>
              </a:extLst>
            </p:cNvPr>
            <p:cNvSpPr txBox="1"/>
            <p:nvPr/>
          </p:nvSpPr>
          <p:spPr>
            <a:xfrm>
              <a:off x="2845987" y="5892155"/>
              <a:ext cx="1533650" cy="10916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ea typeface="Tahoma" pitchFamily="34" charset="0"/>
                  <a:cs typeface="Tahoma" pitchFamily="34" charset="0"/>
                </a:rPr>
                <a:t>HQ</a:t>
              </a:r>
              <a:endParaRPr lang="en-US" sz="2000" b="1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64" name="Group 70">
              <a:extLst>
                <a:ext uri="{FF2B5EF4-FFF2-40B4-BE49-F238E27FC236}">
                  <a16:creationId xmlns:a16="http://schemas.microsoft.com/office/drawing/2014/main" xmlns="" id="{5049863D-21A1-4B58-B1B1-356115B743DC}"/>
                </a:ext>
              </a:extLst>
            </p:cNvPr>
            <p:cNvGrpSpPr/>
            <p:nvPr/>
          </p:nvGrpSpPr>
          <p:grpSpPr>
            <a:xfrm>
              <a:off x="2067302" y="5922690"/>
              <a:ext cx="950173" cy="940513"/>
              <a:chOff x="1311958" y="3405486"/>
              <a:chExt cx="950173" cy="940513"/>
            </a:xfrm>
          </p:grpSpPr>
          <p:sp>
            <p:nvSpPr>
              <p:cNvPr id="165" name="Rectangle 11">
                <a:extLst>
                  <a:ext uri="{FF2B5EF4-FFF2-40B4-BE49-F238E27FC236}">
                    <a16:creationId xmlns:a16="http://schemas.microsoft.com/office/drawing/2014/main" xmlns="" id="{4D1137F3-8E26-49D4-9B83-B400D29A548F}"/>
                  </a:ext>
                </a:extLst>
              </p:cNvPr>
              <p:cNvSpPr/>
              <p:nvPr/>
            </p:nvSpPr>
            <p:spPr>
              <a:xfrm>
                <a:off x="1406975" y="3672018"/>
                <a:ext cx="596676" cy="54031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xmlns="" id="{064B41D2-9D1A-4AEC-AC06-E41551CCB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190035" cy="268948"/>
              </a:xfrm>
              <a:custGeom>
                <a:avLst/>
                <a:gdLst>
                  <a:gd name="T0" fmla="*/ 34 w 50"/>
                  <a:gd name="T1" fmla="*/ 16 h 71"/>
                  <a:gd name="T2" fmla="*/ 34 w 50"/>
                  <a:gd name="T3" fmla="*/ 55 h 71"/>
                  <a:gd name="T4" fmla="*/ 16 w 50"/>
                  <a:gd name="T5" fmla="*/ 55 h 71"/>
                  <a:gd name="T6" fmla="*/ 16 w 50"/>
                  <a:gd name="T7" fmla="*/ 16 h 71"/>
                  <a:gd name="T8" fmla="*/ 34 w 50"/>
                  <a:gd name="T9" fmla="*/ 16 h 71"/>
                  <a:gd name="T10" fmla="*/ 34 w 50"/>
                  <a:gd name="T11" fmla="*/ 0 h 71"/>
                  <a:gd name="T12" fmla="*/ 16 w 50"/>
                  <a:gd name="T13" fmla="*/ 0 h 71"/>
                  <a:gd name="T14" fmla="*/ 0 w 50"/>
                  <a:gd name="T15" fmla="*/ 16 h 71"/>
                  <a:gd name="T16" fmla="*/ 0 w 50"/>
                  <a:gd name="T17" fmla="*/ 55 h 71"/>
                  <a:gd name="T18" fmla="*/ 16 w 50"/>
                  <a:gd name="T19" fmla="*/ 71 h 71"/>
                  <a:gd name="T20" fmla="*/ 34 w 50"/>
                  <a:gd name="T21" fmla="*/ 71 h 71"/>
                  <a:gd name="T22" fmla="*/ 50 w 50"/>
                  <a:gd name="T23" fmla="*/ 55 h 71"/>
                  <a:gd name="T24" fmla="*/ 50 w 50"/>
                  <a:gd name="T25" fmla="*/ 16 h 71"/>
                  <a:gd name="T26" fmla="*/ 34 w 50"/>
                  <a:gd name="T2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1">
                    <a:moveTo>
                      <a:pt x="34" y="16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43" y="71"/>
                      <a:pt x="50" y="64"/>
                      <a:pt x="50" y="5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xmlns="" id="{6E453F7B-EC99-4607-A8F6-BB7A036FB6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277000" cy="181983"/>
              </a:xfrm>
              <a:custGeom>
                <a:avLst/>
                <a:gdLst>
                  <a:gd name="T0" fmla="*/ 57 w 73"/>
                  <a:gd name="T1" fmla="*/ 16 h 48"/>
                  <a:gd name="T2" fmla="*/ 57 w 73"/>
                  <a:gd name="T3" fmla="*/ 32 h 48"/>
                  <a:gd name="T4" fmla="*/ 16 w 73"/>
                  <a:gd name="T5" fmla="*/ 32 h 48"/>
                  <a:gd name="T6" fmla="*/ 16 w 73"/>
                  <a:gd name="T7" fmla="*/ 16 h 48"/>
                  <a:gd name="T8" fmla="*/ 57 w 73"/>
                  <a:gd name="T9" fmla="*/ 16 h 48"/>
                  <a:gd name="T10" fmla="*/ 57 w 73"/>
                  <a:gd name="T11" fmla="*/ 0 h 48"/>
                  <a:gd name="T12" fmla="*/ 16 w 73"/>
                  <a:gd name="T13" fmla="*/ 0 h 48"/>
                  <a:gd name="T14" fmla="*/ 0 w 73"/>
                  <a:gd name="T15" fmla="*/ 16 h 48"/>
                  <a:gd name="T16" fmla="*/ 0 w 73"/>
                  <a:gd name="T17" fmla="*/ 32 h 48"/>
                  <a:gd name="T18" fmla="*/ 16 w 73"/>
                  <a:gd name="T19" fmla="*/ 48 h 48"/>
                  <a:gd name="T20" fmla="*/ 57 w 73"/>
                  <a:gd name="T21" fmla="*/ 48 h 48"/>
                  <a:gd name="T22" fmla="*/ 73 w 73"/>
                  <a:gd name="T23" fmla="*/ 32 h 48"/>
                  <a:gd name="T24" fmla="*/ 73 w 73"/>
                  <a:gd name="T25" fmla="*/ 16 h 48"/>
                  <a:gd name="T26" fmla="*/ 57 w 73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8">
                    <a:moveTo>
                      <a:pt x="57" y="16"/>
                    </a:moveTo>
                    <a:cubicBezTo>
                      <a:pt x="57" y="32"/>
                      <a:pt x="57" y="32"/>
                      <a:pt x="5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66" y="48"/>
                      <a:pt x="73" y="41"/>
                      <a:pt x="73" y="3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5">
                <a:extLst>
                  <a:ext uri="{FF2B5EF4-FFF2-40B4-BE49-F238E27FC236}">
                    <a16:creationId xmlns:a16="http://schemas.microsoft.com/office/drawing/2014/main" xmlns="" id="{8998EEEE-0EC4-4C62-AA58-A9C991428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3581027"/>
                <a:ext cx="285052" cy="181983"/>
              </a:xfrm>
              <a:custGeom>
                <a:avLst/>
                <a:gdLst>
                  <a:gd name="T0" fmla="*/ 58 w 75"/>
                  <a:gd name="T1" fmla="*/ 16 h 48"/>
                  <a:gd name="T2" fmla="*/ 43 w 75"/>
                  <a:gd name="T3" fmla="*/ 32 h 48"/>
                  <a:gd name="T4" fmla="*/ 16 w 75"/>
                  <a:gd name="T5" fmla="*/ 32 h 48"/>
                  <a:gd name="T6" fmla="*/ 16 w 75"/>
                  <a:gd name="T7" fmla="*/ 16 h 48"/>
                  <a:gd name="T8" fmla="*/ 58 w 75"/>
                  <a:gd name="T9" fmla="*/ 16 h 48"/>
                  <a:gd name="T10" fmla="*/ 58 w 75"/>
                  <a:gd name="T11" fmla="*/ 0 h 48"/>
                  <a:gd name="T12" fmla="*/ 16 w 75"/>
                  <a:gd name="T13" fmla="*/ 0 h 48"/>
                  <a:gd name="T14" fmla="*/ 0 w 75"/>
                  <a:gd name="T15" fmla="*/ 16 h 48"/>
                  <a:gd name="T16" fmla="*/ 0 w 75"/>
                  <a:gd name="T17" fmla="*/ 32 h 48"/>
                  <a:gd name="T18" fmla="*/ 16 w 75"/>
                  <a:gd name="T19" fmla="*/ 48 h 48"/>
                  <a:gd name="T20" fmla="*/ 43 w 75"/>
                  <a:gd name="T21" fmla="*/ 48 h 48"/>
                  <a:gd name="T22" fmla="*/ 55 w 75"/>
                  <a:gd name="T23" fmla="*/ 43 h 48"/>
                  <a:gd name="T24" fmla="*/ 70 w 75"/>
                  <a:gd name="T25" fmla="*/ 26 h 48"/>
                  <a:gd name="T26" fmla="*/ 73 w 75"/>
                  <a:gd name="T27" fmla="*/ 9 h 48"/>
                  <a:gd name="T28" fmla="*/ 58 w 75"/>
                  <a:gd name="T2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48">
                    <a:moveTo>
                      <a:pt x="58" y="16"/>
                    </a:move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8" y="48"/>
                      <a:pt x="16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8" y="48"/>
                      <a:pt x="52" y="46"/>
                      <a:pt x="55" y="43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4" y="22"/>
                      <a:pt x="75" y="15"/>
                      <a:pt x="73" y="9"/>
                    </a:cubicBezTo>
                    <a:cubicBezTo>
                      <a:pt x="70" y="3"/>
                      <a:pt x="64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6">
                <a:extLst>
                  <a:ext uri="{FF2B5EF4-FFF2-40B4-BE49-F238E27FC236}">
                    <a16:creationId xmlns:a16="http://schemas.microsoft.com/office/drawing/2014/main" xmlns="" id="{55613206-F481-4A84-8D78-B21E92A4C8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4151132"/>
                <a:ext cx="280221" cy="194867"/>
              </a:xfrm>
              <a:custGeom>
                <a:avLst/>
                <a:gdLst>
                  <a:gd name="T0" fmla="*/ 58 w 74"/>
                  <a:gd name="T1" fmla="*/ 16 h 51"/>
                  <a:gd name="T2" fmla="*/ 58 w 74"/>
                  <a:gd name="T3" fmla="*/ 35 h 51"/>
                  <a:gd name="T4" fmla="*/ 16 w 74"/>
                  <a:gd name="T5" fmla="*/ 35 h 51"/>
                  <a:gd name="T6" fmla="*/ 16 w 74"/>
                  <a:gd name="T7" fmla="*/ 16 h 51"/>
                  <a:gd name="T8" fmla="*/ 58 w 74"/>
                  <a:gd name="T9" fmla="*/ 16 h 51"/>
                  <a:gd name="T10" fmla="*/ 58 w 74"/>
                  <a:gd name="T11" fmla="*/ 0 h 51"/>
                  <a:gd name="T12" fmla="*/ 16 w 74"/>
                  <a:gd name="T13" fmla="*/ 0 h 51"/>
                  <a:gd name="T14" fmla="*/ 0 w 74"/>
                  <a:gd name="T15" fmla="*/ 16 h 51"/>
                  <a:gd name="T16" fmla="*/ 0 w 74"/>
                  <a:gd name="T17" fmla="*/ 35 h 51"/>
                  <a:gd name="T18" fmla="*/ 16 w 74"/>
                  <a:gd name="T19" fmla="*/ 51 h 51"/>
                  <a:gd name="T20" fmla="*/ 58 w 74"/>
                  <a:gd name="T21" fmla="*/ 51 h 51"/>
                  <a:gd name="T22" fmla="*/ 74 w 74"/>
                  <a:gd name="T23" fmla="*/ 35 h 51"/>
                  <a:gd name="T24" fmla="*/ 74 w 74"/>
                  <a:gd name="T25" fmla="*/ 16 h 51"/>
                  <a:gd name="T26" fmla="*/ 58 w 74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51">
                    <a:moveTo>
                      <a:pt x="58" y="16"/>
                    </a:moveTo>
                    <a:cubicBezTo>
                      <a:pt x="58" y="35"/>
                      <a:pt x="58" y="35"/>
                      <a:pt x="58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1"/>
                      <a:pt x="16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7" y="51"/>
                      <a:pt x="74" y="43"/>
                      <a:pt x="74" y="35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7"/>
                      <a:pt x="67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xmlns="" id="{FE3DD5FD-794B-4B43-8A08-3703D1D99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064167"/>
                <a:ext cx="19003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xmlns="" id="{A521CB55-077D-46A4-8A41-62C46B09EF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151132"/>
                <a:ext cx="27700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9">
                <a:extLst>
                  <a:ext uri="{FF2B5EF4-FFF2-40B4-BE49-F238E27FC236}">
                    <a16:creationId xmlns:a16="http://schemas.microsoft.com/office/drawing/2014/main" xmlns="" id="{1F16CB4E-E054-4544-A9B4-CD8CF80E4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820986"/>
                <a:ext cx="19003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0">
                <a:extLst>
                  <a:ext uri="{FF2B5EF4-FFF2-40B4-BE49-F238E27FC236}">
                    <a16:creationId xmlns:a16="http://schemas.microsoft.com/office/drawing/2014/main" xmlns="" id="{D0E7F27D-9D1C-4B86-AECF-002B3B08C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4064167"/>
                <a:ext cx="19164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">
                <a:extLst>
                  <a:ext uri="{FF2B5EF4-FFF2-40B4-BE49-F238E27FC236}">
                    <a16:creationId xmlns:a16="http://schemas.microsoft.com/office/drawing/2014/main" xmlns="" id="{05729421-F6E4-4E16-A180-61C5BA517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5" y="4151132"/>
                <a:ext cx="27861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2">
                <a:extLst>
                  <a:ext uri="{FF2B5EF4-FFF2-40B4-BE49-F238E27FC236}">
                    <a16:creationId xmlns:a16="http://schemas.microsoft.com/office/drawing/2014/main" xmlns="" id="{AC74F0C6-59A1-48DA-8B3B-AAD8C6CF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3820986"/>
                <a:ext cx="19164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3">
                <a:extLst>
                  <a:ext uri="{FF2B5EF4-FFF2-40B4-BE49-F238E27FC236}">
                    <a16:creationId xmlns:a16="http://schemas.microsoft.com/office/drawing/2014/main" xmlns="" id="{0442C036-B39B-453D-9BBC-7B1F7E7B1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428" y="3405486"/>
                <a:ext cx="600703" cy="594262"/>
              </a:xfrm>
              <a:custGeom>
                <a:avLst/>
                <a:gdLst>
                  <a:gd name="T0" fmla="*/ 105 w 158"/>
                  <a:gd name="T1" fmla="*/ 16 h 156"/>
                  <a:gd name="T2" fmla="*/ 140 w 158"/>
                  <a:gd name="T3" fmla="*/ 56 h 156"/>
                  <a:gd name="T4" fmla="*/ 56 w 158"/>
                  <a:gd name="T5" fmla="*/ 140 h 156"/>
                  <a:gd name="T6" fmla="*/ 17 w 158"/>
                  <a:gd name="T7" fmla="*/ 99 h 156"/>
                  <a:gd name="T8" fmla="*/ 105 w 158"/>
                  <a:gd name="T9" fmla="*/ 16 h 156"/>
                  <a:gd name="T10" fmla="*/ 105 w 158"/>
                  <a:gd name="T11" fmla="*/ 0 h 156"/>
                  <a:gd name="T12" fmla="*/ 94 w 158"/>
                  <a:gd name="T13" fmla="*/ 5 h 156"/>
                  <a:gd name="T14" fmla="*/ 6 w 158"/>
                  <a:gd name="T15" fmla="*/ 87 h 156"/>
                  <a:gd name="T16" fmla="*/ 5 w 158"/>
                  <a:gd name="T17" fmla="*/ 109 h 156"/>
                  <a:gd name="T18" fmla="*/ 44 w 158"/>
                  <a:gd name="T19" fmla="*/ 151 h 156"/>
                  <a:gd name="T20" fmla="*/ 55 w 158"/>
                  <a:gd name="T21" fmla="*/ 156 h 156"/>
                  <a:gd name="T22" fmla="*/ 56 w 158"/>
                  <a:gd name="T23" fmla="*/ 156 h 156"/>
                  <a:gd name="T24" fmla="*/ 67 w 158"/>
                  <a:gd name="T25" fmla="*/ 152 h 156"/>
                  <a:gd name="T26" fmla="*/ 151 w 158"/>
                  <a:gd name="T27" fmla="*/ 67 h 156"/>
                  <a:gd name="T28" fmla="*/ 152 w 158"/>
                  <a:gd name="T29" fmla="*/ 45 h 156"/>
                  <a:gd name="T30" fmla="*/ 117 w 158"/>
                  <a:gd name="T31" fmla="*/ 6 h 156"/>
                  <a:gd name="T32" fmla="*/ 105 w 158"/>
                  <a:gd name="T33" fmla="*/ 0 h 156"/>
                  <a:gd name="T34" fmla="*/ 105 w 158"/>
                  <a:gd name="T3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156">
                    <a:moveTo>
                      <a:pt x="105" y="16"/>
                    </a:moveTo>
                    <a:cubicBezTo>
                      <a:pt x="140" y="56"/>
                      <a:pt x="140" y="56"/>
                      <a:pt x="140" y="56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05" y="16"/>
                      <a:pt x="105" y="16"/>
                      <a:pt x="105" y="16"/>
                    </a:cubicBezTo>
                    <a:moveTo>
                      <a:pt x="105" y="0"/>
                    </a:moveTo>
                    <a:cubicBezTo>
                      <a:pt x="101" y="0"/>
                      <a:pt x="97" y="2"/>
                      <a:pt x="94" y="5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0" y="93"/>
                      <a:pt x="0" y="103"/>
                      <a:pt x="5" y="109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7" y="154"/>
                      <a:pt x="51" y="156"/>
                      <a:pt x="55" y="156"/>
                    </a:cubicBezTo>
                    <a:cubicBezTo>
                      <a:pt x="55" y="156"/>
                      <a:pt x="56" y="156"/>
                      <a:pt x="56" y="156"/>
                    </a:cubicBezTo>
                    <a:cubicBezTo>
                      <a:pt x="60" y="156"/>
                      <a:pt x="64" y="155"/>
                      <a:pt x="67" y="152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7" y="61"/>
                      <a:pt x="158" y="52"/>
                      <a:pt x="152" y="45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4" y="3"/>
                      <a:pt x="110" y="1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">
                <a:extLst>
                  <a:ext uri="{FF2B5EF4-FFF2-40B4-BE49-F238E27FC236}">
                    <a16:creationId xmlns:a16="http://schemas.microsoft.com/office/drawing/2014/main" xmlns="" id="{28D6B256-BCE6-44B6-BD6C-CCC51A1318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5138" y="3790388"/>
                <a:ext cx="318872" cy="293105"/>
              </a:xfrm>
              <a:custGeom>
                <a:avLst/>
                <a:gdLst>
                  <a:gd name="T0" fmla="*/ 32 w 84"/>
                  <a:gd name="T1" fmla="*/ 16 h 77"/>
                  <a:gd name="T2" fmla="*/ 67 w 84"/>
                  <a:gd name="T3" fmla="*/ 50 h 77"/>
                  <a:gd name="T4" fmla="*/ 17 w 84"/>
                  <a:gd name="T5" fmla="*/ 61 h 77"/>
                  <a:gd name="T6" fmla="*/ 32 w 84"/>
                  <a:gd name="T7" fmla="*/ 16 h 77"/>
                  <a:gd name="T8" fmla="*/ 32 w 84"/>
                  <a:gd name="T9" fmla="*/ 0 h 77"/>
                  <a:gd name="T10" fmla="*/ 28 w 84"/>
                  <a:gd name="T11" fmla="*/ 1 h 77"/>
                  <a:gd name="T12" fmla="*/ 17 w 84"/>
                  <a:gd name="T13" fmla="*/ 11 h 77"/>
                  <a:gd name="T14" fmla="*/ 2 w 84"/>
                  <a:gd name="T15" fmla="*/ 56 h 77"/>
                  <a:gd name="T16" fmla="*/ 5 w 84"/>
                  <a:gd name="T17" fmla="*/ 72 h 77"/>
                  <a:gd name="T18" fmla="*/ 17 w 84"/>
                  <a:gd name="T19" fmla="*/ 77 h 77"/>
                  <a:gd name="T20" fmla="*/ 20 w 84"/>
                  <a:gd name="T21" fmla="*/ 76 h 77"/>
                  <a:gd name="T22" fmla="*/ 71 w 84"/>
                  <a:gd name="T23" fmla="*/ 65 h 77"/>
                  <a:gd name="T24" fmla="*/ 83 w 84"/>
                  <a:gd name="T25" fmla="*/ 54 h 77"/>
                  <a:gd name="T26" fmla="*/ 78 w 84"/>
                  <a:gd name="T27" fmla="*/ 38 h 77"/>
                  <a:gd name="T28" fmla="*/ 43 w 84"/>
                  <a:gd name="T29" fmla="*/ 5 h 77"/>
                  <a:gd name="T30" fmla="*/ 32 w 84"/>
                  <a:gd name="T3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7">
                    <a:moveTo>
                      <a:pt x="32" y="16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32" y="16"/>
                      <a:pt x="32" y="16"/>
                      <a:pt x="32" y="16"/>
                    </a:cubicBezTo>
                    <a:moveTo>
                      <a:pt x="32" y="0"/>
                    </a:moveTo>
                    <a:cubicBezTo>
                      <a:pt x="31" y="0"/>
                      <a:pt x="29" y="0"/>
                      <a:pt x="28" y="1"/>
                    </a:cubicBezTo>
                    <a:cubicBezTo>
                      <a:pt x="23" y="2"/>
                      <a:pt x="18" y="6"/>
                      <a:pt x="17" y="11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61"/>
                      <a:pt x="1" y="67"/>
                      <a:pt x="5" y="72"/>
                    </a:cubicBezTo>
                    <a:cubicBezTo>
                      <a:pt x="8" y="75"/>
                      <a:pt x="12" y="77"/>
                      <a:pt x="17" y="77"/>
                    </a:cubicBezTo>
                    <a:cubicBezTo>
                      <a:pt x="18" y="77"/>
                      <a:pt x="19" y="77"/>
                      <a:pt x="20" y="76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7" y="64"/>
                      <a:pt x="81" y="59"/>
                      <a:pt x="83" y="54"/>
                    </a:cubicBezTo>
                    <a:cubicBezTo>
                      <a:pt x="84" y="48"/>
                      <a:pt x="83" y="42"/>
                      <a:pt x="78" y="38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36" y="0"/>
                      <a:pt x="32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xmlns="" id="{0D9D4530-4192-41DD-8390-7A3E94498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69249" cy="148163"/>
              </a:xfrm>
              <a:custGeom>
                <a:avLst/>
                <a:gdLst>
                  <a:gd name="T0" fmla="*/ 0 w 43"/>
                  <a:gd name="T1" fmla="*/ 0 h 92"/>
                  <a:gd name="T2" fmla="*/ 43 w 43"/>
                  <a:gd name="T3" fmla="*/ 0 h 92"/>
                  <a:gd name="T4" fmla="*/ 43 w 43"/>
                  <a:gd name="T5" fmla="*/ 92 h 92"/>
                  <a:gd name="T6" fmla="*/ 0 w 43"/>
                  <a:gd name="T7" fmla="*/ 92 h 92"/>
                  <a:gd name="T8" fmla="*/ 0 w 43"/>
                  <a:gd name="T9" fmla="*/ 0 h 92"/>
                  <a:gd name="T10" fmla="*/ 0 w 43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0" y="0"/>
                    </a:moveTo>
                    <a:lnTo>
                      <a:pt x="43" y="0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xmlns="" id="{E7536A09-4C9F-45E5-BA6D-5C1BF8435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156215" cy="59588"/>
              </a:xfrm>
              <a:custGeom>
                <a:avLst/>
                <a:gdLst>
                  <a:gd name="T0" fmla="*/ 0 w 97"/>
                  <a:gd name="T1" fmla="*/ 0 h 37"/>
                  <a:gd name="T2" fmla="*/ 97 w 97"/>
                  <a:gd name="T3" fmla="*/ 0 h 37"/>
                  <a:gd name="T4" fmla="*/ 97 w 97"/>
                  <a:gd name="T5" fmla="*/ 37 h 37"/>
                  <a:gd name="T6" fmla="*/ 0 w 97"/>
                  <a:gd name="T7" fmla="*/ 37 h 37"/>
                  <a:gd name="T8" fmla="*/ 0 w 97"/>
                  <a:gd name="T9" fmla="*/ 0 h 37"/>
                  <a:gd name="T10" fmla="*/ 0 w 9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37">
                    <a:moveTo>
                      <a:pt x="0" y="0"/>
                    </a:moveTo>
                    <a:lnTo>
                      <a:pt x="97" y="0"/>
                    </a:lnTo>
                    <a:lnTo>
                      <a:pt x="97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xmlns="" id="{1A17B5EA-55D6-4027-8E59-CA1B01B7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3642225"/>
                <a:ext cx="161046" cy="59588"/>
              </a:xfrm>
              <a:custGeom>
                <a:avLst/>
                <a:gdLst>
                  <a:gd name="T0" fmla="*/ 0 w 100"/>
                  <a:gd name="T1" fmla="*/ 37 h 37"/>
                  <a:gd name="T2" fmla="*/ 0 w 100"/>
                  <a:gd name="T3" fmla="*/ 0 h 37"/>
                  <a:gd name="T4" fmla="*/ 100 w 100"/>
                  <a:gd name="T5" fmla="*/ 0 h 37"/>
                  <a:gd name="T6" fmla="*/ 64 w 100"/>
                  <a:gd name="T7" fmla="*/ 37 h 37"/>
                  <a:gd name="T8" fmla="*/ 0 w 100"/>
                  <a:gd name="T9" fmla="*/ 37 h 37"/>
                  <a:gd name="T10" fmla="*/ 0 w 100"/>
                  <a:gd name="T11" fmla="*/ 37 h 37"/>
                  <a:gd name="T12" fmla="*/ 0 w 10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">
                    <a:moveTo>
                      <a:pt x="0" y="37"/>
                    </a:moveTo>
                    <a:lnTo>
                      <a:pt x="0" y="0"/>
                    </a:lnTo>
                    <a:lnTo>
                      <a:pt x="100" y="0"/>
                    </a:lnTo>
                    <a:lnTo>
                      <a:pt x="64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xmlns="" id="{1B6BD335-8FFA-450D-B5E5-2431758B6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4212330"/>
                <a:ext cx="161046" cy="72471"/>
              </a:xfrm>
              <a:custGeom>
                <a:avLst/>
                <a:gdLst>
                  <a:gd name="T0" fmla="*/ 0 w 100"/>
                  <a:gd name="T1" fmla="*/ 0 h 45"/>
                  <a:gd name="T2" fmla="*/ 100 w 100"/>
                  <a:gd name="T3" fmla="*/ 0 h 45"/>
                  <a:gd name="T4" fmla="*/ 100 w 100"/>
                  <a:gd name="T5" fmla="*/ 45 h 45"/>
                  <a:gd name="T6" fmla="*/ 0 w 100"/>
                  <a:gd name="T7" fmla="*/ 45 h 45"/>
                  <a:gd name="T8" fmla="*/ 0 w 100"/>
                  <a:gd name="T9" fmla="*/ 0 h 45"/>
                  <a:gd name="T10" fmla="*/ 0 w 10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5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xmlns="" id="{65E06B59-D502-4930-A2AA-BFD4385DA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xmlns="" id="{32B880FC-C35E-4EBD-9DE1-07AA32700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xmlns="" id="{F155173C-B5CB-414D-88BA-D67209A0B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2">
                <a:extLst>
                  <a:ext uri="{FF2B5EF4-FFF2-40B4-BE49-F238E27FC236}">
                    <a16:creationId xmlns:a16="http://schemas.microsoft.com/office/drawing/2014/main" xmlns="" id="{B814BB97-59AF-49C4-BA2E-8E9024A4A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3">
                <a:extLst>
                  <a:ext uri="{FF2B5EF4-FFF2-40B4-BE49-F238E27FC236}">
                    <a16:creationId xmlns:a16="http://schemas.microsoft.com/office/drawing/2014/main" xmlns="" id="{7717E69F-28A2-45C7-AE5B-DA9DBC539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62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4">
                <a:extLst>
                  <a:ext uri="{FF2B5EF4-FFF2-40B4-BE49-F238E27FC236}">
                    <a16:creationId xmlns:a16="http://schemas.microsoft.com/office/drawing/2014/main" xmlns="" id="{627BB54B-671F-4189-AAF5-D5E5F481C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">
                <a:extLst>
                  <a:ext uri="{FF2B5EF4-FFF2-40B4-BE49-F238E27FC236}">
                    <a16:creationId xmlns:a16="http://schemas.microsoft.com/office/drawing/2014/main" xmlns="" id="{6C6E2850-ABA7-4A4C-A209-061FF903C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847" y="3466684"/>
                <a:ext cx="468645" cy="471867"/>
              </a:xfrm>
              <a:custGeom>
                <a:avLst/>
                <a:gdLst>
                  <a:gd name="T0" fmla="*/ 208 w 291"/>
                  <a:gd name="T1" fmla="*/ 0 h 293"/>
                  <a:gd name="T2" fmla="*/ 0 w 291"/>
                  <a:gd name="T3" fmla="*/ 196 h 293"/>
                  <a:gd name="T4" fmla="*/ 92 w 291"/>
                  <a:gd name="T5" fmla="*/ 293 h 293"/>
                  <a:gd name="T6" fmla="*/ 291 w 291"/>
                  <a:gd name="T7" fmla="*/ 94 h 293"/>
                  <a:gd name="T8" fmla="*/ 208 w 291"/>
                  <a:gd name="T9" fmla="*/ 0 h 293"/>
                  <a:gd name="T10" fmla="*/ 208 w 291"/>
                  <a:gd name="T11" fmla="*/ 0 h 293"/>
                  <a:gd name="T12" fmla="*/ 208 w 291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293">
                    <a:moveTo>
                      <a:pt x="208" y="0"/>
                    </a:moveTo>
                    <a:lnTo>
                      <a:pt x="0" y="196"/>
                    </a:lnTo>
                    <a:lnTo>
                      <a:pt x="92" y="293"/>
                    </a:lnTo>
                    <a:lnTo>
                      <a:pt x="291" y="94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">
                <a:extLst>
                  <a:ext uri="{FF2B5EF4-FFF2-40B4-BE49-F238E27FC236}">
                    <a16:creationId xmlns:a16="http://schemas.microsoft.com/office/drawing/2014/main" xmlns="" id="{440486AC-E0F1-481F-B506-069CB6D3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556" y="3849975"/>
                <a:ext cx="190035" cy="172320"/>
              </a:xfrm>
              <a:custGeom>
                <a:avLst/>
                <a:gdLst>
                  <a:gd name="T0" fmla="*/ 35 w 118"/>
                  <a:gd name="T1" fmla="*/ 0 h 107"/>
                  <a:gd name="T2" fmla="*/ 0 w 118"/>
                  <a:gd name="T3" fmla="*/ 107 h 107"/>
                  <a:gd name="T4" fmla="*/ 118 w 118"/>
                  <a:gd name="T5" fmla="*/ 81 h 107"/>
                  <a:gd name="T6" fmla="*/ 35 w 118"/>
                  <a:gd name="T7" fmla="*/ 0 h 107"/>
                  <a:gd name="T8" fmla="*/ 35 w 118"/>
                  <a:gd name="T9" fmla="*/ 0 h 107"/>
                  <a:gd name="T10" fmla="*/ 35 w 118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07">
                    <a:moveTo>
                      <a:pt x="35" y="0"/>
                    </a:moveTo>
                    <a:lnTo>
                      <a:pt x="0" y="107"/>
                    </a:lnTo>
                    <a:lnTo>
                      <a:pt x="118" y="81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4DEE6442-8259-4EF7-A691-E000637927F5}"/>
              </a:ext>
            </a:extLst>
          </p:cNvPr>
          <p:cNvGrpSpPr/>
          <p:nvPr/>
        </p:nvGrpSpPr>
        <p:grpSpPr>
          <a:xfrm>
            <a:off x="20499" y="2712520"/>
            <a:ext cx="3177182" cy="2210391"/>
            <a:chOff x="20499" y="2351674"/>
            <a:chExt cx="3177182" cy="2210391"/>
          </a:xfrm>
        </p:grpSpPr>
        <p:sp>
          <p:nvSpPr>
            <p:cNvPr id="192" name="Rounded Rectangle 8">
              <a:extLst>
                <a:ext uri="{FF2B5EF4-FFF2-40B4-BE49-F238E27FC236}">
                  <a16:creationId xmlns:a16="http://schemas.microsoft.com/office/drawing/2014/main" xmlns="" id="{58715DF2-AE6E-4143-AADA-69325F14D9C9}"/>
                </a:ext>
              </a:extLst>
            </p:cNvPr>
            <p:cNvSpPr/>
            <p:nvPr/>
          </p:nvSpPr>
          <p:spPr>
            <a:xfrm>
              <a:off x="312618" y="2595007"/>
              <a:ext cx="2885063" cy="1967058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93" name="Group 65">
              <a:extLst>
                <a:ext uri="{FF2B5EF4-FFF2-40B4-BE49-F238E27FC236}">
                  <a16:creationId xmlns:a16="http://schemas.microsoft.com/office/drawing/2014/main" xmlns="" id="{9C287ADC-D45F-4B0C-90B2-A11CDBB88586}"/>
                </a:ext>
              </a:extLst>
            </p:cNvPr>
            <p:cNvGrpSpPr/>
            <p:nvPr/>
          </p:nvGrpSpPr>
          <p:grpSpPr>
            <a:xfrm>
              <a:off x="20499" y="2351674"/>
              <a:ext cx="1268327" cy="400110"/>
              <a:chOff x="166396" y="8656875"/>
              <a:chExt cx="2863261" cy="972020"/>
            </a:xfrm>
          </p:grpSpPr>
          <p:sp>
            <p:nvSpPr>
              <p:cNvPr id="195" name="Freeform 20">
                <a:extLst>
                  <a:ext uri="{FF2B5EF4-FFF2-40B4-BE49-F238E27FC236}">
                    <a16:creationId xmlns:a16="http://schemas.microsoft.com/office/drawing/2014/main" xmlns="" id="{4829E5D6-C332-4FB2-8162-B47A37748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23" y="8755080"/>
                <a:ext cx="2477120" cy="824977"/>
              </a:xfrm>
              <a:prstGeom prst="roundRect">
                <a:avLst/>
              </a:prstGeom>
              <a:solidFill>
                <a:srgbClr val="0072B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7AE231E4-BE19-41B2-9237-CD9FC8431BDC}"/>
                  </a:ext>
                </a:extLst>
              </p:cNvPr>
              <p:cNvGrpSpPr/>
              <p:nvPr/>
            </p:nvGrpSpPr>
            <p:grpSpPr>
              <a:xfrm>
                <a:off x="166396" y="8780577"/>
                <a:ext cx="702538" cy="572229"/>
                <a:chOff x="-145995" y="8633545"/>
                <a:chExt cx="787401" cy="641352"/>
              </a:xfrm>
            </p:grpSpPr>
            <p:sp>
              <p:nvSpPr>
                <p:cNvPr id="198" name="Freeform 45">
                  <a:extLst>
                    <a:ext uri="{FF2B5EF4-FFF2-40B4-BE49-F238E27FC236}">
                      <a16:creationId xmlns:a16="http://schemas.microsoft.com/office/drawing/2014/main" xmlns="" id="{A66B5552-4895-43A4-B482-BD25B12F1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062171"/>
                  <a:ext cx="363538" cy="88900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99" name="Freeform 46">
                  <a:extLst>
                    <a:ext uri="{FF2B5EF4-FFF2-40B4-BE49-F238E27FC236}">
                      <a16:creationId xmlns:a16="http://schemas.microsoft.com/office/drawing/2014/main" xmlns="" id="{CC1A7D96-4894-4FE9-B7B9-448A127613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039946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0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0" name="Freeform 47">
                  <a:extLst>
                    <a:ext uri="{FF2B5EF4-FFF2-40B4-BE49-F238E27FC236}">
                      <a16:creationId xmlns:a16="http://schemas.microsoft.com/office/drawing/2014/main" xmlns="" id="{1AC8D492-710A-49A4-9317-F20E46498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136784"/>
                  <a:ext cx="363538" cy="90488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1" name="Freeform 48">
                  <a:extLst>
                    <a:ext uri="{FF2B5EF4-FFF2-40B4-BE49-F238E27FC236}">
                      <a16:creationId xmlns:a16="http://schemas.microsoft.com/office/drawing/2014/main" xmlns="" id="{5A71057E-241F-4A1A-88A8-EC1818FE12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114559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1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1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2" name="Freeform 49">
                  <a:extLst>
                    <a:ext uri="{FF2B5EF4-FFF2-40B4-BE49-F238E27FC236}">
                      <a16:creationId xmlns:a16="http://schemas.microsoft.com/office/drawing/2014/main" xmlns="" id="{C7F9EB8C-0BCD-4D34-8BA5-CE346A487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43" y="8657358"/>
                  <a:ext cx="263525" cy="254000"/>
                </a:xfrm>
                <a:custGeom>
                  <a:avLst/>
                  <a:gdLst>
                    <a:gd name="T0" fmla="*/ 50 w 70"/>
                    <a:gd name="T1" fmla="*/ 68 h 68"/>
                    <a:gd name="T2" fmla="*/ 45 w 70"/>
                    <a:gd name="T3" fmla="*/ 67 h 68"/>
                    <a:gd name="T4" fmla="*/ 2 w 70"/>
                    <a:gd name="T5" fmla="*/ 23 h 68"/>
                    <a:gd name="T6" fmla="*/ 2 w 70"/>
                    <a:gd name="T7" fmla="*/ 15 h 68"/>
                    <a:gd name="T8" fmla="*/ 14 w 70"/>
                    <a:gd name="T9" fmla="*/ 3 h 68"/>
                    <a:gd name="T10" fmla="*/ 22 w 70"/>
                    <a:gd name="T11" fmla="*/ 0 h 68"/>
                    <a:gd name="T12" fmla="*/ 31 w 70"/>
                    <a:gd name="T13" fmla="*/ 3 h 68"/>
                    <a:gd name="T14" fmla="*/ 65 w 70"/>
                    <a:gd name="T15" fmla="*/ 38 h 68"/>
                    <a:gd name="T16" fmla="*/ 65 w 70"/>
                    <a:gd name="T17" fmla="*/ 55 h 68"/>
                    <a:gd name="T18" fmla="*/ 54 w 70"/>
                    <a:gd name="T19" fmla="*/ 67 h 68"/>
                    <a:gd name="T20" fmla="*/ 50 w 70"/>
                    <a:gd name="T2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68">
                      <a:moveTo>
                        <a:pt x="50" y="68"/>
                      </a:moveTo>
                      <a:cubicBezTo>
                        <a:pt x="48" y="68"/>
                        <a:pt x="47" y="68"/>
                        <a:pt x="45" y="67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7"/>
                        <a:pt x="2" y="1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9" y="0"/>
                        <a:pt x="22" y="0"/>
                      </a:cubicBezTo>
                      <a:cubicBezTo>
                        <a:pt x="26" y="0"/>
                        <a:pt x="29" y="1"/>
                        <a:pt x="31" y="3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70" y="42"/>
                        <a:pt x="70" y="50"/>
                        <a:pt x="65" y="55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53" y="68"/>
                        <a:pt x="51" y="68"/>
                        <a:pt x="5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3" name="Freeform 50">
                  <a:extLst>
                    <a:ext uri="{FF2B5EF4-FFF2-40B4-BE49-F238E27FC236}">
                      <a16:creationId xmlns:a16="http://schemas.microsoft.com/office/drawing/2014/main" xmlns="" id="{FB13DFC4-88A8-450C-8712-2752F9289E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143" y="8633545"/>
                  <a:ext cx="314325" cy="300038"/>
                </a:xfrm>
                <a:custGeom>
                  <a:avLst/>
                  <a:gdLst>
                    <a:gd name="T0" fmla="*/ 29 w 84"/>
                    <a:gd name="T1" fmla="*/ 12 h 80"/>
                    <a:gd name="T2" fmla="*/ 34 w 84"/>
                    <a:gd name="T3" fmla="*/ 13 h 80"/>
                    <a:gd name="T4" fmla="*/ 68 w 84"/>
                    <a:gd name="T5" fmla="*/ 48 h 80"/>
                    <a:gd name="T6" fmla="*/ 68 w 84"/>
                    <a:gd name="T7" fmla="*/ 57 h 80"/>
                    <a:gd name="T8" fmla="*/ 57 w 84"/>
                    <a:gd name="T9" fmla="*/ 68 h 80"/>
                    <a:gd name="T10" fmla="*/ 13 w 84"/>
                    <a:gd name="T11" fmla="*/ 25 h 80"/>
                    <a:gd name="T12" fmla="*/ 25 w 84"/>
                    <a:gd name="T13" fmla="*/ 13 h 80"/>
                    <a:gd name="T14" fmla="*/ 29 w 84"/>
                    <a:gd name="T15" fmla="*/ 12 h 80"/>
                    <a:gd name="T16" fmla="*/ 29 w 84"/>
                    <a:gd name="T17" fmla="*/ 0 h 80"/>
                    <a:gd name="T18" fmla="*/ 16 w 84"/>
                    <a:gd name="T19" fmla="*/ 5 h 80"/>
                    <a:gd name="T20" fmla="*/ 5 w 84"/>
                    <a:gd name="T21" fmla="*/ 16 h 80"/>
                    <a:gd name="T22" fmla="*/ 5 w 84"/>
                    <a:gd name="T23" fmla="*/ 33 h 80"/>
                    <a:gd name="T24" fmla="*/ 48 w 84"/>
                    <a:gd name="T25" fmla="*/ 77 h 80"/>
                    <a:gd name="T26" fmla="*/ 57 w 84"/>
                    <a:gd name="T27" fmla="*/ 80 h 80"/>
                    <a:gd name="T28" fmla="*/ 57 w 84"/>
                    <a:gd name="T29" fmla="*/ 80 h 80"/>
                    <a:gd name="T30" fmla="*/ 65 w 84"/>
                    <a:gd name="T31" fmla="*/ 77 h 80"/>
                    <a:gd name="T32" fmla="*/ 77 w 84"/>
                    <a:gd name="T33" fmla="*/ 65 h 80"/>
                    <a:gd name="T34" fmla="*/ 77 w 84"/>
                    <a:gd name="T35" fmla="*/ 39 h 80"/>
                    <a:gd name="T36" fmla="*/ 42 w 84"/>
                    <a:gd name="T37" fmla="*/ 5 h 80"/>
                    <a:gd name="T38" fmla="*/ 29 w 84"/>
                    <a:gd name="T3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4" h="80">
                      <a:moveTo>
                        <a:pt x="29" y="12"/>
                      </a:moveTo>
                      <a:cubicBezTo>
                        <a:pt x="31" y="12"/>
                        <a:pt x="33" y="12"/>
                        <a:pt x="34" y="13"/>
                      </a:cubicBezTo>
                      <a:cubicBezTo>
                        <a:pt x="34" y="13"/>
                        <a:pt x="34" y="13"/>
                        <a:pt x="68" y="48"/>
                      </a:cubicBezTo>
                      <a:cubicBezTo>
                        <a:pt x="71" y="50"/>
                        <a:pt x="71" y="54"/>
                        <a:pt x="68" y="57"/>
                      </a:cubicBezTo>
                      <a:cubicBezTo>
                        <a:pt x="68" y="57"/>
                        <a:pt x="68" y="57"/>
                        <a:pt x="57" y="68"/>
                      </a:cubicBezTo>
                      <a:cubicBezTo>
                        <a:pt x="57" y="68"/>
                        <a:pt x="57" y="68"/>
                        <a:pt x="13" y="25"/>
                      </a:cubicBezTo>
                      <a:cubicBezTo>
                        <a:pt x="13" y="25"/>
                        <a:pt x="13" y="25"/>
                        <a:pt x="25" y="13"/>
                      </a:cubicBezTo>
                      <a:cubicBezTo>
                        <a:pt x="26" y="12"/>
                        <a:pt x="28" y="12"/>
                        <a:pt x="29" y="12"/>
                      </a:cubicBezTo>
                      <a:moveTo>
                        <a:pt x="29" y="0"/>
                      </a:moveTo>
                      <a:cubicBezTo>
                        <a:pt x="24" y="0"/>
                        <a:pt x="20" y="2"/>
                        <a:pt x="16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0" y="21"/>
                        <a:pt x="0" y="29"/>
                        <a:pt x="5" y="33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50" y="79"/>
                        <a:pt x="53" y="80"/>
                        <a:pt x="57" y="80"/>
                      </a:cubicBezTo>
                      <a:cubicBezTo>
                        <a:pt x="57" y="80"/>
                        <a:pt x="57" y="80"/>
                        <a:pt x="57" y="80"/>
                      </a:cubicBezTo>
                      <a:cubicBezTo>
                        <a:pt x="60" y="80"/>
                        <a:pt x="63" y="79"/>
                        <a:pt x="65" y="77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4" y="58"/>
                        <a:pt x="84" y="47"/>
                        <a:pt x="77" y="39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39" y="2"/>
                        <a:pt x="34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4" name="Freeform 51">
                  <a:extLst>
                    <a:ext uri="{FF2B5EF4-FFF2-40B4-BE49-F238E27FC236}">
                      <a16:creationId xmlns:a16="http://schemas.microsoft.com/office/drawing/2014/main" xmlns="" id="{C438A438-F215-4EB5-BF9C-F880D537FB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3770" y="8724033"/>
                  <a:ext cx="742950" cy="528639"/>
                </a:xfrm>
                <a:custGeom>
                  <a:avLst/>
                  <a:gdLst>
                    <a:gd name="T0" fmla="*/ 12 w 198"/>
                    <a:gd name="T1" fmla="*/ 141 h 141"/>
                    <a:gd name="T2" fmla="*/ 8 w 198"/>
                    <a:gd name="T3" fmla="*/ 140 h 141"/>
                    <a:gd name="T4" fmla="*/ 3 w 198"/>
                    <a:gd name="T5" fmla="*/ 134 h 141"/>
                    <a:gd name="T6" fmla="*/ 1 w 198"/>
                    <a:gd name="T7" fmla="*/ 128 h 141"/>
                    <a:gd name="T8" fmla="*/ 14 w 198"/>
                    <a:gd name="T9" fmla="*/ 77 h 141"/>
                    <a:gd name="T10" fmla="*/ 15 w 198"/>
                    <a:gd name="T11" fmla="*/ 75 h 141"/>
                    <a:gd name="T12" fmla="*/ 88 w 198"/>
                    <a:gd name="T13" fmla="*/ 1 h 141"/>
                    <a:gd name="T14" fmla="*/ 92 w 198"/>
                    <a:gd name="T15" fmla="*/ 0 h 141"/>
                    <a:gd name="T16" fmla="*/ 92 w 198"/>
                    <a:gd name="T17" fmla="*/ 0 h 141"/>
                    <a:gd name="T18" fmla="*/ 97 w 198"/>
                    <a:gd name="T19" fmla="*/ 1 h 141"/>
                    <a:gd name="T20" fmla="*/ 103 w 198"/>
                    <a:gd name="T21" fmla="*/ 8 h 141"/>
                    <a:gd name="T22" fmla="*/ 105 w 198"/>
                    <a:gd name="T23" fmla="*/ 12 h 141"/>
                    <a:gd name="T24" fmla="*/ 109 w 198"/>
                    <a:gd name="T25" fmla="*/ 13 h 141"/>
                    <a:gd name="T26" fmla="*/ 116 w 198"/>
                    <a:gd name="T27" fmla="*/ 21 h 141"/>
                    <a:gd name="T28" fmla="*/ 117 w 198"/>
                    <a:gd name="T29" fmla="*/ 24 h 141"/>
                    <a:gd name="T30" fmla="*/ 121 w 198"/>
                    <a:gd name="T31" fmla="*/ 26 h 141"/>
                    <a:gd name="T32" fmla="*/ 128 w 198"/>
                    <a:gd name="T33" fmla="*/ 33 h 141"/>
                    <a:gd name="T34" fmla="*/ 130 w 198"/>
                    <a:gd name="T35" fmla="*/ 37 h 141"/>
                    <a:gd name="T36" fmla="*/ 133 w 198"/>
                    <a:gd name="T37" fmla="*/ 38 h 141"/>
                    <a:gd name="T38" fmla="*/ 140 w 198"/>
                    <a:gd name="T39" fmla="*/ 45 h 141"/>
                    <a:gd name="T40" fmla="*/ 142 w 198"/>
                    <a:gd name="T41" fmla="*/ 49 h 141"/>
                    <a:gd name="T42" fmla="*/ 140 w 198"/>
                    <a:gd name="T43" fmla="*/ 53 h 141"/>
                    <a:gd name="T44" fmla="*/ 124 w 198"/>
                    <a:gd name="T45" fmla="*/ 70 h 141"/>
                    <a:gd name="T46" fmla="*/ 192 w 198"/>
                    <a:gd name="T47" fmla="*/ 70 h 141"/>
                    <a:gd name="T48" fmla="*/ 198 w 198"/>
                    <a:gd name="T49" fmla="*/ 76 h 141"/>
                    <a:gd name="T50" fmla="*/ 198 w 198"/>
                    <a:gd name="T51" fmla="*/ 87 h 141"/>
                    <a:gd name="T52" fmla="*/ 192 w 198"/>
                    <a:gd name="T53" fmla="*/ 93 h 141"/>
                    <a:gd name="T54" fmla="*/ 107 w 198"/>
                    <a:gd name="T55" fmla="*/ 93 h 141"/>
                    <a:gd name="T56" fmla="*/ 103 w 198"/>
                    <a:gd name="T57" fmla="*/ 91 h 141"/>
                    <a:gd name="T58" fmla="*/ 67 w 198"/>
                    <a:gd name="T59" fmla="*/ 127 h 141"/>
                    <a:gd name="T60" fmla="*/ 64 w 198"/>
                    <a:gd name="T61" fmla="*/ 128 h 141"/>
                    <a:gd name="T62" fmla="*/ 14 w 198"/>
                    <a:gd name="T63" fmla="*/ 141 h 141"/>
                    <a:gd name="T64" fmla="*/ 12 w 198"/>
                    <a:gd name="T65" fmla="*/ 141 h 141"/>
                    <a:gd name="T66" fmla="*/ 23 w 198"/>
                    <a:gd name="T67" fmla="*/ 119 h 141"/>
                    <a:gd name="T68" fmla="*/ 45 w 198"/>
                    <a:gd name="T69" fmla="*/ 113 h 141"/>
                    <a:gd name="T70" fmla="*/ 29 w 198"/>
                    <a:gd name="T71" fmla="*/ 97 h 141"/>
                    <a:gd name="T72" fmla="*/ 23 w 198"/>
                    <a:gd name="T73" fmla="*/ 11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" h="141">
                      <a:moveTo>
                        <a:pt x="12" y="141"/>
                      </a:moveTo>
                      <a:cubicBezTo>
                        <a:pt x="11" y="141"/>
                        <a:pt x="9" y="141"/>
                        <a:pt x="8" y="140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" y="133"/>
                        <a:pt x="0" y="131"/>
                        <a:pt x="1" y="128"/>
                      </a:cubicBezTo>
                      <a:cubicBezTo>
                        <a:pt x="14" y="77"/>
                        <a:pt x="14" y="77"/>
                        <a:pt x="14" y="77"/>
                      </a:cubicBezTo>
                      <a:cubicBezTo>
                        <a:pt x="14" y="76"/>
                        <a:pt x="15" y="75"/>
                        <a:pt x="15" y="75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9" y="0"/>
                        <a:pt x="91" y="0"/>
                        <a:pt x="92" y="0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0"/>
                        <a:pt x="96" y="0"/>
                        <a:pt x="97" y="1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4" y="9"/>
                        <a:pt x="105" y="10"/>
                        <a:pt x="105" y="12"/>
                      </a:cubicBezTo>
                      <a:cubicBezTo>
                        <a:pt x="106" y="12"/>
                        <a:pt x="108" y="12"/>
                        <a:pt x="109" y="13"/>
                      </a:cubicBezTo>
                      <a:cubicBezTo>
                        <a:pt x="116" y="21"/>
                        <a:pt x="116" y="21"/>
                        <a:pt x="116" y="21"/>
                      </a:cubicBezTo>
                      <a:cubicBezTo>
                        <a:pt x="117" y="22"/>
                        <a:pt x="117" y="23"/>
                        <a:pt x="117" y="24"/>
                      </a:cubicBezTo>
                      <a:cubicBezTo>
                        <a:pt x="119" y="24"/>
                        <a:pt x="120" y="25"/>
                        <a:pt x="121" y="26"/>
                      </a:cubicBezTo>
                      <a:cubicBezTo>
                        <a:pt x="128" y="33"/>
                        <a:pt x="128" y="33"/>
                        <a:pt x="128" y="33"/>
                      </a:cubicBezTo>
                      <a:cubicBezTo>
                        <a:pt x="129" y="34"/>
                        <a:pt x="130" y="35"/>
                        <a:pt x="130" y="37"/>
                      </a:cubicBezTo>
                      <a:cubicBezTo>
                        <a:pt x="131" y="37"/>
                        <a:pt x="132" y="37"/>
                        <a:pt x="133" y="38"/>
                      </a:cubicBezTo>
                      <a:cubicBezTo>
                        <a:pt x="140" y="45"/>
                        <a:pt x="140" y="45"/>
                        <a:pt x="140" y="45"/>
                      </a:cubicBezTo>
                      <a:cubicBezTo>
                        <a:pt x="141" y="46"/>
                        <a:pt x="142" y="47"/>
                        <a:pt x="142" y="49"/>
                      </a:cubicBezTo>
                      <a:cubicBezTo>
                        <a:pt x="142" y="51"/>
                        <a:pt x="141" y="52"/>
                        <a:pt x="140" y="53"/>
                      </a:cubicBezTo>
                      <a:cubicBezTo>
                        <a:pt x="124" y="70"/>
                        <a:pt x="124" y="70"/>
                        <a:pt x="124" y="70"/>
                      </a:cubicBezTo>
                      <a:cubicBezTo>
                        <a:pt x="192" y="70"/>
                        <a:pt x="192" y="70"/>
                        <a:pt x="192" y="70"/>
                      </a:cubicBezTo>
                      <a:cubicBezTo>
                        <a:pt x="196" y="70"/>
                        <a:pt x="198" y="72"/>
                        <a:pt x="198" y="76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98" y="91"/>
                        <a:pt x="196" y="93"/>
                        <a:pt x="192" y="93"/>
                      </a:cubicBezTo>
                      <a:cubicBezTo>
                        <a:pt x="107" y="93"/>
                        <a:pt x="107" y="93"/>
                        <a:pt x="107" y="93"/>
                      </a:cubicBezTo>
                      <a:cubicBezTo>
                        <a:pt x="105" y="93"/>
                        <a:pt x="104" y="92"/>
                        <a:pt x="103" y="91"/>
                      </a:cubicBezTo>
                      <a:cubicBezTo>
                        <a:pt x="67" y="127"/>
                        <a:pt x="67" y="127"/>
                        <a:pt x="67" y="127"/>
                      </a:cubicBezTo>
                      <a:cubicBezTo>
                        <a:pt x="66" y="127"/>
                        <a:pt x="65" y="128"/>
                        <a:pt x="64" y="128"/>
                      </a:cubicBezTo>
                      <a:cubicBezTo>
                        <a:pt x="14" y="141"/>
                        <a:pt x="14" y="141"/>
                        <a:pt x="14" y="141"/>
                      </a:cubicBezTo>
                      <a:cubicBezTo>
                        <a:pt x="13" y="141"/>
                        <a:pt x="13" y="141"/>
                        <a:pt x="12" y="141"/>
                      </a:cubicBezTo>
                      <a:close/>
                      <a:moveTo>
                        <a:pt x="23" y="119"/>
                      </a:move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lnTo>
                        <a:pt x="2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5" name="Freeform 52">
                  <a:extLst>
                    <a:ext uri="{FF2B5EF4-FFF2-40B4-BE49-F238E27FC236}">
                      <a16:creationId xmlns:a16="http://schemas.microsoft.com/office/drawing/2014/main" xmlns="" id="{95243973-323C-4FD6-973F-673175BA4B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5995" y="8701808"/>
                  <a:ext cx="787400" cy="573089"/>
                </a:xfrm>
                <a:custGeom>
                  <a:avLst/>
                  <a:gdLst>
                    <a:gd name="T0" fmla="*/ 98 w 210"/>
                    <a:gd name="T1" fmla="*/ 12 h 153"/>
                    <a:gd name="T2" fmla="*/ 105 w 210"/>
                    <a:gd name="T3" fmla="*/ 18 h 153"/>
                    <a:gd name="T4" fmla="*/ 37 w 210"/>
                    <a:gd name="T5" fmla="*/ 86 h 153"/>
                    <a:gd name="T6" fmla="*/ 43 w 210"/>
                    <a:gd name="T7" fmla="*/ 92 h 153"/>
                    <a:gd name="T8" fmla="*/ 110 w 210"/>
                    <a:gd name="T9" fmla="*/ 24 h 153"/>
                    <a:gd name="T10" fmla="*/ 118 w 210"/>
                    <a:gd name="T11" fmla="*/ 31 h 153"/>
                    <a:gd name="T12" fmla="*/ 50 w 210"/>
                    <a:gd name="T13" fmla="*/ 99 h 153"/>
                    <a:gd name="T14" fmla="*/ 55 w 210"/>
                    <a:gd name="T15" fmla="*/ 104 h 153"/>
                    <a:gd name="T16" fmla="*/ 123 w 210"/>
                    <a:gd name="T17" fmla="*/ 36 h 153"/>
                    <a:gd name="T18" fmla="*/ 130 w 210"/>
                    <a:gd name="T19" fmla="*/ 43 h 153"/>
                    <a:gd name="T20" fmla="*/ 62 w 210"/>
                    <a:gd name="T21" fmla="*/ 111 h 153"/>
                    <a:gd name="T22" fmla="*/ 68 w 210"/>
                    <a:gd name="T23" fmla="*/ 116 h 153"/>
                    <a:gd name="T24" fmla="*/ 135 w 210"/>
                    <a:gd name="T25" fmla="*/ 49 h 153"/>
                    <a:gd name="T26" fmla="*/ 142 w 210"/>
                    <a:gd name="T27" fmla="*/ 55 h 153"/>
                    <a:gd name="T28" fmla="*/ 115 w 210"/>
                    <a:gd name="T29" fmla="*/ 82 h 153"/>
                    <a:gd name="T30" fmla="*/ 198 w 210"/>
                    <a:gd name="T31" fmla="*/ 82 h 153"/>
                    <a:gd name="T32" fmla="*/ 198 w 210"/>
                    <a:gd name="T33" fmla="*/ 93 h 153"/>
                    <a:gd name="T34" fmla="*/ 113 w 210"/>
                    <a:gd name="T35" fmla="*/ 93 h 153"/>
                    <a:gd name="T36" fmla="*/ 113 w 210"/>
                    <a:gd name="T37" fmla="*/ 84 h 153"/>
                    <a:gd name="T38" fmla="*/ 69 w 210"/>
                    <a:gd name="T39" fmla="*/ 128 h 153"/>
                    <a:gd name="T40" fmla="*/ 18 w 210"/>
                    <a:gd name="T41" fmla="*/ 141 h 153"/>
                    <a:gd name="T42" fmla="*/ 13 w 210"/>
                    <a:gd name="T43" fmla="*/ 136 h 153"/>
                    <a:gd name="T44" fmla="*/ 26 w 210"/>
                    <a:gd name="T45" fmla="*/ 85 h 153"/>
                    <a:gd name="T46" fmla="*/ 98 w 210"/>
                    <a:gd name="T47" fmla="*/ 12 h 153"/>
                    <a:gd name="T48" fmla="*/ 21 w 210"/>
                    <a:gd name="T49" fmla="*/ 133 h 153"/>
                    <a:gd name="T50" fmla="*/ 62 w 210"/>
                    <a:gd name="T51" fmla="*/ 122 h 153"/>
                    <a:gd name="T52" fmla="*/ 32 w 210"/>
                    <a:gd name="T53" fmla="*/ 91 h 153"/>
                    <a:gd name="T54" fmla="*/ 21 w 210"/>
                    <a:gd name="T55" fmla="*/ 133 h 153"/>
                    <a:gd name="T56" fmla="*/ 98 w 210"/>
                    <a:gd name="T57" fmla="*/ 0 h 153"/>
                    <a:gd name="T58" fmla="*/ 98 w 210"/>
                    <a:gd name="T59" fmla="*/ 0 h 153"/>
                    <a:gd name="T60" fmla="*/ 90 w 210"/>
                    <a:gd name="T61" fmla="*/ 3 h 153"/>
                    <a:gd name="T62" fmla="*/ 17 w 210"/>
                    <a:gd name="T63" fmla="*/ 76 h 153"/>
                    <a:gd name="T64" fmla="*/ 14 w 210"/>
                    <a:gd name="T65" fmla="*/ 82 h 153"/>
                    <a:gd name="T66" fmla="*/ 1 w 210"/>
                    <a:gd name="T67" fmla="*/ 133 h 153"/>
                    <a:gd name="T68" fmla="*/ 4 w 210"/>
                    <a:gd name="T69" fmla="*/ 145 h 153"/>
                    <a:gd name="T70" fmla="*/ 10 w 210"/>
                    <a:gd name="T71" fmla="*/ 150 h 153"/>
                    <a:gd name="T72" fmla="*/ 18 w 210"/>
                    <a:gd name="T73" fmla="*/ 153 h 153"/>
                    <a:gd name="T74" fmla="*/ 21 w 210"/>
                    <a:gd name="T75" fmla="*/ 153 h 153"/>
                    <a:gd name="T76" fmla="*/ 72 w 210"/>
                    <a:gd name="T77" fmla="*/ 140 h 153"/>
                    <a:gd name="T78" fmla="*/ 77 w 210"/>
                    <a:gd name="T79" fmla="*/ 137 h 153"/>
                    <a:gd name="T80" fmla="*/ 109 w 210"/>
                    <a:gd name="T81" fmla="*/ 105 h 153"/>
                    <a:gd name="T82" fmla="*/ 113 w 210"/>
                    <a:gd name="T83" fmla="*/ 105 h 153"/>
                    <a:gd name="T84" fmla="*/ 198 w 210"/>
                    <a:gd name="T85" fmla="*/ 105 h 153"/>
                    <a:gd name="T86" fmla="*/ 210 w 210"/>
                    <a:gd name="T87" fmla="*/ 93 h 153"/>
                    <a:gd name="T88" fmla="*/ 210 w 210"/>
                    <a:gd name="T89" fmla="*/ 82 h 153"/>
                    <a:gd name="T90" fmla="*/ 198 w 210"/>
                    <a:gd name="T91" fmla="*/ 70 h 153"/>
                    <a:gd name="T92" fmla="*/ 144 w 210"/>
                    <a:gd name="T93" fmla="*/ 70 h 153"/>
                    <a:gd name="T94" fmla="*/ 150 w 210"/>
                    <a:gd name="T95" fmla="*/ 64 h 153"/>
                    <a:gd name="T96" fmla="*/ 154 w 210"/>
                    <a:gd name="T97" fmla="*/ 55 h 153"/>
                    <a:gd name="T98" fmla="*/ 150 w 210"/>
                    <a:gd name="T99" fmla="*/ 47 h 153"/>
                    <a:gd name="T100" fmla="*/ 144 w 210"/>
                    <a:gd name="T101" fmla="*/ 40 h 153"/>
                    <a:gd name="T102" fmla="*/ 140 w 210"/>
                    <a:gd name="T103" fmla="*/ 38 h 153"/>
                    <a:gd name="T104" fmla="*/ 138 w 210"/>
                    <a:gd name="T105" fmla="*/ 35 h 153"/>
                    <a:gd name="T106" fmla="*/ 131 w 210"/>
                    <a:gd name="T107" fmla="*/ 28 h 153"/>
                    <a:gd name="T108" fmla="*/ 128 w 210"/>
                    <a:gd name="T109" fmla="*/ 25 h 153"/>
                    <a:gd name="T110" fmla="*/ 126 w 210"/>
                    <a:gd name="T111" fmla="*/ 22 h 153"/>
                    <a:gd name="T112" fmla="*/ 119 w 210"/>
                    <a:gd name="T113" fmla="*/ 15 h 153"/>
                    <a:gd name="T114" fmla="*/ 116 w 210"/>
                    <a:gd name="T115" fmla="*/ 13 h 153"/>
                    <a:gd name="T116" fmla="*/ 113 w 210"/>
                    <a:gd name="T117" fmla="*/ 10 h 153"/>
                    <a:gd name="T118" fmla="*/ 107 w 210"/>
                    <a:gd name="T119" fmla="*/ 3 h 153"/>
                    <a:gd name="T120" fmla="*/ 98 w 210"/>
                    <a:gd name="T121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" h="153">
                      <a:moveTo>
                        <a:pt x="98" y="12"/>
                      </a:moveTo>
                      <a:cubicBezTo>
                        <a:pt x="105" y="18"/>
                        <a:pt x="105" y="18"/>
                        <a:pt x="105" y="18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123" y="36"/>
                        <a:pt x="123" y="36"/>
                        <a:pt x="123" y="36"/>
                      </a:cubicBezTo>
                      <a:cubicBezTo>
                        <a:pt x="130" y="43"/>
                        <a:pt x="130" y="43"/>
                        <a:pt x="130" y="43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135" y="49"/>
                        <a:pt x="135" y="49"/>
                        <a:pt x="135" y="49"/>
                      </a:cubicBezTo>
                      <a:cubicBezTo>
                        <a:pt x="142" y="55"/>
                        <a:pt x="142" y="55"/>
                        <a:pt x="142" y="55"/>
                      </a:cubicBezTo>
                      <a:cubicBezTo>
                        <a:pt x="115" y="82"/>
                        <a:pt x="115" y="82"/>
                        <a:pt x="115" y="82"/>
                      </a:cubicBezTo>
                      <a:cubicBezTo>
                        <a:pt x="198" y="82"/>
                        <a:pt x="198" y="82"/>
                        <a:pt x="198" y="82"/>
                      </a:cubicBezTo>
                      <a:cubicBezTo>
                        <a:pt x="198" y="93"/>
                        <a:pt x="198" y="93"/>
                        <a:pt x="198" y="93"/>
                      </a:cubicBezTo>
                      <a:cubicBezTo>
                        <a:pt x="113" y="93"/>
                        <a:pt x="113" y="93"/>
                        <a:pt x="113" y="93"/>
                      </a:cubicBezTo>
                      <a:cubicBezTo>
                        <a:pt x="113" y="84"/>
                        <a:pt x="113" y="84"/>
                        <a:pt x="113" y="84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18" y="141"/>
                        <a:pt x="18" y="141"/>
                        <a:pt x="18" y="141"/>
                      </a:cubicBezTo>
                      <a:cubicBezTo>
                        <a:pt x="13" y="136"/>
                        <a:pt x="13" y="136"/>
                        <a:pt x="13" y="136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moveTo>
                        <a:pt x="21" y="133"/>
                      </a:move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21" y="133"/>
                        <a:pt x="21" y="133"/>
                        <a:pt x="21" y="133"/>
                      </a:cubicBezTo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5" y="0"/>
                        <a:pt x="92" y="1"/>
                        <a:pt x="90" y="3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6" y="78"/>
                        <a:pt x="15" y="80"/>
                        <a:pt x="14" y="82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7"/>
                        <a:pt x="1" y="142"/>
                        <a:pt x="4" y="145"/>
                      </a:cubicBezTo>
                      <a:cubicBezTo>
                        <a:pt x="10" y="150"/>
                        <a:pt x="10" y="150"/>
                        <a:pt x="10" y="150"/>
                      </a:cubicBezTo>
                      <a:cubicBezTo>
                        <a:pt x="12" y="152"/>
                        <a:pt x="15" y="153"/>
                        <a:pt x="18" y="153"/>
                      </a:cubicBezTo>
                      <a:cubicBezTo>
                        <a:pt x="19" y="153"/>
                        <a:pt x="20" y="153"/>
                        <a:pt x="21" y="153"/>
                      </a:cubicBezTo>
                      <a:cubicBezTo>
                        <a:pt x="72" y="140"/>
                        <a:pt x="72" y="140"/>
                        <a:pt x="72" y="140"/>
                      </a:cubicBezTo>
                      <a:cubicBezTo>
                        <a:pt x="74" y="140"/>
                        <a:pt x="76" y="138"/>
                        <a:pt x="77" y="137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1" y="105"/>
                        <a:pt x="112" y="105"/>
                        <a:pt x="113" y="105"/>
                      </a:cubicBezTo>
                      <a:cubicBezTo>
                        <a:pt x="198" y="105"/>
                        <a:pt x="198" y="105"/>
                        <a:pt x="198" y="105"/>
                      </a:cubicBezTo>
                      <a:cubicBezTo>
                        <a:pt x="205" y="105"/>
                        <a:pt x="210" y="100"/>
                        <a:pt x="210" y="93"/>
                      </a:cubicBezTo>
                      <a:cubicBezTo>
                        <a:pt x="210" y="82"/>
                        <a:pt x="210" y="82"/>
                        <a:pt x="210" y="82"/>
                      </a:cubicBezTo>
                      <a:cubicBezTo>
                        <a:pt x="210" y="75"/>
                        <a:pt x="205" y="70"/>
                        <a:pt x="198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50" y="64"/>
                        <a:pt x="150" y="64"/>
                        <a:pt x="150" y="64"/>
                      </a:cubicBezTo>
                      <a:cubicBezTo>
                        <a:pt x="153" y="61"/>
                        <a:pt x="154" y="58"/>
                        <a:pt x="154" y="55"/>
                      </a:cubicBezTo>
                      <a:cubicBezTo>
                        <a:pt x="154" y="52"/>
                        <a:pt x="152" y="49"/>
                        <a:pt x="150" y="47"/>
                      </a:cubicBezTo>
                      <a:cubicBezTo>
                        <a:pt x="144" y="40"/>
                        <a:pt x="144" y="40"/>
                        <a:pt x="144" y="40"/>
                      </a:cubicBezTo>
                      <a:cubicBezTo>
                        <a:pt x="143" y="39"/>
                        <a:pt x="142" y="39"/>
                        <a:pt x="140" y="38"/>
                      </a:cubicBezTo>
                      <a:cubicBezTo>
                        <a:pt x="140" y="37"/>
                        <a:pt x="139" y="36"/>
                        <a:pt x="138" y="35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31" y="27"/>
                        <a:pt x="129" y="26"/>
                        <a:pt x="128" y="25"/>
                      </a:cubicBezTo>
                      <a:cubicBezTo>
                        <a:pt x="128" y="24"/>
                        <a:pt x="127" y="23"/>
                        <a:pt x="126" y="22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4"/>
                        <a:pt x="117" y="13"/>
                        <a:pt x="116" y="13"/>
                      </a:cubicBezTo>
                      <a:cubicBezTo>
                        <a:pt x="115" y="12"/>
                        <a:pt x="114" y="10"/>
                        <a:pt x="113" y="10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5" y="1"/>
                        <a:pt x="102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6" name="Rectangle 53">
                  <a:extLst>
                    <a:ext uri="{FF2B5EF4-FFF2-40B4-BE49-F238E27FC236}">
                      <a16:creationId xmlns:a16="http://schemas.microsoft.com/office/drawing/2014/main" xmlns="" id="{4AD4391C-2E31-4D5A-85B7-A4CD309A3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084396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7" name="Rectangle 54">
                  <a:extLst>
                    <a:ext uri="{FF2B5EF4-FFF2-40B4-BE49-F238E27FC236}">
                      <a16:creationId xmlns:a16="http://schemas.microsoft.com/office/drawing/2014/main" xmlns="" id="{B1508010-3873-4AF9-B3C3-A81D34DBD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159009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8" name="Freeform 55">
                  <a:extLst>
                    <a:ext uri="{FF2B5EF4-FFF2-40B4-BE49-F238E27FC236}">
                      <a16:creationId xmlns:a16="http://schemas.microsoft.com/office/drawing/2014/main" xmlns="" id="{E8518B7E-C6A9-4265-9555-E806FAAE5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68" y="8674820"/>
                  <a:ext cx="217488" cy="214313"/>
                </a:xfrm>
                <a:custGeom>
                  <a:avLst/>
                  <a:gdLst>
                    <a:gd name="T0" fmla="*/ 55 w 58"/>
                    <a:gd name="T1" fmla="*/ 46 h 57"/>
                    <a:gd name="T2" fmla="*/ 55 w 58"/>
                    <a:gd name="T3" fmla="*/ 37 h 57"/>
                    <a:gd name="T4" fmla="*/ 21 w 58"/>
                    <a:gd name="T5" fmla="*/ 2 h 57"/>
                    <a:gd name="T6" fmla="*/ 12 w 58"/>
                    <a:gd name="T7" fmla="*/ 2 h 57"/>
                    <a:gd name="T8" fmla="*/ 0 w 58"/>
                    <a:gd name="T9" fmla="*/ 14 h 57"/>
                    <a:gd name="T10" fmla="*/ 44 w 58"/>
                    <a:gd name="T11" fmla="*/ 57 h 57"/>
                    <a:gd name="T12" fmla="*/ 55 w 58"/>
                    <a:gd name="T13" fmla="*/ 4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57">
                      <a:moveTo>
                        <a:pt x="55" y="46"/>
                      </a:moveTo>
                      <a:cubicBezTo>
                        <a:pt x="58" y="43"/>
                        <a:pt x="58" y="39"/>
                        <a:pt x="55" y="37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18" y="0"/>
                        <a:pt x="14" y="0"/>
                        <a:pt x="12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9" name="Freeform 56">
                  <a:extLst>
                    <a:ext uri="{FF2B5EF4-FFF2-40B4-BE49-F238E27FC236}">
                      <a16:creationId xmlns:a16="http://schemas.microsoft.com/office/drawing/2014/main" xmlns="" id="{ED2FBDA1-4B72-4BA9-8682-9C8D8356C0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6782" y="8746258"/>
                  <a:ext cx="693738" cy="484189"/>
                </a:xfrm>
                <a:custGeom>
                  <a:avLst/>
                  <a:gdLst>
                    <a:gd name="T0" fmla="*/ 241 w 437"/>
                    <a:gd name="T1" fmla="*/ 166 h 305"/>
                    <a:gd name="T2" fmla="*/ 305 w 437"/>
                    <a:gd name="T3" fmla="*/ 102 h 305"/>
                    <a:gd name="T4" fmla="*/ 288 w 437"/>
                    <a:gd name="T5" fmla="*/ 88 h 305"/>
                    <a:gd name="T6" fmla="*/ 130 w 437"/>
                    <a:gd name="T7" fmla="*/ 246 h 305"/>
                    <a:gd name="T8" fmla="*/ 116 w 437"/>
                    <a:gd name="T9" fmla="*/ 234 h 305"/>
                    <a:gd name="T10" fmla="*/ 276 w 437"/>
                    <a:gd name="T11" fmla="*/ 74 h 305"/>
                    <a:gd name="T12" fmla="*/ 260 w 437"/>
                    <a:gd name="T13" fmla="*/ 57 h 305"/>
                    <a:gd name="T14" fmla="*/ 99 w 437"/>
                    <a:gd name="T15" fmla="*/ 218 h 305"/>
                    <a:gd name="T16" fmla="*/ 87 w 437"/>
                    <a:gd name="T17" fmla="*/ 206 h 305"/>
                    <a:gd name="T18" fmla="*/ 248 w 437"/>
                    <a:gd name="T19" fmla="*/ 45 h 305"/>
                    <a:gd name="T20" fmla="*/ 229 w 437"/>
                    <a:gd name="T21" fmla="*/ 29 h 305"/>
                    <a:gd name="T22" fmla="*/ 71 w 437"/>
                    <a:gd name="T23" fmla="*/ 189 h 305"/>
                    <a:gd name="T24" fmla="*/ 56 w 437"/>
                    <a:gd name="T25" fmla="*/ 175 h 305"/>
                    <a:gd name="T26" fmla="*/ 217 w 437"/>
                    <a:gd name="T27" fmla="*/ 14 h 305"/>
                    <a:gd name="T28" fmla="*/ 201 w 437"/>
                    <a:gd name="T29" fmla="*/ 0 h 305"/>
                    <a:gd name="T30" fmla="*/ 30 w 437"/>
                    <a:gd name="T31" fmla="*/ 173 h 305"/>
                    <a:gd name="T32" fmla="*/ 0 w 437"/>
                    <a:gd name="T33" fmla="*/ 293 h 305"/>
                    <a:gd name="T34" fmla="*/ 12 w 437"/>
                    <a:gd name="T35" fmla="*/ 305 h 305"/>
                    <a:gd name="T36" fmla="*/ 132 w 437"/>
                    <a:gd name="T37" fmla="*/ 274 h 305"/>
                    <a:gd name="T38" fmla="*/ 236 w 437"/>
                    <a:gd name="T39" fmla="*/ 170 h 305"/>
                    <a:gd name="T40" fmla="*/ 236 w 437"/>
                    <a:gd name="T41" fmla="*/ 192 h 305"/>
                    <a:gd name="T42" fmla="*/ 437 w 437"/>
                    <a:gd name="T43" fmla="*/ 192 h 305"/>
                    <a:gd name="T44" fmla="*/ 437 w 437"/>
                    <a:gd name="T45" fmla="*/ 166 h 305"/>
                    <a:gd name="T46" fmla="*/ 241 w 437"/>
                    <a:gd name="T47" fmla="*/ 166 h 305"/>
                    <a:gd name="T48" fmla="*/ 19 w 437"/>
                    <a:gd name="T49" fmla="*/ 286 h 305"/>
                    <a:gd name="T50" fmla="*/ 45 w 437"/>
                    <a:gd name="T51" fmla="*/ 187 h 305"/>
                    <a:gd name="T52" fmla="*/ 116 w 437"/>
                    <a:gd name="T53" fmla="*/ 260 h 305"/>
                    <a:gd name="T54" fmla="*/ 19 w 437"/>
                    <a:gd name="T55" fmla="*/ 286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37" h="305">
                      <a:moveTo>
                        <a:pt x="241" y="166"/>
                      </a:moveTo>
                      <a:lnTo>
                        <a:pt x="305" y="102"/>
                      </a:lnTo>
                      <a:lnTo>
                        <a:pt x="288" y="88"/>
                      </a:lnTo>
                      <a:lnTo>
                        <a:pt x="130" y="246"/>
                      </a:lnTo>
                      <a:lnTo>
                        <a:pt x="116" y="234"/>
                      </a:lnTo>
                      <a:lnTo>
                        <a:pt x="276" y="74"/>
                      </a:lnTo>
                      <a:lnTo>
                        <a:pt x="260" y="57"/>
                      </a:lnTo>
                      <a:lnTo>
                        <a:pt x="99" y="218"/>
                      </a:lnTo>
                      <a:lnTo>
                        <a:pt x="87" y="206"/>
                      </a:lnTo>
                      <a:lnTo>
                        <a:pt x="248" y="45"/>
                      </a:lnTo>
                      <a:lnTo>
                        <a:pt x="229" y="29"/>
                      </a:lnTo>
                      <a:lnTo>
                        <a:pt x="71" y="189"/>
                      </a:lnTo>
                      <a:lnTo>
                        <a:pt x="56" y="175"/>
                      </a:lnTo>
                      <a:lnTo>
                        <a:pt x="217" y="14"/>
                      </a:lnTo>
                      <a:lnTo>
                        <a:pt x="201" y="0"/>
                      </a:lnTo>
                      <a:lnTo>
                        <a:pt x="30" y="173"/>
                      </a:lnTo>
                      <a:lnTo>
                        <a:pt x="0" y="293"/>
                      </a:lnTo>
                      <a:lnTo>
                        <a:pt x="12" y="305"/>
                      </a:lnTo>
                      <a:lnTo>
                        <a:pt x="132" y="274"/>
                      </a:lnTo>
                      <a:lnTo>
                        <a:pt x="236" y="170"/>
                      </a:lnTo>
                      <a:lnTo>
                        <a:pt x="236" y="192"/>
                      </a:lnTo>
                      <a:lnTo>
                        <a:pt x="437" y="192"/>
                      </a:lnTo>
                      <a:lnTo>
                        <a:pt x="437" y="166"/>
                      </a:lnTo>
                      <a:lnTo>
                        <a:pt x="241" y="166"/>
                      </a:lnTo>
                      <a:close/>
                      <a:moveTo>
                        <a:pt x="19" y="286"/>
                      </a:moveTo>
                      <a:lnTo>
                        <a:pt x="45" y="187"/>
                      </a:lnTo>
                      <a:lnTo>
                        <a:pt x="116" y="260"/>
                      </a:lnTo>
                      <a:lnTo>
                        <a:pt x="19" y="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xmlns="" id="{825BC9F9-E121-45CF-B903-1D422356CECA}"/>
                  </a:ext>
                </a:extLst>
              </p:cNvPr>
              <p:cNvSpPr txBox="1"/>
              <p:nvPr/>
            </p:nvSpPr>
            <p:spPr>
              <a:xfrm>
                <a:off x="734616" y="8656875"/>
                <a:ext cx="2295041" cy="97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ịnh lí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194" name="Object 193">
              <a:extLst>
                <a:ext uri="{FF2B5EF4-FFF2-40B4-BE49-F238E27FC236}">
                  <a16:creationId xmlns:a16="http://schemas.microsoft.com/office/drawing/2014/main" xmlns="" id="{A665F1E7-9882-4286-9E62-FB7D85E127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757259"/>
                </p:ext>
              </p:extLst>
            </p:nvPr>
          </p:nvGraphicFramePr>
          <p:xfrm>
            <a:off x="345115" y="2749855"/>
            <a:ext cx="279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5" name="Equation" r:id="rId10" imgW="2793960" imgH="1777680" progId="Equation.DSMT4">
                    <p:embed/>
                  </p:oleObj>
                </mc:Choice>
                <mc:Fallback>
                  <p:oleObj name="Equation" r:id="rId10" imgW="2793960" imgH="1777680" progId="Equation.DSMT4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xmlns="" id="{5662090A-CE9C-48FE-B3DC-6869B2EADD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5115" y="2749855"/>
                          <a:ext cx="2794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0" name="Picture 209">
            <a:extLst>
              <a:ext uri="{FF2B5EF4-FFF2-40B4-BE49-F238E27FC236}">
                <a16:creationId xmlns:a16="http://schemas.microsoft.com/office/drawing/2014/main" xmlns="" id="{B4C34158-8BF9-4AD5-83D8-217D5A994A2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51" y="4945773"/>
            <a:ext cx="2141861" cy="1896773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xmlns="" id="{0D3A0545-7CF1-4A06-A8D3-D7E64A00E9D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57" y="2712452"/>
            <a:ext cx="2246367" cy="2240279"/>
          </a:xfrm>
          <a:prstGeom prst="rect">
            <a:avLst/>
          </a:prstGeom>
        </p:spPr>
      </p:pic>
      <p:sp>
        <p:nvSpPr>
          <p:cNvPr id="110" name="Rounded Rectangle 109"/>
          <p:cNvSpPr/>
          <p:nvPr/>
        </p:nvSpPr>
        <p:spPr>
          <a:xfrm>
            <a:off x="281032" y="5346243"/>
            <a:ext cx="2854936" cy="9193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22348"/>
              </p:ext>
            </p:extLst>
          </p:nvPr>
        </p:nvGraphicFramePr>
        <p:xfrm>
          <a:off x="389422" y="5382097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6" name="Equation" r:id="rId14" imgW="2527300" imgH="863600" progId="Equation.DSMT4">
                  <p:embed/>
                </p:oleObj>
              </mc:Choice>
              <mc:Fallback>
                <p:oleObj name="Equation" r:id="rId14" imgW="2527300" imgH="86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22" y="5382097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81528" y="5063835"/>
                <a:ext cx="6249986" cy="810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Ta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𝑆𝐴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𝐴𝐵</m:t>
                            </m:r>
                          </m:e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𝑆𝐴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𝐴𝐶</m:t>
                            </m:r>
                          </m:e>
                        </m:eqArr>
                        <m:r>
                          <a:rPr lang="en-US" sz="2800" i="1">
                            <a:latin typeface="Cambria Math"/>
                          </a:rPr>
                          <m:t>⇒</m:t>
                        </m:r>
                        <m:r>
                          <a:rPr lang="en-US" sz="2800" i="1">
                            <a:latin typeface="Cambria Math"/>
                          </a:rPr>
                          <m:t>𝑆𝐴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⊥(</m:t>
                    </m:r>
                    <m:r>
                      <a:rPr lang="en-US" sz="2800" i="1">
                        <a:latin typeface="Cambria Math"/>
                      </a:rPr>
                      <m:t>𝐴𝐵𝐶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28" y="5063835"/>
                <a:ext cx="6249986" cy="810991"/>
              </a:xfrm>
              <a:prstGeom prst="rect">
                <a:avLst/>
              </a:prstGeom>
              <a:blipFill rotWithShape="1">
                <a:blip r:embed="rId16"/>
                <a:stretch>
                  <a:fillRect l="-1949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1528" y="5995841"/>
                <a:ext cx="5533374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Ta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𝐵𝐶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𝑆𝐴</m:t>
                            </m:r>
                          </m:e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𝐵𝐶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𝐴𝐵</m:t>
                            </m:r>
                          </m:e>
                        </m:eqArr>
                        <m:r>
                          <a:rPr lang="en-US" sz="2800" i="1">
                            <a:latin typeface="Cambria Math"/>
                          </a:rPr>
                          <m:t>⇒</m:t>
                        </m:r>
                        <m:r>
                          <a:rPr lang="en-US" sz="2800" i="1"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⊥(</m:t>
                    </m:r>
                    <m:r>
                      <a:rPr lang="en-US" sz="2800" i="1">
                        <a:latin typeface="Cambria Math"/>
                      </a:rPr>
                      <m:t>𝑆𝐴𝐵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28" y="5995841"/>
                <a:ext cx="5533374" cy="810799"/>
              </a:xfrm>
              <a:prstGeom prst="rect">
                <a:avLst/>
              </a:prstGeom>
              <a:blipFill rotWithShape="1">
                <a:blip r:embed="rId17"/>
                <a:stretch>
                  <a:fillRect l="-2203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Picture 110"/>
          <p:cNvPicPr/>
          <p:nvPr/>
        </p:nvPicPr>
        <p:blipFill>
          <a:blip r:embed="rId18" cstate="print">
            <a:lum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2796672"/>
            <a:ext cx="3126295" cy="226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20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60">
            <a:extLst>
              <a:ext uri="{FF2B5EF4-FFF2-40B4-BE49-F238E27FC236}">
                <a16:creationId xmlns="" xmlns:a16="http://schemas.microsoft.com/office/drawing/2014/main" id="{F8695C48-E034-43C5-B883-F5A6C12D9FDE}"/>
              </a:ext>
            </a:extLst>
          </p:cNvPr>
          <p:cNvGrpSpPr/>
          <p:nvPr/>
        </p:nvGrpSpPr>
        <p:grpSpPr>
          <a:xfrm>
            <a:off x="5782173" y="2773708"/>
            <a:ext cx="1289304" cy="357405"/>
            <a:chOff x="1224542" y="6284899"/>
            <a:chExt cx="2947509" cy="835842"/>
          </a:xfrm>
        </p:grpSpPr>
        <p:sp>
          <p:nvSpPr>
            <p:cNvPr id="115" name="Freeform 20">
              <a:extLst>
                <a:ext uri="{FF2B5EF4-FFF2-40B4-BE49-F238E27FC236}">
                  <a16:creationId xmlns="" xmlns:a16="http://schemas.microsoft.com/office/drawing/2014/main" id="{188C5B65-A55C-46BB-9157-01BBD6C670A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95709" y="5523338"/>
              <a:ext cx="776885" cy="2375798"/>
            </a:xfrm>
            <a:prstGeom prst="round1Rect">
              <a:avLst/>
            </a:prstGeom>
            <a:solidFill>
              <a:schemeClr val="bg1"/>
            </a:solidFill>
            <a:ln w="38100">
              <a:solidFill>
                <a:srgbClr val="0999C8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CA59E1B5-A9C5-4E4B-A21F-D84AA0D8FD69}"/>
                </a:ext>
              </a:extLst>
            </p:cNvPr>
            <p:cNvSpPr txBox="1"/>
            <p:nvPr/>
          </p:nvSpPr>
          <p:spPr>
            <a:xfrm>
              <a:off x="1775409" y="6284899"/>
              <a:ext cx="2034431" cy="83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dirty="0">
                  <a:solidFill>
                    <a:srgbClr val="0999C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Bài giải</a:t>
              </a:r>
              <a:endParaRPr lang="en-US" sz="2000" b="1" dirty="0">
                <a:solidFill>
                  <a:srgbClr val="0999C8"/>
                </a:solidFill>
                <a:latin typeface="UVN Ban Tay" panose="03080702020302020206" pitchFamily="66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4" name="Round Diagonal Corner Rectangle 46">
              <a:extLst>
                <a:ext uri="{FF2B5EF4-FFF2-40B4-BE49-F238E27FC236}">
                  <a16:creationId xmlns="" xmlns:a16="http://schemas.microsoft.com/office/drawing/2014/main" id="{0BAA588A-0582-41A0-9BDA-2428FE2E9821}"/>
                </a:ext>
              </a:extLst>
            </p:cNvPr>
            <p:cNvSpPr/>
            <p:nvPr/>
          </p:nvSpPr>
          <p:spPr>
            <a:xfrm flipV="1">
              <a:off x="1224542" y="6322796"/>
              <a:ext cx="731520" cy="776885"/>
            </a:xfrm>
            <a:prstGeom prst="round2DiagRect">
              <a:avLst/>
            </a:prstGeom>
            <a:solidFill>
              <a:srgbClr val="0999C8"/>
            </a:solidFill>
            <a:ln w="38100">
              <a:solidFill>
                <a:srgbClr val="0999C8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="" xmlns:a16="http://schemas.microsoft.com/office/drawing/2014/main" id="{E48D093E-CD04-40CD-A3F0-95C20700E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250" y="6418758"/>
              <a:ext cx="382392" cy="555604"/>
            </a:xfrm>
            <a:custGeom>
              <a:avLst/>
              <a:gdLst>
                <a:gd name="T0" fmla="*/ 135 w 145"/>
                <a:gd name="T1" fmla="*/ 72 h 197"/>
                <a:gd name="T2" fmla="*/ 72 w 145"/>
                <a:gd name="T3" fmla="*/ 135 h 197"/>
                <a:gd name="T4" fmla="*/ 9 w 145"/>
                <a:gd name="T5" fmla="*/ 72 h 197"/>
                <a:gd name="T6" fmla="*/ 72 w 145"/>
                <a:gd name="T7" fmla="*/ 9 h 197"/>
                <a:gd name="T8" fmla="*/ 115 w 145"/>
                <a:gd name="T9" fmla="*/ 26 h 197"/>
                <a:gd name="T10" fmla="*/ 60 w 145"/>
                <a:gd name="T11" fmla="*/ 82 h 197"/>
                <a:gd name="T12" fmla="*/ 30 w 145"/>
                <a:gd name="T13" fmla="*/ 60 h 197"/>
                <a:gd name="T14" fmla="*/ 20 w 145"/>
                <a:gd name="T15" fmla="*/ 68 h 197"/>
                <a:gd name="T16" fmla="*/ 61 w 145"/>
                <a:gd name="T17" fmla="*/ 126 h 197"/>
                <a:gd name="T18" fmla="*/ 123 w 145"/>
                <a:gd name="T19" fmla="*/ 35 h 197"/>
                <a:gd name="T20" fmla="*/ 135 w 145"/>
                <a:gd name="T21" fmla="*/ 72 h 197"/>
                <a:gd name="T22" fmla="*/ 145 w 145"/>
                <a:gd name="T23" fmla="*/ 12 h 197"/>
                <a:gd name="T24" fmla="*/ 135 w 145"/>
                <a:gd name="T25" fmla="*/ 12 h 197"/>
                <a:gd name="T26" fmla="*/ 123 w 145"/>
                <a:gd name="T27" fmla="*/ 21 h 197"/>
                <a:gd name="T28" fmla="*/ 72 w 145"/>
                <a:gd name="T29" fmla="*/ 0 h 197"/>
                <a:gd name="T30" fmla="*/ 0 w 145"/>
                <a:gd name="T31" fmla="*/ 72 h 197"/>
                <a:gd name="T32" fmla="*/ 30 w 145"/>
                <a:gd name="T33" fmla="*/ 131 h 197"/>
                <a:gd name="T34" fmla="*/ 7 w 145"/>
                <a:gd name="T35" fmla="*/ 175 h 197"/>
                <a:gd name="T36" fmla="*/ 13 w 145"/>
                <a:gd name="T37" fmla="*/ 193 h 197"/>
                <a:gd name="T38" fmla="*/ 32 w 145"/>
                <a:gd name="T39" fmla="*/ 187 h 197"/>
                <a:gd name="T40" fmla="*/ 51 w 145"/>
                <a:gd name="T41" fmla="*/ 141 h 197"/>
                <a:gd name="T42" fmla="*/ 51 w 145"/>
                <a:gd name="T43" fmla="*/ 141 h 197"/>
                <a:gd name="T44" fmla="*/ 72 w 145"/>
                <a:gd name="T45" fmla="*/ 145 h 197"/>
                <a:gd name="T46" fmla="*/ 145 w 145"/>
                <a:gd name="T47" fmla="*/ 72 h 197"/>
                <a:gd name="T48" fmla="*/ 129 w 145"/>
                <a:gd name="T49" fmla="*/ 28 h 197"/>
                <a:gd name="T50" fmla="*/ 145 w 145"/>
                <a:gd name="T51" fmla="*/ 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97">
                  <a:moveTo>
                    <a:pt x="135" y="72"/>
                  </a:moveTo>
                  <a:cubicBezTo>
                    <a:pt x="135" y="107"/>
                    <a:pt x="107" y="135"/>
                    <a:pt x="72" y="135"/>
                  </a:cubicBezTo>
                  <a:cubicBezTo>
                    <a:pt x="37" y="135"/>
                    <a:pt x="9" y="107"/>
                    <a:pt x="9" y="72"/>
                  </a:cubicBezTo>
                  <a:cubicBezTo>
                    <a:pt x="9" y="37"/>
                    <a:pt x="37" y="9"/>
                    <a:pt x="72" y="9"/>
                  </a:cubicBezTo>
                  <a:cubicBezTo>
                    <a:pt x="89" y="9"/>
                    <a:pt x="104" y="15"/>
                    <a:pt x="115" y="26"/>
                  </a:cubicBezTo>
                  <a:cubicBezTo>
                    <a:pt x="101" y="38"/>
                    <a:pt x="80" y="57"/>
                    <a:pt x="60" y="82"/>
                  </a:cubicBezTo>
                  <a:cubicBezTo>
                    <a:pt x="50" y="74"/>
                    <a:pt x="40" y="67"/>
                    <a:pt x="30" y="60"/>
                  </a:cubicBezTo>
                  <a:cubicBezTo>
                    <a:pt x="26" y="63"/>
                    <a:pt x="24" y="65"/>
                    <a:pt x="20" y="68"/>
                  </a:cubicBezTo>
                  <a:cubicBezTo>
                    <a:pt x="34" y="88"/>
                    <a:pt x="47" y="107"/>
                    <a:pt x="61" y="126"/>
                  </a:cubicBezTo>
                  <a:cubicBezTo>
                    <a:pt x="80" y="95"/>
                    <a:pt x="99" y="63"/>
                    <a:pt x="123" y="35"/>
                  </a:cubicBezTo>
                  <a:cubicBezTo>
                    <a:pt x="130" y="45"/>
                    <a:pt x="135" y="58"/>
                    <a:pt x="135" y="72"/>
                  </a:cubicBezTo>
                  <a:close/>
                  <a:moveTo>
                    <a:pt x="145" y="12"/>
                  </a:moveTo>
                  <a:cubicBezTo>
                    <a:pt x="141" y="12"/>
                    <a:pt x="138" y="12"/>
                    <a:pt x="135" y="12"/>
                  </a:cubicBezTo>
                  <a:cubicBezTo>
                    <a:pt x="135" y="12"/>
                    <a:pt x="130" y="15"/>
                    <a:pt x="123" y="21"/>
                  </a:cubicBezTo>
                  <a:cubicBezTo>
                    <a:pt x="110" y="8"/>
                    <a:pt x="9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97"/>
                    <a:pt x="11" y="118"/>
                    <a:pt x="30" y="131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3" y="182"/>
                    <a:pt x="6" y="190"/>
                    <a:pt x="13" y="193"/>
                  </a:cubicBezTo>
                  <a:cubicBezTo>
                    <a:pt x="20" y="197"/>
                    <a:pt x="28" y="194"/>
                    <a:pt x="32" y="187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8" y="143"/>
                    <a:pt x="65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55"/>
                    <a:pt x="138" y="40"/>
                    <a:pt x="129" y="28"/>
                  </a:cubicBezTo>
                  <a:cubicBezTo>
                    <a:pt x="134" y="22"/>
                    <a:pt x="139" y="17"/>
                    <a:pt x="1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93FDC24-65DD-47DB-8FEF-4F548C53C1B4}"/>
              </a:ext>
            </a:extLst>
          </p:cNvPr>
          <p:cNvGrpSpPr/>
          <p:nvPr/>
        </p:nvGrpSpPr>
        <p:grpSpPr>
          <a:xfrm>
            <a:off x="5781528" y="749700"/>
            <a:ext cx="6330114" cy="1964203"/>
            <a:chOff x="5781528" y="749700"/>
            <a:chExt cx="6330114" cy="1964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09F96938-2704-4EE2-9817-CE4021E7AC61}"/>
                    </a:ext>
                  </a:extLst>
                </p:cNvPr>
                <p:cNvSpPr txBox="1"/>
                <p:nvPr/>
              </p:nvSpPr>
              <p:spPr>
                <a:xfrm>
                  <a:off x="5881067" y="1005743"/>
                  <a:ext cx="6230575" cy="1708160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  <a:endParaRPr lang="en-US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 S.ABC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có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các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tam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giác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SAB, SAC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vuông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tại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A; tam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giác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ABC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vuông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tại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B.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Gọi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là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hình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chiếu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vuông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góc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của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lên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SB. </a:t>
                  </a:r>
                  <a:r>
                    <a:rPr lang="en-US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Cmr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c)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VNI-Time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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(SBC)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9F96938-2704-4EE2-9817-CE4021E7A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67" y="1005743"/>
                  <a:ext cx="6230575" cy="17081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65" r="-1367" b="-354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6C7367BF-7EEF-4402-AF8F-1C373BA4335A}"/>
                </a:ext>
              </a:extLst>
            </p:cNvPr>
            <p:cNvGrpSpPr/>
            <p:nvPr/>
          </p:nvGrpSpPr>
          <p:grpSpPr>
            <a:xfrm>
              <a:off x="5781528" y="749700"/>
              <a:ext cx="1289304" cy="371887"/>
              <a:chOff x="1656895" y="2703356"/>
              <a:chExt cx="2950202" cy="810553"/>
            </a:xfrm>
          </p:grpSpPr>
          <p:sp>
            <p:nvSpPr>
              <p:cNvPr id="137" name="Freeform 20">
                <a:extLst>
                  <a:ext uri="{FF2B5EF4-FFF2-40B4-BE49-F238E27FC236}">
                    <a16:creationId xmlns="" xmlns:a16="http://schemas.microsoft.com/office/drawing/2014/main" id="{6B62AC9A-AF66-497B-B3A5-B10080F7E06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2869955" y="1776765"/>
                <a:ext cx="750138" cy="2724147"/>
              </a:xfrm>
              <a:prstGeom prst="round1Rect">
                <a:avLst/>
              </a:prstGeom>
              <a:solidFill>
                <a:srgbClr val="999158"/>
              </a:solidFill>
              <a:ln w="38100">
                <a:solidFill>
                  <a:srgbClr val="999158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="" xmlns:a16="http://schemas.microsoft.com/office/drawing/2014/main" id="{62613376-8D66-4DE1-9769-9600015998DC}"/>
                  </a:ext>
                </a:extLst>
              </p:cNvPr>
              <p:cNvSpPr txBox="1"/>
              <p:nvPr/>
            </p:nvSpPr>
            <p:spPr>
              <a:xfrm>
                <a:off x="2256431" y="2703356"/>
                <a:ext cx="2027245" cy="658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Bài t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ập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9" name="Round Diagonal Corner Rectangle 17">
                <a:extLst>
                  <a:ext uri="{FF2B5EF4-FFF2-40B4-BE49-F238E27FC236}">
                    <a16:creationId xmlns="" xmlns:a16="http://schemas.microsoft.com/office/drawing/2014/main" id="{B5479A99-2774-4A3F-9479-C98B936A43FC}"/>
                  </a:ext>
                </a:extLst>
              </p:cNvPr>
              <p:cNvSpPr/>
              <p:nvPr/>
            </p:nvSpPr>
            <p:spPr>
              <a:xfrm flipV="1">
                <a:off x="1656895" y="2763769"/>
                <a:ext cx="769930" cy="750140"/>
              </a:xfrm>
              <a:prstGeom prst="round2DiagRect">
                <a:avLst/>
              </a:prstGeom>
              <a:solidFill>
                <a:schemeClr val="bg1"/>
              </a:solidFill>
              <a:ln w="38100">
                <a:solidFill>
                  <a:srgbClr val="999158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40" name="Group 84">
                <a:extLst>
                  <a:ext uri="{FF2B5EF4-FFF2-40B4-BE49-F238E27FC236}">
                    <a16:creationId xmlns="" xmlns:a16="http://schemas.microsoft.com/office/drawing/2014/main" id="{D61FC372-DB8C-4851-B6F0-81EEE6FDBA39}"/>
                  </a:ext>
                </a:extLst>
              </p:cNvPr>
              <p:cNvGrpSpPr/>
              <p:nvPr/>
            </p:nvGrpSpPr>
            <p:grpSpPr>
              <a:xfrm>
                <a:off x="1771896" y="2876572"/>
                <a:ext cx="569110" cy="525838"/>
                <a:chOff x="7440266" y="3398551"/>
                <a:chExt cx="757238" cy="765175"/>
              </a:xfrm>
              <a:solidFill>
                <a:srgbClr val="999158"/>
              </a:solidFill>
            </p:grpSpPr>
            <p:sp>
              <p:nvSpPr>
                <p:cNvPr id="141" name="Freeform 15">
                  <a:extLst>
                    <a:ext uri="{FF2B5EF4-FFF2-40B4-BE49-F238E27FC236}">
                      <a16:creationId xmlns="" xmlns:a16="http://schemas.microsoft.com/office/drawing/2014/main" id="{AC8EEAB2-E5B9-4D3E-A90A-54F2FA15D7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436651"/>
                  <a:ext cx="344488" cy="344488"/>
                </a:xfrm>
                <a:custGeom>
                  <a:avLst/>
                  <a:gdLst/>
                  <a:ahLst/>
                  <a:cxnLst>
                    <a:cxn ang="0">
                      <a:pos x="33" y="184"/>
                    </a:cxn>
                    <a:cxn ang="0">
                      <a:pos x="181" y="184"/>
                    </a:cxn>
                    <a:cxn ang="0">
                      <a:pos x="181" y="33"/>
                    </a:cxn>
                    <a:cxn ang="0">
                      <a:pos x="33" y="33"/>
                    </a:cxn>
                    <a:cxn ang="0">
                      <a:pos x="33" y="184"/>
                    </a:cxn>
                    <a:cxn ang="0">
                      <a:pos x="217" y="217"/>
                    </a:cxn>
                    <a:cxn ang="0">
                      <a:pos x="0" y="217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17"/>
                    </a:cxn>
                  </a:cxnLst>
                  <a:rect l="0" t="0" r="r" b="b"/>
                  <a:pathLst>
                    <a:path w="217" h="217">
                      <a:moveTo>
                        <a:pt x="33" y="184"/>
                      </a:moveTo>
                      <a:lnTo>
                        <a:pt x="181" y="184"/>
                      </a:lnTo>
                      <a:lnTo>
                        <a:pt x="181" y="33"/>
                      </a:lnTo>
                      <a:lnTo>
                        <a:pt x="33" y="33"/>
                      </a:lnTo>
                      <a:lnTo>
                        <a:pt x="33" y="184"/>
                      </a:lnTo>
                      <a:close/>
                      <a:moveTo>
                        <a:pt x="217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2" name="Freeform 16">
                  <a:extLst>
                    <a:ext uri="{FF2B5EF4-FFF2-40B4-BE49-F238E27FC236}">
                      <a16:creationId xmlns="" xmlns:a16="http://schemas.microsoft.com/office/drawing/2014/main" id="{7D8CEDD6-4EA1-4040-9CF8-B1366E4188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814476"/>
                  <a:ext cx="344488" cy="349250"/>
                </a:xfrm>
                <a:custGeom>
                  <a:avLst/>
                  <a:gdLst/>
                  <a:ahLst/>
                  <a:cxnLst>
                    <a:cxn ang="0">
                      <a:pos x="33" y="185"/>
                    </a:cxn>
                    <a:cxn ang="0">
                      <a:pos x="181" y="185"/>
                    </a:cxn>
                    <a:cxn ang="0">
                      <a:pos x="181" y="36"/>
                    </a:cxn>
                    <a:cxn ang="0">
                      <a:pos x="33" y="36"/>
                    </a:cxn>
                    <a:cxn ang="0">
                      <a:pos x="33" y="185"/>
                    </a:cxn>
                    <a:cxn ang="0">
                      <a:pos x="217" y="220"/>
                    </a:cxn>
                    <a:cxn ang="0">
                      <a:pos x="0" y="220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20"/>
                    </a:cxn>
                  </a:cxnLst>
                  <a:rect l="0" t="0" r="r" b="b"/>
                  <a:pathLst>
                    <a:path w="217" h="220">
                      <a:moveTo>
                        <a:pt x="33" y="185"/>
                      </a:moveTo>
                      <a:lnTo>
                        <a:pt x="181" y="185"/>
                      </a:lnTo>
                      <a:lnTo>
                        <a:pt x="181" y="36"/>
                      </a:lnTo>
                      <a:lnTo>
                        <a:pt x="33" y="36"/>
                      </a:lnTo>
                      <a:lnTo>
                        <a:pt x="33" y="185"/>
                      </a:lnTo>
                      <a:close/>
                      <a:moveTo>
                        <a:pt x="217" y="220"/>
                      </a:moveTo>
                      <a:lnTo>
                        <a:pt x="0" y="220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3" name="Freeform 17">
                  <a:extLst>
                    <a:ext uri="{FF2B5EF4-FFF2-40B4-BE49-F238E27FC236}">
                      <a16:creationId xmlns="" xmlns:a16="http://schemas.microsoft.com/office/drawing/2014/main" id="{8CAA65BF-B51E-4070-9833-81D0D624B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941" y="3398551"/>
                  <a:ext cx="341313" cy="288925"/>
                </a:xfrm>
                <a:custGeom>
                  <a:avLst/>
                  <a:gdLst/>
                  <a:ahLst/>
                  <a:cxnLst>
                    <a:cxn ang="0">
                      <a:pos x="76" y="182"/>
                    </a:cxn>
                    <a:cxn ang="0">
                      <a:pos x="0" y="114"/>
                    </a:cxn>
                    <a:cxn ang="0">
                      <a:pos x="24" y="88"/>
                    </a:cxn>
                    <a:cxn ang="0">
                      <a:pos x="73" y="132"/>
                    </a:cxn>
                    <a:cxn ang="0">
                      <a:pos x="187" y="0"/>
                    </a:cxn>
                    <a:cxn ang="0">
                      <a:pos x="215" y="24"/>
                    </a:cxn>
                    <a:cxn ang="0">
                      <a:pos x="76" y="182"/>
                    </a:cxn>
                  </a:cxnLst>
                  <a:rect l="0" t="0" r="r" b="b"/>
                  <a:pathLst>
                    <a:path w="215" h="182">
                      <a:moveTo>
                        <a:pt x="76" y="182"/>
                      </a:moveTo>
                      <a:lnTo>
                        <a:pt x="0" y="114"/>
                      </a:lnTo>
                      <a:lnTo>
                        <a:pt x="24" y="88"/>
                      </a:lnTo>
                      <a:lnTo>
                        <a:pt x="73" y="132"/>
                      </a:lnTo>
                      <a:lnTo>
                        <a:pt x="187" y="0"/>
                      </a:lnTo>
                      <a:lnTo>
                        <a:pt x="215" y="24"/>
                      </a:lnTo>
                      <a:lnTo>
                        <a:pt x="76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4" name="Rectangle 18">
                  <a:extLst>
                    <a:ext uri="{FF2B5EF4-FFF2-40B4-BE49-F238E27FC236}">
                      <a16:creationId xmlns="" xmlns:a16="http://schemas.microsoft.com/office/drawing/2014/main" id="{4CA7B76A-9B2F-4FA3-AA98-6F7D502AC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4100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5" name="Rectangle 19">
                  <a:extLst>
                    <a:ext uri="{FF2B5EF4-FFF2-40B4-BE49-F238E27FC236}">
                      <a16:creationId xmlns="" xmlns:a16="http://schemas.microsoft.com/office/drawing/2014/main" id="{C8FC6540-8376-4106-8324-BD13ACA3B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717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6" name="Rectangle 20">
                  <a:extLst>
                    <a:ext uri="{FF2B5EF4-FFF2-40B4-BE49-F238E27FC236}">
                      <a16:creationId xmlns="" xmlns:a16="http://schemas.microsoft.com/office/drawing/2014/main" id="{B415F1A2-D0AF-4CF8-ABCC-9093B751D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973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47" name="Rectangle 21">
                  <a:extLst>
                    <a:ext uri="{FF2B5EF4-FFF2-40B4-BE49-F238E27FC236}">
                      <a16:creationId xmlns="" xmlns:a16="http://schemas.microsoft.com/office/drawing/2014/main" id="{ADD29687-054D-4867-89D8-C8189876B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590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</p:grpSp>
      </p:grpSp>
      <p:graphicFrame>
        <p:nvGraphicFramePr>
          <p:cNvPr id="124" name="Object 123">
            <a:extLst>
              <a:ext uri="{FF2B5EF4-FFF2-40B4-BE49-F238E27FC236}">
                <a16:creationId xmlns="" xmlns:a16="http://schemas.microsoft.com/office/drawing/2014/main" id="{27148375-9DE3-4E46-9011-3253519B7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14647"/>
              </p:ext>
            </p:extLst>
          </p:nvPr>
        </p:nvGraphicFramePr>
        <p:xfrm>
          <a:off x="8864300" y="6206166"/>
          <a:ext cx="1803699" cy="4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Equation" r:id="rId5" imgW="1625400" imgH="342720" progId="Equation.DSMT4">
                  <p:embed/>
                </p:oleObj>
              </mc:Choice>
              <mc:Fallback>
                <p:oleObj name="Equation" r:id="rId5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4300" y="6206166"/>
                        <a:ext cx="1803699" cy="43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DDC3748-1586-418E-9025-FD5B51B78C81}"/>
              </a:ext>
            </a:extLst>
          </p:cNvPr>
          <p:cNvGrpSpPr/>
          <p:nvPr/>
        </p:nvGrpSpPr>
        <p:grpSpPr>
          <a:xfrm>
            <a:off x="5781528" y="3183899"/>
            <a:ext cx="4993325" cy="893465"/>
            <a:chOff x="5734882" y="4234899"/>
            <a:chExt cx="4993325" cy="893465"/>
          </a:xfrm>
        </p:grpSpPr>
        <p:graphicFrame>
          <p:nvGraphicFramePr>
            <p:cNvPr id="123" name="Object 122">
              <a:extLst>
                <a:ext uri="{FF2B5EF4-FFF2-40B4-BE49-F238E27FC236}">
                  <a16:creationId xmlns="" xmlns:a16="http://schemas.microsoft.com/office/drawing/2014/main" id="{ABF4E2D0-DA25-4EDD-AAAD-19ECF154C6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5426256"/>
                </p:ext>
              </p:extLst>
            </p:nvPr>
          </p:nvGraphicFramePr>
          <p:xfrm>
            <a:off x="7282942" y="4264764"/>
            <a:ext cx="17653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Equation" r:id="rId7" imgW="1765080" imgH="863280" progId="Equation.DSMT4">
                    <p:embed/>
                  </p:oleObj>
                </mc:Choice>
                <mc:Fallback>
                  <p:oleObj name="Equation" r:id="rId7" imgW="176508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82942" y="4264764"/>
                          <a:ext cx="17653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7850E0B8-991A-4B07-AC11-FFFB0AC3B648}"/>
                </a:ext>
              </a:extLst>
            </p:cNvPr>
            <p:cNvSpPr/>
            <p:nvPr/>
          </p:nvSpPr>
          <p:spPr>
            <a:xfrm>
              <a:off x="5734882" y="4434954"/>
              <a:ext cx="1427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8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82DB4825-4ABE-435A-A23D-C9D2ADFD679F}"/>
                </a:ext>
              </a:extLst>
            </p:cNvPr>
            <p:cNvSpPr/>
            <p:nvPr/>
          </p:nvSpPr>
          <p:spPr>
            <a:xfrm>
              <a:off x="9075190" y="4234899"/>
              <a:ext cx="16530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  <a:endParaRPr lang="en-US" sz="2400" dirty="0"/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E999B4AD-AB01-49E2-A3F1-9B0ADD77C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24483"/>
              </p:ext>
            </p:extLst>
          </p:nvPr>
        </p:nvGraphicFramePr>
        <p:xfrm>
          <a:off x="6929490" y="4257565"/>
          <a:ext cx="3262696" cy="4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Equation" r:id="rId9" imgW="2705040" imgH="342720" progId="Equation.DSMT4">
                  <p:embed/>
                </p:oleObj>
              </mc:Choice>
              <mc:Fallback>
                <p:oleObj name="Equation" r:id="rId9" imgW="2705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9490" y="4257565"/>
                        <a:ext cx="3262696" cy="42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D27AC332-C12A-43FE-A09D-FAEE718CB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7469"/>
              </p:ext>
            </p:extLst>
          </p:nvPr>
        </p:nvGraphicFramePr>
        <p:xfrm>
          <a:off x="7568748" y="5023947"/>
          <a:ext cx="2605007" cy="4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Equation" r:id="rId11" imgW="2374560" imgH="342720" progId="Equation.DSMT4">
                  <p:embed/>
                </p:oleObj>
              </mc:Choice>
              <mc:Fallback>
                <p:oleObj name="Equation" r:id="rId11" imgW="2374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8748" y="5023947"/>
                        <a:ext cx="2605007" cy="442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F1691964-F929-46CD-A3B3-89FECB4C0E6E}"/>
              </a:ext>
            </a:extLst>
          </p:cNvPr>
          <p:cNvSpPr/>
          <p:nvPr/>
        </p:nvSpPr>
        <p:spPr>
          <a:xfrm>
            <a:off x="5738179" y="4912092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600B6F5-5688-4B5D-BB7E-017A9476BA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39528" y="3617931"/>
            <a:ext cx="2252472" cy="328326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88928406-A985-4AB9-993D-2D06B2D61932}"/>
              </a:ext>
            </a:extLst>
          </p:cNvPr>
          <p:cNvSpPr/>
          <p:nvPr/>
        </p:nvSpPr>
        <p:spPr>
          <a:xfrm>
            <a:off x="5762170" y="6116006"/>
            <a:ext cx="310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/>
          </a:p>
        </p:txBody>
      </p: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05B9D6C2-B74C-4DE6-B3D8-F684BFF148D0}"/>
              </a:ext>
            </a:extLst>
          </p:cNvPr>
          <p:cNvGrpSpPr/>
          <p:nvPr/>
        </p:nvGrpSpPr>
        <p:grpSpPr>
          <a:xfrm>
            <a:off x="-101036" y="730058"/>
            <a:ext cx="5719031" cy="1804416"/>
            <a:chOff x="-101036" y="730058"/>
            <a:chExt cx="5719031" cy="1804416"/>
          </a:xfrm>
        </p:grpSpPr>
        <p:grpSp>
          <p:nvGrpSpPr>
            <p:cNvPr id="122" name="Group 60">
              <a:extLst>
                <a:ext uri="{FF2B5EF4-FFF2-40B4-BE49-F238E27FC236}">
                  <a16:creationId xmlns="" xmlns:a16="http://schemas.microsoft.com/office/drawing/2014/main" id="{464452C8-2585-46C5-AB5B-8A19A394C5B0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148" name="Rectangle 147">
                <a:hlinkClick r:id="rId14" action="ppaction://hlinksldjump"/>
                <a:extLst>
                  <a:ext uri="{FF2B5EF4-FFF2-40B4-BE49-F238E27FC236}">
                    <a16:creationId xmlns="" xmlns:a16="http://schemas.microsoft.com/office/drawing/2014/main" id="{21205750-D945-4B7E-9BB2-FA79583F6906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49" name="Group 26">
                <a:extLst>
                  <a:ext uri="{FF2B5EF4-FFF2-40B4-BE49-F238E27FC236}">
                    <a16:creationId xmlns="" xmlns:a16="http://schemas.microsoft.com/office/drawing/2014/main" id="{B7D253A2-1C88-48F9-8460-B989AAAA424E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150" name="Isosceles Triangle 44">
                  <a:extLst>
                    <a:ext uri="{FF2B5EF4-FFF2-40B4-BE49-F238E27FC236}">
                      <a16:creationId xmlns="" xmlns:a16="http://schemas.microsoft.com/office/drawing/2014/main" id="{3E9790CE-1185-43A3-8F2D-E1D37575EC8C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1" name="Group 28">
                  <a:extLst>
                    <a:ext uri="{FF2B5EF4-FFF2-40B4-BE49-F238E27FC236}">
                      <a16:creationId xmlns="" xmlns:a16="http://schemas.microsoft.com/office/drawing/2014/main" id="{BD7E4E72-B6C6-4061-8881-F1B93054A36E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152" name="Round Same Side Corner Rectangle 60">
                    <a:extLst>
                      <a:ext uri="{FF2B5EF4-FFF2-40B4-BE49-F238E27FC236}">
                        <a16:creationId xmlns="" xmlns:a16="http://schemas.microsoft.com/office/drawing/2014/main" id="{B3F73C40-EA13-4063-B9F9-4B7EB874E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="" xmlns:a16="http://schemas.microsoft.com/office/drawing/2014/main" id="{A407547D-967B-4BE9-BD61-2757ADD89C74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2E245EC4-37F8-4155-8F94-EE9069C145C1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131" name="Rounded Rectangle 8">
                <a:extLst>
                  <a:ext uri="{FF2B5EF4-FFF2-40B4-BE49-F238E27FC236}">
                    <a16:creationId xmlns="" xmlns:a16="http://schemas.microsoft.com/office/drawing/2014/main" id="{77F280E6-B0C8-4910-830C-A22E7347B7F6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132" name="Object 131">
                <a:extLst>
                  <a:ext uri="{FF2B5EF4-FFF2-40B4-BE49-F238E27FC236}">
                    <a16:creationId xmlns="" xmlns:a16="http://schemas.microsoft.com/office/drawing/2014/main" id="{AD83765B-3943-4D77-B5EE-019E487D75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7658008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92" name="Equation" r:id="rId15" imgW="3365280" imgH="342720" progId="Equation.DSMT4">
                      <p:embed/>
                    </p:oleObj>
                  </mc:Choice>
                  <mc:Fallback>
                    <p:oleObj name="Equation" r:id="rId15" imgW="336528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30" name="Picture 129">
              <a:extLst>
                <a:ext uri="{FF2B5EF4-FFF2-40B4-BE49-F238E27FC236}">
                  <a16:creationId xmlns="" xmlns:a16="http://schemas.microsoft.com/office/drawing/2014/main" id="{7925BEE0-33E4-4AD7-AF31-1BA8335D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87" y="730058"/>
              <a:ext cx="1932108" cy="1804416"/>
            </a:xfrm>
            <a:prstGeom prst="rect">
              <a:avLst/>
            </a:prstGeom>
          </p:spPr>
        </p:pic>
      </p:grpSp>
      <p:grpSp>
        <p:nvGrpSpPr>
          <p:cNvPr id="154" name="Group 67">
            <a:extLst>
              <a:ext uri="{FF2B5EF4-FFF2-40B4-BE49-F238E27FC236}">
                <a16:creationId xmlns="" xmlns:a16="http://schemas.microsoft.com/office/drawing/2014/main" id="{868C80FD-9F80-4AC1-BC08-132C3F6FD836}"/>
              </a:ext>
            </a:extLst>
          </p:cNvPr>
          <p:cNvGrpSpPr/>
          <p:nvPr/>
        </p:nvGrpSpPr>
        <p:grpSpPr>
          <a:xfrm>
            <a:off x="-98436" y="2212293"/>
            <a:ext cx="5737691" cy="523012"/>
            <a:chOff x="7459670" y="8524495"/>
            <a:chExt cx="11478785" cy="1046334"/>
          </a:xfrm>
        </p:grpSpPr>
        <p:sp>
          <p:nvSpPr>
            <p:cNvPr id="155" name="Rectangle 154">
              <a:hlinkClick r:id="" action="ppaction://noaction"/>
              <a:extLst>
                <a:ext uri="{FF2B5EF4-FFF2-40B4-BE49-F238E27FC236}">
                  <a16:creationId xmlns="" xmlns:a16="http://schemas.microsoft.com/office/drawing/2014/main" id="{20891735-B52A-428A-A8DF-71C54FAEA833}"/>
                </a:ext>
              </a:extLst>
            </p:cNvPr>
            <p:cNvSpPr/>
            <p:nvPr/>
          </p:nvSpPr>
          <p:spPr>
            <a:xfrm>
              <a:off x="9092456" y="8585651"/>
              <a:ext cx="9845999" cy="98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ĐT </a:t>
              </a:r>
              <a:r>
                <a:rPr lang="en-US" sz="26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Symbol" panose="05050102010706020507" pitchFamily="18" charset="2"/>
                </a:rPr>
                <a:t></a:t>
              </a:r>
              <a:r>
                <a:rPr lang="en-US" sz="24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MẶT PHẲNG</a:t>
              </a:r>
              <a:endParaRPr lang="en-US" sz="2400" b="1" spc="-75" dirty="0">
                <a:solidFill>
                  <a:srgbClr val="135F8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56" name="Group 32">
              <a:extLst>
                <a:ext uri="{FF2B5EF4-FFF2-40B4-BE49-F238E27FC236}">
                  <a16:creationId xmlns="" xmlns:a16="http://schemas.microsoft.com/office/drawing/2014/main" id="{538A91AF-A290-491C-94B3-54CA885ED1CB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157" name="Isosceles Triangle 44">
                <a:extLst>
                  <a:ext uri="{FF2B5EF4-FFF2-40B4-BE49-F238E27FC236}">
                    <a16:creationId xmlns="" xmlns:a16="http://schemas.microsoft.com/office/drawing/2014/main" id="{2C64C129-C3C0-4A10-8016-CB007893EC81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Group 41">
                <a:extLst>
                  <a:ext uri="{FF2B5EF4-FFF2-40B4-BE49-F238E27FC236}">
                    <a16:creationId xmlns="" xmlns:a16="http://schemas.microsoft.com/office/drawing/2014/main" id="{019B73DC-1402-4F64-8C85-D8BFE605BDA1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159" name="Round Same Side Corner Rectangle 78">
                  <a:extLst>
                    <a:ext uri="{FF2B5EF4-FFF2-40B4-BE49-F238E27FC236}">
                      <a16:creationId xmlns="" xmlns:a16="http://schemas.microsoft.com/office/drawing/2014/main" id="{400AEB4D-2A5E-46BB-AE66-12E495E94F66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="" xmlns:a16="http://schemas.microsoft.com/office/drawing/2014/main" id="{6ECB65ED-DB87-4B0B-A926-53A9776C2F87}"/>
                    </a:ext>
                  </a:extLst>
                </p:cNvPr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9068C239-520E-481C-A0D5-1962D2970DD9}"/>
              </a:ext>
            </a:extLst>
          </p:cNvPr>
          <p:cNvGrpSpPr/>
          <p:nvPr/>
        </p:nvGrpSpPr>
        <p:grpSpPr>
          <a:xfrm>
            <a:off x="99181" y="4990324"/>
            <a:ext cx="822960" cy="400110"/>
            <a:chOff x="2067302" y="5892155"/>
            <a:chExt cx="2312335" cy="1091613"/>
          </a:xfrm>
        </p:grpSpPr>
        <p:sp>
          <p:nvSpPr>
            <p:cNvPr id="162" name="Freeform 20">
              <a:extLst>
                <a:ext uri="{FF2B5EF4-FFF2-40B4-BE49-F238E27FC236}">
                  <a16:creationId xmlns="" xmlns:a16="http://schemas.microsoft.com/office/drawing/2014/main" id="{51CD1DD0-A44C-4B8E-A06E-16B391BE9B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32947" y="5793310"/>
              <a:ext cx="732158" cy="1342008"/>
            </a:xfrm>
            <a:prstGeom prst="round2Same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99F7783B-1D67-4AE7-8318-6B0CB56E725F}"/>
                </a:ext>
              </a:extLst>
            </p:cNvPr>
            <p:cNvSpPr txBox="1"/>
            <p:nvPr/>
          </p:nvSpPr>
          <p:spPr>
            <a:xfrm>
              <a:off x="2845987" y="5892155"/>
              <a:ext cx="1533650" cy="10916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ea typeface="Tahoma" pitchFamily="34" charset="0"/>
                  <a:cs typeface="Tahoma" pitchFamily="34" charset="0"/>
                </a:rPr>
                <a:t>HQ</a:t>
              </a:r>
              <a:endParaRPr lang="en-US" sz="2000" b="1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64" name="Group 70">
              <a:extLst>
                <a:ext uri="{FF2B5EF4-FFF2-40B4-BE49-F238E27FC236}">
                  <a16:creationId xmlns="" xmlns:a16="http://schemas.microsoft.com/office/drawing/2014/main" id="{5049863D-21A1-4B58-B1B1-356115B743DC}"/>
                </a:ext>
              </a:extLst>
            </p:cNvPr>
            <p:cNvGrpSpPr/>
            <p:nvPr/>
          </p:nvGrpSpPr>
          <p:grpSpPr>
            <a:xfrm>
              <a:off x="2067302" y="5922690"/>
              <a:ext cx="950173" cy="940513"/>
              <a:chOff x="1311958" y="3405486"/>
              <a:chExt cx="950173" cy="940513"/>
            </a:xfrm>
          </p:grpSpPr>
          <p:sp>
            <p:nvSpPr>
              <p:cNvPr id="165" name="Rectangle 11">
                <a:extLst>
                  <a:ext uri="{FF2B5EF4-FFF2-40B4-BE49-F238E27FC236}">
                    <a16:creationId xmlns="" xmlns:a16="http://schemas.microsoft.com/office/drawing/2014/main" id="{4D1137F3-8E26-49D4-9B83-B400D29A548F}"/>
                  </a:ext>
                </a:extLst>
              </p:cNvPr>
              <p:cNvSpPr/>
              <p:nvPr/>
            </p:nvSpPr>
            <p:spPr>
              <a:xfrm>
                <a:off x="1406975" y="3672018"/>
                <a:ext cx="596676" cy="54031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="" xmlns:a16="http://schemas.microsoft.com/office/drawing/2014/main" id="{064B41D2-9D1A-4AEC-AC06-E41551CCB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190035" cy="268948"/>
              </a:xfrm>
              <a:custGeom>
                <a:avLst/>
                <a:gdLst>
                  <a:gd name="T0" fmla="*/ 34 w 50"/>
                  <a:gd name="T1" fmla="*/ 16 h 71"/>
                  <a:gd name="T2" fmla="*/ 34 w 50"/>
                  <a:gd name="T3" fmla="*/ 55 h 71"/>
                  <a:gd name="T4" fmla="*/ 16 w 50"/>
                  <a:gd name="T5" fmla="*/ 55 h 71"/>
                  <a:gd name="T6" fmla="*/ 16 w 50"/>
                  <a:gd name="T7" fmla="*/ 16 h 71"/>
                  <a:gd name="T8" fmla="*/ 34 w 50"/>
                  <a:gd name="T9" fmla="*/ 16 h 71"/>
                  <a:gd name="T10" fmla="*/ 34 w 50"/>
                  <a:gd name="T11" fmla="*/ 0 h 71"/>
                  <a:gd name="T12" fmla="*/ 16 w 50"/>
                  <a:gd name="T13" fmla="*/ 0 h 71"/>
                  <a:gd name="T14" fmla="*/ 0 w 50"/>
                  <a:gd name="T15" fmla="*/ 16 h 71"/>
                  <a:gd name="T16" fmla="*/ 0 w 50"/>
                  <a:gd name="T17" fmla="*/ 55 h 71"/>
                  <a:gd name="T18" fmla="*/ 16 w 50"/>
                  <a:gd name="T19" fmla="*/ 71 h 71"/>
                  <a:gd name="T20" fmla="*/ 34 w 50"/>
                  <a:gd name="T21" fmla="*/ 71 h 71"/>
                  <a:gd name="T22" fmla="*/ 50 w 50"/>
                  <a:gd name="T23" fmla="*/ 55 h 71"/>
                  <a:gd name="T24" fmla="*/ 50 w 50"/>
                  <a:gd name="T25" fmla="*/ 16 h 71"/>
                  <a:gd name="T26" fmla="*/ 34 w 50"/>
                  <a:gd name="T2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1">
                    <a:moveTo>
                      <a:pt x="34" y="16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43" y="71"/>
                      <a:pt x="50" y="64"/>
                      <a:pt x="50" y="5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="" xmlns:a16="http://schemas.microsoft.com/office/drawing/2014/main" id="{6E453F7B-EC99-4607-A8F6-BB7A036FB6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277000" cy="181983"/>
              </a:xfrm>
              <a:custGeom>
                <a:avLst/>
                <a:gdLst>
                  <a:gd name="T0" fmla="*/ 57 w 73"/>
                  <a:gd name="T1" fmla="*/ 16 h 48"/>
                  <a:gd name="T2" fmla="*/ 57 w 73"/>
                  <a:gd name="T3" fmla="*/ 32 h 48"/>
                  <a:gd name="T4" fmla="*/ 16 w 73"/>
                  <a:gd name="T5" fmla="*/ 32 h 48"/>
                  <a:gd name="T6" fmla="*/ 16 w 73"/>
                  <a:gd name="T7" fmla="*/ 16 h 48"/>
                  <a:gd name="T8" fmla="*/ 57 w 73"/>
                  <a:gd name="T9" fmla="*/ 16 h 48"/>
                  <a:gd name="T10" fmla="*/ 57 w 73"/>
                  <a:gd name="T11" fmla="*/ 0 h 48"/>
                  <a:gd name="T12" fmla="*/ 16 w 73"/>
                  <a:gd name="T13" fmla="*/ 0 h 48"/>
                  <a:gd name="T14" fmla="*/ 0 w 73"/>
                  <a:gd name="T15" fmla="*/ 16 h 48"/>
                  <a:gd name="T16" fmla="*/ 0 w 73"/>
                  <a:gd name="T17" fmla="*/ 32 h 48"/>
                  <a:gd name="T18" fmla="*/ 16 w 73"/>
                  <a:gd name="T19" fmla="*/ 48 h 48"/>
                  <a:gd name="T20" fmla="*/ 57 w 73"/>
                  <a:gd name="T21" fmla="*/ 48 h 48"/>
                  <a:gd name="T22" fmla="*/ 73 w 73"/>
                  <a:gd name="T23" fmla="*/ 32 h 48"/>
                  <a:gd name="T24" fmla="*/ 73 w 73"/>
                  <a:gd name="T25" fmla="*/ 16 h 48"/>
                  <a:gd name="T26" fmla="*/ 57 w 73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8">
                    <a:moveTo>
                      <a:pt x="57" y="16"/>
                    </a:moveTo>
                    <a:cubicBezTo>
                      <a:pt x="57" y="32"/>
                      <a:pt x="57" y="32"/>
                      <a:pt x="5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66" y="48"/>
                      <a:pt x="73" y="41"/>
                      <a:pt x="73" y="3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5">
                <a:extLst>
                  <a:ext uri="{FF2B5EF4-FFF2-40B4-BE49-F238E27FC236}">
                    <a16:creationId xmlns="" xmlns:a16="http://schemas.microsoft.com/office/drawing/2014/main" id="{8998EEEE-0EC4-4C62-AA58-A9C991428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3581027"/>
                <a:ext cx="285052" cy="181983"/>
              </a:xfrm>
              <a:custGeom>
                <a:avLst/>
                <a:gdLst>
                  <a:gd name="T0" fmla="*/ 58 w 75"/>
                  <a:gd name="T1" fmla="*/ 16 h 48"/>
                  <a:gd name="T2" fmla="*/ 43 w 75"/>
                  <a:gd name="T3" fmla="*/ 32 h 48"/>
                  <a:gd name="T4" fmla="*/ 16 w 75"/>
                  <a:gd name="T5" fmla="*/ 32 h 48"/>
                  <a:gd name="T6" fmla="*/ 16 w 75"/>
                  <a:gd name="T7" fmla="*/ 16 h 48"/>
                  <a:gd name="T8" fmla="*/ 58 w 75"/>
                  <a:gd name="T9" fmla="*/ 16 h 48"/>
                  <a:gd name="T10" fmla="*/ 58 w 75"/>
                  <a:gd name="T11" fmla="*/ 0 h 48"/>
                  <a:gd name="T12" fmla="*/ 16 w 75"/>
                  <a:gd name="T13" fmla="*/ 0 h 48"/>
                  <a:gd name="T14" fmla="*/ 0 w 75"/>
                  <a:gd name="T15" fmla="*/ 16 h 48"/>
                  <a:gd name="T16" fmla="*/ 0 w 75"/>
                  <a:gd name="T17" fmla="*/ 32 h 48"/>
                  <a:gd name="T18" fmla="*/ 16 w 75"/>
                  <a:gd name="T19" fmla="*/ 48 h 48"/>
                  <a:gd name="T20" fmla="*/ 43 w 75"/>
                  <a:gd name="T21" fmla="*/ 48 h 48"/>
                  <a:gd name="T22" fmla="*/ 55 w 75"/>
                  <a:gd name="T23" fmla="*/ 43 h 48"/>
                  <a:gd name="T24" fmla="*/ 70 w 75"/>
                  <a:gd name="T25" fmla="*/ 26 h 48"/>
                  <a:gd name="T26" fmla="*/ 73 w 75"/>
                  <a:gd name="T27" fmla="*/ 9 h 48"/>
                  <a:gd name="T28" fmla="*/ 58 w 75"/>
                  <a:gd name="T2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48">
                    <a:moveTo>
                      <a:pt x="58" y="16"/>
                    </a:move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8" y="48"/>
                      <a:pt x="16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8" y="48"/>
                      <a:pt x="52" y="46"/>
                      <a:pt x="55" y="43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4" y="22"/>
                      <a:pt x="75" y="15"/>
                      <a:pt x="73" y="9"/>
                    </a:cubicBezTo>
                    <a:cubicBezTo>
                      <a:pt x="70" y="3"/>
                      <a:pt x="64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6">
                <a:extLst>
                  <a:ext uri="{FF2B5EF4-FFF2-40B4-BE49-F238E27FC236}">
                    <a16:creationId xmlns="" xmlns:a16="http://schemas.microsoft.com/office/drawing/2014/main" id="{55613206-F481-4A84-8D78-B21E92A4C8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4151132"/>
                <a:ext cx="280221" cy="194867"/>
              </a:xfrm>
              <a:custGeom>
                <a:avLst/>
                <a:gdLst>
                  <a:gd name="T0" fmla="*/ 58 w 74"/>
                  <a:gd name="T1" fmla="*/ 16 h 51"/>
                  <a:gd name="T2" fmla="*/ 58 w 74"/>
                  <a:gd name="T3" fmla="*/ 35 h 51"/>
                  <a:gd name="T4" fmla="*/ 16 w 74"/>
                  <a:gd name="T5" fmla="*/ 35 h 51"/>
                  <a:gd name="T6" fmla="*/ 16 w 74"/>
                  <a:gd name="T7" fmla="*/ 16 h 51"/>
                  <a:gd name="T8" fmla="*/ 58 w 74"/>
                  <a:gd name="T9" fmla="*/ 16 h 51"/>
                  <a:gd name="T10" fmla="*/ 58 w 74"/>
                  <a:gd name="T11" fmla="*/ 0 h 51"/>
                  <a:gd name="T12" fmla="*/ 16 w 74"/>
                  <a:gd name="T13" fmla="*/ 0 h 51"/>
                  <a:gd name="T14" fmla="*/ 0 w 74"/>
                  <a:gd name="T15" fmla="*/ 16 h 51"/>
                  <a:gd name="T16" fmla="*/ 0 w 74"/>
                  <a:gd name="T17" fmla="*/ 35 h 51"/>
                  <a:gd name="T18" fmla="*/ 16 w 74"/>
                  <a:gd name="T19" fmla="*/ 51 h 51"/>
                  <a:gd name="T20" fmla="*/ 58 w 74"/>
                  <a:gd name="T21" fmla="*/ 51 h 51"/>
                  <a:gd name="T22" fmla="*/ 74 w 74"/>
                  <a:gd name="T23" fmla="*/ 35 h 51"/>
                  <a:gd name="T24" fmla="*/ 74 w 74"/>
                  <a:gd name="T25" fmla="*/ 16 h 51"/>
                  <a:gd name="T26" fmla="*/ 58 w 74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51">
                    <a:moveTo>
                      <a:pt x="58" y="16"/>
                    </a:moveTo>
                    <a:cubicBezTo>
                      <a:pt x="58" y="35"/>
                      <a:pt x="58" y="35"/>
                      <a:pt x="58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1"/>
                      <a:pt x="16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7" y="51"/>
                      <a:pt x="74" y="43"/>
                      <a:pt x="74" y="35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7"/>
                      <a:pt x="67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7">
                <a:extLst>
                  <a:ext uri="{FF2B5EF4-FFF2-40B4-BE49-F238E27FC236}">
                    <a16:creationId xmlns="" xmlns:a16="http://schemas.microsoft.com/office/drawing/2014/main" id="{FE3DD5FD-794B-4B43-8A08-3703D1D99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064167"/>
                <a:ext cx="19003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8">
                <a:extLst>
                  <a:ext uri="{FF2B5EF4-FFF2-40B4-BE49-F238E27FC236}">
                    <a16:creationId xmlns="" xmlns:a16="http://schemas.microsoft.com/office/drawing/2014/main" id="{A521CB55-077D-46A4-8A41-62C46B09EF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151132"/>
                <a:ext cx="27700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9">
                <a:extLst>
                  <a:ext uri="{FF2B5EF4-FFF2-40B4-BE49-F238E27FC236}">
                    <a16:creationId xmlns="" xmlns:a16="http://schemas.microsoft.com/office/drawing/2014/main" id="{1F16CB4E-E054-4544-A9B4-CD8CF80E4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820986"/>
                <a:ext cx="19003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0">
                <a:extLst>
                  <a:ext uri="{FF2B5EF4-FFF2-40B4-BE49-F238E27FC236}">
                    <a16:creationId xmlns="" xmlns:a16="http://schemas.microsoft.com/office/drawing/2014/main" id="{D0E7F27D-9D1C-4B86-AECF-002B3B08C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4064167"/>
                <a:ext cx="19164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">
                <a:extLst>
                  <a:ext uri="{FF2B5EF4-FFF2-40B4-BE49-F238E27FC236}">
                    <a16:creationId xmlns="" xmlns:a16="http://schemas.microsoft.com/office/drawing/2014/main" id="{05729421-F6E4-4E16-A180-61C5BA517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5" y="4151132"/>
                <a:ext cx="27861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2">
                <a:extLst>
                  <a:ext uri="{FF2B5EF4-FFF2-40B4-BE49-F238E27FC236}">
                    <a16:creationId xmlns="" xmlns:a16="http://schemas.microsoft.com/office/drawing/2014/main" id="{AC74F0C6-59A1-48DA-8B3B-AAD8C6CF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3820986"/>
                <a:ext cx="19164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3">
                <a:extLst>
                  <a:ext uri="{FF2B5EF4-FFF2-40B4-BE49-F238E27FC236}">
                    <a16:creationId xmlns="" xmlns:a16="http://schemas.microsoft.com/office/drawing/2014/main" id="{0442C036-B39B-453D-9BBC-7B1F7E7B1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428" y="3405486"/>
                <a:ext cx="600703" cy="594262"/>
              </a:xfrm>
              <a:custGeom>
                <a:avLst/>
                <a:gdLst>
                  <a:gd name="T0" fmla="*/ 105 w 158"/>
                  <a:gd name="T1" fmla="*/ 16 h 156"/>
                  <a:gd name="T2" fmla="*/ 140 w 158"/>
                  <a:gd name="T3" fmla="*/ 56 h 156"/>
                  <a:gd name="T4" fmla="*/ 56 w 158"/>
                  <a:gd name="T5" fmla="*/ 140 h 156"/>
                  <a:gd name="T6" fmla="*/ 17 w 158"/>
                  <a:gd name="T7" fmla="*/ 99 h 156"/>
                  <a:gd name="T8" fmla="*/ 105 w 158"/>
                  <a:gd name="T9" fmla="*/ 16 h 156"/>
                  <a:gd name="T10" fmla="*/ 105 w 158"/>
                  <a:gd name="T11" fmla="*/ 0 h 156"/>
                  <a:gd name="T12" fmla="*/ 94 w 158"/>
                  <a:gd name="T13" fmla="*/ 5 h 156"/>
                  <a:gd name="T14" fmla="*/ 6 w 158"/>
                  <a:gd name="T15" fmla="*/ 87 h 156"/>
                  <a:gd name="T16" fmla="*/ 5 w 158"/>
                  <a:gd name="T17" fmla="*/ 109 h 156"/>
                  <a:gd name="T18" fmla="*/ 44 w 158"/>
                  <a:gd name="T19" fmla="*/ 151 h 156"/>
                  <a:gd name="T20" fmla="*/ 55 w 158"/>
                  <a:gd name="T21" fmla="*/ 156 h 156"/>
                  <a:gd name="T22" fmla="*/ 56 w 158"/>
                  <a:gd name="T23" fmla="*/ 156 h 156"/>
                  <a:gd name="T24" fmla="*/ 67 w 158"/>
                  <a:gd name="T25" fmla="*/ 152 h 156"/>
                  <a:gd name="T26" fmla="*/ 151 w 158"/>
                  <a:gd name="T27" fmla="*/ 67 h 156"/>
                  <a:gd name="T28" fmla="*/ 152 w 158"/>
                  <a:gd name="T29" fmla="*/ 45 h 156"/>
                  <a:gd name="T30" fmla="*/ 117 w 158"/>
                  <a:gd name="T31" fmla="*/ 6 h 156"/>
                  <a:gd name="T32" fmla="*/ 105 w 158"/>
                  <a:gd name="T33" fmla="*/ 0 h 156"/>
                  <a:gd name="T34" fmla="*/ 105 w 158"/>
                  <a:gd name="T3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156">
                    <a:moveTo>
                      <a:pt x="105" y="16"/>
                    </a:moveTo>
                    <a:cubicBezTo>
                      <a:pt x="140" y="56"/>
                      <a:pt x="140" y="56"/>
                      <a:pt x="140" y="56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05" y="16"/>
                      <a:pt x="105" y="16"/>
                      <a:pt x="105" y="16"/>
                    </a:cubicBezTo>
                    <a:moveTo>
                      <a:pt x="105" y="0"/>
                    </a:moveTo>
                    <a:cubicBezTo>
                      <a:pt x="101" y="0"/>
                      <a:pt x="97" y="2"/>
                      <a:pt x="94" y="5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0" y="93"/>
                      <a:pt x="0" y="103"/>
                      <a:pt x="5" y="109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7" y="154"/>
                      <a:pt x="51" y="156"/>
                      <a:pt x="55" y="156"/>
                    </a:cubicBezTo>
                    <a:cubicBezTo>
                      <a:pt x="55" y="156"/>
                      <a:pt x="56" y="156"/>
                      <a:pt x="56" y="156"/>
                    </a:cubicBezTo>
                    <a:cubicBezTo>
                      <a:pt x="60" y="156"/>
                      <a:pt x="64" y="155"/>
                      <a:pt x="67" y="152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7" y="61"/>
                      <a:pt x="158" y="52"/>
                      <a:pt x="152" y="45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4" y="3"/>
                      <a:pt x="110" y="1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">
                <a:extLst>
                  <a:ext uri="{FF2B5EF4-FFF2-40B4-BE49-F238E27FC236}">
                    <a16:creationId xmlns="" xmlns:a16="http://schemas.microsoft.com/office/drawing/2014/main" id="{28D6B256-BCE6-44B6-BD6C-CCC51A1318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5138" y="3790388"/>
                <a:ext cx="318872" cy="293105"/>
              </a:xfrm>
              <a:custGeom>
                <a:avLst/>
                <a:gdLst>
                  <a:gd name="T0" fmla="*/ 32 w 84"/>
                  <a:gd name="T1" fmla="*/ 16 h 77"/>
                  <a:gd name="T2" fmla="*/ 67 w 84"/>
                  <a:gd name="T3" fmla="*/ 50 h 77"/>
                  <a:gd name="T4" fmla="*/ 17 w 84"/>
                  <a:gd name="T5" fmla="*/ 61 h 77"/>
                  <a:gd name="T6" fmla="*/ 32 w 84"/>
                  <a:gd name="T7" fmla="*/ 16 h 77"/>
                  <a:gd name="T8" fmla="*/ 32 w 84"/>
                  <a:gd name="T9" fmla="*/ 0 h 77"/>
                  <a:gd name="T10" fmla="*/ 28 w 84"/>
                  <a:gd name="T11" fmla="*/ 1 h 77"/>
                  <a:gd name="T12" fmla="*/ 17 w 84"/>
                  <a:gd name="T13" fmla="*/ 11 h 77"/>
                  <a:gd name="T14" fmla="*/ 2 w 84"/>
                  <a:gd name="T15" fmla="*/ 56 h 77"/>
                  <a:gd name="T16" fmla="*/ 5 w 84"/>
                  <a:gd name="T17" fmla="*/ 72 h 77"/>
                  <a:gd name="T18" fmla="*/ 17 w 84"/>
                  <a:gd name="T19" fmla="*/ 77 h 77"/>
                  <a:gd name="T20" fmla="*/ 20 w 84"/>
                  <a:gd name="T21" fmla="*/ 76 h 77"/>
                  <a:gd name="T22" fmla="*/ 71 w 84"/>
                  <a:gd name="T23" fmla="*/ 65 h 77"/>
                  <a:gd name="T24" fmla="*/ 83 w 84"/>
                  <a:gd name="T25" fmla="*/ 54 h 77"/>
                  <a:gd name="T26" fmla="*/ 78 w 84"/>
                  <a:gd name="T27" fmla="*/ 38 h 77"/>
                  <a:gd name="T28" fmla="*/ 43 w 84"/>
                  <a:gd name="T29" fmla="*/ 5 h 77"/>
                  <a:gd name="T30" fmla="*/ 32 w 84"/>
                  <a:gd name="T3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7">
                    <a:moveTo>
                      <a:pt x="32" y="16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32" y="16"/>
                      <a:pt x="32" y="16"/>
                      <a:pt x="32" y="16"/>
                    </a:cubicBezTo>
                    <a:moveTo>
                      <a:pt x="32" y="0"/>
                    </a:moveTo>
                    <a:cubicBezTo>
                      <a:pt x="31" y="0"/>
                      <a:pt x="29" y="0"/>
                      <a:pt x="28" y="1"/>
                    </a:cubicBezTo>
                    <a:cubicBezTo>
                      <a:pt x="23" y="2"/>
                      <a:pt x="18" y="6"/>
                      <a:pt x="17" y="11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61"/>
                      <a:pt x="1" y="67"/>
                      <a:pt x="5" y="72"/>
                    </a:cubicBezTo>
                    <a:cubicBezTo>
                      <a:pt x="8" y="75"/>
                      <a:pt x="12" y="77"/>
                      <a:pt x="17" y="77"/>
                    </a:cubicBezTo>
                    <a:cubicBezTo>
                      <a:pt x="18" y="77"/>
                      <a:pt x="19" y="77"/>
                      <a:pt x="20" y="76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7" y="64"/>
                      <a:pt x="81" y="59"/>
                      <a:pt x="83" y="54"/>
                    </a:cubicBezTo>
                    <a:cubicBezTo>
                      <a:pt x="84" y="48"/>
                      <a:pt x="83" y="42"/>
                      <a:pt x="78" y="38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36" y="0"/>
                      <a:pt x="32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">
                <a:extLst>
                  <a:ext uri="{FF2B5EF4-FFF2-40B4-BE49-F238E27FC236}">
                    <a16:creationId xmlns="" xmlns:a16="http://schemas.microsoft.com/office/drawing/2014/main" id="{0D9D4530-4192-41DD-8390-7A3E94498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69249" cy="148163"/>
              </a:xfrm>
              <a:custGeom>
                <a:avLst/>
                <a:gdLst>
                  <a:gd name="T0" fmla="*/ 0 w 43"/>
                  <a:gd name="T1" fmla="*/ 0 h 92"/>
                  <a:gd name="T2" fmla="*/ 43 w 43"/>
                  <a:gd name="T3" fmla="*/ 0 h 92"/>
                  <a:gd name="T4" fmla="*/ 43 w 43"/>
                  <a:gd name="T5" fmla="*/ 92 h 92"/>
                  <a:gd name="T6" fmla="*/ 0 w 43"/>
                  <a:gd name="T7" fmla="*/ 92 h 92"/>
                  <a:gd name="T8" fmla="*/ 0 w 43"/>
                  <a:gd name="T9" fmla="*/ 0 h 92"/>
                  <a:gd name="T10" fmla="*/ 0 w 43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0" y="0"/>
                    </a:moveTo>
                    <a:lnTo>
                      <a:pt x="43" y="0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6">
                <a:extLst>
                  <a:ext uri="{FF2B5EF4-FFF2-40B4-BE49-F238E27FC236}">
                    <a16:creationId xmlns="" xmlns:a16="http://schemas.microsoft.com/office/drawing/2014/main" id="{E7536A09-4C9F-45E5-BA6D-5C1BF8435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156215" cy="59588"/>
              </a:xfrm>
              <a:custGeom>
                <a:avLst/>
                <a:gdLst>
                  <a:gd name="T0" fmla="*/ 0 w 97"/>
                  <a:gd name="T1" fmla="*/ 0 h 37"/>
                  <a:gd name="T2" fmla="*/ 97 w 97"/>
                  <a:gd name="T3" fmla="*/ 0 h 37"/>
                  <a:gd name="T4" fmla="*/ 97 w 97"/>
                  <a:gd name="T5" fmla="*/ 37 h 37"/>
                  <a:gd name="T6" fmla="*/ 0 w 97"/>
                  <a:gd name="T7" fmla="*/ 37 h 37"/>
                  <a:gd name="T8" fmla="*/ 0 w 97"/>
                  <a:gd name="T9" fmla="*/ 0 h 37"/>
                  <a:gd name="T10" fmla="*/ 0 w 9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37">
                    <a:moveTo>
                      <a:pt x="0" y="0"/>
                    </a:moveTo>
                    <a:lnTo>
                      <a:pt x="97" y="0"/>
                    </a:lnTo>
                    <a:lnTo>
                      <a:pt x="97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7">
                <a:extLst>
                  <a:ext uri="{FF2B5EF4-FFF2-40B4-BE49-F238E27FC236}">
                    <a16:creationId xmlns="" xmlns:a16="http://schemas.microsoft.com/office/drawing/2014/main" id="{1A17B5EA-55D6-4027-8E59-CA1B01B7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3642225"/>
                <a:ext cx="161046" cy="59588"/>
              </a:xfrm>
              <a:custGeom>
                <a:avLst/>
                <a:gdLst>
                  <a:gd name="T0" fmla="*/ 0 w 100"/>
                  <a:gd name="T1" fmla="*/ 37 h 37"/>
                  <a:gd name="T2" fmla="*/ 0 w 100"/>
                  <a:gd name="T3" fmla="*/ 0 h 37"/>
                  <a:gd name="T4" fmla="*/ 100 w 100"/>
                  <a:gd name="T5" fmla="*/ 0 h 37"/>
                  <a:gd name="T6" fmla="*/ 64 w 100"/>
                  <a:gd name="T7" fmla="*/ 37 h 37"/>
                  <a:gd name="T8" fmla="*/ 0 w 100"/>
                  <a:gd name="T9" fmla="*/ 37 h 37"/>
                  <a:gd name="T10" fmla="*/ 0 w 100"/>
                  <a:gd name="T11" fmla="*/ 37 h 37"/>
                  <a:gd name="T12" fmla="*/ 0 w 10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">
                    <a:moveTo>
                      <a:pt x="0" y="37"/>
                    </a:moveTo>
                    <a:lnTo>
                      <a:pt x="0" y="0"/>
                    </a:lnTo>
                    <a:lnTo>
                      <a:pt x="100" y="0"/>
                    </a:lnTo>
                    <a:lnTo>
                      <a:pt x="64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8">
                <a:extLst>
                  <a:ext uri="{FF2B5EF4-FFF2-40B4-BE49-F238E27FC236}">
                    <a16:creationId xmlns="" xmlns:a16="http://schemas.microsoft.com/office/drawing/2014/main" id="{1B6BD335-8FFA-450D-B5E5-2431758B6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4212330"/>
                <a:ext cx="161046" cy="72471"/>
              </a:xfrm>
              <a:custGeom>
                <a:avLst/>
                <a:gdLst>
                  <a:gd name="T0" fmla="*/ 0 w 100"/>
                  <a:gd name="T1" fmla="*/ 0 h 45"/>
                  <a:gd name="T2" fmla="*/ 100 w 100"/>
                  <a:gd name="T3" fmla="*/ 0 h 45"/>
                  <a:gd name="T4" fmla="*/ 100 w 100"/>
                  <a:gd name="T5" fmla="*/ 45 h 45"/>
                  <a:gd name="T6" fmla="*/ 0 w 100"/>
                  <a:gd name="T7" fmla="*/ 45 h 45"/>
                  <a:gd name="T8" fmla="*/ 0 w 100"/>
                  <a:gd name="T9" fmla="*/ 0 h 45"/>
                  <a:gd name="T10" fmla="*/ 0 w 10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5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="" xmlns:a16="http://schemas.microsoft.com/office/drawing/2014/main" id="{65E06B59-D502-4930-A2AA-BFD4385DA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0">
                <a:extLst>
                  <a:ext uri="{FF2B5EF4-FFF2-40B4-BE49-F238E27FC236}">
                    <a16:creationId xmlns="" xmlns:a16="http://schemas.microsoft.com/office/drawing/2014/main" id="{32B880FC-C35E-4EBD-9DE1-07AA32700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1">
                <a:extLst>
                  <a:ext uri="{FF2B5EF4-FFF2-40B4-BE49-F238E27FC236}">
                    <a16:creationId xmlns="" xmlns:a16="http://schemas.microsoft.com/office/drawing/2014/main" id="{F155173C-B5CB-414D-88BA-D67209A0B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2">
                <a:extLst>
                  <a:ext uri="{FF2B5EF4-FFF2-40B4-BE49-F238E27FC236}">
                    <a16:creationId xmlns="" xmlns:a16="http://schemas.microsoft.com/office/drawing/2014/main" id="{B814BB97-59AF-49C4-BA2E-8E9024A4A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3">
                <a:extLst>
                  <a:ext uri="{FF2B5EF4-FFF2-40B4-BE49-F238E27FC236}">
                    <a16:creationId xmlns="" xmlns:a16="http://schemas.microsoft.com/office/drawing/2014/main" id="{7717E69F-28A2-45C7-AE5B-DA9DBC539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62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4">
                <a:extLst>
                  <a:ext uri="{FF2B5EF4-FFF2-40B4-BE49-F238E27FC236}">
                    <a16:creationId xmlns="" xmlns:a16="http://schemas.microsoft.com/office/drawing/2014/main" id="{627BB54B-671F-4189-AAF5-D5E5F481C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">
                <a:extLst>
                  <a:ext uri="{FF2B5EF4-FFF2-40B4-BE49-F238E27FC236}">
                    <a16:creationId xmlns="" xmlns:a16="http://schemas.microsoft.com/office/drawing/2014/main" id="{6C6E2850-ABA7-4A4C-A209-061FF903C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847" y="3466684"/>
                <a:ext cx="468645" cy="471867"/>
              </a:xfrm>
              <a:custGeom>
                <a:avLst/>
                <a:gdLst>
                  <a:gd name="T0" fmla="*/ 208 w 291"/>
                  <a:gd name="T1" fmla="*/ 0 h 293"/>
                  <a:gd name="T2" fmla="*/ 0 w 291"/>
                  <a:gd name="T3" fmla="*/ 196 h 293"/>
                  <a:gd name="T4" fmla="*/ 92 w 291"/>
                  <a:gd name="T5" fmla="*/ 293 h 293"/>
                  <a:gd name="T6" fmla="*/ 291 w 291"/>
                  <a:gd name="T7" fmla="*/ 94 h 293"/>
                  <a:gd name="T8" fmla="*/ 208 w 291"/>
                  <a:gd name="T9" fmla="*/ 0 h 293"/>
                  <a:gd name="T10" fmla="*/ 208 w 291"/>
                  <a:gd name="T11" fmla="*/ 0 h 293"/>
                  <a:gd name="T12" fmla="*/ 208 w 291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293">
                    <a:moveTo>
                      <a:pt x="208" y="0"/>
                    </a:moveTo>
                    <a:lnTo>
                      <a:pt x="0" y="196"/>
                    </a:lnTo>
                    <a:lnTo>
                      <a:pt x="92" y="293"/>
                    </a:lnTo>
                    <a:lnTo>
                      <a:pt x="291" y="94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">
                <a:extLst>
                  <a:ext uri="{FF2B5EF4-FFF2-40B4-BE49-F238E27FC236}">
                    <a16:creationId xmlns="" xmlns:a16="http://schemas.microsoft.com/office/drawing/2014/main" id="{440486AC-E0F1-481F-B506-069CB6D3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556" y="3849975"/>
                <a:ext cx="190035" cy="172320"/>
              </a:xfrm>
              <a:custGeom>
                <a:avLst/>
                <a:gdLst>
                  <a:gd name="T0" fmla="*/ 35 w 118"/>
                  <a:gd name="T1" fmla="*/ 0 h 107"/>
                  <a:gd name="T2" fmla="*/ 0 w 118"/>
                  <a:gd name="T3" fmla="*/ 107 h 107"/>
                  <a:gd name="T4" fmla="*/ 118 w 118"/>
                  <a:gd name="T5" fmla="*/ 81 h 107"/>
                  <a:gd name="T6" fmla="*/ 35 w 118"/>
                  <a:gd name="T7" fmla="*/ 0 h 107"/>
                  <a:gd name="T8" fmla="*/ 35 w 118"/>
                  <a:gd name="T9" fmla="*/ 0 h 107"/>
                  <a:gd name="T10" fmla="*/ 35 w 118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07">
                    <a:moveTo>
                      <a:pt x="35" y="0"/>
                    </a:moveTo>
                    <a:lnTo>
                      <a:pt x="0" y="107"/>
                    </a:lnTo>
                    <a:lnTo>
                      <a:pt x="118" y="81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="" xmlns:a16="http://schemas.microsoft.com/office/drawing/2014/main" id="{4DEE6442-8259-4EF7-A691-E000637927F5}"/>
              </a:ext>
            </a:extLst>
          </p:cNvPr>
          <p:cNvGrpSpPr/>
          <p:nvPr/>
        </p:nvGrpSpPr>
        <p:grpSpPr>
          <a:xfrm>
            <a:off x="20499" y="2712520"/>
            <a:ext cx="3177182" cy="2210391"/>
            <a:chOff x="20499" y="2351674"/>
            <a:chExt cx="3177182" cy="2210391"/>
          </a:xfrm>
        </p:grpSpPr>
        <p:sp>
          <p:nvSpPr>
            <p:cNvPr id="192" name="Rounded Rectangle 8">
              <a:extLst>
                <a:ext uri="{FF2B5EF4-FFF2-40B4-BE49-F238E27FC236}">
                  <a16:creationId xmlns="" xmlns:a16="http://schemas.microsoft.com/office/drawing/2014/main" id="{58715DF2-AE6E-4143-AADA-69325F14D9C9}"/>
                </a:ext>
              </a:extLst>
            </p:cNvPr>
            <p:cNvSpPr/>
            <p:nvPr/>
          </p:nvSpPr>
          <p:spPr>
            <a:xfrm>
              <a:off x="312618" y="2595007"/>
              <a:ext cx="2885063" cy="1967058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93" name="Group 65">
              <a:extLst>
                <a:ext uri="{FF2B5EF4-FFF2-40B4-BE49-F238E27FC236}">
                  <a16:creationId xmlns="" xmlns:a16="http://schemas.microsoft.com/office/drawing/2014/main" id="{9C287ADC-D45F-4B0C-90B2-A11CDBB88586}"/>
                </a:ext>
              </a:extLst>
            </p:cNvPr>
            <p:cNvGrpSpPr/>
            <p:nvPr/>
          </p:nvGrpSpPr>
          <p:grpSpPr>
            <a:xfrm>
              <a:off x="20499" y="2351674"/>
              <a:ext cx="1268327" cy="400110"/>
              <a:chOff x="166396" y="8656875"/>
              <a:chExt cx="2863261" cy="972020"/>
            </a:xfrm>
          </p:grpSpPr>
          <p:sp>
            <p:nvSpPr>
              <p:cNvPr id="195" name="Freeform 20">
                <a:extLst>
                  <a:ext uri="{FF2B5EF4-FFF2-40B4-BE49-F238E27FC236}">
                    <a16:creationId xmlns="" xmlns:a16="http://schemas.microsoft.com/office/drawing/2014/main" id="{4829E5D6-C332-4FB2-8162-B47A37748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23" y="8755080"/>
                <a:ext cx="2477120" cy="824977"/>
              </a:xfrm>
              <a:prstGeom prst="roundRect">
                <a:avLst/>
              </a:prstGeom>
              <a:solidFill>
                <a:srgbClr val="0072B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="" xmlns:a16="http://schemas.microsoft.com/office/drawing/2014/main" id="{7AE231E4-BE19-41B2-9237-CD9FC8431BDC}"/>
                  </a:ext>
                </a:extLst>
              </p:cNvPr>
              <p:cNvGrpSpPr/>
              <p:nvPr/>
            </p:nvGrpSpPr>
            <p:grpSpPr>
              <a:xfrm>
                <a:off x="166396" y="8780577"/>
                <a:ext cx="702538" cy="572229"/>
                <a:chOff x="-145995" y="8633545"/>
                <a:chExt cx="787401" cy="641352"/>
              </a:xfrm>
            </p:grpSpPr>
            <p:sp>
              <p:nvSpPr>
                <p:cNvPr id="198" name="Freeform 45">
                  <a:extLst>
                    <a:ext uri="{FF2B5EF4-FFF2-40B4-BE49-F238E27FC236}">
                      <a16:creationId xmlns="" xmlns:a16="http://schemas.microsoft.com/office/drawing/2014/main" id="{A66B5552-4895-43A4-B482-BD25B12F1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062171"/>
                  <a:ext cx="363538" cy="88900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99" name="Freeform 46">
                  <a:extLst>
                    <a:ext uri="{FF2B5EF4-FFF2-40B4-BE49-F238E27FC236}">
                      <a16:creationId xmlns="" xmlns:a16="http://schemas.microsoft.com/office/drawing/2014/main" id="{CC1A7D96-4894-4FE9-B7B9-448A127613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039946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0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0" name="Freeform 47">
                  <a:extLst>
                    <a:ext uri="{FF2B5EF4-FFF2-40B4-BE49-F238E27FC236}">
                      <a16:creationId xmlns="" xmlns:a16="http://schemas.microsoft.com/office/drawing/2014/main" id="{1AC8D492-710A-49A4-9317-F20E46498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136784"/>
                  <a:ext cx="363538" cy="90488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1" name="Freeform 48">
                  <a:extLst>
                    <a:ext uri="{FF2B5EF4-FFF2-40B4-BE49-F238E27FC236}">
                      <a16:creationId xmlns="" xmlns:a16="http://schemas.microsoft.com/office/drawing/2014/main" id="{5A71057E-241F-4A1A-88A8-EC1818FE12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114559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1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1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2" name="Freeform 49">
                  <a:extLst>
                    <a:ext uri="{FF2B5EF4-FFF2-40B4-BE49-F238E27FC236}">
                      <a16:creationId xmlns="" xmlns:a16="http://schemas.microsoft.com/office/drawing/2014/main" id="{C7F9EB8C-0BCD-4D34-8BA5-CE346A487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43" y="8657358"/>
                  <a:ext cx="263525" cy="254000"/>
                </a:xfrm>
                <a:custGeom>
                  <a:avLst/>
                  <a:gdLst>
                    <a:gd name="T0" fmla="*/ 50 w 70"/>
                    <a:gd name="T1" fmla="*/ 68 h 68"/>
                    <a:gd name="T2" fmla="*/ 45 w 70"/>
                    <a:gd name="T3" fmla="*/ 67 h 68"/>
                    <a:gd name="T4" fmla="*/ 2 w 70"/>
                    <a:gd name="T5" fmla="*/ 23 h 68"/>
                    <a:gd name="T6" fmla="*/ 2 w 70"/>
                    <a:gd name="T7" fmla="*/ 15 h 68"/>
                    <a:gd name="T8" fmla="*/ 14 w 70"/>
                    <a:gd name="T9" fmla="*/ 3 h 68"/>
                    <a:gd name="T10" fmla="*/ 22 w 70"/>
                    <a:gd name="T11" fmla="*/ 0 h 68"/>
                    <a:gd name="T12" fmla="*/ 31 w 70"/>
                    <a:gd name="T13" fmla="*/ 3 h 68"/>
                    <a:gd name="T14" fmla="*/ 65 w 70"/>
                    <a:gd name="T15" fmla="*/ 38 h 68"/>
                    <a:gd name="T16" fmla="*/ 65 w 70"/>
                    <a:gd name="T17" fmla="*/ 55 h 68"/>
                    <a:gd name="T18" fmla="*/ 54 w 70"/>
                    <a:gd name="T19" fmla="*/ 67 h 68"/>
                    <a:gd name="T20" fmla="*/ 50 w 70"/>
                    <a:gd name="T2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68">
                      <a:moveTo>
                        <a:pt x="50" y="68"/>
                      </a:moveTo>
                      <a:cubicBezTo>
                        <a:pt x="48" y="68"/>
                        <a:pt x="47" y="68"/>
                        <a:pt x="45" y="67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7"/>
                        <a:pt x="2" y="1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9" y="0"/>
                        <a:pt x="22" y="0"/>
                      </a:cubicBezTo>
                      <a:cubicBezTo>
                        <a:pt x="26" y="0"/>
                        <a:pt x="29" y="1"/>
                        <a:pt x="31" y="3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70" y="42"/>
                        <a:pt x="70" y="50"/>
                        <a:pt x="65" y="55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53" y="68"/>
                        <a:pt x="51" y="68"/>
                        <a:pt x="5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3" name="Freeform 50">
                  <a:extLst>
                    <a:ext uri="{FF2B5EF4-FFF2-40B4-BE49-F238E27FC236}">
                      <a16:creationId xmlns="" xmlns:a16="http://schemas.microsoft.com/office/drawing/2014/main" id="{FB13DFC4-88A8-450C-8712-2752F9289E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143" y="8633545"/>
                  <a:ext cx="314325" cy="300038"/>
                </a:xfrm>
                <a:custGeom>
                  <a:avLst/>
                  <a:gdLst>
                    <a:gd name="T0" fmla="*/ 29 w 84"/>
                    <a:gd name="T1" fmla="*/ 12 h 80"/>
                    <a:gd name="T2" fmla="*/ 34 w 84"/>
                    <a:gd name="T3" fmla="*/ 13 h 80"/>
                    <a:gd name="T4" fmla="*/ 68 w 84"/>
                    <a:gd name="T5" fmla="*/ 48 h 80"/>
                    <a:gd name="T6" fmla="*/ 68 w 84"/>
                    <a:gd name="T7" fmla="*/ 57 h 80"/>
                    <a:gd name="T8" fmla="*/ 57 w 84"/>
                    <a:gd name="T9" fmla="*/ 68 h 80"/>
                    <a:gd name="T10" fmla="*/ 13 w 84"/>
                    <a:gd name="T11" fmla="*/ 25 h 80"/>
                    <a:gd name="T12" fmla="*/ 25 w 84"/>
                    <a:gd name="T13" fmla="*/ 13 h 80"/>
                    <a:gd name="T14" fmla="*/ 29 w 84"/>
                    <a:gd name="T15" fmla="*/ 12 h 80"/>
                    <a:gd name="T16" fmla="*/ 29 w 84"/>
                    <a:gd name="T17" fmla="*/ 0 h 80"/>
                    <a:gd name="T18" fmla="*/ 16 w 84"/>
                    <a:gd name="T19" fmla="*/ 5 h 80"/>
                    <a:gd name="T20" fmla="*/ 5 w 84"/>
                    <a:gd name="T21" fmla="*/ 16 h 80"/>
                    <a:gd name="T22" fmla="*/ 5 w 84"/>
                    <a:gd name="T23" fmla="*/ 33 h 80"/>
                    <a:gd name="T24" fmla="*/ 48 w 84"/>
                    <a:gd name="T25" fmla="*/ 77 h 80"/>
                    <a:gd name="T26" fmla="*/ 57 w 84"/>
                    <a:gd name="T27" fmla="*/ 80 h 80"/>
                    <a:gd name="T28" fmla="*/ 57 w 84"/>
                    <a:gd name="T29" fmla="*/ 80 h 80"/>
                    <a:gd name="T30" fmla="*/ 65 w 84"/>
                    <a:gd name="T31" fmla="*/ 77 h 80"/>
                    <a:gd name="T32" fmla="*/ 77 w 84"/>
                    <a:gd name="T33" fmla="*/ 65 h 80"/>
                    <a:gd name="T34" fmla="*/ 77 w 84"/>
                    <a:gd name="T35" fmla="*/ 39 h 80"/>
                    <a:gd name="T36" fmla="*/ 42 w 84"/>
                    <a:gd name="T37" fmla="*/ 5 h 80"/>
                    <a:gd name="T38" fmla="*/ 29 w 84"/>
                    <a:gd name="T3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4" h="80">
                      <a:moveTo>
                        <a:pt x="29" y="12"/>
                      </a:moveTo>
                      <a:cubicBezTo>
                        <a:pt x="31" y="12"/>
                        <a:pt x="33" y="12"/>
                        <a:pt x="34" y="13"/>
                      </a:cubicBezTo>
                      <a:cubicBezTo>
                        <a:pt x="34" y="13"/>
                        <a:pt x="34" y="13"/>
                        <a:pt x="68" y="48"/>
                      </a:cubicBezTo>
                      <a:cubicBezTo>
                        <a:pt x="71" y="50"/>
                        <a:pt x="71" y="54"/>
                        <a:pt x="68" y="57"/>
                      </a:cubicBezTo>
                      <a:cubicBezTo>
                        <a:pt x="68" y="57"/>
                        <a:pt x="68" y="57"/>
                        <a:pt x="57" y="68"/>
                      </a:cubicBezTo>
                      <a:cubicBezTo>
                        <a:pt x="57" y="68"/>
                        <a:pt x="57" y="68"/>
                        <a:pt x="13" y="25"/>
                      </a:cubicBezTo>
                      <a:cubicBezTo>
                        <a:pt x="13" y="25"/>
                        <a:pt x="13" y="25"/>
                        <a:pt x="25" y="13"/>
                      </a:cubicBezTo>
                      <a:cubicBezTo>
                        <a:pt x="26" y="12"/>
                        <a:pt x="28" y="12"/>
                        <a:pt x="29" y="12"/>
                      </a:cubicBezTo>
                      <a:moveTo>
                        <a:pt x="29" y="0"/>
                      </a:moveTo>
                      <a:cubicBezTo>
                        <a:pt x="24" y="0"/>
                        <a:pt x="20" y="2"/>
                        <a:pt x="16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0" y="21"/>
                        <a:pt x="0" y="29"/>
                        <a:pt x="5" y="33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50" y="79"/>
                        <a:pt x="53" y="80"/>
                        <a:pt x="57" y="80"/>
                      </a:cubicBezTo>
                      <a:cubicBezTo>
                        <a:pt x="57" y="80"/>
                        <a:pt x="57" y="80"/>
                        <a:pt x="57" y="80"/>
                      </a:cubicBezTo>
                      <a:cubicBezTo>
                        <a:pt x="60" y="80"/>
                        <a:pt x="63" y="79"/>
                        <a:pt x="65" y="77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4" y="58"/>
                        <a:pt x="84" y="47"/>
                        <a:pt x="77" y="39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39" y="2"/>
                        <a:pt x="34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4" name="Freeform 51">
                  <a:extLst>
                    <a:ext uri="{FF2B5EF4-FFF2-40B4-BE49-F238E27FC236}">
                      <a16:creationId xmlns="" xmlns:a16="http://schemas.microsoft.com/office/drawing/2014/main" id="{C438A438-F215-4EB5-BF9C-F880D537FB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3770" y="8724033"/>
                  <a:ext cx="742950" cy="528639"/>
                </a:xfrm>
                <a:custGeom>
                  <a:avLst/>
                  <a:gdLst>
                    <a:gd name="T0" fmla="*/ 12 w 198"/>
                    <a:gd name="T1" fmla="*/ 141 h 141"/>
                    <a:gd name="T2" fmla="*/ 8 w 198"/>
                    <a:gd name="T3" fmla="*/ 140 h 141"/>
                    <a:gd name="T4" fmla="*/ 3 w 198"/>
                    <a:gd name="T5" fmla="*/ 134 h 141"/>
                    <a:gd name="T6" fmla="*/ 1 w 198"/>
                    <a:gd name="T7" fmla="*/ 128 h 141"/>
                    <a:gd name="T8" fmla="*/ 14 w 198"/>
                    <a:gd name="T9" fmla="*/ 77 h 141"/>
                    <a:gd name="T10" fmla="*/ 15 w 198"/>
                    <a:gd name="T11" fmla="*/ 75 h 141"/>
                    <a:gd name="T12" fmla="*/ 88 w 198"/>
                    <a:gd name="T13" fmla="*/ 1 h 141"/>
                    <a:gd name="T14" fmla="*/ 92 w 198"/>
                    <a:gd name="T15" fmla="*/ 0 h 141"/>
                    <a:gd name="T16" fmla="*/ 92 w 198"/>
                    <a:gd name="T17" fmla="*/ 0 h 141"/>
                    <a:gd name="T18" fmla="*/ 97 w 198"/>
                    <a:gd name="T19" fmla="*/ 1 h 141"/>
                    <a:gd name="T20" fmla="*/ 103 w 198"/>
                    <a:gd name="T21" fmla="*/ 8 h 141"/>
                    <a:gd name="T22" fmla="*/ 105 w 198"/>
                    <a:gd name="T23" fmla="*/ 12 h 141"/>
                    <a:gd name="T24" fmla="*/ 109 w 198"/>
                    <a:gd name="T25" fmla="*/ 13 h 141"/>
                    <a:gd name="T26" fmla="*/ 116 w 198"/>
                    <a:gd name="T27" fmla="*/ 21 h 141"/>
                    <a:gd name="T28" fmla="*/ 117 w 198"/>
                    <a:gd name="T29" fmla="*/ 24 h 141"/>
                    <a:gd name="T30" fmla="*/ 121 w 198"/>
                    <a:gd name="T31" fmla="*/ 26 h 141"/>
                    <a:gd name="T32" fmla="*/ 128 w 198"/>
                    <a:gd name="T33" fmla="*/ 33 h 141"/>
                    <a:gd name="T34" fmla="*/ 130 w 198"/>
                    <a:gd name="T35" fmla="*/ 37 h 141"/>
                    <a:gd name="T36" fmla="*/ 133 w 198"/>
                    <a:gd name="T37" fmla="*/ 38 h 141"/>
                    <a:gd name="T38" fmla="*/ 140 w 198"/>
                    <a:gd name="T39" fmla="*/ 45 h 141"/>
                    <a:gd name="T40" fmla="*/ 142 w 198"/>
                    <a:gd name="T41" fmla="*/ 49 h 141"/>
                    <a:gd name="T42" fmla="*/ 140 w 198"/>
                    <a:gd name="T43" fmla="*/ 53 h 141"/>
                    <a:gd name="T44" fmla="*/ 124 w 198"/>
                    <a:gd name="T45" fmla="*/ 70 h 141"/>
                    <a:gd name="T46" fmla="*/ 192 w 198"/>
                    <a:gd name="T47" fmla="*/ 70 h 141"/>
                    <a:gd name="T48" fmla="*/ 198 w 198"/>
                    <a:gd name="T49" fmla="*/ 76 h 141"/>
                    <a:gd name="T50" fmla="*/ 198 w 198"/>
                    <a:gd name="T51" fmla="*/ 87 h 141"/>
                    <a:gd name="T52" fmla="*/ 192 w 198"/>
                    <a:gd name="T53" fmla="*/ 93 h 141"/>
                    <a:gd name="T54" fmla="*/ 107 w 198"/>
                    <a:gd name="T55" fmla="*/ 93 h 141"/>
                    <a:gd name="T56" fmla="*/ 103 w 198"/>
                    <a:gd name="T57" fmla="*/ 91 h 141"/>
                    <a:gd name="T58" fmla="*/ 67 w 198"/>
                    <a:gd name="T59" fmla="*/ 127 h 141"/>
                    <a:gd name="T60" fmla="*/ 64 w 198"/>
                    <a:gd name="T61" fmla="*/ 128 h 141"/>
                    <a:gd name="T62" fmla="*/ 14 w 198"/>
                    <a:gd name="T63" fmla="*/ 141 h 141"/>
                    <a:gd name="T64" fmla="*/ 12 w 198"/>
                    <a:gd name="T65" fmla="*/ 141 h 141"/>
                    <a:gd name="T66" fmla="*/ 23 w 198"/>
                    <a:gd name="T67" fmla="*/ 119 h 141"/>
                    <a:gd name="T68" fmla="*/ 45 w 198"/>
                    <a:gd name="T69" fmla="*/ 113 h 141"/>
                    <a:gd name="T70" fmla="*/ 29 w 198"/>
                    <a:gd name="T71" fmla="*/ 97 h 141"/>
                    <a:gd name="T72" fmla="*/ 23 w 198"/>
                    <a:gd name="T73" fmla="*/ 11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" h="141">
                      <a:moveTo>
                        <a:pt x="12" y="141"/>
                      </a:moveTo>
                      <a:cubicBezTo>
                        <a:pt x="11" y="141"/>
                        <a:pt x="9" y="141"/>
                        <a:pt x="8" y="140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" y="133"/>
                        <a:pt x="0" y="131"/>
                        <a:pt x="1" y="128"/>
                      </a:cubicBezTo>
                      <a:cubicBezTo>
                        <a:pt x="14" y="77"/>
                        <a:pt x="14" y="77"/>
                        <a:pt x="14" y="77"/>
                      </a:cubicBezTo>
                      <a:cubicBezTo>
                        <a:pt x="14" y="76"/>
                        <a:pt x="15" y="75"/>
                        <a:pt x="15" y="75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9" y="0"/>
                        <a:pt x="91" y="0"/>
                        <a:pt x="92" y="0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0"/>
                        <a:pt x="96" y="0"/>
                        <a:pt x="97" y="1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4" y="9"/>
                        <a:pt x="105" y="10"/>
                        <a:pt x="105" y="12"/>
                      </a:cubicBezTo>
                      <a:cubicBezTo>
                        <a:pt x="106" y="12"/>
                        <a:pt x="108" y="12"/>
                        <a:pt x="109" y="13"/>
                      </a:cubicBezTo>
                      <a:cubicBezTo>
                        <a:pt x="116" y="21"/>
                        <a:pt x="116" y="21"/>
                        <a:pt x="116" y="21"/>
                      </a:cubicBezTo>
                      <a:cubicBezTo>
                        <a:pt x="117" y="22"/>
                        <a:pt x="117" y="23"/>
                        <a:pt x="117" y="24"/>
                      </a:cubicBezTo>
                      <a:cubicBezTo>
                        <a:pt x="119" y="24"/>
                        <a:pt x="120" y="25"/>
                        <a:pt x="121" y="26"/>
                      </a:cubicBezTo>
                      <a:cubicBezTo>
                        <a:pt x="128" y="33"/>
                        <a:pt x="128" y="33"/>
                        <a:pt x="128" y="33"/>
                      </a:cubicBezTo>
                      <a:cubicBezTo>
                        <a:pt x="129" y="34"/>
                        <a:pt x="130" y="35"/>
                        <a:pt x="130" y="37"/>
                      </a:cubicBezTo>
                      <a:cubicBezTo>
                        <a:pt x="131" y="37"/>
                        <a:pt x="132" y="37"/>
                        <a:pt x="133" y="38"/>
                      </a:cubicBezTo>
                      <a:cubicBezTo>
                        <a:pt x="140" y="45"/>
                        <a:pt x="140" y="45"/>
                        <a:pt x="140" y="45"/>
                      </a:cubicBezTo>
                      <a:cubicBezTo>
                        <a:pt x="141" y="46"/>
                        <a:pt x="142" y="47"/>
                        <a:pt x="142" y="49"/>
                      </a:cubicBezTo>
                      <a:cubicBezTo>
                        <a:pt x="142" y="51"/>
                        <a:pt x="141" y="52"/>
                        <a:pt x="140" y="53"/>
                      </a:cubicBezTo>
                      <a:cubicBezTo>
                        <a:pt x="124" y="70"/>
                        <a:pt x="124" y="70"/>
                        <a:pt x="124" y="70"/>
                      </a:cubicBezTo>
                      <a:cubicBezTo>
                        <a:pt x="192" y="70"/>
                        <a:pt x="192" y="70"/>
                        <a:pt x="192" y="70"/>
                      </a:cubicBezTo>
                      <a:cubicBezTo>
                        <a:pt x="196" y="70"/>
                        <a:pt x="198" y="72"/>
                        <a:pt x="198" y="76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98" y="91"/>
                        <a:pt x="196" y="93"/>
                        <a:pt x="192" y="93"/>
                      </a:cubicBezTo>
                      <a:cubicBezTo>
                        <a:pt x="107" y="93"/>
                        <a:pt x="107" y="93"/>
                        <a:pt x="107" y="93"/>
                      </a:cubicBezTo>
                      <a:cubicBezTo>
                        <a:pt x="105" y="93"/>
                        <a:pt x="104" y="92"/>
                        <a:pt x="103" y="91"/>
                      </a:cubicBezTo>
                      <a:cubicBezTo>
                        <a:pt x="67" y="127"/>
                        <a:pt x="67" y="127"/>
                        <a:pt x="67" y="127"/>
                      </a:cubicBezTo>
                      <a:cubicBezTo>
                        <a:pt x="66" y="127"/>
                        <a:pt x="65" y="128"/>
                        <a:pt x="64" y="128"/>
                      </a:cubicBezTo>
                      <a:cubicBezTo>
                        <a:pt x="14" y="141"/>
                        <a:pt x="14" y="141"/>
                        <a:pt x="14" y="141"/>
                      </a:cubicBezTo>
                      <a:cubicBezTo>
                        <a:pt x="13" y="141"/>
                        <a:pt x="13" y="141"/>
                        <a:pt x="12" y="141"/>
                      </a:cubicBezTo>
                      <a:close/>
                      <a:moveTo>
                        <a:pt x="23" y="119"/>
                      </a:move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lnTo>
                        <a:pt x="2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5" name="Freeform 52">
                  <a:extLst>
                    <a:ext uri="{FF2B5EF4-FFF2-40B4-BE49-F238E27FC236}">
                      <a16:creationId xmlns="" xmlns:a16="http://schemas.microsoft.com/office/drawing/2014/main" id="{95243973-323C-4FD6-973F-673175BA4B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5995" y="8701808"/>
                  <a:ext cx="787400" cy="573089"/>
                </a:xfrm>
                <a:custGeom>
                  <a:avLst/>
                  <a:gdLst>
                    <a:gd name="T0" fmla="*/ 98 w 210"/>
                    <a:gd name="T1" fmla="*/ 12 h 153"/>
                    <a:gd name="T2" fmla="*/ 105 w 210"/>
                    <a:gd name="T3" fmla="*/ 18 h 153"/>
                    <a:gd name="T4" fmla="*/ 37 w 210"/>
                    <a:gd name="T5" fmla="*/ 86 h 153"/>
                    <a:gd name="T6" fmla="*/ 43 w 210"/>
                    <a:gd name="T7" fmla="*/ 92 h 153"/>
                    <a:gd name="T8" fmla="*/ 110 w 210"/>
                    <a:gd name="T9" fmla="*/ 24 h 153"/>
                    <a:gd name="T10" fmla="*/ 118 w 210"/>
                    <a:gd name="T11" fmla="*/ 31 h 153"/>
                    <a:gd name="T12" fmla="*/ 50 w 210"/>
                    <a:gd name="T13" fmla="*/ 99 h 153"/>
                    <a:gd name="T14" fmla="*/ 55 w 210"/>
                    <a:gd name="T15" fmla="*/ 104 h 153"/>
                    <a:gd name="T16" fmla="*/ 123 w 210"/>
                    <a:gd name="T17" fmla="*/ 36 h 153"/>
                    <a:gd name="T18" fmla="*/ 130 w 210"/>
                    <a:gd name="T19" fmla="*/ 43 h 153"/>
                    <a:gd name="T20" fmla="*/ 62 w 210"/>
                    <a:gd name="T21" fmla="*/ 111 h 153"/>
                    <a:gd name="T22" fmla="*/ 68 w 210"/>
                    <a:gd name="T23" fmla="*/ 116 h 153"/>
                    <a:gd name="T24" fmla="*/ 135 w 210"/>
                    <a:gd name="T25" fmla="*/ 49 h 153"/>
                    <a:gd name="T26" fmla="*/ 142 w 210"/>
                    <a:gd name="T27" fmla="*/ 55 h 153"/>
                    <a:gd name="T28" fmla="*/ 115 w 210"/>
                    <a:gd name="T29" fmla="*/ 82 h 153"/>
                    <a:gd name="T30" fmla="*/ 198 w 210"/>
                    <a:gd name="T31" fmla="*/ 82 h 153"/>
                    <a:gd name="T32" fmla="*/ 198 w 210"/>
                    <a:gd name="T33" fmla="*/ 93 h 153"/>
                    <a:gd name="T34" fmla="*/ 113 w 210"/>
                    <a:gd name="T35" fmla="*/ 93 h 153"/>
                    <a:gd name="T36" fmla="*/ 113 w 210"/>
                    <a:gd name="T37" fmla="*/ 84 h 153"/>
                    <a:gd name="T38" fmla="*/ 69 w 210"/>
                    <a:gd name="T39" fmla="*/ 128 h 153"/>
                    <a:gd name="T40" fmla="*/ 18 w 210"/>
                    <a:gd name="T41" fmla="*/ 141 h 153"/>
                    <a:gd name="T42" fmla="*/ 13 w 210"/>
                    <a:gd name="T43" fmla="*/ 136 h 153"/>
                    <a:gd name="T44" fmla="*/ 26 w 210"/>
                    <a:gd name="T45" fmla="*/ 85 h 153"/>
                    <a:gd name="T46" fmla="*/ 98 w 210"/>
                    <a:gd name="T47" fmla="*/ 12 h 153"/>
                    <a:gd name="T48" fmla="*/ 21 w 210"/>
                    <a:gd name="T49" fmla="*/ 133 h 153"/>
                    <a:gd name="T50" fmla="*/ 62 w 210"/>
                    <a:gd name="T51" fmla="*/ 122 h 153"/>
                    <a:gd name="T52" fmla="*/ 32 w 210"/>
                    <a:gd name="T53" fmla="*/ 91 h 153"/>
                    <a:gd name="T54" fmla="*/ 21 w 210"/>
                    <a:gd name="T55" fmla="*/ 133 h 153"/>
                    <a:gd name="T56" fmla="*/ 98 w 210"/>
                    <a:gd name="T57" fmla="*/ 0 h 153"/>
                    <a:gd name="T58" fmla="*/ 98 w 210"/>
                    <a:gd name="T59" fmla="*/ 0 h 153"/>
                    <a:gd name="T60" fmla="*/ 90 w 210"/>
                    <a:gd name="T61" fmla="*/ 3 h 153"/>
                    <a:gd name="T62" fmla="*/ 17 w 210"/>
                    <a:gd name="T63" fmla="*/ 76 h 153"/>
                    <a:gd name="T64" fmla="*/ 14 w 210"/>
                    <a:gd name="T65" fmla="*/ 82 h 153"/>
                    <a:gd name="T66" fmla="*/ 1 w 210"/>
                    <a:gd name="T67" fmla="*/ 133 h 153"/>
                    <a:gd name="T68" fmla="*/ 4 w 210"/>
                    <a:gd name="T69" fmla="*/ 145 h 153"/>
                    <a:gd name="T70" fmla="*/ 10 w 210"/>
                    <a:gd name="T71" fmla="*/ 150 h 153"/>
                    <a:gd name="T72" fmla="*/ 18 w 210"/>
                    <a:gd name="T73" fmla="*/ 153 h 153"/>
                    <a:gd name="T74" fmla="*/ 21 w 210"/>
                    <a:gd name="T75" fmla="*/ 153 h 153"/>
                    <a:gd name="T76" fmla="*/ 72 w 210"/>
                    <a:gd name="T77" fmla="*/ 140 h 153"/>
                    <a:gd name="T78" fmla="*/ 77 w 210"/>
                    <a:gd name="T79" fmla="*/ 137 h 153"/>
                    <a:gd name="T80" fmla="*/ 109 w 210"/>
                    <a:gd name="T81" fmla="*/ 105 h 153"/>
                    <a:gd name="T82" fmla="*/ 113 w 210"/>
                    <a:gd name="T83" fmla="*/ 105 h 153"/>
                    <a:gd name="T84" fmla="*/ 198 w 210"/>
                    <a:gd name="T85" fmla="*/ 105 h 153"/>
                    <a:gd name="T86" fmla="*/ 210 w 210"/>
                    <a:gd name="T87" fmla="*/ 93 h 153"/>
                    <a:gd name="T88" fmla="*/ 210 w 210"/>
                    <a:gd name="T89" fmla="*/ 82 h 153"/>
                    <a:gd name="T90" fmla="*/ 198 w 210"/>
                    <a:gd name="T91" fmla="*/ 70 h 153"/>
                    <a:gd name="T92" fmla="*/ 144 w 210"/>
                    <a:gd name="T93" fmla="*/ 70 h 153"/>
                    <a:gd name="T94" fmla="*/ 150 w 210"/>
                    <a:gd name="T95" fmla="*/ 64 h 153"/>
                    <a:gd name="T96" fmla="*/ 154 w 210"/>
                    <a:gd name="T97" fmla="*/ 55 h 153"/>
                    <a:gd name="T98" fmla="*/ 150 w 210"/>
                    <a:gd name="T99" fmla="*/ 47 h 153"/>
                    <a:gd name="T100" fmla="*/ 144 w 210"/>
                    <a:gd name="T101" fmla="*/ 40 h 153"/>
                    <a:gd name="T102" fmla="*/ 140 w 210"/>
                    <a:gd name="T103" fmla="*/ 38 h 153"/>
                    <a:gd name="T104" fmla="*/ 138 w 210"/>
                    <a:gd name="T105" fmla="*/ 35 h 153"/>
                    <a:gd name="T106" fmla="*/ 131 w 210"/>
                    <a:gd name="T107" fmla="*/ 28 h 153"/>
                    <a:gd name="T108" fmla="*/ 128 w 210"/>
                    <a:gd name="T109" fmla="*/ 25 h 153"/>
                    <a:gd name="T110" fmla="*/ 126 w 210"/>
                    <a:gd name="T111" fmla="*/ 22 h 153"/>
                    <a:gd name="T112" fmla="*/ 119 w 210"/>
                    <a:gd name="T113" fmla="*/ 15 h 153"/>
                    <a:gd name="T114" fmla="*/ 116 w 210"/>
                    <a:gd name="T115" fmla="*/ 13 h 153"/>
                    <a:gd name="T116" fmla="*/ 113 w 210"/>
                    <a:gd name="T117" fmla="*/ 10 h 153"/>
                    <a:gd name="T118" fmla="*/ 107 w 210"/>
                    <a:gd name="T119" fmla="*/ 3 h 153"/>
                    <a:gd name="T120" fmla="*/ 98 w 210"/>
                    <a:gd name="T121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" h="153">
                      <a:moveTo>
                        <a:pt x="98" y="12"/>
                      </a:moveTo>
                      <a:cubicBezTo>
                        <a:pt x="105" y="18"/>
                        <a:pt x="105" y="18"/>
                        <a:pt x="105" y="18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123" y="36"/>
                        <a:pt x="123" y="36"/>
                        <a:pt x="123" y="36"/>
                      </a:cubicBezTo>
                      <a:cubicBezTo>
                        <a:pt x="130" y="43"/>
                        <a:pt x="130" y="43"/>
                        <a:pt x="130" y="43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135" y="49"/>
                        <a:pt x="135" y="49"/>
                        <a:pt x="135" y="49"/>
                      </a:cubicBezTo>
                      <a:cubicBezTo>
                        <a:pt x="142" y="55"/>
                        <a:pt x="142" y="55"/>
                        <a:pt x="142" y="55"/>
                      </a:cubicBezTo>
                      <a:cubicBezTo>
                        <a:pt x="115" y="82"/>
                        <a:pt x="115" y="82"/>
                        <a:pt x="115" y="82"/>
                      </a:cubicBezTo>
                      <a:cubicBezTo>
                        <a:pt x="198" y="82"/>
                        <a:pt x="198" y="82"/>
                        <a:pt x="198" y="82"/>
                      </a:cubicBezTo>
                      <a:cubicBezTo>
                        <a:pt x="198" y="93"/>
                        <a:pt x="198" y="93"/>
                        <a:pt x="198" y="93"/>
                      </a:cubicBezTo>
                      <a:cubicBezTo>
                        <a:pt x="113" y="93"/>
                        <a:pt x="113" y="93"/>
                        <a:pt x="113" y="93"/>
                      </a:cubicBezTo>
                      <a:cubicBezTo>
                        <a:pt x="113" y="84"/>
                        <a:pt x="113" y="84"/>
                        <a:pt x="113" y="84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18" y="141"/>
                        <a:pt x="18" y="141"/>
                        <a:pt x="18" y="141"/>
                      </a:cubicBezTo>
                      <a:cubicBezTo>
                        <a:pt x="13" y="136"/>
                        <a:pt x="13" y="136"/>
                        <a:pt x="13" y="136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moveTo>
                        <a:pt x="21" y="133"/>
                      </a:move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21" y="133"/>
                        <a:pt x="21" y="133"/>
                        <a:pt x="21" y="133"/>
                      </a:cubicBezTo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5" y="0"/>
                        <a:pt x="92" y="1"/>
                        <a:pt x="90" y="3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6" y="78"/>
                        <a:pt x="15" y="80"/>
                        <a:pt x="14" y="82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7"/>
                        <a:pt x="1" y="142"/>
                        <a:pt x="4" y="145"/>
                      </a:cubicBezTo>
                      <a:cubicBezTo>
                        <a:pt x="10" y="150"/>
                        <a:pt x="10" y="150"/>
                        <a:pt x="10" y="150"/>
                      </a:cubicBezTo>
                      <a:cubicBezTo>
                        <a:pt x="12" y="152"/>
                        <a:pt x="15" y="153"/>
                        <a:pt x="18" y="153"/>
                      </a:cubicBezTo>
                      <a:cubicBezTo>
                        <a:pt x="19" y="153"/>
                        <a:pt x="20" y="153"/>
                        <a:pt x="21" y="153"/>
                      </a:cubicBezTo>
                      <a:cubicBezTo>
                        <a:pt x="72" y="140"/>
                        <a:pt x="72" y="140"/>
                        <a:pt x="72" y="140"/>
                      </a:cubicBezTo>
                      <a:cubicBezTo>
                        <a:pt x="74" y="140"/>
                        <a:pt x="76" y="138"/>
                        <a:pt x="77" y="137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1" y="105"/>
                        <a:pt x="112" y="105"/>
                        <a:pt x="113" y="105"/>
                      </a:cubicBezTo>
                      <a:cubicBezTo>
                        <a:pt x="198" y="105"/>
                        <a:pt x="198" y="105"/>
                        <a:pt x="198" y="105"/>
                      </a:cubicBezTo>
                      <a:cubicBezTo>
                        <a:pt x="205" y="105"/>
                        <a:pt x="210" y="100"/>
                        <a:pt x="210" y="93"/>
                      </a:cubicBezTo>
                      <a:cubicBezTo>
                        <a:pt x="210" y="82"/>
                        <a:pt x="210" y="82"/>
                        <a:pt x="210" y="82"/>
                      </a:cubicBezTo>
                      <a:cubicBezTo>
                        <a:pt x="210" y="75"/>
                        <a:pt x="205" y="70"/>
                        <a:pt x="198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50" y="64"/>
                        <a:pt x="150" y="64"/>
                        <a:pt x="150" y="64"/>
                      </a:cubicBezTo>
                      <a:cubicBezTo>
                        <a:pt x="153" y="61"/>
                        <a:pt x="154" y="58"/>
                        <a:pt x="154" y="55"/>
                      </a:cubicBezTo>
                      <a:cubicBezTo>
                        <a:pt x="154" y="52"/>
                        <a:pt x="152" y="49"/>
                        <a:pt x="150" y="47"/>
                      </a:cubicBezTo>
                      <a:cubicBezTo>
                        <a:pt x="144" y="40"/>
                        <a:pt x="144" y="40"/>
                        <a:pt x="144" y="40"/>
                      </a:cubicBezTo>
                      <a:cubicBezTo>
                        <a:pt x="143" y="39"/>
                        <a:pt x="142" y="39"/>
                        <a:pt x="140" y="38"/>
                      </a:cubicBezTo>
                      <a:cubicBezTo>
                        <a:pt x="140" y="37"/>
                        <a:pt x="139" y="36"/>
                        <a:pt x="138" y="35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31" y="27"/>
                        <a:pt x="129" y="26"/>
                        <a:pt x="128" y="25"/>
                      </a:cubicBezTo>
                      <a:cubicBezTo>
                        <a:pt x="128" y="24"/>
                        <a:pt x="127" y="23"/>
                        <a:pt x="126" y="22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4"/>
                        <a:pt x="117" y="13"/>
                        <a:pt x="116" y="13"/>
                      </a:cubicBezTo>
                      <a:cubicBezTo>
                        <a:pt x="115" y="12"/>
                        <a:pt x="114" y="10"/>
                        <a:pt x="113" y="10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5" y="1"/>
                        <a:pt x="102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6" name="Rectangle 53">
                  <a:extLst>
                    <a:ext uri="{FF2B5EF4-FFF2-40B4-BE49-F238E27FC236}">
                      <a16:creationId xmlns="" xmlns:a16="http://schemas.microsoft.com/office/drawing/2014/main" id="{4AD4391C-2E31-4D5A-85B7-A4CD309A3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084396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7" name="Rectangle 54">
                  <a:extLst>
                    <a:ext uri="{FF2B5EF4-FFF2-40B4-BE49-F238E27FC236}">
                      <a16:creationId xmlns="" xmlns:a16="http://schemas.microsoft.com/office/drawing/2014/main" id="{B1508010-3873-4AF9-B3C3-A81D34DBD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159009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8" name="Freeform 55">
                  <a:extLst>
                    <a:ext uri="{FF2B5EF4-FFF2-40B4-BE49-F238E27FC236}">
                      <a16:creationId xmlns="" xmlns:a16="http://schemas.microsoft.com/office/drawing/2014/main" id="{E8518B7E-C6A9-4265-9555-E806FAAE5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68" y="8674820"/>
                  <a:ext cx="217488" cy="214313"/>
                </a:xfrm>
                <a:custGeom>
                  <a:avLst/>
                  <a:gdLst>
                    <a:gd name="T0" fmla="*/ 55 w 58"/>
                    <a:gd name="T1" fmla="*/ 46 h 57"/>
                    <a:gd name="T2" fmla="*/ 55 w 58"/>
                    <a:gd name="T3" fmla="*/ 37 h 57"/>
                    <a:gd name="T4" fmla="*/ 21 w 58"/>
                    <a:gd name="T5" fmla="*/ 2 h 57"/>
                    <a:gd name="T6" fmla="*/ 12 w 58"/>
                    <a:gd name="T7" fmla="*/ 2 h 57"/>
                    <a:gd name="T8" fmla="*/ 0 w 58"/>
                    <a:gd name="T9" fmla="*/ 14 h 57"/>
                    <a:gd name="T10" fmla="*/ 44 w 58"/>
                    <a:gd name="T11" fmla="*/ 57 h 57"/>
                    <a:gd name="T12" fmla="*/ 55 w 58"/>
                    <a:gd name="T13" fmla="*/ 4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57">
                      <a:moveTo>
                        <a:pt x="55" y="46"/>
                      </a:moveTo>
                      <a:cubicBezTo>
                        <a:pt x="58" y="43"/>
                        <a:pt x="58" y="39"/>
                        <a:pt x="55" y="37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18" y="0"/>
                        <a:pt x="14" y="0"/>
                        <a:pt x="12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09" name="Freeform 56">
                  <a:extLst>
                    <a:ext uri="{FF2B5EF4-FFF2-40B4-BE49-F238E27FC236}">
                      <a16:creationId xmlns="" xmlns:a16="http://schemas.microsoft.com/office/drawing/2014/main" id="{ED2FBDA1-4B72-4BA9-8682-9C8D8356C0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6782" y="8746258"/>
                  <a:ext cx="693738" cy="484189"/>
                </a:xfrm>
                <a:custGeom>
                  <a:avLst/>
                  <a:gdLst>
                    <a:gd name="T0" fmla="*/ 241 w 437"/>
                    <a:gd name="T1" fmla="*/ 166 h 305"/>
                    <a:gd name="T2" fmla="*/ 305 w 437"/>
                    <a:gd name="T3" fmla="*/ 102 h 305"/>
                    <a:gd name="T4" fmla="*/ 288 w 437"/>
                    <a:gd name="T5" fmla="*/ 88 h 305"/>
                    <a:gd name="T6" fmla="*/ 130 w 437"/>
                    <a:gd name="T7" fmla="*/ 246 h 305"/>
                    <a:gd name="T8" fmla="*/ 116 w 437"/>
                    <a:gd name="T9" fmla="*/ 234 h 305"/>
                    <a:gd name="T10" fmla="*/ 276 w 437"/>
                    <a:gd name="T11" fmla="*/ 74 h 305"/>
                    <a:gd name="T12" fmla="*/ 260 w 437"/>
                    <a:gd name="T13" fmla="*/ 57 h 305"/>
                    <a:gd name="T14" fmla="*/ 99 w 437"/>
                    <a:gd name="T15" fmla="*/ 218 h 305"/>
                    <a:gd name="T16" fmla="*/ 87 w 437"/>
                    <a:gd name="T17" fmla="*/ 206 h 305"/>
                    <a:gd name="T18" fmla="*/ 248 w 437"/>
                    <a:gd name="T19" fmla="*/ 45 h 305"/>
                    <a:gd name="T20" fmla="*/ 229 w 437"/>
                    <a:gd name="T21" fmla="*/ 29 h 305"/>
                    <a:gd name="T22" fmla="*/ 71 w 437"/>
                    <a:gd name="T23" fmla="*/ 189 h 305"/>
                    <a:gd name="T24" fmla="*/ 56 w 437"/>
                    <a:gd name="T25" fmla="*/ 175 h 305"/>
                    <a:gd name="T26" fmla="*/ 217 w 437"/>
                    <a:gd name="T27" fmla="*/ 14 h 305"/>
                    <a:gd name="T28" fmla="*/ 201 w 437"/>
                    <a:gd name="T29" fmla="*/ 0 h 305"/>
                    <a:gd name="T30" fmla="*/ 30 w 437"/>
                    <a:gd name="T31" fmla="*/ 173 h 305"/>
                    <a:gd name="T32" fmla="*/ 0 w 437"/>
                    <a:gd name="T33" fmla="*/ 293 h 305"/>
                    <a:gd name="T34" fmla="*/ 12 w 437"/>
                    <a:gd name="T35" fmla="*/ 305 h 305"/>
                    <a:gd name="T36" fmla="*/ 132 w 437"/>
                    <a:gd name="T37" fmla="*/ 274 h 305"/>
                    <a:gd name="T38" fmla="*/ 236 w 437"/>
                    <a:gd name="T39" fmla="*/ 170 h 305"/>
                    <a:gd name="T40" fmla="*/ 236 w 437"/>
                    <a:gd name="T41" fmla="*/ 192 h 305"/>
                    <a:gd name="T42" fmla="*/ 437 w 437"/>
                    <a:gd name="T43" fmla="*/ 192 h 305"/>
                    <a:gd name="T44" fmla="*/ 437 w 437"/>
                    <a:gd name="T45" fmla="*/ 166 h 305"/>
                    <a:gd name="T46" fmla="*/ 241 w 437"/>
                    <a:gd name="T47" fmla="*/ 166 h 305"/>
                    <a:gd name="T48" fmla="*/ 19 w 437"/>
                    <a:gd name="T49" fmla="*/ 286 h 305"/>
                    <a:gd name="T50" fmla="*/ 45 w 437"/>
                    <a:gd name="T51" fmla="*/ 187 h 305"/>
                    <a:gd name="T52" fmla="*/ 116 w 437"/>
                    <a:gd name="T53" fmla="*/ 260 h 305"/>
                    <a:gd name="T54" fmla="*/ 19 w 437"/>
                    <a:gd name="T55" fmla="*/ 286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37" h="305">
                      <a:moveTo>
                        <a:pt x="241" y="166"/>
                      </a:moveTo>
                      <a:lnTo>
                        <a:pt x="305" y="102"/>
                      </a:lnTo>
                      <a:lnTo>
                        <a:pt x="288" y="88"/>
                      </a:lnTo>
                      <a:lnTo>
                        <a:pt x="130" y="246"/>
                      </a:lnTo>
                      <a:lnTo>
                        <a:pt x="116" y="234"/>
                      </a:lnTo>
                      <a:lnTo>
                        <a:pt x="276" y="74"/>
                      </a:lnTo>
                      <a:lnTo>
                        <a:pt x="260" y="57"/>
                      </a:lnTo>
                      <a:lnTo>
                        <a:pt x="99" y="218"/>
                      </a:lnTo>
                      <a:lnTo>
                        <a:pt x="87" y="206"/>
                      </a:lnTo>
                      <a:lnTo>
                        <a:pt x="248" y="45"/>
                      </a:lnTo>
                      <a:lnTo>
                        <a:pt x="229" y="29"/>
                      </a:lnTo>
                      <a:lnTo>
                        <a:pt x="71" y="189"/>
                      </a:lnTo>
                      <a:lnTo>
                        <a:pt x="56" y="175"/>
                      </a:lnTo>
                      <a:lnTo>
                        <a:pt x="217" y="14"/>
                      </a:lnTo>
                      <a:lnTo>
                        <a:pt x="201" y="0"/>
                      </a:lnTo>
                      <a:lnTo>
                        <a:pt x="30" y="173"/>
                      </a:lnTo>
                      <a:lnTo>
                        <a:pt x="0" y="293"/>
                      </a:lnTo>
                      <a:lnTo>
                        <a:pt x="12" y="305"/>
                      </a:lnTo>
                      <a:lnTo>
                        <a:pt x="132" y="274"/>
                      </a:lnTo>
                      <a:lnTo>
                        <a:pt x="236" y="170"/>
                      </a:lnTo>
                      <a:lnTo>
                        <a:pt x="236" y="192"/>
                      </a:lnTo>
                      <a:lnTo>
                        <a:pt x="437" y="192"/>
                      </a:lnTo>
                      <a:lnTo>
                        <a:pt x="437" y="166"/>
                      </a:lnTo>
                      <a:lnTo>
                        <a:pt x="241" y="166"/>
                      </a:lnTo>
                      <a:close/>
                      <a:moveTo>
                        <a:pt x="19" y="286"/>
                      </a:moveTo>
                      <a:lnTo>
                        <a:pt x="45" y="187"/>
                      </a:lnTo>
                      <a:lnTo>
                        <a:pt x="116" y="260"/>
                      </a:lnTo>
                      <a:lnTo>
                        <a:pt x="19" y="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="" xmlns:a16="http://schemas.microsoft.com/office/drawing/2014/main" id="{825BC9F9-E121-45CF-B903-1D422356CECA}"/>
                  </a:ext>
                </a:extLst>
              </p:cNvPr>
              <p:cNvSpPr txBox="1"/>
              <p:nvPr/>
            </p:nvSpPr>
            <p:spPr>
              <a:xfrm>
                <a:off x="734616" y="8656875"/>
                <a:ext cx="2295041" cy="97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ịnh lí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194" name="Object 193">
              <a:extLst>
                <a:ext uri="{FF2B5EF4-FFF2-40B4-BE49-F238E27FC236}">
                  <a16:creationId xmlns="" xmlns:a16="http://schemas.microsoft.com/office/drawing/2014/main" id="{A665F1E7-9882-4286-9E62-FB7D85E127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216983"/>
                </p:ext>
              </p:extLst>
            </p:nvPr>
          </p:nvGraphicFramePr>
          <p:xfrm>
            <a:off x="345115" y="2749855"/>
            <a:ext cx="279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3" name="Equation" r:id="rId18" imgW="2793960" imgH="1777680" progId="Equation.DSMT4">
                    <p:embed/>
                  </p:oleObj>
                </mc:Choice>
                <mc:Fallback>
                  <p:oleObj name="Equation" r:id="rId18" imgW="279396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5115" y="2749855"/>
                          <a:ext cx="2794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0" name="Picture 209">
            <a:extLst>
              <a:ext uri="{FF2B5EF4-FFF2-40B4-BE49-F238E27FC236}">
                <a16:creationId xmlns="" xmlns:a16="http://schemas.microsoft.com/office/drawing/2014/main" id="{B4C34158-8BF9-4AD5-83D8-217D5A994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86" y="4946232"/>
            <a:ext cx="2145792" cy="1895855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="" xmlns:a16="http://schemas.microsoft.com/office/drawing/2014/main" id="{0D3A0545-7CF1-4A06-A8D3-D7E64A00E9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57" y="2712452"/>
            <a:ext cx="2246367" cy="22402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131" y="5349794"/>
            <a:ext cx="2895600" cy="9123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96001"/>
              </p:ext>
            </p:extLst>
          </p:nvPr>
        </p:nvGraphicFramePr>
        <p:xfrm>
          <a:off x="382588" y="5387975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Equation" r:id="rId22" imgW="2527200" imgH="863280" progId="Equation.DSMT4">
                  <p:embed/>
                </p:oleObj>
              </mc:Choice>
              <mc:Fallback>
                <p:oleObj name="Equation" r:id="rId22" imgW="2527200" imgH="86328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5387975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3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67">
            <a:extLst>
              <a:ext uri="{FF2B5EF4-FFF2-40B4-BE49-F238E27FC236}">
                <a16:creationId xmlns:a16="http://schemas.microsoft.com/office/drawing/2014/main" xmlns="" id="{B67D8463-0190-4D82-88F4-37B542CC5AC4}"/>
              </a:ext>
            </a:extLst>
          </p:cNvPr>
          <p:cNvGrpSpPr/>
          <p:nvPr/>
        </p:nvGrpSpPr>
        <p:grpSpPr>
          <a:xfrm>
            <a:off x="-98436" y="2212293"/>
            <a:ext cx="5737691" cy="523012"/>
            <a:chOff x="7459670" y="8524495"/>
            <a:chExt cx="11478785" cy="1046334"/>
          </a:xfrm>
        </p:grpSpPr>
        <p:sp>
          <p:nvSpPr>
            <p:cNvPr id="84" name="Rectangle 83">
              <a:hlinkClick r:id="" action="ppaction://noaction"/>
              <a:extLst>
                <a:ext uri="{FF2B5EF4-FFF2-40B4-BE49-F238E27FC236}">
                  <a16:creationId xmlns:a16="http://schemas.microsoft.com/office/drawing/2014/main" xmlns="" id="{2788638C-7DB4-4F08-B28D-05FE6FB26611}"/>
                </a:ext>
              </a:extLst>
            </p:cNvPr>
            <p:cNvSpPr/>
            <p:nvPr/>
          </p:nvSpPr>
          <p:spPr>
            <a:xfrm>
              <a:off x="9092456" y="8585651"/>
              <a:ext cx="9845999" cy="98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ĐT </a:t>
              </a:r>
              <a:r>
                <a:rPr lang="en-US" sz="26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Symbol" panose="05050102010706020507" pitchFamily="18" charset="2"/>
                </a:rPr>
                <a:t></a:t>
              </a: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MẶT PHẲNG</a:t>
              </a:r>
            </a:p>
          </p:txBody>
        </p:sp>
        <p:grpSp>
          <p:nvGrpSpPr>
            <p:cNvPr id="85" name="Group 32">
              <a:extLst>
                <a:ext uri="{FF2B5EF4-FFF2-40B4-BE49-F238E27FC236}">
                  <a16:creationId xmlns:a16="http://schemas.microsoft.com/office/drawing/2014/main" xmlns="" id="{BB5CB714-14CC-4E18-B463-7D1CB464C516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86" name="Isosceles Triangle 44">
                <a:extLst>
                  <a:ext uri="{FF2B5EF4-FFF2-40B4-BE49-F238E27FC236}">
                    <a16:creationId xmlns:a16="http://schemas.microsoft.com/office/drawing/2014/main" xmlns="" id="{AE05FBDC-815E-474C-A093-DFFD86A2F309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Group 41">
                <a:extLst>
                  <a:ext uri="{FF2B5EF4-FFF2-40B4-BE49-F238E27FC236}">
                    <a16:creationId xmlns:a16="http://schemas.microsoft.com/office/drawing/2014/main" xmlns="" id="{B75B3BD4-B1AA-497E-B104-3D673B65A3F1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88" name="Round Same Side Corner Rectangle 78">
                  <a:extLst>
                    <a:ext uri="{FF2B5EF4-FFF2-40B4-BE49-F238E27FC236}">
                      <a16:creationId xmlns:a16="http://schemas.microsoft.com/office/drawing/2014/main" xmlns="" id="{A3F91CC1-6313-4C30-B423-D7284FEDBBF7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95103BB0-6BA1-4DA3-9BBC-71B9EA590200}"/>
                    </a:ext>
                  </a:extLst>
                </p:cNvPr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1AC1AE28-7FAA-43CD-AF79-1E4B1E0E1E5A}"/>
              </a:ext>
            </a:extLst>
          </p:cNvPr>
          <p:cNvGrpSpPr/>
          <p:nvPr/>
        </p:nvGrpSpPr>
        <p:grpSpPr>
          <a:xfrm>
            <a:off x="99181" y="4990324"/>
            <a:ext cx="822960" cy="400110"/>
            <a:chOff x="2067302" y="5892155"/>
            <a:chExt cx="2312335" cy="1091613"/>
          </a:xfrm>
        </p:grpSpPr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xmlns="" id="{1724149F-12DF-474A-AF86-760D405D1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32947" y="5793310"/>
              <a:ext cx="732158" cy="1342008"/>
            </a:xfrm>
            <a:prstGeom prst="round2Same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5E3ADDB0-2F75-4EF4-9516-A391E3DA6B21}"/>
                </a:ext>
              </a:extLst>
            </p:cNvPr>
            <p:cNvSpPr txBox="1"/>
            <p:nvPr/>
          </p:nvSpPr>
          <p:spPr>
            <a:xfrm>
              <a:off x="2845987" y="5892155"/>
              <a:ext cx="1533650" cy="10916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ea typeface="Tahoma" pitchFamily="34" charset="0"/>
                  <a:cs typeface="Tahoma" pitchFamily="34" charset="0"/>
                </a:rPr>
                <a:t>HQ</a:t>
              </a:r>
              <a:endParaRPr lang="en-US" sz="2000" b="1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22" name="Group 70">
              <a:extLst>
                <a:ext uri="{FF2B5EF4-FFF2-40B4-BE49-F238E27FC236}">
                  <a16:creationId xmlns:a16="http://schemas.microsoft.com/office/drawing/2014/main" xmlns="" id="{896EC38C-7AC6-4A6F-9F93-2D619F341E19}"/>
                </a:ext>
              </a:extLst>
            </p:cNvPr>
            <p:cNvGrpSpPr/>
            <p:nvPr/>
          </p:nvGrpSpPr>
          <p:grpSpPr>
            <a:xfrm>
              <a:off x="2067302" y="5922690"/>
              <a:ext cx="950173" cy="940513"/>
              <a:chOff x="1311958" y="3405486"/>
              <a:chExt cx="950173" cy="940513"/>
            </a:xfrm>
          </p:grpSpPr>
          <p:sp>
            <p:nvSpPr>
              <p:cNvPr id="123" name="Rectangle 11">
                <a:extLst>
                  <a:ext uri="{FF2B5EF4-FFF2-40B4-BE49-F238E27FC236}">
                    <a16:creationId xmlns:a16="http://schemas.microsoft.com/office/drawing/2014/main" xmlns="" id="{3E0A9A4A-A8EE-4E6D-9EE1-516083C17F1C}"/>
                  </a:ext>
                </a:extLst>
              </p:cNvPr>
              <p:cNvSpPr/>
              <p:nvPr/>
            </p:nvSpPr>
            <p:spPr>
              <a:xfrm>
                <a:off x="1406975" y="3672018"/>
                <a:ext cx="596676" cy="54031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xmlns="" id="{CF2C7AE4-D725-4D31-9B6F-50F96DE97C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190035" cy="268948"/>
              </a:xfrm>
              <a:custGeom>
                <a:avLst/>
                <a:gdLst>
                  <a:gd name="T0" fmla="*/ 34 w 50"/>
                  <a:gd name="T1" fmla="*/ 16 h 71"/>
                  <a:gd name="T2" fmla="*/ 34 w 50"/>
                  <a:gd name="T3" fmla="*/ 55 h 71"/>
                  <a:gd name="T4" fmla="*/ 16 w 50"/>
                  <a:gd name="T5" fmla="*/ 55 h 71"/>
                  <a:gd name="T6" fmla="*/ 16 w 50"/>
                  <a:gd name="T7" fmla="*/ 16 h 71"/>
                  <a:gd name="T8" fmla="*/ 34 w 50"/>
                  <a:gd name="T9" fmla="*/ 16 h 71"/>
                  <a:gd name="T10" fmla="*/ 34 w 50"/>
                  <a:gd name="T11" fmla="*/ 0 h 71"/>
                  <a:gd name="T12" fmla="*/ 16 w 50"/>
                  <a:gd name="T13" fmla="*/ 0 h 71"/>
                  <a:gd name="T14" fmla="*/ 0 w 50"/>
                  <a:gd name="T15" fmla="*/ 16 h 71"/>
                  <a:gd name="T16" fmla="*/ 0 w 50"/>
                  <a:gd name="T17" fmla="*/ 55 h 71"/>
                  <a:gd name="T18" fmla="*/ 16 w 50"/>
                  <a:gd name="T19" fmla="*/ 71 h 71"/>
                  <a:gd name="T20" fmla="*/ 34 w 50"/>
                  <a:gd name="T21" fmla="*/ 71 h 71"/>
                  <a:gd name="T22" fmla="*/ 50 w 50"/>
                  <a:gd name="T23" fmla="*/ 55 h 71"/>
                  <a:gd name="T24" fmla="*/ 50 w 50"/>
                  <a:gd name="T25" fmla="*/ 16 h 71"/>
                  <a:gd name="T26" fmla="*/ 34 w 50"/>
                  <a:gd name="T2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1">
                    <a:moveTo>
                      <a:pt x="34" y="16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43" y="71"/>
                      <a:pt x="50" y="64"/>
                      <a:pt x="50" y="5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xmlns="" id="{B9C99CD9-3DBE-4038-8384-A977F15F8D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277000" cy="181983"/>
              </a:xfrm>
              <a:custGeom>
                <a:avLst/>
                <a:gdLst>
                  <a:gd name="T0" fmla="*/ 57 w 73"/>
                  <a:gd name="T1" fmla="*/ 16 h 48"/>
                  <a:gd name="T2" fmla="*/ 57 w 73"/>
                  <a:gd name="T3" fmla="*/ 32 h 48"/>
                  <a:gd name="T4" fmla="*/ 16 w 73"/>
                  <a:gd name="T5" fmla="*/ 32 h 48"/>
                  <a:gd name="T6" fmla="*/ 16 w 73"/>
                  <a:gd name="T7" fmla="*/ 16 h 48"/>
                  <a:gd name="T8" fmla="*/ 57 w 73"/>
                  <a:gd name="T9" fmla="*/ 16 h 48"/>
                  <a:gd name="T10" fmla="*/ 57 w 73"/>
                  <a:gd name="T11" fmla="*/ 0 h 48"/>
                  <a:gd name="T12" fmla="*/ 16 w 73"/>
                  <a:gd name="T13" fmla="*/ 0 h 48"/>
                  <a:gd name="T14" fmla="*/ 0 w 73"/>
                  <a:gd name="T15" fmla="*/ 16 h 48"/>
                  <a:gd name="T16" fmla="*/ 0 w 73"/>
                  <a:gd name="T17" fmla="*/ 32 h 48"/>
                  <a:gd name="T18" fmla="*/ 16 w 73"/>
                  <a:gd name="T19" fmla="*/ 48 h 48"/>
                  <a:gd name="T20" fmla="*/ 57 w 73"/>
                  <a:gd name="T21" fmla="*/ 48 h 48"/>
                  <a:gd name="T22" fmla="*/ 73 w 73"/>
                  <a:gd name="T23" fmla="*/ 32 h 48"/>
                  <a:gd name="T24" fmla="*/ 73 w 73"/>
                  <a:gd name="T25" fmla="*/ 16 h 48"/>
                  <a:gd name="T26" fmla="*/ 57 w 73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8">
                    <a:moveTo>
                      <a:pt x="57" y="16"/>
                    </a:moveTo>
                    <a:cubicBezTo>
                      <a:pt x="57" y="32"/>
                      <a:pt x="57" y="32"/>
                      <a:pt x="5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66" y="48"/>
                      <a:pt x="73" y="41"/>
                      <a:pt x="73" y="3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xmlns="" id="{0A9989AF-AEEE-4AB9-914A-E228E104A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3581027"/>
                <a:ext cx="285052" cy="181983"/>
              </a:xfrm>
              <a:custGeom>
                <a:avLst/>
                <a:gdLst>
                  <a:gd name="T0" fmla="*/ 58 w 75"/>
                  <a:gd name="T1" fmla="*/ 16 h 48"/>
                  <a:gd name="T2" fmla="*/ 43 w 75"/>
                  <a:gd name="T3" fmla="*/ 32 h 48"/>
                  <a:gd name="T4" fmla="*/ 16 w 75"/>
                  <a:gd name="T5" fmla="*/ 32 h 48"/>
                  <a:gd name="T6" fmla="*/ 16 w 75"/>
                  <a:gd name="T7" fmla="*/ 16 h 48"/>
                  <a:gd name="T8" fmla="*/ 58 w 75"/>
                  <a:gd name="T9" fmla="*/ 16 h 48"/>
                  <a:gd name="T10" fmla="*/ 58 w 75"/>
                  <a:gd name="T11" fmla="*/ 0 h 48"/>
                  <a:gd name="T12" fmla="*/ 16 w 75"/>
                  <a:gd name="T13" fmla="*/ 0 h 48"/>
                  <a:gd name="T14" fmla="*/ 0 w 75"/>
                  <a:gd name="T15" fmla="*/ 16 h 48"/>
                  <a:gd name="T16" fmla="*/ 0 w 75"/>
                  <a:gd name="T17" fmla="*/ 32 h 48"/>
                  <a:gd name="T18" fmla="*/ 16 w 75"/>
                  <a:gd name="T19" fmla="*/ 48 h 48"/>
                  <a:gd name="T20" fmla="*/ 43 w 75"/>
                  <a:gd name="T21" fmla="*/ 48 h 48"/>
                  <a:gd name="T22" fmla="*/ 55 w 75"/>
                  <a:gd name="T23" fmla="*/ 43 h 48"/>
                  <a:gd name="T24" fmla="*/ 70 w 75"/>
                  <a:gd name="T25" fmla="*/ 26 h 48"/>
                  <a:gd name="T26" fmla="*/ 73 w 75"/>
                  <a:gd name="T27" fmla="*/ 9 h 48"/>
                  <a:gd name="T28" fmla="*/ 58 w 75"/>
                  <a:gd name="T2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48">
                    <a:moveTo>
                      <a:pt x="58" y="16"/>
                    </a:move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8" y="48"/>
                      <a:pt x="16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8" y="48"/>
                      <a:pt x="52" y="46"/>
                      <a:pt x="55" y="43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4" y="22"/>
                      <a:pt x="75" y="15"/>
                      <a:pt x="73" y="9"/>
                    </a:cubicBezTo>
                    <a:cubicBezTo>
                      <a:pt x="70" y="3"/>
                      <a:pt x="64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6">
                <a:extLst>
                  <a:ext uri="{FF2B5EF4-FFF2-40B4-BE49-F238E27FC236}">
                    <a16:creationId xmlns:a16="http://schemas.microsoft.com/office/drawing/2014/main" xmlns="" id="{31D22305-AABB-4BBB-B92D-202BDDF54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4151132"/>
                <a:ext cx="280221" cy="194867"/>
              </a:xfrm>
              <a:custGeom>
                <a:avLst/>
                <a:gdLst>
                  <a:gd name="T0" fmla="*/ 58 w 74"/>
                  <a:gd name="T1" fmla="*/ 16 h 51"/>
                  <a:gd name="T2" fmla="*/ 58 w 74"/>
                  <a:gd name="T3" fmla="*/ 35 h 51"/>
                  <a:gd name="T4" fmla="*/ 16 w 74"/>
                  <a:gd name="T5" fmla="*/ 35 h 51"/>
                  <a:gd name="T6" fmla="*/ 16 w 74"/>
                  <a:gd name="T7" fmla="*/ 16 h 51"/>
                  <a:gd name="T8" fmla="*/ 58 w 74"/>
                  <a:gd name="T9" fmla="*/ 16 h 51"/>
                  <a:gd name="T10" fmla="*/ 58 w 74"/>
                  <a:gd name="T11" fmla="*/ 0 h 51"/>
                  <a:gd name="T12" fmla="*/ 16 w 74"/>
                  <a:gd name="T13" fmla="*/ 0 h 51"/>
                  <a:gd name="T14" fmla="*/ 0 w 74"/>
                  <a:gd name="T15" fmla="*/ 16 h 51"/>
                  <a:gd name="T16" fmla="*/ 0 w 74"/>
                  <a:gd name="T17" fmla="*/ 35 h 51"/>
                  <a:gd name="T18" fmla="*/ 16 w 74"/>
                  <a:gd name="T19" fmla="*/ 51 h 51"/>
                  <a:gd name="T20" fmla="*/ 58 w 74"/>
                  <a:gd name="T21" fmla="*/ 51 h 51"/>
                  <a:gd name="T22" fmla="*/ 74 w 74"/>
                  <a:gd name="T23" fmla="*/ 35 h 51"/>
                  <a:gd name="T24" fmla="*/ 74 w 74"/>
                  <a:gd name="T25" fmla="*/ 16 h 51"/>
                  <a:gd name="T26" fmla="*/ 58 w 74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51">
                    <a:moveTo>
                      <a:pt x="58" y="16"/>
                    </a:moveTo>
                    <a:cubicBezTo>
                      <a:pt x="58" y="35"/>
                      <a:pt x="58" y="35"/>
                      <a:pt x="58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1"/>
                      <a:pt x="16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7" y="51"/>
                      <a:pt x="74" y="43"/>
                      <a:pt x="74" y="35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7"/>
                      <a:pt x="67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xmlns="" id="{5CF5BB42-17F2-40AD-951B-D3FA66E507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064167"/>
                <a:ext cx="19003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xmlns="" id="{4DAB3ED7-6D14-4057-BFD3-0A4E00C288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151132"/>
                <a:ext cx="27700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xmlns="" id="{B33F4B45-D61E-4D09-B7E0-3D9905AF4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820986"/>
                <a:ext cx="19003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xmlns="" id="{95458D38-7901-4A70-A0C1-9935626DD5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4064167"/>
                <a:ext cx="19164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1">
                <a:extLst>
                  <a:ext uri="{FF2B5EF4-FFF2-40B4-BE49-F238E27FC236}">
                    <a16:creationId xmlns:a16="http://schemas.microsoft.com/office/drawing/2014/main" xmlns="" id="{BC7DFD30-7F11-404A-8ED2-3F184E5F5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5" y="4151132"/>
                <a:ext cx="27861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xmlns="" id="{DFDF45AE-4602-4E30-8943-2B2D888A9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3820986"/>
                <a:ext cx="19164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xmlns="" id="{B11D4876-0169-41C3-BDFE-E99DE2E13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428" y="3405486"/>
                <a:ext cx="600703" cy="594262"/>
              </a:xfrm>
              <a:custGeom>
                <a:avLst/>
                <a:gdLst>
                  <a:gd name="T0" fmla="*/ 105 w 158"/>
                  <a:gd name="T1" fmla="*/ 16 h 156"/>
                  <a:gd name="T2" fmla="*/ 140 w 158"/>
                  <a:gd name="T3" fmla="*/ 56 h 156"/>
                  <a:gd name="T4" fmla="*/ 56 w 158"/>
                  <a:gd name="T5" fmla="*/ 140 h 156"/>
                  <a:gd name="T6" fmla="*/ 17 w 158"/>
                  <a:gd name="T7" fmla="*/ 99 h 156"/>
                  <a:gd name="T8" fmla="*/ 105 w 158"/>
                  <a:gd name="T9" fmla="*/ 16 h 156"/>
                  <a:gd name="T10" fmla="*/ 105 w 158"/>
                  <a:gd name="T11" fmla="*/ 0 h 156"/>
                  <a:gd name="T12" fmla="*/ 94 w 158"/>
                  <a:gd name="T13" fmla="*/ 5 h 156"/>
                  <a:gd name="T14" fmla="*/ 6 w 158"/>
                  <a:gd name="T15" fmla="*/ 87 h 156"/>
                  <a:gd name="T16" fmla="*/ 5 w 158"/>
                  <a:gd name="T17" fmla="*/ 109 h 156"/>
                  <a:gd name="T18" fmla="*/ 44 w 158"/>
                  <a:gd name="T19" fmla="*/ 151 h 156"/>
                  <a:gd name="T20" fmla="*/ 55 w 158"/>
                  <a:gd name="T21" fmla="*/ 156 h 156"/>
                  <a:gd name="T22" fmla="*/ 56 w 158"/>
                  <a:gd name="T23" fmla="*/ 156 h 156"/>
                  <a:gd name="T24" fmla="*/ 67 w 158"/>
                  <a:gd name="T25" fmla="*/ 152 h 156"/>
                  <a:gd name="T26" fmla="*/ 151 w 158"/>
                  <a:gd name="T27" fmla="*/ 67 h 156"/>
                  <a:gd name="T28" fmla="*/ 152 w 158"/>
                  <a:gd name="T29" fmla="*/ 45 h 156"/>
                  <a:gd name="T30" fmla="*/ 117 w 158"/>
                  <a:gd name="T31" fmla="*/ 6 h 156"/>
                  <a:gd name="T32" fmla="*/ 105 w 158"/>
                  <a:gd name="T33" fmla="*/ 0 h 156"/>
                  <a:gd name="T34" fmla="*/ 105 w 158"/>
                  <a:gd name="T3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156">
                    <a:moveTo>
                      <a:pt x="105" y="16"/>
                    </a:moveTo>
                    <a:cubicBezTo>
                      <a:pt x="140" y="56"/>
                      <a:pt x="140" y="56"/>
                      <a:pt x="140" y="56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05" y="16"/>
                      <a:pt x="105" y="16"/>
                      <a:pt x="105" y="16"/>
                    </a:cubicBezTo>
                    <a:moveTo>
                      <a:pt x="105" y="0"/>
                    </a:moveTo>
                    <a:cubicBezTo>
                      <a:pt x="101" y="0"/>
                      <a:pt x="97" y="2"/>
                      <a:pt x="94" y="5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0" y="93"/>
                      <a:pt x="0" y="103"/>
                      <a:pt x="5" y="109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7" y="154"/>
                      <a:pt x="51" y="156"/>
                      <a:pt x="55" y="156"/>
                    </a:cubicBezTo>
                    <a:cubicBezTo>
                      <a:pt x="55" y="156"/>
                      <a:pt x="56" y="156"/>
                      <a:pt x="56" y="156"/>
                    </a:cubicBezTo>
                    <a:cubicBezTo>
                      <a:pt x="60" y="156"/>
                      <a:pt x="64" y="155"/>
                      <a:pt x="67" y="152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7" y="61"/>
                      <a:pt x="158" y="52"/>
                      <a:pt x="152" y="45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4" y="3"/>
                      <a:pt x="110" y="1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xmlns="" id="{584F8791-BD15-44F5-B1FD-B57118834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5138" y="3790388"/>
                <a:ext cx="318872" cy="293105"/>
              </a:xfrm>
              <a:custGeom>
                <a:avLst/>
                <a:gdLst>
                  <a:gd name="T0" fmla="*/ 32 w 84"/>
                  <a:gd name="T1" fmla="*/ 16 h 77"/>
                  <a:gd name="T2" fmla="*/ 67 w 84"/>
                  <a:gd name="T3" fmla="*/ 50 h 77"/>
                  <a:gd name="T4" fmla="*/ 17 w 84"/>
                  <a:gd name="T5" fmla="*/ 61 h 77"/>
                  <a:gd name="T6" fmla="*/ 32 w 84"/>
                  <a:gd name="T7" fmla="*/ 16 h 77"/>
                  <a:gd name="T8" fmla="*/ 32 w 84"/>
                  <a:gd name="T9" fmla="*/ 0 h 77"/>
                  <a:gd name="T10" fmla="*/ 28 w 84"/>
                  <a:gd name="T11" fmla="*/ 1 h 77"/>
                  <a:gd name="T12" fmla="*/ 17 w 84"/>
                  <a:gd name="T13" fmla="*/ 11 h 77"/>
                  <a:gd name="T14" fmla="*/ 2 w 84"/>
                  <a:gd name="T15" fmla="*/ 56 h 77"/>
                  <a:gd name="T16" fmla="*/ 5 w 84"/>
                  <a:gd name="T17" fmla="*/ 72 h 77"/>
                  <a:gd name="T18" fmla="*/ 17 w 84"/>
                  <a:gd name="T19" fmla="*/ 77 h 77"/>
                  <a:gd name="T20" fmla="*/ 20 w 84"/>
                  <a:gd name="T21" fmla="*/ 76 h 77"/>
                  <a:gd name="T22" fmla="*/ 71 w 84"/>
                  <a:gd name="T23" fmla="*/ 65 h 77"/>
                  <a:gd name="T24" fmla="*/ 83 w 84"/>
                  <a:gd name="T25" fmla="*/ 54 h 77"/>
                  <a:gd name="T26" fmla="*/ 78 w 84"/>
                  <a:gd name="T27" fmla="*/ 38 h 77"/>
                  <a:gd name="T28" fmla="*/ 43 w 84"/>
                  <a:gd name="T29" fmla="*/ 5 h 77"/>
                  <a:gd name="T30" fmla="*/ 32 w 84"/>
                  <a:gd name="T3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7">
                    <a:moveTo>
                      <a:pt x="32" y="16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32" y="16"/>
                      <a:pt x="32" y="16"/>
                      <a:pt x="32" y="16"/>
                    </a:cubicBezTo>
                    <a:moveTo>
                      <a:pt x="32" y="0"/>
                    </a:moveTo>
                    <a:cubicBezTo>
                      <a:pt x="31" y="0"/>
                      <a:pt x="29" y="0"/>
                      <a:pt x="28" y="1"/>
                    </a:cubicBezTo>
                    <a:cubicBezTo>
                      <a:pt x="23" y="2"/>
                      <a:pt x="18" y="6"/>
                      <a:pt x="17" y="11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61"/>
                      <a:pt x="1" y="67"/>
                      <a:pt x="5" y="72"/>
                    </a:cubicBezTo>
                    <a:cubicBezTo>
                      <a:pt x="8" y="75"/>
                      <a:pt x="12" y="77"/>
                      <a:pt x="17" y="77"/>
                    </a:cubicBezTo>
                    <a:cubicBezTo>
                      <a:pt x="18" y="77"/>
                      <a:pt x="19" y="77"/>
                      <a:pt x="20" y="76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7" y="64"/>
                      <a:pt x="81" y="59"/>
                      <a:pt x="83" y="54"/>
                    </a:cubicBezTo>
                    <a:cubicBezTo>
                      <a:pt x="84" y="48"/>
                      <a:pt x="83" y="42"/>
                      <a:pt x="78" y="38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36" y="0"/>
                      <a:pt x="32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xmlns="" id="{7D1E170D-9210-49EC-93FC-F35F75789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69249" cy="148163"/>
              </a:xfrm>
              <a:custGeom>
                <a:avLst/>
                <a:gdLst>
                  <a:gd name="T0" fmla="*/ 0 w 43"/>
                  <a:gd name="T1" fmla="*/ 0 h 92"/>
                  <a:gd name="T2" fmla="*/ 43 w 43"/>
                  <a:gd name="T3" fmla="*/ 0 h 92"/>
                  <a:gd name="T4" fmla="*/ 43 w 43"/>
                  <a:gd name="T5" fmla="*/ 92 h 92"/>
                  <a:gd name="T6" fmla="*/ 0 w 43"/>
                  <a:gd name="T7" fmla="*/ 92 h 92"/>
                  <a:gd name="T8" fmla="*/ 0 w 43"/>
                  <a:gd name="T9" fmla="*/ 0 h 92"/>
                  <a:gd name="T10" fmla="*/ 0 w 43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0" y="0"/>
                    </a:moveTo>
                    <a:lnTo>
                      <a:pt x="43" y="0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xmlns="" id="{E0BD30F5-9E20-45D8-B31A-485864E43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156215" cy="59588"/>
              </a:xfrm>
              <a:custGeom>
                <a:avLst/>
                <a:gdLst>
                  <a:gd name="T0" fmla="*/ 0 w 97"/>
                  <a:gd name="T1" fmla="*/ 0 h 37"/>
                  <a:gd name="T2" fmla="*/ 97 w 97"/>
                  <a:gd name="T3" fmla="*/ 0 h 37"/>
                  <a:gd name="T4" fmla="*/ 97 w 97"/>
                  <a:gd name="T5" fmla="*/ 37 h 37"/>
                  <a:gd name="T6" fmla="*/ 0 w 97"/>
                  <a:gd name="T7" fmla="*/ 37 h 37"/>
                  <a:gd name="T8" fmla="*/ 0 w 97"/>
                  <a:gd name="T9" fmla="*/ 0 h 37"/>
                  <a:gd name="T10" fmla="*/ 0 w 9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37">
                    <a:moveTo>
                      <a:pt x="0" y="0"/>
                    </a:moveTo>
                    <a:lnTo>
                      <a:pt x="97" y="0"/>
                    </a:lnTo>
                    <a:lnTo>
                      <a:pt x="97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xmlns="" id="{76CEFF40-4306-4A02-BC7E-2AD01291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3642225"/>
                <a:ext cx="161046" cy="59588"/>
              </a:xfrm>
              <a:custGeom>
                <a:avLst/>
                <a:gdLst>
                  <a:gd name="T0" fmla="*/ 0 w 100"/>
                  <a:gd name="T1" fmla="*/ 37 h 37"/>
                  <a:gd name="T2" fmla="*/ 0 w 100"/>
                  <a:gd name="T3" fmla="*/ 0 h 37"/>
                  <a:gd name="T4" fmla="*/ 100 w 100"/>
                  <a:gd name="T5" fmla="*/ 0 h 37"/>
                  <a:gd name="T6" fmla="*/ 64 w 100"/>
                  <a:gd name="T7" fmla="*/ 37 h 37"/>
                  <a:gd name="T8" fmla="*/ 0 w 100"/>
                  <a:gd name="T9" fmla="*/ 37 h 37"/>
                  <a:gd name="T10" fmla="*/ 0 w 100"/>
                  <a:gd name="T11" fmla="*/ 37 h 37"/>
                  <a:gd name="T12" fmla="*/ 0 w 10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">
                    <a:moveTo>
                      <a:pt x="0" y="37"/>
                    </a:moveTo>
                    <a:lnTo>
                      <a:pt x="0" y="0"/>
                    </a:lnTo>
                    <a:lnTo>
                      <a:pt x="100" y="0"/>
                    </a:lnTo>
                    <a:lnTo>
                      <a:pt x="64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xmlns="" id="{C4A2CFEF-AB5C-49D8-AF17-2FA1CFD4D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4212330"/>
                <a:ext cx="161046" cy="72471"/>
              </a:xfrm>
              <a:custGeom>
                <a:avLst/>
                <a:gdLst>
                  <a:gd name="T0" fmla="*/ 0 w 100"/>
                  <a:gd name="T1" fmla="*/ 0 h 45"/>
                  <a:gd name="T2" fmla="*/ 100 w 100"/>
                  <a:gd name="T3" fmla="*/ 0 h 45"/>
                  <a:gd name="T4" fmla="*/ 100 w 100"/>
                  <a:gd name="T5" fmla="*/ 45 h 45"/>
                  <a:gd name="T6" fmla="*/ 0 w 100"/>
                  <a:gd name="T7" fmla="*/ 45 h 45"/>
                  <a:gd name="T8" fmla="*/ 0 w 100"/>
                  <a:gd name="T9" fmla="*/ 0 h 45"/>
                  <a:gd name="T10" fmla="*/ 0 w 10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5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xmlns="" id="{6A5273FA-9D71-4D1F-9376-D628BA29E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xmlns="" id="{70CF32DA-36C2-4482-976E-1F7B4AE90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xmlns="" id="{04493C38-D83D-49F5-93C9-0C811A433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xmlns="" id="{5A884531-5A57-4A41-BDF3-D86760D73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xmlns="" id="{6E2A1BDE-7995-49C2-AEE4-AE33AA78E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62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xmlns="" id="{F7CD199B-EFFB-4993-B276-392CD138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xmlns="" id="{FF8060B0-B601-48BE-AE4F-043C6970D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847" y="3466684"/>
                <a:ext cx="468645" cy="471867"/>
              </a:xfrm>
              <a:custGeom>
                <a:avLst/>
                <a:gdLst>
                  <a:gd name="T0" fmla="*/ 208 w 291"/>
                  <a:gd name="T1" fmla="*/ 0 h 293"/>
                  <a:gd name="T2" fmla="*/ 0 w 291"/>
                  <a:gd name="T3" fmla="*/ 196 h 293"/>
                  <a:gd name="T4" fmla="*/ 92 w 291"/>
                  <a:gd name="T5" fmla="*/ 293 h 293"/>
                  <a:gd name="T6" fmla="*/ 291 w 291"/>
                  <a:gd name="T7" fmla="*/ 94 h 293"/>
                  <a:gd name="T8" fmla="*/ 208 w 291"/>
                  <a:gd name="T9" fmla="*/ 0 h 293"/>
                  <a:gd name="T10" fmla="*/ 208 w 291"/>
                  <a:gd name="T11" fmla="*/ 0 h 293"/>
                  <a:gd name="T12" fmla="*/ 208 w 291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293">
                    <a:moveTo>
                      <a:pt x="208" y="0"/>
                    </a:moveTo>
                    <a:lnTo>
                      <a:pt x="0" y="196"/>
                    </a:lnTo>
                    <a:lnTo>
                      <a:pt x="92" y="293"/>
                    </a:lnTo>
                    <a:lnTo>
                      <a:pt x="291" y="94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xmlns="" id="{1FB685FB-6DCA-4CA0-ABF3-914D2110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556" y="3849975"/>
                <a:ext cx="190035" cy="172320"/>
              </a:xfrm>
              <a:custGeom>
                <a:avLst/>
                <a:gdLst>
                  <a:gd name="T0" fmla="*/ 35 w 118"/>
                  <a:gd name="T1" fmla="*/ 0 h 107"/>
                  <a:gd name="T2" fmla="*/ 0 w 118"/>
                  <a:gd name="T3" fmla="*/ 107 h 107"/>
                  <a:gd name="T4" fmla="*/ 118 w 118"/>
                  <a:gd name="T5" fmla="*/ 81 h 107"/>
                  <a:gd name="T6" fmla="*/ 35 w 118"/>
                  <a:gd name="T7" fmla="*/ 0 h 107"/>
                  <a:gd name="T8" fmla="*/ 35 w 118"/>
                  <a:gd name="T9" fmla="*/ 0 h 107"/>
                  <a:gd name="T10" fmla="*/ 35 w 118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07">
                    <a:moveTo>
                      <a:pt x="35" y="0"/>
                    </a:moveTo>
                    <a:lnTo>
                      <a:pt x="0" y="107"/>
                    </a:lnTo>
                    <a:lnTo>
                      <a:pt x="118" y="81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BA0C1AE3-2BF8-458E-85F3-48FFC4E505FE}"/>
              </a:ext>
            </a:extLst>
          </p:cNvPr>
          <p:cNvGrpSpPr/>
          <p:nvPr/>
        </p:nvGrpSpPr>
        <p:grpSpPr>
          <a:xfrm>
            <a:off x="20499" y="2712520"/>
            <a:ext cx="3177182" cy="2210391"/>
            <a:chOff x="20499" y="2351674"/>
            <a:chExt cx="3177182" cy="2210391"/>
          </a:xfrm>
        </p:grpSpPr>
        <p:sp>
          <p:nvSpPr>
            <p:cNvPr id="150" name="Rounded Rectangle 8">
              <a:extLst>
                <a:ext uri="{FF2B5EF4-FFF2-40B4-BE49-F238E27FC236}">
                  <a16:creationId xmlns:a16="http://schemas.microsoft.com/office/drawing/2014/main" xmlns="" id="{AE6A1CF7-5A4B-4D56-B90B-6A5A3C8F7144}"/>
                </a:ext>
              </a:extLst>
            </p:cNvPr>
            <p:cNvSpPr/>
            <p:nvPr/>
          </p:nvSpPr>
          <p:spPr>
            <a:xfrm>
              <a:off x="312618" y="2595007"/>
              <a:ext cx="2885063" cy="1967058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51" name="Group 65">
              <a:extLst>
                <a:ext uri="{FF2B5EF4-FFF2-40B4-BE49-F238E27FC236}">
                  <a16:creationId xmlns:a16="http://schemas.microsoft.com/office/drawing/2014/main" xmlns="" id="{EAAB276C-100A-421C-A572-D5B96E6365A9}"/>
                </a:ext>
              </a:extLst>
            </p:cNvPr>
            <p:cNvGrpSpPr/>
            <p:nvPr/>
          </p:nvGrpSpPr>
          <p:grpSpPr>
            <a:xfrm>
              <a:off x="20499" y="2351674"/>
              <a:ext cx="1268327" cy="400110"/>
              <a:chOff x="166396" y="8656875"/>
              <a:chExt cx="2863261" cy="972020"/>
            </a:xfrm>
          </p:grpSpPr>
          <p:sp>
            <p:nvSpPr>
              <p:cNvPr id="153" name="Freeform 20">
                <a:extLst>
                  <a:ext uri="{FF2B5EF4-FFF2-40B4-BE49-F238E27FC236}">
                    <a16:creationId xmlns:a16="http://schemas.microsoft.com/office/drawing/2014/main" xmlns="" id="{0EFB3A9A-FDDD-49DD-86A7-ED3C8AD53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23" y="8755080"/>
                <a:ext cx="2477120" cy="824977"/>
              </a:xfrm>
              <a:prstGeom prst="roundRect">
                <a:avLst/>
              </a:prstGeom>
              <a:solidFill>
                <a:srgbClr val="0072B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xmlns="" id="{D5569F36-B441-43E1-9E21-65D288B4E471}"/>
                  </a:ext>
                </a:extLst>
              </p:cNvPr>
              <p:cNvGrpSpPr/>
              <p:nvPr/>
            </p:nvGrpSpPr>
            <p:grpSpPr>
              <a:xfrm>
                <a:off x="166396" y="8780577"/>
                <a:ext cx="702538" cy="572229"/>
                <a:chOff x="-145995" y="8633545"/>
                <a:chExt cx="787401" cy="641352"/>
              </a:xfrm>
            </p:grpSpPr>
            <p:sp>
              <p:nvSpPr>
                <p:cNvPr id="156" name="Freeform 45">
                  <a:extLst>
                    <a:ext uri="{FF2B5EF4-FFF2-40B4-BE49-F238E27FC236}">
                      <a16:creationId xmlns:a16="http://schemas.microsoft.com/office/drawing/2014/main" xmlns="" id="{68E26B5D-961F-45E5-AE86-3D40D84F5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062171"/>
                  <a:ext cx="363538" cy="88900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7" name="Freeform 46">
                  <a:extLst>
                    <a:ext uri="{FF2B5EF4-FFF2-40B4-BE49-F238E27FC236}">
                      <a16:creationId xmlns:a16="http://schemas.microsoft.com/office/drawing/2014/main" xmlns="" id="{1265B2E0-E2FB-4F58-9B31-5474AFC58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039946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0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8" name="Freeform 47">
                  <a:extLst>
                    <a:ext uri="{FF2B5EF4-FFF2-40B4-BE49-F238E27FC236}">
                      <a16:creationId xmlns:a16="http://schemas.microsoft.com/office/drawing/2014/main" xmlns="" id="{E7A9FBB7-BFC8-4627-A1FF-1F4337A98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136784"/>
                  <a:ext cx="363538" cy="90488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9" name="Freeform 48">
                  <a:extLst>
                    <a:ext uri="{FF2B5EF4-FFF2-40B4-BE49-F238E27FC236}">
                      <a16:creationId xmlns:a16="http://schemas.microsoft.com/office/drawing/2014/main" xmlns="" id="{71D29198-C1DC-4009-9FC3-E44B9D1898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114559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1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1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0" name="Freeform 49">
                  <a:extLst>
                    <a:ext uri="{FF2B5EF4-FFF2-40B4-BE49-F238E27FC236}">
                      <a16:creationId xmlns:a16="http://schemas.microsoft.com/office/drawing/2014/main" xmlns="" id="{55DFC0C4-7085-41DF-A4D1-F2B099DFE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43" y="8657358"/>
                  <a:ext cx="263525" cy="254000"/>
                </a:xfrm>
                <a:custGeom>
                  <a:avLst/>
                  <a:gdLst>
                    <a:gd name="T0" fmla="*/ 50 w 70"/>
                    <a:gd name="T1" fmla="*/ 68 h 68"/>
                    <a:gd name="T2" fmla="*/ 45 w 70"/>
                    <a:gd name="T3" fmla="*/ 67 h 68"/>
                    <a:gd name="T4" fmla="*/ 2 w 70"/>
                    <a:gd name="T5" fmla="*/ 23 h 68"/>
                    <a:gd name="T6" fmla="*/ 2 w 70"/>
                    <a:gd name="T7" fmla="*/ 15 h 68"/>
                    <a:gd name="T8" fmla="*/ 14 w 70"/>
                    <a:gd name="T9" fmla="*/ 3 h 68"/>
                    <a:gd name="T10" fmla="*/ 22 w 70"/>
                    <a:gd name="T11" fmla="*/ 0 h 68"/>
                    <a:gd name="T12" fmla="*/ 31 w 70"/>
                    <a:gd name="T13" fmla="*/ 3 h 68"/>
                    <a:gd name="T14" fmla="*/ 65 w 70"/>
                    <a:gd name="T15" fmla="*/ 38 h 68"/>
                    <a:gd name="T16" fmla="*/ 65 w 70"/>
                    <a:gd name="T17" fmla="*/ 55 h 68"/>
                    <a:gd name="T18" fmla="*/ 54 w 70"/>
                    <a:gd name="T19" fmla="*/ 67 h 68"/>
                    <a:gd name="T20" fmla="*/ 50 w 70"/>
                    <a:gd name="T2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68">
                      <a:moveTo>
                        <a:pt x="50" y="68"/>
                      </a:moveTo>
                      <a:cubicBezTo>
                        <a:pt x="48" y="68"/>
                        <a:pt x="47" y="68"/>
                        <a:pt x="45" y="67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7"/>
                        <a:pt x="2" y="1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9" y="0"/>
                        <a:pt x="22" y="0"/>
                      </a:cubicBezTo>
                      <a:cubicBezTo>
                        <a:pt x="26" y="0"/>
                        <a:pt x="29" y="1"/>
                        <a:pt x="31" y="3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70" y="42"/>
                        <a:pt x="70" y="50"/>
                        <a:pt x="65" y="55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53" y="68"/>
                        <a:pt x="51" y="68"/>
                        <a:pt x="5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1" name="Freeform 50">
                  <a:extLst>
                    <a:ext uri="{FF2B5EF4-FFF2-40B4-BE49-F238E27FC236}">
                      <a16:creationId xmlns:a16="http://schemas.microsoft.com/office/drawing/2014/main" xmlns="" id="{34C35035-ED8E-4F4C-AD71-E22021322B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143" y="8633545"/>
                  <a:ext cx="314325" cy="300038"/>
                </a:xfrm>
                <a:custGeom>
                  <a:avLst/>
                  <a:gdLst>
                    <a:gd name="T0" fmla="*/ 29 w 84"/>
                    <a:gd name="T1" fmla="*/ 12 h 80"/>
                    <a:gd name="T2" fmla="*/ 34 w 84"/>
                    <a:gd name="T3" fmla="*/ 13 h 80"/>
                    <a:gd name="T4" fmla="*/ 68 w 84"/>
                    <a:gd name="T5" fmla="*/ 48 h 80"/>
                    <a:gd name="T6" fmla="*/ 68 w 84"/>
                    <a:gd name="T7" fmla="*/ 57 h 80"/>
                    <a:gd name="T8" fmla="*/ 57 w 84"/>
                    <a:gd name="T9" fmla="*/ 68 h 80"/>
                    <a:gd name="T10" fmla="*/ 13 w 84"/>
                    <a:gd name="T11" fmla="*/ 25 h 80"/>
                    <a:gd name="T12" fmla="*/ 25 w 84"/>
                    <a:gd name="T13" fmla="*/ 13 h 80"/>
                    <a:gd name="T14" fmla="*/ 29 w 84"/>
                    <a:gd name="T15" fmla="*/ 12 h 80"/>
                    <a:gd name="T16" fmla="*/ 29 w 84"/>
                    <a:gd name="T17" fmla="*/ 0 h 80"/>
                    <a:gd name="T18" fmla="*/ 16 w 84"/>
                    <a:gd name="T19" fmla="*/ 5 h 80"/>
                    <a:gd name="T20" fmla="*/ 5 w 84"/>
                    <a:gd name="T21" fmla="*/ 16 h 80"/>
                    <a:gd name="T22" fmla="*/ 5 w 84"/>
                    <a:gd name="T23" fmla="*/ 33 h 80"/>
                    <a:gd name="T24" fmla="*/ 48 w 84"/>
                    <a:gd name="T25" fmla="*/ 77 h 80"/>
                    <a:gd name="T26" fmla="*/ 57 w 84"/>
                    <a:gd name="T27" fmla="*/ 80 h 80"/>
                    <a:gd name="T28" fmla="*/ 57 w 84"/>
                    <a:gd name="T29" fmla="*/ 80 h 80"/>
                    <a:gd name="T30" fmla="*/ 65 w 84"/>
                    <a:gd name="T31" fmla="*/ 77 h 80"/>
                    <a:gd name="T32" fmla="*/ 77 w 84"/>
                    <a:gd name="T33" fmla="*/ 65 h 80"/>
                    <a:gd name="T34" fmla="*/ 77 w 84"/>
                    <a:gd name="T35" fmla="*/ 39 h 80"/>
                    <a:gd name="T36" fmla="*/ 42 w 84"/>
                    <a:gd name="T37" fmla="*/ 5 h 80"/>
                    <a:gd name="T38" fmla="*/ 29 w 84"/>
                    <a:gd name="T3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4" h="80">
                      <a:moveTo>
                        <a:pt x="29" y="12"/>
                      </a:moveTo>
                      <a:cubicBezTo>
                        <a:pt x="31" y="12"/>
                        <a:pt x="33" y="12"/>
                        <a:pt x="34" y="13"/>
                      </a:cubicBezTo>
                      <a:cubicBezTo>
                        <a:pt x="34" y="13"/>
                        <a:pt x="34" y="13"/>
                        <a:pt x="68" y="48"/>
                      </a:cubicBezTo>
                      <a:cubicBezTo>
                        <a:pt x="71" y="50"/>
                        <a:pt x="71" y="54"/>
                        <a:pt x="68" y="57"/>
                      </a:cubicBezTo>
                      <a:cubicBezTo>
                        <a:pt x="68" y="57"/>
                        <a:pt x="68" y="57"/>
                        <a:pt x="57" y="68"/>
                      </a:cubicBezTo>
                      <a:cubicBezTo>
                        <a:pt x="57" y="68"/>
                        <a:pt x="57" y="68"/>
                        <a:pt x="13" y="25"/>
                      </a:cubicBezTo>
                      <a:cubicBezTo>
                        <a:pt x="13" y="25"/>
                        <a:pt x="13" y="25"/>
                        <a:pt x="25" y="13"/>
                      </a:cubicBezTo>
                      <a:cubicBezTo>
                        <a:pt x="26" y="12"/>
                        <a:pt x="28" y="12"/>
                        <a:pt x="29" y="12"/>
                      </a:cubicBezTo>
                      <a:moveTo>
                        <a:pt x="29" y="0"/>
                      </a:moveTo>
                      <a:cubicBezTo>
                        <a:pt x="24" y="0"/>
                        <a:pt x="20" y="2"/>
                        <a:pt x="16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0" y="21"/>
                        <a:pt x="0" y="29"/>
                        <a:pt x="5" y="33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50" y="79"/>
                        <a:pt x="53" y="80"/>
                        <a:pt x="57" y="80"/>
                      </a:cubicBezTo>
                      <a:cubicBezTo>
                        <a:pt x="57" y="80"/>
                        <a:pt x="57" y="80"/>
                        <a:pt x="57" y="80"/>
                      </a:cubicBezTo>
                      <a:cubicBezTo>
                        <a:pt x="60" y="80"/>
                        <a:pt x="63" y="79"/>
                        <a:pt x="65" y="77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4" y="58"/>
                        <a:pt x="84" y="47"/>
                        <a:pt x="77" y="39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39" y="2"/>
                        <a:pt x="34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2" name="Freeform 51">
                  <a:extLst>
                    <a:ext uri="{FF2B5EF4-FFF2-40B4-BE49-F238E27FC236}">
                      <a16:creationId xmlns:a16="http://schemas.microsoft.com/office/drawing/2014/main" xmlns="" id="{66EEEC8A-8450-44AC-86DA-4270A8DC41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3770" y="8724033"/>
                  <a:ext cx="742950" cy="528639"/>
                </a:xfrm>
                <a:custGeom>
                  <a:avLst/>
                  <a:gdLst>
                    <a:gd name="T0" fmla="*/ 12 w 198"/>
                    <a:gd name="T1" fmla="*/ 141 h 141"/>
                    <a:gd name="T2" fmla="*/ 8 w 198"/>
                    <a:gd name="T3" fmla="*/ 140 h 141"/>
                    <a:gd name="T4" fmla="*/ 3 w 198"/>
                    <a:gd name="T5" fmla="*/ 134 h 141"/>
                    <a:gd name="T6" fmla="*/ 1 w 198"/>
                    <a:gd name="T7" fmla="*/ 128 h 141"/>
                    <a:gd name="T8" fmla="*/ 14 w 198"/>
                    <a:gd name="T9" fmla="*/ 77 h 141"/>
                    <a:gd name="T10" fmla="*/ 15 w 198"/>
                    <a:gd name="T11" fmla="*/ 75 h 141"/>
                    <a:gd name="T12" fmla="*/ 88 w 198"/>
                    <a:gd name="T13" fmla="*/ 1 h 141"/>
                    <a:gd name="T14" fmla="*/ 92 w 198"/>
                    <a:gd name="T15" fmla="*/ 0 h 141"/>
                    <a:gd name="T16" fmla="*/ 92 w 198"/>
                    <a:gd name="T17" fmla="*/ 0 h 141"/>
                    <a:gd name="T18" fmla="*/ 97 w 198"/>
                    <a:gd name="T19" fmla="*/ 1 h 141"/>
                    <a:gd name="T20" fmla="*/ 103 w 198"/>
                    <a:gd name="T21" fmla="*/ 8 h 141"/>
                    <a:gd name="T22" fmla="*/ 105 w 198"/>
                    <a:gd name="T23" fmla="*/ 12 h 141"/>
                    <a:gd name="T24" fmla="*/ 109 w 198"/>
                    <a:gd name="T25" fmla="*/ 13 h 141"/>
                    <a:gd name="T26" fmla="*/ 116 w 198"/>
                    <a:gd name="T27" fmla="*/ 21 h 141"/>
                    <a:gd name="T28" fmla="*/ 117 w 198"/>
                    <a:gd name="T29" fmla="*/ 24 h 141"/>
                    <a:gd name="T30" fmla="*/ 121 w 198"/>
                    <a:gd name="T31" fmla="*/ 26 h 141"/>
                    <a:gd name="T32" fmla="*/ 128 w 198"/>
                    <a:gd name="T33" fmla="*/ 33 h 141"/>
                    <a:gd name="T34" fmla="*/ 130 w 198"/>
                    <a:gd name="T35" fmla="*/ 37 h 141"/>
                    <a:gd name="T36" fmla="*/ 133 w 198"/>
                    <a:gd name="T37" fmla="*/ 38 h 141"/>
                    <a:gd name="T38" fmla="*/ 140 w 198"/>
                    <a:gd name="T39" fmla="*/ 45 h 141"/>
                    <a:gd name="T40" fmla="*/ 142 w 198"/>
                    <a:gd name="T41" fmla="*/ 49 h 141"/>
                    <a:gd name="T42" fmla="*/ 140 w 198"/>
                    <a:gd name="T43" fmla="*/ 53 h 141"/>
                    <a:gd name="T44" fmla="*/ 124 w 198"/>
                    <a:gd name="T45" fmla="*/ 70 h 141"/>
                    <a:gd name="T46" fmla="*/ 192 w 198"/>
                    <a:gd name="T47" fmla="*/ 70 h 141"/>
                    <a:gd name="T48" fmla="*/ 198 w 198"/>
                    <a:gd name="T49" fmla="*/ 76 h 141"/>
                    <a:gd name="T50" fmla="*/ 198 w 198"/>
                    <a:gd name="T51" fmla="*/ 87 h 141"/>
                    <a:gd name="T52" fmla="*/ 192 w 198"/>
                    <a:gd name="T53" fmla="*/ 93 h 141"/>
                    <a:gd name="T54" fmla="*/ 107 w 198"/>
                    <a:gd name="T55" fmla="*/ 93 h 141"/>
                    <a:gd name="T56" fmla="*/ 103 w 198"/>
                    <a:gd name="T57" fmla="*/ 91 h 141"/>
                    <a:gd name="T58" fmla="*/ 67 w 198"/>
                    <a:gd name="T59" fmla="*/ 127 h 141"/>
                    <a:gd name="T60" fmla="*/ 64 w 198"/>
                    <a:gd name="T61" fmla="*/ 128 h 141"/>
                    <a:gd name="T62" fmla="*/ 14 w 198"/>
                    <a:gd name="T63" fmla="*/ 141 h 141"/>
                    <a:gd name="T64" fmla="*/ 12 w 198"/>
                    <a:gd name="T65" fmla="*/ 141 h 141"/>
                    <a:gd name="T66" fmla="*/ 23 w 198"/>
                    <a:gd name="T67" fmla="*/ 119 h 141"/>
                    <a:gd name="T68" fmla="*/ 45 w 198"/>
                    <a:gd name="T69" fmla="*/ 113 h 141"/>
                    <a:gd name="T70" fmla="*/ 29 w 198"/>
                    <a:gd name="T71" fmla="*/ 97 h 141"/>
                    <a:gd name="T72" fmla="*/ 23 w 198"/>
                    <a:gd name="T73" fmla="*/ 11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" h="141">
                      <a:moveTo>
                        <a:pt x="12" y="141"/>
                      </a:moveTo>
                      <a:cubicBezTo>
                        <a:pt x="11" y="141"/>
                        <a:pt x="9" y="141"/>
                        <a:pt x="8" y="140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" y="133"/>
                        <a:pt x="0" y="131"/>
                        <a:pt x="1" y="128"/>
                      </a:cubicBezTo>
                      <a:cubicBezTo>
                        <a:pt x="14" y="77"/>
                        <a:pt x="14" y="77"/>
                        <a:pt x="14" y="77"/>
                      </a:cubicBezTo>
                      <a:cubicBezTo>
                        <a:pt x="14" y="76"/>
                        <a:pt x="15" y="75"/>
                        <a:pt x="15" y="75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9" y="0"/>
                        <a:pt x="91" y="0"/>
                        <a:pt x="92" y="0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0"/>
                        <a:pt x="96" y="0"/>
                        <a:pt x="97" y="1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4" y="9"/>
                        <a:pt x="105" y="10"/>
                        <a:pt x="105" y="12"/>
                      </a:cubicBezTo>
                      <a:cubicBezTo>
                        <a:pt x="106" y="12"/>
                        <a:pt x="108" y="12"/>
                        <a:pt x="109" y="13"/>
                      </a:cubicBezTo>
                      <a:cubicBezTo>
                        <a:pt x="116" y="21"/>
                        <a:pt x="116" y="21"/>
                        <a:pt x="116" y="21"/>
                      </a:cubicBezTo>
                      <a:cubicBezTo>
                        <a:pt x="117" y="22"/>
                        <a:pt x="117" y="23"/>
                        <a:pt x="117" y="24"/>
                      </a:cubicBezTo>
                      <a:cubicBezTo>
                        <a:pt x="119" y="24"/>
                        <a:pt x="120" y="25"/>
                        <a:pt x="121" y="26"/>
                      </a:cubicBezTo>
                      <a:cubicBezTo>
                        <a:pt x="128" y="33"/>
                        <a:pt x="128" y="33"/>
                        <a:pt x="128" y="33"/>
                      </a:cubicBezTo>
                      <a:cubicBezTo>
                        <a:pt x="129" y="34"/>
                        <a:pt x="130" y="35"/>
                        <a:pt x="130" y="37"/>
                      </a:cubicBezTo>
                      <a:cubicBezTo>
                        <a:pt x="131" y="37"/>
                        <a:pt x="132" y="37"/>
                        <a:pt x="133" y="38"/>
                      </a:cubicBezTo>
                      <a:cubicBezTo>
                        <a:pt x="140" y="45"/>
                        <a:pt x="140" y="45"/>
                        <a:pt x="140" y="45"/>
                      </a:cubicBezTo>
                      <a:cubicBezTo>
                        <a:pt x="141" y="46"/>
                        <a:pt x="142" y="47"/>
                        <a:pt x="142" y="49"/>
                      </a:cubicBezTo>
                      <a:cubicBezTo>
                        <a:pt x="142" y="51"/>
                        <a:pt x="141" y="52"/>
                        <a:pt x="140" y="53"/>
                      </a:cubicBezTo>
                      <a:cubicBezTo>
                        <a:pt x="124" y="70"/>
                        <a:pt x="124" y="70"/>
                        <a:pt x="124" y="70"/>
                      </a:cubicBezTo>
                      <a:cubicBezTo>
                        <a:pt x="192" y="70"/>
                        <a:pt x="192" y="70"/>
                        <a:pt x="192" y="70"/>
                      </a:cubicBezTo>
                      <a:cubicBezTo>
                        <a:pt x="196" y="70"/>
                        <a:pt x="198" y="72"/>
                        <a:pt x="198" y="76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98" y="91"/>
                        <a:pt x="196" y="93"/>
                        <a:pt x="192" y="93"/>
                      </a:cubicBezTo>
                      <a:cubicBezTo>
                        <a:pt x="107" y="93"/>
                        <a:pt x="107" y="93"/>
                        <a:pt x="107" y="93"/>
                      </a:cubicBezTo>
                      <a:cubicBezTo>
                        <a:pt x="105" y="93"/>
                        <a:pt x="104" y="92"/>
                        <a:pt x="103" y="91"/>
                      </a:cubicBezTo>
                      <a:cubicBezTo>
                        <a:pt x="67" y="127"/>
                        <a:pt x="67" y="127"/>
                        <a:pt x="67" y="127"/>
                      </a:cubicBezTo>
                      <a:cubicBezTo>
                        <a:pt x="66" y="127"/>
                        <a:pt x="65" y="128"/>
                        <a:pt x="64" y="128"/>
                      </a:cubicBezTo>
                      <a:cubicBezTo>
                        <a:pt x="14" y="141"/>
                        <a:pt x="14" y="141"/>
                        <a:pt x="14" y="141"/>
                      </a:cubicBezTo>
                      <a:cubicBezTo>
                        <a:pt x="13" y="141"/>
                        <a:pt x="13" y="141"/>
                        <a:pt x="12" y="141"/>
                      </a:cubicBezTo>
                      <a:close/>
                      <a:moveTo>
                        <a:pt x="23" y="119"/>
                      </a:move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lnTo>
                        <a:pt x="2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3" name="Freeform 52">
                  <a:extLst>
                    <a:ext uri="{FF2B5EF4-FFF2-40B4-BE49-F238E27FC236}">
                      <a16:creationId xmlns:a16="http://schemas.microsoft.com/office/drawing/2014/main" xmlns="" id="{7E44D7AE-B220-441A-A53A-756FFD1688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5995" y="8701808"/>
                  <a:ext cx="787400" cy="573089"/>
                </a:xfrm>
                <a:custGeom>
                  <a:avLst/>
                  <a:gdLst>
                    <a:gd name="T0" fmla="*/ 98 w 210"/>
                    <a:gd name="T1" fmla="*/ 12 h 153"/>
                    <a:gd name="T2" fmla="*/ 105 w 210"/>
                    <a:gd name="T3" fmla="*/ 18 h 153"/>
                    <a:gd name="T4" fmla="*/ 37 w 210"/>
                    <a:gd name="T5" fmla="*/ 86 h 153"/>
                    <a:gd name="T6" fmla="*/ 43 w 210"/>
                    <a:gd name="T7" fmla="*/ 92 h 153"/>
                    <a:gd name="T8" fmla="*/ 110 w 210"/>
                    <a:gd name="T9" fmla="*/ 24 h 153"/>
                    <a:gd name="T10" fmla="*/ 118 w 210"/>
                    <a:gd name="T11" fmla="*/ 31 h 153"/>
                    <a:gd name="T12" fmla="*/ 50 w 210"/>
                    <a:gd name="T13" fmla="*/ 99 h 153"/>
                    <a:gd name="T14" fmla="*/ 55 w 210"/>
                    <a:gd name="T15" fmla="*/ 104 h 153"/>
                    <a:gd name="T16" fmla="*/ 123 w 210"/>
                    <a:gd name="T17" fmla="*/ 36 h 153"/>
                    <a:gd name="T18" fmla="*/ 130 w 210"/>
                    <a:gd name="T19" fmla="*/ 43 h 153"/>
                    <a:gd name="T20" fmla="*/ 62 w 210"/>
                    <a:gd name="T21" fmla="*/ 111 h 153"/>
                    <a:gd name="T22" fmla="*/ 68 w 210"/>
                    <a:gd name="T23" fmla="*/ 116 h 153"/>
                    <a:gd name="T24" fmla="*/ 135 w 210"/>
                    <a:gd name="T25" fmla="*/ 49 h 153"/>
                    <a:gd name="T26" fmla="*/ 142 w 210"/>
                    <a:gd name="T27" fmla="*/ 55 h 153"/>
                    <a:gd name="T28" fmla="*/ 115 w 210"/>
                    <a:gd name="T29" fmla="*/ 82 h 153"/>
                    <a:gd name="T30" fmla="*/ 198 w 210"/>
                    <a:gd name="T31" fmla="*/ 82 h 153"/>
                    <a:gd name="T32" fmla="*/ 198 w 210"/>
                    <a:gd name="T33" fmla="*/ 93 h 153"/>
                    <a:gd name="T34" fmla="*/ 113 w 210"/>
                    <a:gd name="T35" fmla="*/ 93 h 153"/>
                    <a:gd name="T36" fmla="*/ 113 w 210"/>
                    <a:gd name="T37" fmla="*/ 84 h 153"/>
                    <a:gd name="T38" fmla="*/ 69 w 210"/>
                    <a:gd name="T39" fmla="*/ 128 h 153"/>
                    <a:gd name="T40" fmla="*/ 18 w 210"/>
                    <a:gd name="T41" fmla="*/ 141 h 153"/>
                    <a:gd name="T42" fmla="*/ 13 w 210"/>
                    <a:gd name="T43" fmla="*/ 136 h 153"/>
                    <a:gd name="T44" fmla="*/ 26 w 210"/>
                    <a:gd name="T45" fmla="*/ 85 h 153"/>
                    <a:gd name="T46" fmla="*/ 98 w 210"/>
                    <a:gd name="T47" fmla="*/ 12 h 153"/>
                    <a:gd name="T48" fmla="*/ 21 w 210"/>
                    <a:gd name="T49" fmla="*/ 133 h 153"/>
                    <a:gd name="T50" fmla="*/ 62 w 210"/>
                    <a:gd name="T51" fmla="*/ 122 h 153"/>
                    <a:gd name="T52" fmla="*/ 32 w 210"/>
                    <a:gd name="T53" fmla="*/ 91 h 153"/>
                    <a:gd name="T54" fmla="*/ 21 w 210"/>
                    <a:gd name="T55" fmla="*/ 133 h 153"/>
                    <a:gd name="T56" fmla="*/ 98 w 210"/>
                    <a:gd name="T57" fmla="*/ 0 h 153"/>
                    <a:gd name="T58" fmla="*/ 98 w 210"/>
                    <a:gd name="T59" fmla="*/ 0 h 153"/>
                    <a:gd name="T60" fmla="*/ 90 w 210"/>
                    <a:gd name="T61" fmla="*/ 3 h 153"/>
                    <a:gd name="T62" fmla="*/ 17 w 210"/>
                    <a:gd name="T63" fmla="*/ 76 h 153"/>
                    <a:gd name="T64" fmla="*/ 14 w 210"/>
                    <a:gd name="T65" fmla="*/ 82 h 153"/>
                    <a:gd name="T66" fmla="*/ 1 w 210"/>
                    <a:gd name="T67" fmla="*/ 133 h 153"/>
                    <a:gd name="T68" fmla="*/ 4 w 210"/>
                    <a:gd name="T69" fmla="*/ 145 h 153"/>
                    <a:gd name="T70" fmla="*/ 10 w 210"/>
                    <a:gd name="T71" fmla="*/ 150 h 153"/>
                    <a:gd name="T72" fmla="*/ 18 w 210"/>
                    <a:gd name="T73" fmla="*/ 153 h 153"/>
                    <a:gd name="T74" fmla="*/ 21 w 210"/>
                    <a:gd name="T75" fmla="*/ 153 h 153"/>
                    <a:gd name="T76" fmla="*/ 72 w 210"/>
                    <a:gd name="T77" fmla="*/ 140 h 153"/>
                    <a:gd name="T78" fmla="*/ 77 w 210"/>
                    <a:gd name="T79" fmla="*/ 137 h 153"/>
                    <a:gd name="T80" fmla="*/ 109 w 210"/>
                    <a:gd name="T81" fmla="*/ 105 h 153"/>
                    <a:gd name="T82" fmla="*/ 113 w 210"/>
                    <a:gd name="T83" fmla="*/ 105 h 153"/>
                    <a:gd name="T84" fmla="*/ 198 w 210"/>
                    <a:gd name="T85" fmla="*/ 105 h 153"/>
                    <a:gd name="T86" fmla="*/ 210 w 210"/>
                    <a:gd name="T87" fmla="*/ 93 h 153"/>
                    <a:gd name="T88" fmla="*/ 210 w 210"/>
                    <a:gd name="T89" fmla="*/ 82 h 153"/>
                    <a:gd name="T90" fmla="*/ 198 w 210"/>
                    <a:gd name="T91" fmla="*/ 70 h 153"/>
                    <a:gd name="T92" fmla="*/ 144 w 210"/>
                    <a:gd name="T93" fmla="*/ 70 h 153"/>
                    <a:gd name="T94" fmla="*/ 150 w 210"/>
                    <a:gd name="T95" fmla="*/ 64 h 153"/>
                    <a:gd name="T96" fmla="*/ 154 w 210"/>
                    <a:gd name="T97" fmla="*/ 55 h 153"/>
                    <a:gd name="T98" fmla="*/ 150 w 210"/>
                    <a:gd name="T99" fmla="*/ 47 h 153"/>
                    <a:gd name="T100" fmla="*/ 144 w 210"/>
                    <a:gd name="T101" fmla="*/ 40 h 153"/>
                    <a:gd name="T102" fmla="*/ 140 w 210"/>
                    <a:gd name="T103" fmla="*/ 38 h 153"/>
                    <a:gd name="T104" fmla="*/ 138 w 210"/>
                    <a:gd name="T105" fmla="*/ 35 h 153"/>
                    <a:gd name="T106" fmla="*/ 131 w 210"/>
                    <a:gd name="T107" fmla="*/ 28 h 153"/>
                    <a:gd name="T108" fmla="*/ 128 w 210"/>
                    <a:gd name="T109" fmla="*/ 25 h 153"/>
                    <a:gd name="T110" fmla="*/ 126 w 210"/>
                    <a:gd name="T111" fmla="*/ 22 h 153"/>
                    <a:gd name="T112" fmla="*/ 119 w 210"/>
                    <a:gd name="T113" fmla="*/ 15 h 153"/>
                    <a:gd name="T114" fmla="*/ 116 w 210"/>
                    <a:gd name="T115" fmla="*/ 13 h 153"/>
                    <a:gd name="T116" fmla="*/ 113 w 210"/>
                    <a:gd name="T117" fmla="*/ 10 h 153"/>
                    <a:gd name="T118" fmla="*/ 107 w 210"/>
                    <a:gd name="T119" fmla="*/ 3 h 153"/>
                    <a:gd name="T120" fmla="*/ 98 w 210"/>
                    <a:gd name="T121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" h="153">
                      <a:moveTo>
                        <a:pt x="98" y="12"/>
                      </a:moveTo>
                      <a:cubicBezTo>
                        <a:pt x="105" y="18"/>
                        <a:pt x="105" y="18"/>
                        <a:pt x="105" y="18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123" y="36"/>
                        <a:pt x="123" y="36"/>
                        <a:pt x="123" y="36"/>
                      </a:cubicBezTo>
                      <a:cubicBezTo>
                        <a:pt x="130" y="43"/>
                        <a:pt x="130" y="43"/>
                        <a:pt x="130" y="43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135" y="49"/>
                        <a:pt x="135" y="49"/>
                        <a:pt x="135" y="49"/>
                      </a:cubicBezTo>
                      <a:cubicBezTo>
                        <a:pt x="142" y="55"/>
                        <a:pt x="142" y="55"/>
                        <a:pt x="142" y="55"/>
                      </a:cubicBezTo>
                      <a:cubicBezTo>
                        <a:pt x="115" y="82"/>
                        <a:pt x="115" y="82"/>
                        <a:pt x="115" y="82"/>
                      </a:cubicBezTo>
                      <a:cubicBezTo>
                        <a:pt x="198" y="82"/>
                        <a:pt x="198" y="82"/>
                        <a:pt x="198" y="82"/>
                      </a:cubicBezTo>
                      <a:cubicBezTo>
                        <a:pt x="198" y="93"/>
                        <a:pt x="198" y="93"/>
                        <a:pt x="198" y="93"/>
                      </a:cubicBezTo>
                      <a:cubicBezTo>
                        <a:pt x="113" y="93"/>
                        <a:pt x="113" y="93"/>
                        <a:pt x="113" y="93"/>
                      </a:cubicBezTo>
                      <a:cubicBezTo>
                        <a:pt x="113" y="84"/>
                        <a:pt x="113" y="84"/>
                        <a:pt x="113" y="84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18" y="141"/>
                        <a:pt x="18" y="141"/>
                        <a:pt x="18" y="141"/>
                      </a:cubicBezTo>
                      <a:cubicBezTo>
                        <a:pt x="13" y="136"/>
                        <a:pt x="13" y="136"/>
                        <a:pt x="13" y="136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moveTo>
                        <a:pt x="21" y="133"/>
                      </a:move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21" y="133"/>
                        <a:pt x="21" y="133"/>
                        <a:pt x="21" y="133"/>
                      </a:cubicBezTo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5" y="0"/>
                        <a:pt x="92" y="1"/>
                        <a:pt x="90" y="3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6" y="78"/>
                        <a:pt x="15" y="80"/>
                        <a:pt x="14" y="82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7"/>
                        <a:pt x="1" y="142"/>
                        <a:pt x="4" y="145"/>
                      </a:cubicBezTo>
                      <a:cubicBezTo>
                        <a:pt x="10" y="150"/>
                        <a:pt x="10" y="150"/>
                        <a:pt x="10" y="150"/>
                      </a:cubicBezTo>
                      <a:cubicBezTo>
                        <a:pt x="12" y="152"/>
                        <a:pt x="15" y="153"/>
                        <a:pt x="18" y="153"/>
                      </a:cubicBezTo>
                      <a:cubicBezTo>
                        <a:pt x="19" y="153"/>
                        <a:pt x="20" y="153"/>
                        <a:pt x="21" y="153"/>
                      </a:cubicBezTo>
                      <a:cubicBezTo>
                        <a:pt x="72" y="140"/>
                        <a:pt x="72" y="140"/>
                        <a:pt x="72" y="140"/>
                      </a:cubicBezTo>
                      <a:cubicBezTo>
                        <a:pt x="74" y="140"/>
                        <a:pt x="76" y="138"/>
                        <a:pt x="77" y="137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1" y="105"/>
                        <a:pt x="112" y="105"/>
                        <a:pt x="113" y="105"/>
                      </a:cubicBezTo>
                      <a:cubicBezTo>
                        <a:pt x="198" y="105"/>
                        <a:pt x="198" y="105"/>
                        <a:pt x="198" y="105"/>
                      </a:cubicBezTo>
                      <a:cubicBezTo>
                        <a:pt x="205" y="105"/>
                        <a:pt x="210" y="100"/>
                        <a:pt x="210" y="93"/>
                      </a:cubicBezTo>
                      <a:cubicBezTo>
                        <a:pt x="210" y="82"/>
                        <a:pt x="210" y="82"/>
                        <a:pt x="210" y="82"/>
                      </a:cubicBezTo>
                      <a:cubicBezTo>
                        <a:pt x="210" y="75"/>
                        <a:pt x="205" y="70"/>
                        <a:pt x="198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50" y="64"/>
                        <a:pt x="150" y="64"/>
                        <a:pt x="150" y="64"/>
                      </a:cubicBezTo>
                      <a:cubicBezTo>
                        <a:pt x="153" y="61"/>
                        <a:pt x="154" y="58"/>
                        <a:pt x="154" y="55"/>
                      </a:cubicBezTo>
                      <a:cubicBezTo>
                        <a:pt x="154" y="52"/>
                        <a:pt x="152" y="49"/>
                        <a:pt x="150" y="47"/>
                      </a:cubicBezTo>
                      <a:cubicBezTo>
                        <a:pt x="144" y="40"/>
                        <a:pt x="144" y="40"/>
                        <a:pt x="144" y="40"/>
                      </a:cubicBezTo>
                      <a:cubicBezTo>
                        <a:pt x="143" y="39"/>
                        <a:pt x="142" y="39"/>
                        <a:pt x="140" y="38"/>
                      </a:cubicBezTo>
                      <a:cubicBezTo>
                        <a:pt x="140" y="37"/>
                        <a:pt x="139" y="36"/>
                        <a:pt x="138" y="35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31" y="27"/>
                        <a:pt x="129" y="26"/>
                        <a:pt x="128" y="25"/>
                      </a:cubicBezTo>
                      <a:cubicBezTo>
                        <a:pt x="128" y="24"/>
                        <a:pt x="127" y="23"/>
                        <a:pt x="126" y="22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4"/>
                        <a:pt x="117" y="13"/>
                        <a:pt x="116" y="13"/>
                      </a:cubicBezTo>
                      <a:cubicBezTo>
                        <a:pt x="115" y="12"/>
                        <a:pt x="114" y="10"/>
                        <a:pt x="113" y="10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5" y="1"/>
                        <a:pt x="102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4" name="Rectangle 53">
                  <a:extLst>
                    <a:ext uri="{FF2B5EF4-FFF2-40B4-BE49-F238E27FC236}">
                      <a16:creationId xmlns:a16="http://schemas.microsoft.com/office/drawing/2014/main" xmlns="" id="{29D884A8-A343-45F5-B859-821B2EDCA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084396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5" name="Rectangle 54">
                  <a:extLst>
                    <a:ext uri="{FF2B5EF4-FFF2-40B4-BE49-F238E27FC236}">
                      <a16:creationId xmlns:a16="http://schemas.microsoft.com/office/drawing/2014/main" xmlns="" id="{AD3889CD-1556-493A-8679-8E145B345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159009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6" name="Freeform 55">
                  <a:extLst>
                    <a:ext uri="{FF2B5EF4-FFF2-40B4-BE49-F238E27FC236}">
                      <a16:creationId xmlns:a16="http://schemas.microsoft.com/office/drawing/2014/main" xmlns="" id="{48B95ACE-815C-4D6C-8121-A49B16840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68" y="8674820"/>
                  <a:ext cx="217488" cy="214313"/>
                </a:xfrm>
                <a:custGeom>
                  <a:avLst/>
                  <a:gdLst>
                    <a:gd name="T0" fmla="*/ 55 w 58"/>
                    <a:gd name="T1" fmla="*/ 46 h 57"/>
                    <a:gd name="T2" fmla="*/ 55 w 58"/>
                    <a:gd name="T3" fmla="*/ 37 h 57"/>
                    <a:gd name="T4" fmla="*/ 21 w 58"/>
                    <a:gd name="T5" fmla="*/ 2 h 57"/>
                    <a:gd name="T6" fmla="*/ 12 w 58"/>
                    <a:gd name="T7" fmla="*/ 2 h 57"/>
                    <a:gd name="T8" fmla="*/ 0 w 58"/>
                    <a:gd name="T9" fmla="*/ 14 h 57"/>
                    <a:gd name="T10" fmla="*/ 44 w 58"/>
                    <a:gd name="T11" fmla="*/ 57 h 57"/>
                    <a:gd name="T12" fmla="*/ 55 w 58"/>
                    <a:gd name="T13" fmla="*/ 4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57">
                      <a:moveTo>
                        <a:pt x="55" y="46"/>
                      </a:moveTo>
                      <a:cubicBezTo>
                        <a:pt x="58" y="43"/>
                        <a:pt x="58" y="39"/>
                        <a:pt x="55" y="37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18" y="0"/>
                        <a:pt x="14" y="0"/>
                        <a:pt x="12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7" name="Freeform 56">
                  <a:extLst>
                    <a:ext uri="{FF2B5EF4-FFF2-40B4-BE49-F238E27FC236}">
                      <a16:creationId xmlns:a16="http://schemas.microsoft.com/office/drawing/2014/main" xmlns="" id="{0ED37E0D-8F79-4A5E-A514-1D8BACF678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6782" y="8746258"/>
                  <a:ext cx="693738" cy="484189"/>
                </a:xfrm>
                <a:custGeom>
                  <a:avLst/>
                  <a:gdLst>
                    <a:gd name="T0" fmla="*/ 241 w 437"/>
                    <a:gd name="T1" fmla="*/ 166 h 305"/>
                    <a:gd name="T2" fmla="*/ 305 w 437"/>
                    <a:gd name="T3" fmla="*/ 102 h 305"/>
                    <a:gd name="T4" fmla="*/ 288 w 437"/>
                    <a:gd name="T5" fmla="*/ 88 h 305"/>
                    <a:gd name="T6" fmla="*/ 130 w 437"/>
                    <a:gd name="T7" fmla="*/ 246 h 305"/>
                    <a:gd name="T8" fmla="*/ 116 w 437"/>
                    <a:gd name="T9" fmla="*/ 234 h 305"/>
                    <a:gd name="T10" fmla="*/ 276 w 437"/>
                    <a:gd name="T11" fmla="*/ 74 h 305"/>
                    <a:gd name="T12" fmla="*/ 260 w 437"/>
                    <a:gd name="T13" fmla="*/ 57 h 305"/>
                    <a:gd name="T14" fmla="*/ 99 w 437"/>
                    <a:gd name="T15" fmla="*/ 218 h 305"/>
                    <a:gd name="T16" fmla="*/ 87 w 437"/>
                    <a:gd name="T17" fmla="*/ 206 h 305"/>
                    <a:gd name="T18" fmla="*/ 248 w 437"/>
                    <a:gd name="T19" fmla="*/ 45 h 305"/>
                    <a:gd name="T20" fmla="*/ 229 w 437"/>
                    <a:gd name="T21" fmla="*/ 29 h 305"/>
                    <a:gd name="T22" fmla="*/ 71 w 437"/>
                    <a:gd name="T23" fmla="*/ 189 h 305"/>
                    <a:gd name="T24" fmla="*/ 56 w 437"/>
                    <a:gd name="T25" fmla="*/ 175 h 305"/>
                    <a:gd name="T26" fmla="*/ 217 w 437"/>
                    <a:gd name="T27" fmla="*/ 14 h 305"/>
                    <a:gd name="T28" fmla="*/ 201 w 437"/>
                    <a:gd name="T29" fmla="*/ 0 h 305"/>
                    <a:gd name="T30" fmla="*/ 30 w 437"/>
                    <a:gd name="T31" fmla="*/ 173 h 305"/>
                    <a:gd name="T32" fmla="*/ 0 w 437"/>
                    <a:gd name="T33" fmla="*/ 293 h 305"/>
                    <a:gd name="T34" fmla="*/ 12 w 437"/>
                    <a:gd name="T35" fmla="*/ 305 h 305"/>
                    <a:gd name="T36" fmla="*/ 132 w 437"/>
                    <a:gd name="T37" fmla="*/ 274 h 305"/>
                    <a:gd name="T38" fmla="*/ 236 w 437"/>
                    <a:gd name="T39" fmla="*/ 170 h 305"/>
                    <a:gd name="T40" fmla="*/ 236 w 437"/>
                    <a:gd name="T41" fmla="*/ 192 h 305"/>
                    <a:gd name="T42" fmla="*/ 437 w 437"/>
                    <a:gd name="T43" fmla="*/ 192 h 305"/>
                    <a:gd name="T44" fmla="*/ 437 w 437"/>
                    <a:gd name="T45" fmla="*/ 166 h 305"/>
                    <a:gd name="T46" fmla="*/ 241 w 437"/>
                    <a:gd name="T47" fmla="*/ 166 h 305"/>
                    <a:gd name="T48" fmla="*/ 19 w 437"/>
                    <a:gd name="T49" fmla="*/ 286 h 305"/>
                    <a:gd name="T50" fmla="*/ 45 w 437"/>
                    <a:gd name="T51" fmla="*/ 187 h 305"/>
                    <a:gd name="T52" fmla="*/ 116 w 437"/>
                    <a:gd name="T53" fmla="*/ 260 h 305"/>
                    <a:gd name="T54" fmla="*/ 19 w 437"/>
                    <a:gd name="T55" fmla="*/ 286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37" h="305">
                      <a:moveTo>
                        <a:pt x="241" y="166"/>
                      </a:moveTo>
                      <a:lnTo>
                        <a:pt x="305" y="102"/>
                      </a:lnTo>
                      <a:lnTo>
                        <a:pt x="288" y="88"/>
                      </a:lnTo>
                      <a:lnTo>
                        <a:pt x="130" y="246"/>
                      </a:lnTo>
                      <a:lnTo>
                        <a:pt x="116" y="234"/>
                      </a:lnTo>
                      <a:lnTo>
                        <a:pt x="276" y="74"/>
                      </a:lnTo>
                      <a:lnTo>
                        <a:pt x="260" y="57"/>
                      </a:lnTo>
                      <a:lnTo>
                        <a:pt x="99" y="218"/>
                      </a:lnTo>
                      <a:lnTo>
                        <a:pt x="87" y="206"/>
                      </a:lnTo>
                      <a:lnTo>
                        <a:pt x="248" y="45"/>
                      </a:lnTo>
                      <a:lnTo>
                        <a:pt x="229" y="29"/>
                      </a:lnTo>
                      <a:lnTo>
                        <a:pt x="71" y="189"/>
                      </a:lnTo>
                      <a:lnTo>
                        <a:pt x="56" y="175"/>
                      </a:lnTo>
                      <a:lnTo>
                        <a:pt x="217" y="14"/>
                      </a:lnTo>
                      <a:lnTo>
                        <a:pt x="201" y="0"/>
                      </a:lnTo>
                      <a:lnTo>
                        <a:pt x="30" y="173"/>
                      </a:lnTo>
                      <a:lnTo>
                        <a:pt x="0" y="293"/>
                      </a:lnTo>
                      <a:lnTo>
                        <a:pt x="12" y="305"/>
                      </a:lnTo>
                      <a:lnTo>
                        <a:pt x="132" y="274"/>
                      </a:lnTo>
                      <a:lnTo>
                        <a:pt x="236" y="170"/>
                      </a:lnTo>
                      <a:lnTo>
                        <a:pt x="236" y="192"/>
                      </a:lnTo>
                      <a:lnTo>
                        <a:pt x="437" y="192"/>
                      </a:lnTo>
                      <a:lnTo>
                        <a:pt x="437" y="166"/>
                      </a:lnTo>
                      <a:lnTo>
                        <a:pt x="241" y="166"/>
                      </a:lnTo>
                      <a:close/>
                      <a:moveTo>
                        <a:pt x="19" y="286"/>
                      </a:moveTo>
                      <a:lnTo>
                        <a:pt x="45" y="187"/>
                      </a:lnTo>
                      <a:lnTo>
                        <a:pt x="116" y="260"/>
                      </a:lnTo>
                      <a:lnTo>
                        <a:pt x="19" y="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7DDAAB50-27F1-4111-936A-B990D7D6FF32}"/>
                  </a:ext>
                </a:extLst>
              </p:cNvPr>
              <p:cNvSpPr txBox="1"/>
              <p:nvPr/>
            </p:nvSpPr>
            <p:spPr>
              <a:xfrm>
                <a:off x="734616" y="8656875"/>
                <a:ext cx="2295041" cy="97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ịnh lí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152" name="Object 151">
              <a:extLst>
                <a:ext uri="{FF2B5EF4-FFF2-40B4-BE49-F238E27FC236}">
                  <a16:creationId xmlns:a16="http://schemas.microsoft.com/office/drawing/2014/main" xmlns="" id="{5662090A-CE9C-48FE-B3DC-6869B2EADD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736823"/>
                </p:ext>
              </p:extLst>
            </p:nvPr>
          </p:nvGraphicFramePr>
          <p:xfrm>
            <a:off x="345115" y="2749855"/>
            <a:ext cx="279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6" name="Equation" r:id="rId4" imgW="2793960" imgH="1777680" progId="Equation.DSMT4">
                    <p:embed/>
                  </p:oleObj>
                </mc:Choice>
                <mc:Fallback>
                  <p:oleObj name="Equation" r:id="rId4" imgW="279396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5115" y="2749855"/>
                          <a:ext cx="2794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7FC87126-3534-4E00-B1C1-4397D28619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51" y="4945773"/>
            <a:ext cx="2141861" cy="1896773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E785A84E-7173-4E64-B318-286CB0193B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57" y="2712452"/>
            <a:ext cx="2246367" cy="224027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39CB5350-6AE2-4276-8290-5CE8267270BC}"/>
              </a:ext>
            </a:extLst>
          </p:cNvPr>
          <p:cNvGrpSpPr/>
          <p:nvPr/>
        </p:nvGrpSpPr>
        <p:grpSpPr>
          <a:xfrm>
            <a:off x="-101036" y="740218"/>
            <a:ext cx="5729191" cy="1623997"/>
            <a:chOff x="-101036" y="740218"/>
            <a:chExt cx="5729191" cy="1623997"/>
          </a:xfrm>
        </p:grpSpPr>
        <p:grpSp>
          <p:nvGrpSpPr>
            <p:cNvPr id="75" name="Group 60">
              <a:extLst>
                <a:ext uri="{FF2B5EF4-FFF2-40B4-BE49-F238E27FC236}">
                  <a16:creationId xmlns:a16="http://schemas.microsoft.com/office/drawing/2014/main" xmlns="" id="{6555D7FA-1C8B-42B0-A8AA-5301F1571167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93" name="Rectangle 9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830FB383-D750-4B3B-B9A0-B0ADDE3E40CC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94" name="Group 26">
                <a:extLst>
                  <a:ext uri="{FF2B5EF4-FFF2-40B4-BE49-F238E27FC236}">
                    <a16:creationId xmlns:a16="http://schemas.microsoft.com/office/drawing/2014/main" xmlns="" id="{F271A006-78AC-4339-8421-DDF8176430CE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95" name="Isosceles Triangle 44">
                  <a:extLst>
                    <a:ext uri="{FF2B5EF4-FFF2-40B4-BE49-F238E27FC236}">
                      <a16:creationId xmlns:a16="http://schemas.microsoft.com/office/drawing/2014/main" xmlns="" id="{588A1A84-DF78-41AA-A43F-53DF4D4CB95E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6" name="Group 28">
                  <a:extLst>
                    <a:ext uri="{FF2B5EF4-FFF2-40B4-BE49-F238E27FC236}">
                      <a16:creationId xmlns:a16="http://schemas.microsoft.com/office/drawing/2014/main" xmlns="" id="{36D28E6C-7A80-4976-91EA-7BB80D9978EE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97" name="Round Same Side Corner Rectangle 60">
                    <a:extLst>
                      <a:ext uri="{FF2B5EF4-FFF2-40B4-BE49-F238E27FC236}">
                        <a16:creationId xmlns:a16="http://schemas.microsoft.com/office/drawing/2014/main" xmlns="" id="{1AFB3BB2-3C59-4158-9569-0D3BC563F2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xmlns="" id="{024E2EFD-6219-4C4A-8C98-5912F16DF426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532B3EB5-7499-474C-B03D-92C066ACCDB5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91" name="Rounded Rectangle 8">
                <a:extLst>
                  <a:ext uri="{FF2B5EF4-FFF2-40B4-BE49-F238E27FC236}">
                    <a16:creationId xmlns:a16="http://schemas.microsoft.com/office/drawing/2014/main" xmlns="" id="{D17F8AE8-2D20-4257-A483-4708DAF0AC5D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xmlns="" id="{53E3E098-F0B8-4CE3-839A-D30E668125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8102131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7" name="Equation" r:id="rId9" imgW="3365280" imgH="342720" progId="Equation.DSMT4">
                      <p:embed/>
                    </p:oleObj>
                  </mc:Choice>
                  <mc:Fallback>
                    <p:oleObj name="Equation" r:id="rId9" imgW="336528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F535D090-FDB7-4826-89BE-E5004ED9C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47" y="740218"/>
              <a:ext cx="1932108" cy="1623997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22916" y="5342728"/>
            <a:ext cx="2854936" cy="9193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00408"/>
              </p:ext>
            </p:extLst>
          </p:nvPr>
        </p:nvGraphicFramePr>
        <p:xfrm>
          <a:off x="331788" y="5378383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12" imgW="2527200" imgH="863280" progId="Equation.DSMT4">
                  <p:embed/>
                </p:oleObj>
              </mc:Choice>
              <mc:Fallback>
                <p:oleObj name="Equation" r:id="rId12" imgW="2527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5378383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67">
            <a:extLst>
              <a:ext uri="{FF2B5EF4-FFF2-40B4-BE49-F238E27FC236}">
                <a16:creationId xmlns:a16="http://schemas.microsoft.com/office/drawing/2014/main" xmlns="" id="{B67D8463-0190-4D82-88F4-37B542CC5AC4}"/>
              </a:ext>
            </a:extLst>
          </p:cNvPr>
          <p:cNvGrpSpPr/>
          <p:nvPr/>
        </p:nvGrpSpPr>
        <p:grpSpPr>
          <a:xfrm>
            <a:off x="5639256" y="864469"/>
            <a:ext cx="2655116" cy="492234"/>
            <a:chOff x="7459670" y="8524495"/>
            <a:chExt cx="5311806" cy="984760"/>
          </a:xfrm>
        </p:grpSpPr>
        <p:sp>
          <p:nvSpPr>
            <p:cNvPr id="81" name="Rectangle 80">
              <a:hlinkClick r:id="" action="ppaction://noaction"/>
              <a:extLst>
                <a:ext uri="{FF2B5EF4-FFF2-40B4-BE49-F238E27FC236}">
                  <a16:creationId xmlns:a16="http://schemas.microsoft.com/office/drawing/2014/main" xmlns="" id="{2788638C-7DB4-4F08-B28D-05FE6FB26611}"/>
                </a:ext>
              </a:extLst>
            </p:cNvPr>
            <p:cNvSpPr/>
            <p:nvPr/>
          </p:nvSpPr>
          <p:spPr>
            <a:xfrm>
              <a:off x="9092456" y="8585651"/>
              <a:ext cx="3679020" cy="9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 dirty="0" smtClean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TÍNH CHẤT</a:t>
              </a:r>
              <a:endParaRPr lang="en-US" sz="2400" b="1" spc="-75" dirty="0">
                <a:solidFill>
                  <a:srgbClr val="135F8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82" name="Group 32">
              <a:extLst>
                <a:ext uri="{FF2B5EF4-FFF2-40B4-BE49-F238E27FC236}">
                  <a16:creationId xmlns:a16="http://schemas.microsoft.com/office/drawing/2014/main" xmlns="" id="{BB5CB714-14CC-4E18-B463-7D1CB464C516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7"/>
              <a:chOff x="7459669" y="7543800"/>
              <a:chExt cx="1381118" cy="945417"/>
            </a:xfrm>
          </p:grpSpPr>
          <p:sp>
            <p:nvSpPr>
              <p:cNvPr id="99" name="Isosceles Triangle 44">
                <a:extLst>
                  <a:ext uri="{FF2B5EF4-FFF2-40B4-BE49-F238E27FC236}">
                    <a16:creationId xmlns:a16="http://schemas.microsoft.com/office/drawing/2014/main" xmlns="" id="{AE05FBDC-815E-474C-A093-DFFD86A2F309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0" name="Group 41">
                <a:extLst>
                  <a:ext uri="{FF2B5EF4-FFF2-40B4-BE49-F238E27FC236}">
                    <a16:creationId xmlns:a16="http://schemas.microsoft.com/office/drawing/2014/main" xmlns="" id="{B75B3BD4-B1AA-497E-B104-3D673B65A3F1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91"/>
                <a:chOff x="7469187" y="7685126"/>
                <a:chExt cx="1371600" cy="804091"/>
              </a:xfrm>
            </p:grpSpPr>
            <p:sp>
              <p:nvSpPr>
                <p:cNvPr id="101" name="Round Same Side Corner Rectangle 78">
                  <a:extLst>
                    <a:ext uri="{FF2B5EF4-FFF2-40B4-BE49-F238E27FC236}">
                      <a16:creationId xmlns:a16="http://schemas.microsoft.com/office/drawing/2014/main" xmlns="" id="{A3F91CC1-6313-4C30-B423-D7284FEDBBF7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xmlns="" id="{95103BB0-6BA1-4DA3-9BBC-71B9EA590200}"/>
                    </a:ext>
                  </a:extLst>
                </p:cNvPr>
                <p:cNvSpPr txBox="1"/>
                <p:nvPr/>
              </p:nvSpPr>
              <p:spPr>
                <a:xfrm>
                  <a:off x="7662023" y="7688759"/>
                  <a:ext cx="1101083" cy="800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III</a:t>
                  </a:r>
                  <a:endParaRPr lang="en-US" sz="2000" b="1" dirty="0">
                    <a:solidFill>
                      <a:prstClr val="white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5802960" y="1361001"/>
            <a:ext cx="629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 smtClean="0"/>
          </a:p>
          <a:p>
            <a:endParaRPr lang="en-US" altLang="en-US" sz="1600" dirty="0" smtClean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</a:p>
          <a:p>
            <a:endParaRPr lang="en-US" altLang="en-US" sz="1600" dirty="0"/>
          </a:p>
          <a:p>
            <a:endParaRPr lang="en-US" altLang="en-US" sz="1600" dirty="0" smtClean="0"/>
          </a:p>
          <a:p>
            <a:endParaRPr lang="en-US" altLang="en-US" sz="1600" dirty="0" smtClean="0"/>
          </a:p>
          <a:p>
            <a:endParaRPr lang="en-US" altLang="en-US" sz="1600" dirty="0" smtClean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AB:</a:t>
            </a:r>
          </a:p>
          <a:p>
            <a:endParaRPr lang="en-US" altLang="en-US" sz="1600" dirty="0">
              <a:solidFill>
                <a:srgbClr val="FF0000"/>
              </a:solidFill>
            </a:endParaRPr>
          </a:p>
          <a:p>
            <a:endParaRPr lang="en-US" altLang="en-US" sz="1600" dirty="0" smtClean="0">
              <a:solidFill>
                <a:srgbClr val="FF0000"/>
              </a:solidFill>
            </a:endParaRPr>
          </a:p>
          <a:p>
            <a:endParaRPr lang="en-US" altLang="en-US" sz="1600" dirty="0"/>
          </a:p>
          <a:p>
            <a:endParaRPr lang="en-US" sz="1600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80" y="1337037"/>
            <a:ext cx="4500879" cy="144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89" y="5175650"/>
            <a:ext cx="5937190" cy="166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05" y="2735305"/>
            <a:ext cx="4100995" cy="18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6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0C1FF27-9CD3-4634-A10D-5AF892E2687B}"/>
              </a:ext>
            </a:extLst>
          </p:cNvPr>
          <p:cNvGrpSpPr/>
          <p:nvPr/>
        </p:nvGrpSpPr>
        <p:grpSpPr>
          <a:xfrm>
            <a:off x="266992" y="960716"/>
            <a:ext cx="11658016" cy="2133480"/>
            <a:chOff x="266992" y="960716"/>
            <a:chExt cx="11658016" cy="2133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95AFDDA0-7050-421F-BA55-7CE33BD0B3FF}"/>
                    </a:ext>
                  </a:extLst>
                </p:cNvPr>
                <p:cNvSpPr txBox="1"/>
                <p:nvPr/>
              </p:nvSpPr>
              <p:spPr>
                <a:xfrm>
                  <a:off x="366531" y="1216759"/>
                  <a:ext cx="11558477" cy="1877437"/>
                </a:xfrm>
                <a:prstGeom prst="rect">
                  <a:avLst/>
                </a:prstGeom>
                <a:noFill/>
                <a:ln w="38100" cmpd="thickThin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 </a:t>
                  </a:r>
                  <a:r>
                    <a:rPr lang="vi-VN" sz="2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tứ diện ABCD có hai mặt ABC và BCD là hai tam giác cân chung cạnh đáy </a:t>
                  </a:r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BC. </a:t>
                  </a:r>
                  <a:r>
                    <a:rPr lang="vi-VN" sz="2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Gọi I là trung điểm cạnh BC. </a:t>
                  </a:r>
                  <a:endParaRPr lang="en-US" sz="2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 algn="just">
                    <a:buAutoNum type="alphaLcParenR"/>
                  </a:pPr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Chứng </a:t>
                  </a:r>
                  <a:r>
                    <a:rPr lang="vi-VN" sz="2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minh </a:t>
                  </a:r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rằng</a:t>
                  </a:r>
                  <a:r>
                    <a:rPr lang="en-US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900" b="0" i="1" smtClean="0">
                          <a:latin typeface="Cambria Math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⊥(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𝐴𝐷𝐼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57200" indent="-457200" algn="just">
                    <a:buAutoNum type="alphaLcParenR"/>
                  </a:pPr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Gọi </a:t>
                  </a:r>
                  <a:r>
                    <a:rPr lang="vi-VN" sz="2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 là đường cao của tam giác ADI, chứng minh </a:t>
                  </a:r>
                  <a:r>
                    <a:rPr lang="vi-VN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rằng</a:t>
                  </a:r>
                  <a:r>
                    <a:rPr lang="en-US" sz="2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900" b="0" i="1" smtClean="0">
                          <a:latin typeface="Cambria Math"/>
                          <a:cs typeface="Times New Roman" panose="02020603050405020304" pitchFamily="18" charset="0"/>
                        </a:rPr>
                        <m:t>𝐴𝐻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⊥(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en-US" sz="29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5AFDDA0-7050-421F-BA55-7CE33BD0B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31" y="1216759"/>
                  <a:ext cx="11558477" cy="187743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46" t="-2548" r="-999" b="-7325"/>
                  </a:stretch>
                </a:blipFill>
                <a:ln w="38100" cmpd="thickThin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D522AB7-9BB7-45BB-992D-CFC00A480FB9}"/>
                </a:ext>
              </a:extLst>
            </p:cNvPr>
            <p:cNvGrpSpPr/>
            <p:nvPr/>
          </p:nvGrpSpPr>
          <p:grpSpPr>
            <a:xfrm>
              <a:off x="266992" y="960716"/>
              <a:ext cx="1653271" cy="400110"/>
              <a:chOff x="1656895" y="2703356"/>
              <a:chExt cx="3783037" cy="872067"/>
            </a:xfrm>
          </p:grpSpPr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xmlns="" id="{060BB577-6108-469E-81DF-59EF55C7F9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262841" y="1336819"/>
                <a:ext cx="797199" cy="3556982"/>
              </a:xfrm>
              <a:prstGeom prst="round1Rect">
                <a:avLst/>
              </a:prstGeom>
              <a:solidFill>
                <a:srgbClr val="999158"/>
              </a:solidFill>
              <a:ln w="38100">
                <a:solidFill>
                  <a:srgbClr val="999158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D7258D8-DE40-455B-92D8-A312374D2976}"/>
                  </a:ext>
                </a:extLst>
              </p:cNvPr>
              <p:cNvSpPr txBox="1"/>
              <p:nvPr/>
            </p:nvSpPr>
            <p:spPr>
              <a:xfrm>
                <a:off x="2417378" y="2703356"/>
                <a:ext cx="2491315" cy="872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Bài t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ập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2" name="Round Diagonal Corner Rectangle 17">
                <a:extLst>
                  <a:ext uri="{FF2B5EF4-FFF2-40B4-BE49-F238E27FC236}">
                    <a16:creationId xmlns:a16="http://schemas.microsoft.com/office/drawing/2014/main" xmlns="" id="{9F67602A-3B9A-4FF8-94C4-956135FDBA2C}"/>
                  </a:ext>
                </a:extLst>
              </p:cNvPr>
              <p:cNvSpPr/>
              <p:nvPr/>
            </p:nvSpPr>
            <p:spPr>
              <a:xfrm flipV="1">
                <a:off x="1656895" y="2763769"/>
                <a:ext cx="769930" cy="750140"/>
              </a:xfrm>
              <a:prstGeom prst="round2DiagRect">
                <a:avLst/>
              </a:prstGeom>
              <a:solidFill>
                <a:schemeClr val="bg1"/>
              </a:solidFill>
              <a:ln w="38100">
                <a:solidFill>
                  <a:srgbClr val="999158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3" name="Group 84">
                <a:extLst>
                  <a:ext uri="{FF2B5EF4-FFF2-40B4-BE49-F238E27FC236}">
                    <a16:creationId xmlns:a16="http://schemas.microsoft.com/office/drawing/2014/main" xmlns="" id="{37BC34FB-42ED-449A-8651-19EA582F26A7}"/>
                  </a:ext>
                </a:extLst>
              </p:cNvPr>
              <p:cNvGrpSpPr/>
              <p:nvPr/>
            </p:nvGrpSpPr>
            <p:grpSpPr>
              <a:xfrm>
                <a:off x="1771896" y="2876572"/>
                <a:ext cx="569110" cy="525838"/>
                <a:chOff x="7440266" y="3398551"/>
                <a:chExt cx="757238" cy="765175"/>
              </a:xfrm>
              <a:solidFill>
                <a:srgbClr val="999158"/>
              </a:solidFill>
            </p:grpSpPr>
            <p:sp>
              <p:nvSpPr>
                <p:cNvPr id="14" name="Freeform 15">
                  <a:extLst>
                    <a:ext uri="{FF2B5EF4-FFF2-40B4-BE49-F238E27FC236}">
                      <a16:creationId xmlns:a16="http://schemas.microsoft.com/office/drawing/2014/main" xmlns="" id="{74B5BDA7-4443-47D0-B601-BB6627C193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436651"/>
                  <a:ext cx="344488" cy="344488"/>
                </a:xfrm>
                <a:custGeom>
                  <a:avLst/>
                  <a:gdLst/>
                  <a:ahLst/>
                  <a:cxnLst>
                    <a:cxn ang="0">
                      <a:pos x="33" y="184"/>
                    </a:cxn>
                    <a:cxn ang="0">
                      <a:pos x="181" y="184"/>
                    </a:cxn>
                    <a:cxn ang="0">
                      <a:pos x="181" y="33"/>
                    </a:cxn>
                    <a:cxn ang="0">
                      <a:pos x="33" y="33"/>
                    </a:cxn>
                    <a:cxn ang="0">
                      <a:pos x="33" y="184"/>
                    </a:cxn>
                    <a:cxn ang="0">
                      <a:pos x="217" y="217"/>
                    </a:cxn>
                    <a:cxn ang="0">
                      <a:pos x="0" y="217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17"/>
                    </a:cxn>
                  </a:cxnLst>
                  <a:rect l="0" t="0" r="r" b="b"/>
                  <a:pathLst>
                    <a:path w="217" h="217">
                      <a:moveTo>
                        <a:pt x="33" y="184"/>
                      </a:moveTo>
                      <a:lnTo>
                        <a:pt x="181" y="184"/>
                      </a:lnTo>
                      <a:lnTo>
                        <a:pt x="181" y="33"/>
                      </a:lnTo>
                      <a:lnTo>
                        <a:pt x="33" y="33"/>
                      </a:lnTo>
                      <a:lnTo>
                        <a:pt x="33" y="184"/>
                      </a:lnTo>
                      <a:close/>
                      <a:moveTo>
                        <a:pt x="217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5" name="Freeform 16">
                  <a:extLst>
                    <a:ext uri="{FF2B5EF4-FFF2-40B4-BE49-F238E27FC236}">
                      <a16:creationId xmlns:a16="http://schemas.microsoft.com/office/drawing/2014/main" xmlns="" id="{47F30959-29F7-4645-AE79-3E388418B7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814476"/>
                  <a:ext cx="344488" cy="349250"/>
                </a:xfrm>
                <a:custGeom>
                  <a:avLst/>
                  <a:gdLst/>
                  <a:ahLst/>
                  <a:cxnLst>
                    <a:cxn ang="0">
                      <a:pos x="33" y="185"/>
                    </a:cxn>
                    <a:cxn ang="0">
                      <a:pos x="181" y="185"/>
                    </a:cxn>
                    <a:cxn ang="0">
                      <a:pos x="181" y="36"/>
                    </a:cxn>
                    <a:cxn ang="0">
                      <a:pos x="33" y="36"/>
                    </a:cxn>
                    <a:cxn ang="0">
                      <a:pos x="33" y="185"/>
                    </a:cxn>
                    <a:cxn ang="0">
                      <a:pos x="217" y="220"/>
                    </a:cxn>
                    <a:cxn ang="0">
                      <a:pos x="0" y="220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20"/>
                    </a:cxn>
                  </a:cxnLst>
                  <a:rect l="0" t="0" r="r" b="b"/>
                  <a:pathLst>
                    <a:path w="217" h="220">
                      <a:moveTo>
                        <a:pt x="33" y="185"/>
                      </a:moveTo>
                      <a:lnTo>
                        <a:pt x="181" y="185"/>
                      </a:lnTo>
                      <a:lnTo>
                        <a:pt x="181" y="36"/>
                      </a:lnTo>
                      <a:lnTo>
                        <a:pt x="33" y="36"/>
                      </a:lnTo>
                      <a:lnTo>
                        <a:pt x="33" y="185"/>
                      </a:lnTo>
                      <a:close/>
                      <a:moveTo>
                        <a:pt x="217" y="220"/>
                      </a:moveTo>
                      <a:lnTo>
                        <a:pt x="0" y="220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xmlns="" id="{FF6A580D-7161-42B2-A401-0331048E0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941" y="3398551"/>
                  <a:ext cx="341313" cy="288925"/>
                </a:xfrm>
                <a:custGeom>
                  <a:avLst/>
                  <a:gdLst/>
                  <a:ahLst/>
                  <a:cxnLst>
                    <a:cxn ang="0">
                      <a:pos x="76" y="182"/>
                    </a:cxn>
                    <a:cxn ang="0">
                      <a:pos x="0" y="114"/>
                    </a:cxn>
                    <a:cxn ang="0">
                      <a:pos x="24" y="88"/>
                    </a:cxn>
                    <a:cxn ang="0">
                      <a:pos x="73" y="132"/>
                    </a:cxn>
                    <a:cxn ang="0">
                      <a:pos x="187" y="0"/>
                    </a:cxn>
                    <a:cxn ang="0">
                      <a:pos x="215" y="24"/>
                    </a:cxn>
                    <a:cxn ang="0">
                      <a:pos x="76" y="182"/>
                    </a:cxn>
                  </a:cxnLst>
                  <a:rect l="0" t="0" r="r" b="b"/>
                  <a:pathLst>
                    <a:path w="215" h="182">
                      <a:moveTo>
                        <a:pt x="76" y="182"/>
                      </a:moveTo>
                      <a:lnTo>
                        <a:pt x="0" y="114"/>
                      </a:lnTo>
                      <a:lnTo>
                        <a:pt x="24" y="88"/>
                      </a:lnTo>
                      <a:lnTo>
                        <a:pt x="73" y="132"/>
                      </a:lnTo>
                      <a:lnTo>
                        <a:pt x="187" y="0"/>
                      </a:lnTo>
                      <a:lnTo>
                        <a:pt x="215" y="24"/>
                      </a:lnTo>
                      <a:lnTo>
                        <a:pt x="76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7" name="Rectangle 18">
                  <a:extLst>
                    <a:ext uri="{FF2B5EF4-FFF2-40B4-BE49-F238E27FC236}">
                      <a16:creationId xmlns:a16="http://schemas.microsoft.com/office/drawing/2014/main" xmlns="" id="{5CD596E1-6E19-4B68-838D-E380DBAA8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4100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8" name="Rectangle 19">
                  <a:extLst>
                    <a:ext uri="{FF2B5EF4-FFF2-40B4-BE49-F238E27FC236}">
                      <a16:creationId xmlns:a16="http://schemas.microsoft.com/office/drawing/2014/main" xmlns="" id="{F80D2D5B-0A06-4A5D-86C9-A7D981F07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717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9" name="Rectangle 20">
                  <a:extLst>
                    <a:ext uri="{FF2B5EF4-FFF2-40B4-BE49-F238E27FC236}">
                      <a16:creationId xmlns:a16="http://schemas.microsoft.com/office/drawing/2014/main" xmlns="" id="{7F21CBDD-A613-4528-B02D-255F67F0F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973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20" name="Rectangle 21">
                  <a:extLst>
                    <a:ext uri="{FF2B5EF4-FFF2-40B4-BE49-F238E27FC236}">
                      <a16:creationId xmlns:a16="http://schemas.microsoft.com/office/drawing/2014/main" xmlns="" id="{720344B2-6E53-4B6B-B386-D7FBF7474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590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1765776-5192-4707-93D3-B6C09764F119}"/>
              </a:ext>
            </a:extLst>
          </p:cNvPr>
          <p:cNvGrpSpPr/>
          <p:nvPr/>
        </p:nvGrpSpPr>
        <p:grpSpPr>
          <a:xfrm>
            <a:off x="264648" y="3490556"/>
            <a:ext cx="11658016" cy="2564367"/>
            <a:chOff x="264648" y="3490556"/>
            <a:chExt cx="11658016" cy="2564367"/>
          </a:xfrm>
        </p:grpSpPr>
        <p:sp>
          <p:nvSpPr>
            <p:cNvPr id="25" name="TextBox 24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9D60775A-2136-40D1-B88C-C2B98B156672}"/>
                </a:ext>
              </a:extLst>
            </p:cNvPr>
            <p:cNvSpPr txBox="1"/>
            <p:nvPr/>
          </p:nvSpPr>
          <p:spPr>
            <a:xfrm>
              <a:off x="364187" y="3746599"/>
              <a:ext cx="11558477" cy="2308324"/>
            </a:xfrm>
            <a:prstGeom prst="rect">
              <a:avLst/>
            </a:prstGeom>
            <a:noFill/>
            <a:ln w="38100" cmpd="thickThin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Char char="-"/>
              </a:pP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Xem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lại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thuyết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tập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Đọc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giữa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song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vuông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góc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thẳng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mặt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phẳng</a:t>
              </a:r>
              <a:r>
                <a: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r>
                <a: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91FCBD7F-0DF4-4078-B659-0B72204BBC71}"/>
                </a:ext>
              </a:extLst>
            </p:cNvPr>
            <p:cNvGrpSpPr/>
            <p:nvPr/>
          </p:nvGrpSpPr>
          <p:grpSpPr>
            <a:xfrm>
              <a:off x="264648" y="3490556"/>
              <a:ext cx="3138951" cy="400110"/>
              <a:chOff x="1656895" y="2703356"/>
              <a:chExt cx="7182591" cy="872067"/>
            </a:xfrm>
          </p:grpSpPr>
          <p:sp>
            <p:nvSpPr>
              <p:cNvPr id="27" name="Freeform 20">
                <a:extLst>
                  <a:ext uri="{FF2B5EF4-FFF2-40B4-BE49-F238E27FC236}">
                    <a16:creationId xmlns:a16="http://schemas.microsoft.com/office/drawing/2014/main" xmlns="" id="{F5993BF5-AA4C-47B4-A093-636CB4B149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4962618" y="-362960"/>
                <a:ext cx="797199" cy="6956537"/>
              </a:xfrm>
              <a:prstGeom prst="round1Rect">
                <a:avLst/>
              </a:prstGeom>
              <a:solidFill>
                <a:srgbClr val="999158"/>
              </a:solidFill>
              <a:ln w="38100">
                <a:solidFill>
                  <a:srgbClr val="999158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4F914A2-E9E5-43B6-B968-7C02D3E4BF0D}"/>
                  </a:ext>
                </a:extLst>
              </p:cNvPr>
              <p:cNvSpPr txBox="1"/>
              <p:nvPr/>
            </p:nvSpPr>
            <p:spPr>
              <a:xfrm>
                <a:off x="2417378" y="2703356"/>
                <a:ext cx="5975927" cy="872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Hướng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dẫn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về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nhà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Round Diagonal Corner Rectangle 17">
                <a:extLst>
                  <a:ext uri="{FF2B5EF4-FFF2-40B4-BE49-F238E27FC236}">
                    <a16:creationId xmlns:a16="http://schemas.microsoft.com/office/drawing/2014/main" xmlns="" id="{A649B199-AFDA-461B-B70B-1051D6B21CA1}"/>
                  </a:ext>
                </a:extLst>
              </p:cNvPr>
              <p:cNvSpPr/>
              <p:nvPr/>
            </p:nvSpPr>
            <p:spPr>
              <a:xfrm flipV="1">
                <a:off x="1656895" y="2763769"/>
                <a:ext cx="769930" cy="750140"/>
              </a:xfrm>
              <a:prstGeom prst="round2DiagRect">
                <a:avLst/>
              </a:prstGeom>
              <a:solidFill>
                <a:schemeClr val="bg1"/>
              </a:solidFill>
              <a:ln w="38100">
                <a:solidFill>
                  <a:srgbClr val="999158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30" name="Group 84">
                <a:extLst>
                  <a:ext uri="{FF2B5EF4-FFF2-40B4-BE49-F238E27FC236}">
                    <a16:creationId xmlns:a16="http://schemas.microsoft.com/office/drawing/2014/main" xmlns="" id="{BE4B0EB8-CB7A-463E-AE9D-D80EF0F2FC42}"/>
                  </a:ext>
                </a:extLst>
              </p:cNvPr>
              <p:cNvGrpSpPr/>
              <p:nvPr/>
            </p:nvGrpSpPr>
            <p:grpSpPr>
              <a:xfrm>
                <a:off x="1771896" y="2876572"/>
                <a:ext cx="569110" cy="525838"/>
                <a:chOff x="7440266" y="3398551"/>
                <a:chExt cx="757238" cy="765175"/>
              </a:xfrm>
              <a:solidFill>
                <a:srgbClr val="999158"/>
              </a:solidFill>
            </p:grpSpPr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xmlns="" id="{36B16745-1FD1-4C71-B1E5-2A2FE03B6E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436651"/>
                  <a:ext cx="344488" cy="344488"/>
                </a:xfrm>
                <a:custGeom>
                  <a:avLst/>
                  <a:gdLst/>
                  <a:ahLst/>
                  <a:cxnLst>
                    <a:cxn ang="0">
                      <a:pos x="33" y="184"/>
                    </a:cxn>
                    <a:cxn ang="0">
                      <a:pos x="181" y="184"/>
                    </a:cxn>
                    <a:cxn ang="0">
                      <a:pos x="181" y="33"/>
                    </a:cxn>
                    <a:cxn ang="0">
                      <a:pos x="33" y="33"/>
                    </a:cxn>
                    <a:cxn ang="0">
                      <a:pos x="33" y="184"/>
                    </a:cxn>
                    <a:cxn ang="0">
                      <a:pos x="217" y="217"/>
                    </a:cxn>
                    <a:cxn ang="0">
                      <a:pos x="0" y="217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17"/>
                    </a:cxn>
                  </a:cxnLst>
                  <a:rect l="0" t="0" r="r" b="b"/>
                  <a:pathLst>
                    <a:path w="217" h="217">
                      <a:moveTo>
                        <a:pt x="33" y="184"/>
                      </a:moveTo>
                      <a:lnTo>
                        <a:pt x="181" y="184"/>
                      </a:lnTo>
                      <a:lnTo>
                        <a:pt x="181" y="33"/>
                      </a:lnTo>
                      <a:lnTo>
                        <a:pt x="33" y="33"/>
                      </a:lnTo>
                      <a:lnTo>
                        <a:pt x="33" y="184"/>
                      </a:lnTo>
                      <a:close/>
                      <a:moveTo>
                        <a:pt x="217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2" name="Freeform 16">
                  <a:extLst>
                    <a:ext uri="{FF2B5EF4-FFF2-40B4-BE49-F238E27FC236}">
                      <a16:creationId xmlns:a16="http://schemas.microsoft.com/office/drawing/2014/main" xmlns="" id="{38E9FF97-A8B8-4274-B756-BD926DB727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0266" y="3814476"/>
                  <a:ext cx="344488" cy="349250"/>
                </a:xfrm>
                <a:custGeom>
                  <a:avLst/>
                  <a:gdLst/>
                  <a:ahLst/>
                  <a:cxnLst>
                    <a:cxn ang="0">
                      <a:pos x="33" y="185"/>
                    </a:cxn>
                    <a:cxn ang="0">
                      <a:pos x="181" y="185"/>
                    </a:cxn>
                    <a:cxn ang="0">
                      <a:pos x="181" y="36"/>
                    </a:cxn>
                    <a:cxn ang="0">
                      <a:pos x="33" y="36"/>
                    </a:cxn>
                    <a:cxn ang="0">
                      <a:pos x="33" y="185"/>
                    </a:cxn>
                    <a:cxn ang="0">
                      <a:pos x="217" y="220"/>
                    </a:cxn>
                    <a:cxn ang="0">
                      <a:pos x="0" y="220"/>
                    </a:cxn>
                    <a:cxn ang="0">
                      <a:pos x="0" y="0"/>
                    </a:cxn>
                    <a:cxn ang="0">
                      <a:pos x="217" y="0"/>
                    </a:cxn>
                    <a:cxn ang="0">
                      <a:pos x="217" y="220"/>
                    </a:cxn>
                  </a:cxnLst>
                  <a:rect l="0" t="0" r="r" b="b"/>
                  <a:pathLst>
                    <a:path w="217" h="220">
                      <a:moveTo>
                        <a:pt x="33" y="185"/>
                      </a:moveTo>
                      <a:lnTo>
                        <a:pt x="181" y="185"/>
                      </a:lnTo>
                      <a:lnTo>
                        <a:pt x="181" y="36"/>
                      </a:lnTo>
                      <a:lnTo>
                        <a:pt x="33" y="36"/>
                      </a:lnTo>
                      <a:lnTo>
                        <a:pt x="33" y="185"/>
                      </a:lnTo>
                      <a:close/>
                      <a:moveTo>
                        <a:pt x="217" y="220"/>
                      </a:moveTo>
                      <a:lnTo>
                        <a:pt x="0" y="220"/>
                      </a:lnTo>
                      <a:lnTo>
                        <a:pt x="0" y="0"/>
                      </a:lnTo>
                      <a:lnTo>
                        <a:pt x="217" y="0"/>
                      </a:lnTo>
                      <a:lnTo>
                        <a:pt x="217" y="2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3" name="Freeform 17">
                  <a:extLst>
                    <a:ext uri="{FF2B5EF4-FFF2-40B4-BE49-F238E27FC236}">
                      <a16:creationId xmlns:a16="http://schemas.microsoft.com/office/drawing/2014/main" xmlns="" id="{E28FCE4D-035E-4B3F-B240-9F472FA64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6941" y="3398551"/>
                  <a:ext cx="341313" cy="288925"/>
                </a:xfrm>
                <a:custGeom>
                  <a:avLst/>
                  <a:gdLst/>
                  <a:ahLst/>
                  <a:cxnLst>
                    <a:cxn ang="0">
                      <a:pos x="76" y="182"/>
                    </a:cxn>
                    <a:cxn ang="0">
                      <a:pos x="0" y="114"/>
                    </a:cxn>
                    <a:cxn ang="0">
                      <a:pos x="24" y="88"/>
                    </a:cxn>
                    <a:cxn ang="0">
                      <a:pos x="73" y="132"/>
                    </a:cxn>
                    <a:cxn ang="0">
                      <a:pos x="187" y="0"/>
                    </a:cxn>
                    <a:cxn ang="0">
                      <a:pos x="215" y="24"/>
                    </a:cxn>
                    <a:cxn ang="0">
                      <a:pos x="76" y="182"/>
                    </a:cxn>
                  </a:cxnLst>
                  <a:rect l="0" t="0" r="r" b="b"/>
                  <a:pathLst>
                    <a:path w="215" h="182">
                      <a:moveTo>
                        <a:pt x="76" y="182"/>
                      </a:moveTo>
                      <a:lnTo>
                        <a:pt x="0" y="114"/>
                      </a:lnTo>
                      <a:lnTo>
                        <a:pt x="24" y="88"/>
                      </a:lnTo>
                      <a:lnTo>
                        <a:pt x="73" y="132"/>
                      </a:lnTo>
                      <a:lnTo>
                        <a:pt x="187" y="0"/>
                      </a:lnTo>
                      <a:lnTo>
                        <a:pt x="215" y="24"/>
                      </a:lnTo>
                      <a:lnTo>
                        <a:pt x="76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4" name="Rectangle 18">
                  <a:extLst>
                    <a:ext uri="{FF2B5EF4-FFF2-40B4-BE49-F238E27FC236}">
                      <a16:creationId xmlns:a16="http://schemas.microsoft.com/office/drawing/2014/main" xmlns="" id="{E2FF0869-0728-4F7A-9D61-EEE43EC4A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4100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5" name="Rectangle 19">
                  <a:extLst>
                    <a:ext uri="{FF2B5EF4-FFF2-40B4-BE49-F238E27FC236}">
                      <a16:creationId xmlns:a16="http://schemas.microsoft.com/office/drawing/2014/main" xmlns="" id="{F4423C14-EBEF-424B-82BA-B8CDB4BF6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717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6" name="Rectangle 20">
                  <a:extLst>
                    <a:ext uri="{FF2B5EF4-FFF2-40B4-BE49-F238E27FC236}">
                      <a16:creationId xmlns:a16="http://schemas.microsoft.com/office/drawing/2014/main" xmlns="" id="{564BC4E6-293C-44FF-82A6-0255CEC71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973226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7" name="Rectangle 21">
                  <a:extLst>
                    <a:ext uri="{FF2B5EF4-FFF2-40B4-BE49-F238E27FC236}">
                      <a16:creationId xmlns:a16="http://schemas.microsoft.com/office/drawing/2014/main" xmlns="" id="{824B8F01-91FF-4AD7-9216-89F887E4C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0316" y="3590639"/>
                  <a:ext cx="357188" cy="635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43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WordArt 2"/>
          <p:cNvSpPr>
            <a:spLocks noChangeArrowheads="1" noChangeShapeType="1" noTextEdit="1"/>
          </p:cNvSpPr>
          <p:nvPr/>
        </p:nvSpPr>
        <p:spPr bwMode="auto">
          <a:xfrm>
            <a:off x="4038600" y="1447800"/>
            <a:ext cx="4191000" cy="1752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4704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The end</a:t>
            </a:r>
          </a:p>
        </p:txBody>
      </p:sp>
      <p:pic>
        <p:nvPicPr>
          <p:cNvPr id="67587" name="Picture 3" descr="gman02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4267200"/>
            <a:ext cx="762000" cy="1828800"/>
          </a:xfrm>
          <a:prstGeom prst="rect">
            <a:avLst/>
          </a:prstGeom>
          <a:noFill/>
        </p:spPr>
      </p:pic>
      <p:pic>
        <p:nvPicPr>
          <p:cNvPr id="67588" name="Picture 4" descr="gman08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962400"/>
            <a:ext cx="1219200" cy="2209800"/>
          </a:xfrm>
          <a:prstGeom prst="rect">
            <a:avLst/>
          </a:prstGeom>
          <a:noFill/>
        </p:spPr>
      </p:pic>
      <p:pic>
        <p:nvPicPr>
          <p:cNvPr id="67589" name="Picture 5" descr="gcute04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581026"/>
            <a:ext cx="1428750" cy="1552575"/>
          </a:xfrm>
          <a:prstGeom prst="rect">
            <a:avLst/>
          </a:prstGeom>
          <a:noFill/>
        </p:spPr>
      </p:pic>
      <p:pic>
        <p:nvPicPr>
          <p:cNvPr id="67591" name="Picture 7" descr="gfight04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24400" y="3352800"/>
            <a:ext cx="1447800" cy="914400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 advTm="10000">
    <p:zoom/>
    <p:sndAc>
      <p:stSnd>
        <p:snd r:embed="rId5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ình ảnh có liên quan">
            <a:extLst>
              <a:ext uri="{FF2B5EF4-FFF2-40B4-BE49-F238E27FC236}">
                <a16:creationId xmlns:a16="http://schemas.microsoft.com/office/drawing/2014/main" xmlns="" id="{BC3A8ECB-847A-42F2-AAEF-59CC3DFE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6" y="235335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escription: cat_34cotco">
            <a:extLst>
              <a:ext uri="{FF2B5EF4-FFF2-40B4-BE49-F238E27FC236}">
                <a16:creationId xmlns:a16="http://schemas.microsoft.com/office/drawing/2014/main" xmlns="" id="{D79AE8D2-2351-4487-BCE9-74676253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5732" y="252451"/>
            <a:ext cx="4069080" cy="305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7B25E798-E62E-4027-8BAB-88207631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58" y="261620"/>
            <a:ext cx="2866256" cy="3044952"/>
          </a:xfrm>
          <a:prstGeom prst="rect">
            <a:avLst/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B6048450-3A10-4597-920F-321C57ADAFA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32" y="3560597"/>
            <a:ext cx="4069080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291776274_144856556_1-Hinh-anh-ca--cot-den-banian-1291776274">
            <a:extLst>
              <a:ext uri="{FF2B5EF4-FFF2-40B4-BE49-F238E27FC236}">
                <a16:creationId xmlns:a16="http://schemas.microsoft.com/office/drawing/2014/main" xmlns="" id="{FA0BA868-07F0-43B2-973D-0CE337CB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58" y="3560597"/>
            <a:ext cx="2866256" cy="30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hua1cot">
            <a:extLst>
              <a:ext uri="{FF2B5EF4-FFF2-40B4-BE49-F238E27FC236}">
                <a16:creationId xmlns:a16="http://schemas.microsoft.com/office/drawing/2014/main" xmlns="" id="{EAA8B5B5-0A4B-45D4-BAB4-19CB9ACD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6" y="3556787"/>
            <a:ext cx="4069080" cy="30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95569" y="1907727"/>
            <a:ext cx="11195602" cy="3984189"/>
          </a:xfrm>
          <a:prstGeom prst="roundRect">
            <a:avLst>
              <a:gd name="adj" fmla="val 3477"/>
            </a:avLst>
          </a:prstGeom>
          <a:noFill/>
          <a:ln>
            <a:solidFill>
              <a:srgbClr val="135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7" tIns="22848" rIns="45697" bIns="22848" rtlCol="0" anchor="ctr"/>
          <a:lstStyle/>
          <a:p>
            <a:pPr algn="ctr"/>
            <a:endParaRPr lang="en-US" sz="900"/>
          </a:p>
        </p:txBody>
      </p:sp>
      <p:grpSp>
        <p:nvGrpSpPr>
          <p:cNvPr id="10" name="Group 9"/>
          <p:cNvGrpSpPr/>
          <p:nvPr/>
        </p:nvGrpSpPr>
        <p:grpSpPr>
          <a:xfrm>
            <a:off x="222638" y="425483"/>
            <a:ext cx="11784100" cy="2687782"/>
            <a:chOff x="1030083" y="-2153715"/>
            <a:chExt cx="23038021" cy="7456184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3344318" y="4469240"/>
              <a:ext cx="18438768" cy="833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697" tIns="22848" rIns="45697" bIns="22848"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0083" y="-2153715"/>
              <a:ext cx="23038021" cy="2829405"/>
            </a:xfrm>
            <a:prstGeom prst="rect">
              <a:avLst/>
            </a:prstGeom>
            <a:grpFill/>
          </p:spPr>
          <p:txBody>
            <a:bodyPr wrap="square" lIns="45697" tIns="22848" rIns="45697" bIns="22848" rtlCol="0">
              <a:spAutoFit/>
            </a:bodyPr>
            <a:lstStyle/>
            <a:p>
              <a:pPr algn="ctr">
                <a:lnSpc>
                  <a:spcPts val="2999"/>
                </a:lnSpc>
                <a:spcBef>
                  <a:spcPts val="1500"/>
                </a:spcBef>
              </a:pPr>
              <a:r>
                <a:rPr lang="en-US" sz="3600" b="1" dirty="0" err="1">
                  <a:solidFill>
                    <a:srgbClr val="135F82"/>
                  </a:solidFill>
                  <a:latin typeface="AvantGarde-Demi" pitchFamily="18" charset="0"/>
                  <a:ea typeface="AvantGarde-Demi" pitchFamily="18" charset="0"/>
                  <a:cs typeface="AvantGarde-Demi" pitchFamily="18" charset="0"/>
                </a:rPr>
                <a:t>Bài</a:t>
              </a:r>
              <a:r>
                <a:rPr lang="en-US" sz="3600" b="1" dirty="0">
                  <a:solidFill>
                    <a:srgbClr val="135F82"/>
                  </a:solidFill>
                  <a:latin typeface="AvantGarde-Demi" pitchFamily="18" charset="0"/>
                  <a:ea typeface="AvantGarde-Demi" pitchFamily="18" charset="0"/>
                  <a:cs typeface="AvantGarde-Demi" pitchFamily="18" charset="0"/>
                </a:rPr>
                <a:t> 3</a:t>
              </a:r>
            </a:p>
            <a:p>
              <a:pPr algn="ctr">
                <a:lnSpc>
                  <a:spcPts val="2999"/>
                </a:lnSpc>
                <a:spcBef>
                  <a:spcPts val="1500"/>
                </a:spcBef>
              </a:pPr>
              <a:r>
                <a:rPr lang="en-US" sz="3600" b="1" dirty="0">
                  <a:solidFill>
                    <a:srgbClr val="135F82"/>
                  </a:solidFill>
                  <a:latin typeface="AvantGarde-Demi" pitchFamily="18" charset="0"/>
                  <a:ea typeface="AvantGarde-Demi" pitchFamily="18" charset="0"/>
                  <a:cs typeface="AvantGarde-Demi" pitchFamily="18" charset="0"/>
                </a:rPr>
                <a:t>Đ</a:t>
              </a:r>
              <a:r>
                <a:rPr lang="vi-VN" sz="3600" b="1" dirty="0">
                  <a:solidFill>
                    <a:srgbClr val="135F82"/>
                  </a:solidFill>
                  <a:latin typeface="AvantGarde-Demi" pitchFamily="18" charset="0"/>
                  <a:ea typeface="AvantGarde-Demi" pitchFamily="18" charset="0"/>
                  <a:cs typeface="AvantGarde-Demi" pitchFamily="18" charset="0"/>
                </a:rPr>
                <a:t>Ư</a:t>
              </a:r>
              <a:r>
                <a:rPr lang="en-US" sz="3600" b="1" dirty="0">
                  <a:solidFill>
                    <a:srgbClr val="135F82"/>
                  </a:solidFill>
                  <a:latin typeface="AvantGarde-Demi" pitchFamily="18" charset="0"/>
                  <a:ea typeface="AvantGarde-Demi" pitchFamily="18" charset="0"/>
                  <a:cs typeface="AvantGarde-Demi" pitchFamily="18" charset="0"/>
                </a:rPr>
                <a:t>ỜNG THẲNG VUÔNG GÓC VỚI MẶT PHẲNG</a:t>
              </a:r>
            </a:p>
          </p:txBody>
        </p:sp>
      </p:grpSp>
      <p:grpSp>
        <p:nvGrpSpPr>
          <p:cNvPr id="56" name="Group 60"/>
          <p:cNvGrpSpPr/>
          <p:nvPr/>
        </p:nvGrpSpPr>
        <p:grpSpPr>
          <a:xfrm>
            <a:off x="417597" y="2124822"/>
            <a:ext cx="3012586" cy="507445"/>
            <a:chOff x="7459670" y="7086600"/>
            <a:chExt cx="6026959" cy="1015190"/>
          </a:xfrm>
        </p:grpSpPr>
        <p:sp>
          <p:nvSpPr>
            <p:cNvPr id="57" name="Rectangle 56">
              <a:hlinkClick r:id="rId3" action="ppaction://hlinksldjump"/>
            </p:cNvPr>
            <p:cNvSpPr/>
            <p:nvPr/>
          </p:nvSpPr>
          <p:spPr>
            <a:xfrm>
              <a:off x="9092456" y="7178187"/>
              <a:ext cx="4394173" cy="923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ĐỊNH NGHĨA</a:t>
              </a:r>
            </a:p>
          </p:txBody>
        </p:sp>
        <p:grpSp>
          <p:nvGrpSpPr>
            <p:cNvPr id="58" name="Group 26"/>
            <p:cNvGrpSpPr/>
            <p:nvPr/>
          </p:nvGrpSpPr>
          <p:grpSpPr>
            <a:xfrm>
              <a:off x="7459670" y="7086600"/>
              <a:ext cx="1392615" cy="945415"/>
              <a:chOff x="7459669" y="7543800"/>
              <a:chExt cx="1381118" cy="945415"/>
            </a:xfrm>
          </p:grpSpPr>
          <p:sp>
            <p:nvSpPr>
              <p:cNvPr id="59" name="Isosceles Triangle 44"/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28"/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61" name="Round Same Side Corner Rectangle 60"/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906920" y="7688759"/>
                  <a:ext cx="611290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</a:t>
                  </a:r>
                </a:p>
              </p:txBody>
            </p:sp>
          </p:grpSp>
        </p:grpSp>
      </p:grpSp>
      <p:grpSp>
        <p:nvGrpSpPr>
          <p:cNvPr id="63" name="Group 67"/>
          <p:cNvGrpSpPr/>
          <p:nvPr/>
        </p:nvGrpSpPr>
        <p:grpSpPr>
          <a:xfrm>
            <a:off x="412800" y="2913234"/>
            <a:ext cx="9894277" cy="518738"/>
            <a:chOff x="7459670" y="8524495"/>
            <a:chExt cx="19794422" cy="1037783"/>
          </a:xfrm>
        </p:grpSpPr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9092456" y="8638675"/>
              <a:ext cx="18161636" cy="923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</a:t>
              </a:r>
              <a:r>
                <a:rPr lang="vi-VN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Ư</a:t>
              </a: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ỜNG THẲNG VUÔNG GÓC VỚI MẶT PHẲNG</a:t>
              </a:r>
            </a:p>
          </p:txBody>
        </p:sp>
        <p:grpSp>
          <p:nvGrpSpPr>
            <p:cNvPr id="76" name="Group 32"/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77" name="Isosceles Triangle 44"/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8" name="Group 41"/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79" name="Round Same Side Corner Rectangle 78"/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81" name="Group 74"/>
          <p:cNvGrpSpPr/>
          <p:nvPr/>
        </p:nvGrpSpPr>
        <p:grpSpPr>
          <a:xfrm>
            <a:off x="412799" y="3655235"/>
            <a:ext cx="10668613" cy="524904"/>
            <a:chOff x="7459670" y="9982200"/>
            <a:chExt cx="21343553" cy="1050118"/>
          </a:xfrm>
        </p:grpSpPr>
        <p:sp>
          <p:nvSpPr>
            <p:cNvPr id="82" name="Rectangle 81">
              <a:hlinkClick r:id="" action="ppaction://noaction"/>
            </p:cNvPr>
            <p:cNvSpPr/>
            <p:nvPr/>
          </p:nvSpPr>
          <p:spPr>
            <a:xfrm>
              <a:off x="9092456" y="10108715"/>
              <a:ext cx="19710767" cy="92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2400" b="1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TÍNH CHẤT</a:t>
              </a:r>
              <a:endParaRPr lang="en-US" sz="2400" b="1" dirty="0">
                <a:solidFill>
                  <a:srgbClr val="135F8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83" name="Group 44"/>
            <p:cNvGrpSpPr/>
            <p:nvPr/>
          </p:nvGrpSpPr>
          <p:grpSpPr>
            <a:xfrm>
              <a:off x="7459670" y="9982200"/>
              <a:ext cx="1392615" cy="945415"/>
              <a:chOff x="7459669" y="7543800"/>
              <a:chExt cx="1381118" cy="945415"/>
            </a:xfrm>
          </p:grpSpPr>
          <p:sp>
            <p:nvSpPr>
              <p:cNvPr id="84" name="Isosceles Triangle 44"/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5" name="Group 46"/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86" name="Round Same Side Corner Rectangle 85"/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7662023" y="7688759"/>
                  <a:ext cx="1101083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III</a:t>
                  </a:r>
                </a:p>
              </p:txBody>
            </p:sp>
          </p:grpSp>
        </p:grpSp>
      </p:grpSp>
      <p:grpSp>
        <p:nvGrpSpPr>
          <p:cNvPr id="65" name="Group 74"/>
          <p:cNvGrpSpPr/>
          <p:nvPr/>
        </p:nvGrpSpPr>
        <p:grpSpPr>
          <a:xfrm>
            <a:off x="412799" y="4388409"/>
            <a:ext cx="10668613" cy="524321"/>
            <a:chOff x="7459670" y="9982200"/>
            <a:chExt cx="21343553" cy="1048952"/>
          </a:xfrm>
        </p:grpSpPr>
        <p:sp>
          <p:nvSpPr>
            <p:cNvPr id="66" name="Rectangle 65">
              <a:hlinkClick r:id="" action="ppaction://noaction"/>
            </p:cNvPr>
            <p:cNvSpPr/>
            <p:nvPr/>
          </p:nvSpPr>
          <p:spPr>
            <a:xfrm>
              <a:off x="9092456" y="10107549"/>
              <a:ext cx="19710767" cy="92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2400" b="1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BÀI TẬP RÈN LUYỆN</a:t>
              </a:r>
              <a:endParaRPr lang="en-US" sz="2400" b="1" dirty="0">
                <a:solidFill>
                  <a:srgbClr val="135F8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67" name="Group 44"/>
            <p:cNvGrpSpPr/>
            <p:nvPr/>
          </p:nvGrpSpPr>
          <p:grpSpPr>
            <a:xfrm>
              <a:off x="7459670" y="9982200"/>
              <a:ext cx="1392615" cy="945415"/>
              <a:chOff x="7459669" y="7543800"/>
              <a:chExt cx="1381118" cy="945415"/>
            </a:xfrm>
          </p:grpSpPr>
          <p:sp>
            <p:nvSpPr>
              <p:cNvPr id="68" name="Isosceles Triangle 44"/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" name="Group 46"/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70" name="Round Same Side Corner Rectangle 69"/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735174" y="7688759"/>
                  <a:ext cx="954781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IV</a:t>
                  </a:r>
                </a:p>
              </p:txBody>
            </p:sp>
          </p:grpSp>
        </p:grpSp>
      </p:grpSp>
      <p:grpSp>
        <p:nvGrpSpPr>
          <p:cNvPr id="46" name="Group 74"/>
          <p:cNvGrpSpPr/>
          <p:nvPr/>
        </p:nvGrpSpPr>
        <p:grpSpPr>
          <a:xfrm>
            <a:off x="412799" y="5135669"/>
            <a:ext cx="10668613" cy="524898"/>
            <a:chOff x="7459670" y="9982200"/>
            <a:chExt cx="21343553" cy="1050105"/>
          </a:xfrm>
        </p:grpSpPr>
        <p:sp>
          <p:nvSpPr>
            <p:cNvPr id="47" name="Rectangle 46">
              <a:hlinkClick r:id="" action="ppaction://noaction"/>
            </p:cNvPr>
            <p:cNvSpPr/>
            <p:nvPr/>
          </p:nvSpPr>
          <p:spPr>
            <a:xfrm>
              <a:off x="9092456" y="10108703"/>
              <a:ext cx="19710767" cy="923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TÓM TẮT BÀI HỌC</a:t>
              </a:r>
            </a:p>
          </p:txBody>
        </p:sp>
        <p:grpSp>
          <p:nvGrpSpPr>
            <p:cNvPr id="48" name="Group 44"/>
            <p:cNvGrpSpPr/>
            <p:nvPr/>
          </p:nvGrpSpPr>
          <p:grpSpPr>
            <a:xfrm>
              <a:off x="7459670" y="9982200"/>
              <a:ext cx="1392615" cy="945415"/>
              <a:chOff x="7459669" y="7543800"/>
              <a:chExt cx="1381118" cy="945415"/>
            </a:xfrm>
          </p:grpSpPr>
          <p:sp>
            <p:nvSpPr>
              <p:cNvPr id="49" name="Isosceles Triangle 44"/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Group 46"/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51" name="Round Same Side Corner Rectangle 50"/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857624" y="7688759"/>
                  <a:ext cx="709883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V</a:t>
                  </a:r>
                </a:p>
              </p:txBody>
            </p:sp>
          </p:grpSp>
        </p:grp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A0660B3-B66F-4A3F-8F04-E268FF61D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10" y="3468793"/>
            <a:ext cx="1850653" cy="15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>
            <a:extLst>
              <a:ext uri="{FF2B5EF4-FFF2-40B4-BE49-F238E27FC236}">
                <a16:creationId xmlns:a16="http://schemas.microsoft.com/office/drawing/2014/main" xmlns="" id="{8370F52F-B88A-49DF-9510-CA130A6F13C3}"/>
              </a:ext>
            </a:extLst>
          </p:cNvPr>
          <p:cNvGrpSpPr/>
          <p:nvPr/>
        </p:nvGrpSpPr>
        <p:grpSpPr>
          <a:xfrm>
            <a:off x="-101036" y="855716"/>
            <a:ext cx="3012586" cy="507445"/>
            <a:chOff x="7459670" y="7086600"/>
            <a:chExt cx="6026959" cy="1015190"/>
          </a:xfrm>
        </p:grpSpPr>
        <p:sp>
          <p:nvSpPr>
            <p:cNvPr id="5" name="Rectangle 4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8C888F9D-95F3-4744-AEFE-AC312B95571B}"/>
                </a:ext>
              </a:extLst>
            </p:cNvPr>
            <p:cNvSpPr/>
            <p:nvPr/>
          </p:nvSpPr>
          <p:spPr>
            <a:xfrm>
              <a:off x="9092456" y="7178187"/>
              <a:ext cx="4394173" cy="923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ĐỊNH NGHĨA</a:t>
              </a:r>
            </a:p>
          </p:txBody>
        </p: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xmlns="" id="{CFEAF1F6-A154-4BB8-8B0B-692A9CDFBA4E}"/>
                </a:ext>
              </a:extLst>
            </p:cNvPr>
            <p:cNvGrpSpPr/>
            <p:nvPr/>
          </p:nvGrpSpPr>
          <p:grpSpPr>
            <a:xfrm>
              <a:off x="7459670" y="7086600"/>
              <a:ext cx="1392615" cy="945415"/>
              <a:chOff x="7459669" y="7543800"/>
              <a:chExt cx="1381118" cy="945415"/>
            </a:xfrm>
          </p:grpSpPr>
          <p:sp>
            <p:nvSpPr>
              <p:cNvPr id="7" name="Isosceles Triangle 44">
                <a:extLst>
                  <a:ext uri="{FF2B5EF4-FFF2-40B4-BE49-F238E27FC236}">
                    <a16:creationId xmlns:a16="http://schemas.microsoft.com/office/drawing/2014/main" xmlns="" id="{248E971C-3F22-4216-A077-4C5F2F0AAE6A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xmlns="" id="{2046C6AD-DECE-4121-A909-E91DDB4EBF93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9" name="Round Same Side Corner Rectangle 60">
                  <a:extLst>
                    <a:ext uri="{FF2B5EF4-FFF2-40B4-BE49-F238E27FC236}">
                      <a16:creationId xmlns:a16="http://schemas.microsoft.com/office/drawing/2014/main" xmlns="" id="{76CE74A2-40D1-42E4-AB21-70810FD4172F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1A2B26BE-D2B6-461C-8F61-A973F255366D}"/>
                    </a:ext>
                  </a:extLst>
                </p:cNvPr>
                <p:cNvSpPr txBox="1"/>
                <p:nvPr/>
              </p:nvSpPr>
              <p:spPr>
                <a:xfrm>
                  <a:off x="7906920" y="7688759"/>
                  <a:ext cx="611290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E01AA3E-092E-40E3-88DD-D46E6E7CC263}"/>
              </a:ext>
            </a:extLst>
          </p:cNvPr>
          <p:cNvGrpSpPr/>
          <p:nvPr/>
        </p:nvGrpSpPr>
        <p:grpSpPr>
          <a:xfrm>
            <a:off x="124384" y="1433804"/>
            <a:ext cx="3490567" cy="521512"/>
            <a:chOff x="1113182" y="1390253"/>
            <a:chExt cx="3490567" cy="521512"/>
          </a:xfrm>
        </p:grpSpPr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xmlns="" id="{5054ADE3-5947-41A4-A77F-B8BF20C211BE}"/>
                </a:ext>
              </a:extLst>
            </p:cNvPr>
            <p:cNvSpPr/>
            <p:nvPr/>
          </p:nvSpPr>
          <p:spPr>
            <a:xfrm>
              <a:off x="1113182" y="1390253"/>
              <a:ext cx="3490567" cy="521512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xmlns="" id="{8A737A04-E346-4279-886D-0871F5778C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521547"/>
                </p:ext>
              </p:extLst>
            </p:nvPr>
          </p:nvGraphicFramePr>
          <p:xfrm>
            <a:off x="1175715" y="1502605"/>
            <a:ext cx="3365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9" name="Equation" r:id="rId9" imgW="3365280" imgH="342720" progId="Equation.DSMT4">
                    <p:embed/>
                  </p:oleObj>
                </mc:Choice>
                <mc:Fallback>
                  <p:oleObj name="Equation" r:id="rId9" imgW="3365280" imgH="342720" progId="Equation.DSMT4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xmlns="" id="{8A737A04-E346-4279-886D-0871F5778C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75715" y="1502605"/>
                          <a:ext cx="3365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68EBF22-749B-4886-B279-D3A9E0B742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87" y="730058"/>
            <a:ext cx="1932108" cy="1804416"/>
          </a:xfrm>
          <a:prstGeom prst="rect">
            <a:avLst/>
          </a:prstGeom>
        </p:spPr>
      </p:pic>
      <p:pic>
        <p:nvPicPr>
          <p:cNvPr id="3" name="video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96502" y="891626"/>
            <a:ext cx="6281530" cy="538990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8694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635" objId="3"/>
        <p14:triggerEvt type="onClick" time="2635" objId="3"/>
        <p14:pauseEvt time="4847" objId="3"/>
        <p14:triggerEvt type="onClick" time="4847" objId="3"/>
        <p14:resumeEvt time="10847" objId="3"/>
        <p14:triggerEvt type="onClick" time="10847" objId="3"/>
        <p14:pauseEvt time="11978" objId="3"/>
        <p14:stopEvt time="14363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959C8D-AA31-44A3-B7BA-13F24EF6716C}"/>
              </a:ext>
            </a:extLst>
          </p:cNvPr>
          <p:cNvSpPr txBox="1"/>
          <p:nvPr/>
        </p:nvSpPr>
        <p:spPr>
          <a:xfrm>
            <a:off x="5881066" y="846719"/>
            <a:ext cx="626364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S.ABCD,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48EDC971-731C-4D2F-A12F-938431D2ECD6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4" y="763304"/>
            <a:ext cx="1234440" cy="502920"/>
          </a:xfrm>
          <a:prstGeom prst="roundRect">
            <a:avLst>
              <a:gd name="adj" fmla="val 8594"/>
            </a:avLst>
          </a:prstGeom>
          <a:solidFill>
            <a:srgbClr val="006699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3505136B-DC01-414D-8829-30CD3B2F3085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4" y="2130463"/>
            <a:ext cx="123444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6F17773-9C67-469D-8ACE-4031BD7257D6}"/>
              </a:ext>
            </a:extLst>
          </p:cNvPr>
          <p:cNvGrpSpPr/>
          <p:nvPr/>
        </p:nvGrpSpPr>
        <p:grpSpPr>
          <a:xfrm>
            <a:off x="-101036" y="740218"/>
            <a:ext cx="5729191" cy="1804416"/>
            <a:chOff x="-101036" y="740218"/>
            <a:chExt cx="5729191" cy="1804416"/>
          </a:xfrm>
        </p:grpSpPr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xmlns="" id="{411F5400-CE86-498D-82CC-0D6B09C0863D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18" name="Rectangle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24EF9E8-63F4-4B19-90B5-5AAA9CED4296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9" name="Group 26">
                <a:extLst>
                  <a:ext uri="{FF2B5EF4-FFF2-40B4-BE49-F238E27FC236}">
                    <a16:creationId xmlns:a16="http://schemas.microsoft.com/office/drawing/2014/main" xmlns="" id="{887647D1-E89C-46B9-B761-77F31DB319D2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20" name="Isosceles Triangle 44">
                  <a:extLst>
                    <a:ext uri="{FF2B5EF4-FFF2-40B4-BE49-F238E27FC236}">
                      <a16:creationId xmlns:a16="http://schemas.microsoft.com/office/drawing/2014/main" xmlns="" id="{A3AD9FA2-D526-458F-8F8A-EF8FD65D5136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" name="Group 28">
                  <a:extLst>
                    <a:ext uri="{FF2B5EF4-FFF2-40B4-BE49-F238E27FC236}">
                      <a16:creationId xmlns:a16="http://schemas.microsoft.com/office/drawing/2014/main" xmlns="" id="{C37BEA63-44B2-4B1D-A179-2EA1C206BD72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22" name="Round Same Side Corner Rectangle 60">
                    <a:extLst>
                      <a:ext uri="{FF2B5EF4-FFF2-40B4-BE49-F238E27FC236}">
                        <a16:creationId xmlns:a16="http://schemas.microsoft.com/office/drawing/2014/main" xmlns="" id="{BFBCD610-5080-4B1E-916F-A3DE5501DC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C4A12353-7616-4E36-8CE2-11F2C5D8176E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B3E459B9-D908-4B09-8B61-A7449229619E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25" name="Rounded Rectangle 8">
                <a:extLst>
                  <a:ext uri="{FF2B5EF4-FFF2-40B4-BE49-F238E27FC236}">
                    <a16:creationId xmlns:a16="http://schemas.microsoft.com/office/drawing/2014/main" xmlns="" id="{FF71024C-EABB-4386-9170-2FB6FC04E870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26" name="Object 25">
                <a:extLst>
                  <a:ext uri="{FF2B5EF4-FFF2-40B4-BE49-F238E27FC236}">
                    <a16:creationId xmlns:a16="http://schemas.microsoft.com/office/drawing/2014/main" xmlns="" id="{80385AF1-7EE3-438D-B64C-00F7E7D855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1442873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0" name="Equation" r:id="rId7" imgW="3365280" imgH="342720" progId="Equation.DSMT4">
                      <p:embed/>
                    </p:oleObj>
                  </mc:Choice>
                  <mc:Fallback>
                    <p:oleObj name="Equation" r:id="rId7" imgW="3365280" imgH="34272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xmlns="" id="{8A737A04-E346-4279-886D-0871F5778C9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9103D4E7-7F72-43EE-BA10-D473C5A8F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47" y="740218"/>
              <a:ext cx="1932108" cy="180441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2069C1-6D99-4CBF-84AA-E6C861A3E8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7982" y="2222565"/>
            <a:ext cx="3106723" cy="3419572"/>
          </a:xfrm>
          <a:prstGeom prst="rect">
            <a:avLst/>
          </a:prstGeom>
        </p:spPr>
      </p:pic>
      <p:grpSp>
        <p:nvGrpSpPr>
          <p:cNvPr id="28" name="Group 167">
            <a:extLst>
              <a:ext uri="{FF2B5EF4-FFF2-40B4-BE49-F238E27FC236}">
                <a16:creationId xmlns:a16="http://schemas.microsoft.com/office/drawing/2014/main" xmlns="" id="{24946551-B5B2-4E68-8FB4-0530FA9007A8}"/>
              </a:ext>
            </a:extLst>
          </p:cNvPr>
          <p:cNvGrpSpPr/>
          <p:nvPr/>
        </p:nvGrpSpPr>
        <p:grpSpPr>
          <a:xfrm>
            <a:off x="-3276" y="2051657"/>
            <a:ext cx="1737360" cy="457200"/>
            <a:chOff x="4867276" y="9361488"/>
            <a:chExt cx="3794125" cy="927101"/>
          </a:xfrm>
        </p:grpSpPr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xmlns="" id="{4A137570-3934-47B5-AFCD-F6CD156F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9713913"/>
              <a:ext cx="322262" cy="427038"/>
            </a:xfrm>
            <a:custGeom>
              <a:avLst/>
              <a:gdLst>
                <a:gd name="T0" fmla="*/ 86 w 86"/>
                <a:gd name="T1" fmla="*/ 8 h 114"/>
                <a:gd name="T2" fmla="*/ 86 w 86"/>
                <a:gd name="T3" fmla="*/ 35 h 114"/>
                <a:gd name="T4" fmla="*/ 54 w 86"/>
                <a:gd name="T5" fmla="*/ 24 h 114"/>
                <a:gd name="T6" fmla="*/ 33 w 86"/>
                <a:gd name="T7" fmla="*/ 33 h 114"/>
                <a:gd name="T8" fmla="*/ 24 w 86"/>
                <a:gd name="T9" fmla="*/ 58 h 114"/>
                <a:gd name="T10" fmla="*/ 33 w 86"/>
                <a:gd name="T11" fmla="*/ 82 h 114"/>
                <a:gd name="T12" fmla="*/ 56 w 86"/>
                <a:gd name="T13" fmla="*/ 91 h 114"/>
                <a:gd name="T14" fmla="*/ 86 w 86"/>
                <a:gd name="T15" fmla="*/ 81 h 114"/>
                <a:gd name="T16" fmla="*/ 86 w 86"/>
                <a:gd name="T17" fmla="*/ 108 h 114"/>
                <a:gd name="T18" fmla="*/ 53 w 86"/>
                <a:gd name="T19" fmla="*/ 114 h 114"/>
                <a:gd name="T20" fmla="*/ 15 w 86"/>
                <a:gd name="T21" fmla="*/ 98 h 114"/>
                <a:gd name="T22" fmla="*/ 0 w 86"/>
                <a:gd name="T23" fmla="*/ 58 h 114"/>
                <a:gd name="T24" fmla="*/ 15 w 86"/>
                <a:gd name="T25" fmla="*/ 17 h 114"/>
                <a:gd name="T26" fmla="*/ 54 w 86"/>
                <a:gd name="T27" fmla="*/ 0 h 114"/>
                <a:gd name="T28" fmla="*/ 86 w 86"/>
                <a:gd name="T2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14">
                  <a:moveTo>
                    <a:pt x="86" y="8"/>
                  </a:moveTo>
                  <a:cubicBezTo>
                    <a:pt x="86" y="35"/>
                    <a:pt x="86" y="35"/>
                    <a:pt x="86" y="35"/>
                  </a:cubicBezTo>
                  <a:cubicBezTo>
                    <a:pt x="74" y="27"/>
                    <a:pt x="63" y="24"/>
                    <a:pt x="54" y="24"/>
                  </a:cubicBezTo>
                  <a:cubicBezTo>
                    <a:pt x="45" y="24"/>
                    <a:pt x="38" y="27"/>
                    <a:pt x="33" y="33"/>
                  </a:cubicBezTo>
                  <a:cubicBezTo>
                    <a:pt x="27" y="39"/>
                    <a:pt x="24" y="48"/>
                    <a:pt x="24" y="58"/>
                  </a:cubicBezTo>
                  <a:cubicBezTo>
                    <a:pt x="24" y="68"/>
                    <a:pt x="27" y="76"/>
                    <a:pt x="33" y="82"/>
                  </a:cubicBezTo>
                  <a:cubicBezTo>
                    <a:pt x="39" y="88"/>
                    <a:pt x="46" y="91"/>
                    <a:pt x="56" y="91"/>
                  </a:cubicBezTo>
                  <a:cubicBezTo>
                    <a:pt x="64" y="91"/>
                    <a:pt x="74" y="87"/>
                    <a:pt x="86" y="81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73" y="112"/>
                    <a:pt x="62" y="114"/>
                    <a:pt x="53" y="114"/>
                  </a:cubicBezTo>
                  <a:cubicBezTo>
                    <a:pt x="38" y="114"/>
                    <a:pt x="26" y="109"/>
                    <a:pt x="15" y="98"/>
                  </a:cubicBezTo>
                  <a:cubicBezTo>
                    <a:pt x="5" y="87"/>
                    <a:pt x="0" y="73"/>
                    <a:pt x="0" y="58"/>
                  </a:cubicBezTo>
                  <a:cubicBezTo>
                    <a:pt x="0" y="42"/>
                    <a:pt x="5" y="28"/>
                    <a:pt x="15" y="17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64" y="0"/>
                    <a:pt x="74" y="3"/>
                    <a:pt x="86" y="8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xmlns="" id="{8E4CF1C2-160F-4C07-8700-9BE921D37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938" y="9721851"/>
              <a:ext cx="325437" cy="415925"/>
            </a:xfrm>
            <a:custGeom>
              <a:avLst/>
              <a:gdLst>
                <a:gd name="T0" fmla="*/ 0 w 205"/>
                <a:gd name="T1" fmla="*/ 0 h 262"/>
                <a:gd name="T2" fmla="*/ 56 w 205"/>
                <a:gd name="T3" fmla="*/ 0 h 262"/>
                <a:gd name="T4" fmla="*/ 56 w 205"/>
                <a:gd name="T5" fmla="*/ 99 h 262"/>
                <a:gd name="T6" fmla="*/ 148 w 205"/>
                <a:gd name="T7" fmla="*/ 99 h 262"/>
                <a:gd name="T8" fmla="*/ 148 w 205"/>
                <a:gd name="T9" fmla="*/ 0 h 262"/>
                <a:gd name="T10" fmla="*/ 205 w 205"/>
                <a:gd name="T11" fmla="*/ 0 h 262"/>
                <a:gd name="T12" fmla="*/ 205 w 205"/>
                <a:gd name="T13" fmla="*/ 262 h 262"/>
                <a:gd name="T14" fmla="*/ 148 w 205"/>
                <a:gd name="T15" fmla="*/ 262 h 262"/>
                <a:gd name="T16" fmla="*/ 148 w 205"/>
                <a:gd name="T17" fmla="*/ 156 h 262"/>
                <a:gd name="T18" fmla="*/ 56 w 205"/>
                <a:gd name="T19" fmla="*/ 156 h 262"/>
                <a:gd name="T20" fmla="*/ 56 w 205"/>
                <a:gd name="T21" fmla="*/ 262 h 262"/>
                <a:gd name="T22" fmla="*/ 0 w 205"/>
                <a:gd name="T23" fmla="*/ 262 h 262"/>
                <a:gd name="T24" fmla="*/ 0 w 205"/>
                <a:gd name="T2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62">
                  <a:moveTo>
                    <a:pt x="0" y="0"/>
                  </a:moveTo>
                  <a:lnTo>
                    <a:pt x="56" y="0"/>
                  </a:lnTo>
                  <a:lnTo>
                    <a:pt x="56" y="99"/>
                  </a:lnTo>
                  <a:lnTo>
                    <a:pt x="148" y="99"/>
                  </a:lnTo>
                  <a:lnTo>
                    <a:pt x="148" y="0"/>
                  </a:lnTo>
                  <a:lnTo>
                    <a:pt x="205" y="0"/>
                  </a:lnTo>
                  <a:lnTo>
                    <a:pt x="205" y="262"/>
                  </a:lnTo>
                  <a:lnTo>
                    <a:pt x="148" y="262"/>
                  </a:lnTo>
                  <a:lnTo>
                    <a:pt x="148" y="156"/>
                  </a:lnTo>
                  <a:lnTo>
                    <a:pt x="56" y="156"/>
                  </a:lnTo>
                  <a:lnTo>
                    <a:pt x="56" y="262"/>
                  </a:lnTo>
                  <a:lnTo>
                    <a:pt x="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xmlns="" id="{B4B5B7B7-6AE8-41D4-9678-39889C893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0100" y="9721851"/>
              <a:ext cx="327025" cy="419100"/>
            </a:xfrm>
            <a:custGeom>
              <a:avLst/>
              <a:gdLst>
                <a:gd name="T0" fmla="*/ 0 w 87"/>
                <a:gd name="T1" fmla="*/ 0 h 112"/>
                <a:gd name="T2" fmla="*/ 24 w 87"/>
                <a:gd name="T3" fmla="*/ 0 h 112"/>
                <a:gd name="T4" fmla="*/ 24 w 87"/>
                <a:gd name="T5" fmla="*/ 67 h 112"/>
                <a:gd name="T6" fmla="*/ 29 w 87"/>
                <a:gd name="T7" fmla="*/ 83 h 112"/>
                <a:gd name="T8" fmla="*/ 43 w 87"/>
                <a:gd name="T9" fmla="*/ 88 h 112"/>
                <a:gd name="T10" fmla="*/ 58 w 87"/>
                <a:gd name="T11" fmla="*/ 83 h 112"/>
                <a:gd name="T12" fmla="*/ 63 w 87"/>
                <a:gd name="T13" fmla="*/ 66 h 112"/>
                <a:gd name="T14" fmla="*/ 63 w 87"/>
                <a:gd name="T15" fmla="*/ 0 h 112"/>
                <a:gd name="T16" fmla="*/ 87 w 87"/>
                <a:gd name="T17" fmla="*/ 0 h 112"/>
                <a:gd name="T18" fmla="*/ 87 w 87"/>
                <a:gd name="T19" fmla="*/ 71 h 112"/>
                <a:gd name="T20" fmla="*/ 82 w 87"/>
                <a:gd name="T21" fmla="*/ 91 h 112"/>
                <a:gd name="T22" fmla="*/ 67 w 87"/>
                <a:gd name="T23" fmla="*/ 107 h 112"/>
                <a:gd name="T24" fmla="*/ 44 w 87"/>
                <a:gd name="T25" fmla="*/ 112 h 112"/>
                <a:gd name="T26" fmla="*/ 11 w 87"/>
                <a:gd name="T27" fmla="*/ 99 h 112"/>
                <a:gd name="T28" fmla="*/ 0 w 87"/>
                <a:gd name="T29" fmla="*/ 73 h 112"/>
                <a:gd name="T30" fmla="*/ 0 w 87"/>
                <a:gd name="T3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2">
                  <a:moveTo>
                    <a:pt x="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74"/>
                    <a:pt x="26" y="79"/>
                    <a:pt x="29" y="83"/>
                  </a:cubicBezTo>
                  <a:cubicBezTo>
                    <a:pt x="33" y="86"/>
                    <a:pt x="37" y="88"/>
                    <a:pt x="43" y="88"/>
                  </a:cubicBezTo>
                  <a:cubicBezTo>
                    <a:pt x="49" y="88"/>
                    <a:pt x="54" y="86"/>
                    <a:pt x="58" y="83"/>
                  </a:cubicBezTo>
                  <a:cubicBezTo>
                    <a:pt x="62" y="79"/>
                    <a:pt x="63" y="73"/>
                    <a:pt x="63" y="6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8"/>
                    <a:pt x="85" y="84"/>
                    <a:pt x="82" y="91"/>
                  </a:cubicBezTo>
                  <a:cubicBezTo>
                    <a:pt x="79" y="98"/>
                    <a:pt x="74" y="103"/>
                    <a:pt x="67" y="107"/>
                  </a:cubicBezTo>
                  <a:cubicBezTo>
                    <a:pt x="60" y="110"/>
                    <a:pt x="53" y="112"/>
                    <a:pt x="44" y="112"/>
                  </a:cubicBezTo>
                  <a:cubicBezTo>
                    <a:pt x="29" y="112"/>
                    <a:pt x="18" y="108"/>
                    <a:pt x="11" y="99"/>
                  </a:cubicBezTo>
                  <a:cubicBezTo>
                    <a:pt x="4" y="91"/>
                    <a:pt x="0" y="82"/>
                    <a:pt x="0" y="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xmlns="" id="{E24731F3-1DC7-4F7D-B57F-DCB33A10C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9721851"/>
              <a:ext cx="352425" cy="415925"/>
            </a:xfrm>
            <a:custGeom>
              <a:avLst/>
              <a:gdLst>
                <a:gd name="T0" fmla="*/ 0 w 222"/>
                <a:gd name="T1" fmla="*/ 0 h 262"/>
                <a:gd name="T2" fmla="*/ 62 w 222"/>
                <a:gd name="T3" fmla="*/ 0 h 262"/>
                <a:gd name="T4" fmla="*/ 109 w 222"/>
                <a:gd name="T5" fmla="*/ 80 h 262"/>
                <a:gd name="T6" fmla="*/ 158 w 222"/>
                <a:gd name="T7" fmla="*/ 0 h 262"/>
                <a:gd name="T8" fmla="*/ 222 w 222"/>
                <a:gd name="T9" fmla="*/ 0 h 262"/>
                <a:gd name="T10" fmla="*/ 137 w 222"/>
                <a:gd name="T11" fmla="*/ 139 h 262"/>
                <a:gd name="T12" fmla="*/ 137 w 222"/>
                <a:gd name="T13" fmla="*/ 262 h 262"/>
                <a:gd name="T14" fmla="*/ 83 w 222"/>
                <a:gd name="T15" fmla="*/ 262 h 262"/>
                <a:gd name="T16" fmla="*/ 83 w 222"/>
                <a:gd name="T17" fmla="*/ 139 h 262"/>
                <a:gd name="T18" fmla="*/ 0 w 222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62">
                  <a:moveTo>
                    <a:pt x="0" y="0"/>
                  </a:moveTo>
                  <a:lnTo>
                    <a:pt x="62" y="0"/>
                  </a:lnTo>
                  <a:lnTo>
                    <a:pt x="109" y="80"/>
                  </a:lnTo>
                  <a:lnTo>
                    <a:pt x="158" y="0"/>
                  </a:lnTo>
                  <a:lnTo>
                    <a:pt x="222" y="0"/>
                  </a:lnTo>
                  <a:lnTo>
                    <a:pt x="137" y="139"/>
                  </a:lnTo>
                  <a:lnTo>
                    <a:pt x="137" y="262"/>
                  </a:lnTo>
                  <a:lnTo>
                    <a:pt x="83" y="262"/>
                  </a:lnTo>
                  <a:lnTo>
                    <a:pt x="83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xmlns="" id="{66B39E86-48D2-48E2-9C50-4F4F1DC33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9601201"/>
              <a:ext cx="153987" cy="93663"/>
            </a:xfrm>
            <a:custGeom>
              <a:avLst/>
              <a:gdLst>
                <a:gd name="T0" fmla="*/ 36 w 97"/>
                <a:gd name="T1" fmla="*/ 0 h 59"/>
                <a:gd name="T2" fmla="*/ 97 w 97"/>
                <a:gd name="T3" fmla="*/ 0 h 59"/>
                <a:gd name="T4" fmla="*/ 36 w 97"/>
                <a:gd name="T5" fmla="*/ 59 h 59"/>
                <a:gd name="T6" fmla="*/ 0 w 97"/>
                <a:gd name="T7" fmla="*/ 59 h 59"/>
                <a:gd name="T8" fmla="*/ 36 w 9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36" y="0"/>
                  </a:moveTo>
                  <a:lnTo>
                    <a:pt x="97" y="0"/>
                  </a:lnTo>
                  <a:lnTo>
                    <a:pt x="36" y="59"/>
                  </a:lnTo>
                  <a:lnTo>
                    <a:pt x="0" y="5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xmlns="" id="{527DB9CC-3675-41DE-81C9-D8F31DD9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9601201"/>
              <a:ext cx="157162" cy="93663"/>
            </a:xfrm>
            <a:custGeom>
              <a:avLst/>
              <a:gdLst>
                <a:gd name="T0" fmla="*/ 35 w 99"/>
                <a:gd name="T1" fmla="*/ 0 h 59"/>
                <a:gd name="T2" fmla="*/ 99 w 99"/>
                <a:gd name="T3" fmla="*/ 0 h 59"/>
                <a:gd name="T4" fmla="*/ 35 w 99"/>
                <a:gd name="T5" fmla="*/ 59 h 59"/>
                <a:gd name="T6" fmla="*/ 0 w 99"/>
                <a:gd name="T7" fmla="*/ 59 h 59"/>
                <a:gd name="T8" fmla="*/ 35 w 9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35" y="0"/>
                  </a:moveTo>
                  <a:lnTo>
                    <a:pt x="99" y="0"/>
                  </a:lnTo>
                  <a:lnTo>
                    <a:pt x="35" y="59"/>
                  </a:lnTo>
                  <a:lnTo>
                    <a:pt x="0" y="5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xmlns="" id="{144C225E-7F65-4579-AE7F-0AE6576C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6" y="9871076"/>
              <a:ext cx="3794125" cy="417513"/>
            </a:xfrm>
            <a:custGeom>
              <a:avLst/>
              <a:gdLst>
                <a:gd name="T0" fmla="*/ 1005 w 1012"/>
                <a:gd name="T1" fmla="*/ 72 h 111"/>
                <a:gd name="T2" fmla="*/ 376 w 1012"/>
                <a:gd name="T3" fmla="*/ 72 h 111"/>
                <a:gd name="T4" fmla="*/ 360 w 1012"/>
                <a:gd name="T5" fmla="*/ 51 h 111"/>
                <a:gd name="T6" fmla="*/ 374 w 1012"/>
                <a:gd name="T7" fmla="*/ 20 h 111"/>
                <a:gd name="T8" fmla="*/ 366 w 1012"/>
                <a:gd name="T9" fmla="*/ 0 h 111"/>
                <a:gd name="T10" fmla="*/ 85 w 1012"/>
                <a:gd name="T11" fmla="*/ 0 h 111"/>
                <a:gd name="T12" fmla="*/ 53 w 1012"/>
                <a:gd name="T13" fmla="*/ 20 h 111"/>
                <a:gd name="T14" fmla="*/ 6 w 1012"/>
                <a:gd name="T15" fmla="*/ 91 h 111"/>
                <a:gd name="T16" fmla="*/ 15 w 1012"/>
                <a:gd name="T17" fmla="*/ 111 h 111"/>
                <a:gd name="T18" fmla="*/ 199 w 1012"/>
                <a:gd name="T19" fmla="*/ 111 h 111"/>
                <a:gd name="T20" fmla="*/ 296 w 1012"/>
                <a:gd name="T21" fmla="*/ 111 h 111"/>
                <a:gd name="T22" fmla="*/ 1005 w 1012"/>
                <a:gd name="T23" fmla="*/ 111 h 111"/>
                <a:gd name="T24" fmla="*/ 1012 w 1012"/>
                <a:gd name="T25" fmla="*/ 102 h 111"/>
                <a:gd name="T26" fmla="*/ 1012 w 1012"/>
                <a:gd name="T27" fmla="*/ 80 h 111"/>
                <a:gd name="T28" fmla="*/ 1005 w 1012"/>
                <a:gd name="T29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2" h="111">
                  <a:moveTo>
                    <a:pt x="1005" y="72"/>
                  </a:moveTo>
                  <a:cubicBezTo>
                    <a:pt x="1005" y="72"/>
                    <a:pt x="423" y="72"/>
                    <a:pt x="376" y="72"/>
                  </a:cubicBezTo>
                  <a:cubicBezTo>
                    <a:pt x="350" y="72"/>
                    <a:pt x="355" y="63"/>
                    <a:pt x="360" y="51"/>
                  </a:cubicBezTo>
                  <a:cubicBezTo>
                    <a:pt x="365" y="40"/>
                    <a:pt x="374" y="20"/>
                    <a:pt x="374" y="20"/>
                  </a:cubicBezTo>
                  <a:cubicBezTo>
                    <a:pt x="381" y="9"/>
                    <a:pt x="377" y="0"/>
                    <a:pt x="36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59" y="9"/>
                    <a:pt x="53" y="20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102"/>
                    <a:pt x="4" y="111"/>
                    <a:pt x="15" y="111"/>
                  </a:cubicBezTo>
                  <a:cubicBezTo>
                    <a:pt x="199" y="111"/>
                    <a:pt x="199" y="111"/>
                    <a:pt x="199" y="111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1005" y="111"/>
                    <a:pt x="1005" y="111"/>
                    <a:pt x="1005" y="111"/>
                  </a:cubicBezTo>
                  <a:cubicBezTo>
                    <a:pt x="1009" y="111"/>
                    <a:pt x="1012" y="107"/>
                    <a:pt x="1012" y="102"/>
                  </a:cubicBezTo>
                  <a:cubicBezTo>
                    <a:pt x="1012" y="80"/>
                    <a:pt x="1012" y="80"/>
                    <a:pt x="1012" y="80"/>
                  </a:cubicBezTo>
                  <a:cubicBezTo>
                    <a:pt x="1012" y="76"/>
                    <a:pt x="1009" y="72"/>
                    <a:pt x="1005" y="72"/>
                  </a:cubicBezTo>
                  <a:close/>
                </a:path>
              </a:pathLst>
            </a:custGeom>
            <a:solidFill>
              <a:srgbClr val="FC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6">
              <a:extLst>
                <a:ext uri="{FF2B5EF4-FFF2-40B4-BE49-F238E27FC236}">
                  <a16:creationId xmlns:a16="http://schemas.microsoft.com/office/drawing/2014/main" xmlns="" id="{640AF030-6280-48FD-A340-E8AE9D5C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3" y="10044113"/>
              <a:ext cx="179387" cy="179388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xmlns="" id="{768C2A8D-925E-4438-BBD6-9E7A1C1EF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9361488"/>
              <a:ext cx="220662" cy="649288"/>
            </a:xfrm>
            <a:custGeom>
              <a:avLst/>
              <a:gdLst>
                <a:gd name="T0" fmla="*/ 49 w 59"/>
                <a:gd name="T1" fmla="*/ 156 h 173"/>
                <a:gd name="T2" fmla="*/ 33 w 59"/>
                <a:gd name="T3" fmla="*/ 173 h 173"/>
                <a:gd name="T4" fmla="*/ 29 w 59"/>
                <a:gd name="T5" fmla="*/ 173 h 173"/>
                <a:gd name="T6" fmla="*/ 13 w 59"/>
                <a:gd name="T7" fmla="*/ 156 h 173"/>
                <a:gd name="T8" fmla="*/ 0 w 59"/>
                <a:gd name="T9" fmla="*/ 30 h 173"/>
                <a:gd name="T10" fmla="*/ 29 w 59"/>
                <a:gd name="T11" fmla="*/ 0 h 173"/>
                <a:gd name="T12" fmla="*/ 59 w 59"/>
                <a:gd name="T13" fmla="*/ 30 h 173"/>
                <a:gd name="T14" fmla="*/ 49 w 59"/>
                <a:gd name="T15" fmla="*/ 156 h 173"/>
                <a:gd name="T16" fmla="*/ 49 w 59"/>
                <a:gd name="T17" fmla="*/ 15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73">
                  <a:moveTo>
                    <a:pt x="49" y="156"/>
                  </a:moveTo>
                  <a:cubicBezTo>
                    <a:pt x="49" y="165"/>
                    <a:pt x="42" y="173"/>
                    <a:pt x="33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0" y="173"/>
                    <a:pt x="13" y="165"/>
                    <a:pt x="13" y="15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1"/>
                    <a:pt x="8" y="0"/>
                    <a:pt x="29" y="0"/>
                  </a:cubicBezTo>
                  <a:cubicBezTo>
                    <a:pt x="51" y="0"/>
                    <a:pt x="59" y="21"/>
                    <a:pt x="59" y="30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FE0C7C9D-5146-43B7-90CD-90CF26231562}"/>
                  </a:ext>
                </a:extLst>
              </p:cNvPr>
              <p:cNvSpPr txBox="1"/>
              <p:nvPr/>
            </p:nvSpPr>
            <p:spPr>
              <a:xfrm>
                <a:off x="124384" y="2523239"/>
                <a:ext cx="5406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minh đ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400" i="1" dirty="0">
                        <a:latin typeface="Cambria Math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chứa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FE0C7C9D-5146-43B7-90CD-90CF2623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4" y="2523239"/>
                <a:ext cx="5406986" cy="1200329"/>
              </a:xfrm>
              <a:prstGeom prst="rect">
                <a:avLst/>
              </a:prstGeom>
              <a:blipFill rotWithShape="1">
                <a:blip r:embed="rId12"/>
                <a:stretch>
                  <a:fillRect l="-1691" t="-4061" r="-180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71430" y="3013543"/>
            <a:ext cx="146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4470" y="3029447"/>
            <a:ext cx="12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</a:p>
        </p:txBody>
      </p:sp>
      <p:pic>
        <p:nvPicPr>
          <p:cNvPr id="11333" name="Picture 69" descr="dấu tích - Google Tìm kiếm | Hình, Nụ cười, Iph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09" y="4827726"/>
            <a:ext cx="318826" cy="3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9" descr="dấu tích - Google Tìm kiếm | Hình, Nụ cười, Iph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52" y="3731519"/>
            <a:ext cx="318826" cy="3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9" descr="dấu tích - Google Tìm kiếm | Hình, Nụ cười, Iph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52" y="3180731"/>
            <a:ext cx="318826" cy="3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9" descr="dấu tích - Google Tìm kiếm | Hình, Nụ cười, Iph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52" y="4247281"/>
            <a:ext cx="318826" cy="3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9" descr="dấu tích - Google Tìm kiếm | Hình, Nụ cười, Iph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98" y="4819775"/>
            <a:ext cx="318826" cy="3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21959" y="4489859"/>
            <a:ext cx="4077207" cy="13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26364" y="4576651"/>
                <a:ext cx="3847497" cy="11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⊥(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⊂(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eqArr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64" y="4576651"/>
                <a:ext cx="3847497" cy="116243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33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23636D3C-B5ED-4140-8D42-DDD5947ED0E9}"/>
              </a:ext>
            </a:extLst>
          </p:cNvPr>
          <p:cNvGrpSpPr/>
          <p:nvPr/>
        </p:nvGrpSpPr>
        <p:grpSpPr>
          <a:xfrm>
            <a:off x="-101036" y="730058"/>
            <a:ext cx="5729191" cy="1804416"/>
            <a:chOff x="-101036" y="730058"/>
            <a:chExt cx="5729191" cy="1804416"/>
          </a:xfrm>
        </p:grpSpPr>
        <p:grpSp>
          <p:nvGrpSpPr>
            <p:cNvPr id="44" name="Group 60">
              <a:extLst>
                <a:ext uri="{FF2B5EF4-FFF2-40B4-BE49-F238E27FC236}">
                  <a16:creationId xmlns:a16="http://schemas.microsoft.com/office/drawing/2014/main" xmlns="" id="{4DE493AB-AE16-4F78-917B-0373889BB405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49" name="Rectangle 4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1364DBD1-D233-48D9-AB0D-9CF004A9D19A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50" name="Group 26">
                <a:extLst>
                  <a:ext uri="{FF2B5EF4-FFF2-40B4-BE49-F238E27FC236}">
                    <a16:creationId xmlns:a16="http://schemas.microsoft.com/office/drawing/2014/main" xmlns="" id="{E90CFB61-429F-4F89-8F61-8E428EBEC6ED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51" name="Isosceles Triangle 44">
                  <a:extLst>
                    <a:ext uri="{FF2B5EF4-FFF2-40B4-BE49-F238E27FC236}">
                      <a16:creationId xmlns:a16="http://schemas.microsoft.com/office/drawing/2014/main" xmlns="" id="{D4D47704-2557-494B-9F6D-088DBB5C8621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52" name="Group 28">
                  <a:extLst>
                    <a:ext uri="{FF2B5EF4-FFF2-40B4-BE49-F238E27FC236}">
                      <a16:creationId xmlns:a16="http://schemas.microsoft.com/office/drawing/2014/main" xmlns="" id="{6A44DD3C-A561-4858-A88F-7A7A7FA74CD7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76" name="Round Same Side Corner Rectangle 60">
                    <a:extLst>
                      <a:ext uri="{FF2B5EF4-FFF2-40B4-BE49-F238E27FC236}">
                        <a16:creationId xmlns:a16="http://schemas.microsoft.com/office/drawing/2014/main" xmlns="" id="{DF5B4623-7926-4C56-95CA-0DC1C27171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xmlns="" id="{E9199657-F607-4861-99DE-1E42026E6C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7D44E89E-91F4-418E-AA83-E09B0295BAE0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47" name="Rounded Rectangle 8">
                <a:extLst>
                  <a:ext uri="{FF2B5EF4-FFF2-40B4-BE49-F238E27FC236}">
                    <a16:creationId xmlns:a16="http://schemas.microsoft.com/office/drawing/2014/main" xmlns="" id="{96D2EAC6-AD94-411D-811F-45D7E0A0B882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xmlns="" id="{0FC35794-70D9-4839-9A7B-BA9B19EA42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8844547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0" name="Equation" r:id="rId5" imgW="3365280" imgH="342720" progId="Equation.DSMT4">
                      <p:embed/>
                    </p:oleObj>
                  </mc:Choice>
                  <mc:Fallback>
                    <p:oleObj name="Equation" r:id="rId5" imgW="3365280" imgH="342720" progId="Equation.DSMT4">
                      <p:embed/>
                      <p:pic>
                        <p:nvPicPr>
                          <p:cNvPr id="26" name="Object 25">
                            <a:extLst>
                              <a:ext uri="{FF2B5EF4-FFF2-40B4-BE49-F238E27FC236}">
                                <a16:creationId xmlns:a16="http://schemas.microsoft.com/office/drawing/2014/main" xmlns="" id="{80385AF1-7EE3-438D-B64C-00F7E7D8551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510F844D-ADC6-460C-96DA-C4A6A803A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47" y="730058"/>
              <a:ext cx="1932108" cy="1804416"/>
            </a:xfrm>
            <a:prstGeom prst="rect">
              <a:avLst/>
            </a:prstGeom>
          </p:spPr>
        </p:pic>
      </p:grpSp>
      <p:grpSp>
        <p:nvGrpSpPr>
          <p:cNvPr id="79" name="Group 67">
            <a:extLst>
              <a:ext uri="{FF2B5EF4-FFF2-40B4-BE49-F238E27FC236}">
                <a16:creationId xmlns:a16="http://schemas.microsoft.com/office/drawing/2014/main" xmlns="" id="{E4967FEC-F74F-4698-AB0F-A032A0A4D1D2}"/>
              </a:ext>
            </a:extLst>
          </p:cNvPr>
          <p:cNvGrpSpPr/>
          <p:nvPr/>
        </p:nvGrpSpPr>
        <p:grpSpPr>
          <a:xfrm>
            <a:off x="-98436" y="2212293"/>
            <a:ext cx="5737691" cy="523012"/>
            <a:chOff x="7459670" y="8524495"/>
            <a:chExt cx="11478785" cy="1046334"/>
          </a:xfrm>
        </p:grpSpPr>
        <p:sp>
          <p:nvSpPr>
            <p:cNvPr id="80" name="Rectangle 79">
              <a:hlinkClick r:id="" action="ppaction://noaction"/>
              <a:extLst>
                <a:ext uri="{FF2B5EF4-FFF2-40B4-BE49-F238E27FC236}">
                  <a16:creationId xmlns:a16="http://schemas.microsoft.com/office/drawing/2014/main" xmlns="" id="{136075B6-368C-44B6-B7AC-37E0FA0964A8}"/>
                </a:ext>
              </a:extLst>
            </p:cNvPr>
            <p:cNvSpPr/>
            <p:nvPr/>
          </p:nvSpPr>
          <p:spPr>
            <a:xfrm>
              <a:off x="9092456" y="8585651"/>
              <a:ext cx="9845999" cy="98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ĐT </a:t>
              </a:r>
              <a:r>
                <a:rPr lang="en-US" sz="26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Symbol" panose="05050102010706020507" pitchFamily="18" charset="2"/>
                </a:rPr>
                <a:t></a:t>
              </a:r>
              <a:r>
                <a:rPr lang="en-US" sz="2400" b="1" spc="-75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MẶT PHẲNG</a:t>
              </a:r>
            </a:p>
          </p:txBody>
        </p:sp>
        <p:grpSp>
          <p:nvGrpSpPr>
            <p:cNvPr id="81" name="Group 32">
              <a:extLst>
                <a:ext uri="{FF2B5EF4-FFF2-40B4-BE49-F238E27FC236}">
                  <a16:creationId xmlns:a16="http://schemas.microsoft.com/office/drawing/2014/main" xmlns="" id="{7954376B-E088-422A-B6E0-C82DAE5802CD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82" name="Isosceles Triangle 44">
                <a:extLst>
                  <a:ext uri="{FF2B5EF4-FFF2-40B4-BE49-F238E27FC236}">
                    <a16:creationId xmlns:a16="http://schemas.microsoft.com/office/drawing/2014/main" xmlns="" id="{91706EC1-BCF8-471B-A68C-1C26C447534D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3" name="Group 41">
                <a:extLst>
                  <a:ext uri="{FF2B5EF4-FFF2-40B4-BE49-F238E27FC236}">
                    <a16:creationId xmlns:a16="http://schemas.microsoft.com/office/drawing/2014/main" xmlns="" id="{77E5467F-01FE-4BF3-B193-4FDFA2680A83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84" name="Round Same Side Corner Rectangle 78">
                  <a:extLst>
                    <a:ext uri="{FF2B5EF4-FFF2-40B4-BE49-F238E27FC236}">
                      <a16:creationId xmlns:a16="http://schemas.microsoft.com/office/drawing/2014/main" xmlns="" id="{49BB90A4-9844-4BBB-A075-3CA7853E47B7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576B72B3-67D6-4848-BE08-251417BE1271}"/>
                    </a:ext>
                  </a:extLst>
                </p:cNvPr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A0680CC9-C007-4898-A071-44D8EEF3B1A8}"/>
              </a:ext>
            </a:extLst>
          </p:cNvPr>
          <p:cNvGrpSpPr/>
          <p:nvPr/>
        </p:nvGrpSpPr>
        <p:grpSpPr>
          <a:xfrm>
            <a:off x="20499" y="2712520"/>
            <a:ext cx="3177182" cy="2210391"/>
            <a:chOff x="20499" y="2351674"/>
            <a:chExt cx="3177182" cy="2210391"/>
          </a:xfrm>
        </p:grpSpPr>
        <p:sp>
          <p:nvSpPr>
            <p:cNvPr id="87" name="Rounded Rectangle 8">
              <a:extLst>
                <a:ext uri="{FF2B5EF4-FFF2-40B4-BE49-F238E27FC236}">
                  <a16:creationId xmlns:a16="http://schemas.microsoft.com/office/drawing/2014/main" xmlns="" id="{96C9775E-D697-4BDA-8E1D-7B6D839F53D4}"/>
                </a:ext>
              </a:extLst>
            </p:cNvPr>
            <p:cNvSpPr/>
            <p:nvPr/>
          </p:nvSpPr>
          <p:spPr>
            <a:xfrm>
              <a:off x="312618" y="2595007"/>
              <a:ext cx="2885063" cy="1967058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88" name="Group 65">
              <a:extLst>
                <a:ext uri="{FF2B5EF4-FFF2-40B4-BE49-F238E27FC236}">
                  <a16:creationId xmlns:a16="http://schemas.microsoft.com/office/drawing/2014/main" xmlns="" id="{655239F9-7C3C-4A75-9D1D-2E768B7D71BB}"/>
                </a:ext>
              </a:extLst>
            </p:cNvPr>
            <p:cNvGrpSpPr/>
            <p:nvPr/>
          </p:nvGrpSpPr>
          <p:grpSpPr>
            <a:xfrm>
              <a:off x="20499" y="2351674"/>
              <a:ext cx="1268327" cy="400110"/>
              <a:chOff x="166396" y="8656875"/>
              <a:chExt cx="2863261" cy="972020"/>
            </a:xfrm>
          </p:grpSpPr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xmlns="" id="{257F664C-804F-4DDB-B711-14B0C9EB6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23" y="8755080"/>
                <a:ext cx="2477120" cy="824977"/>
              </a:xfrm>
              <a:prstGeom prst="roundRect">
                <a:avLst/>
              </a:prstGeom>
              <a:solidFill>
                <a:srgbClr val="0072B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A334C947-D986-46FA-83B1-45C612EF61D2}"/>
                  </a:ext>
                </a:extLst>
              </p:cNvPr>
              <p:cNvGrpSpPr/>
              <p:nvPr/>
            </p:nvGrpSpPr>
            <p:grpSpPr>
              <a:xfrm>
                <a:off x="166396" y="8780577"/>
                <a:ext cx="702538" cy="572229"/>
                <a:chOff x="-145995" y="8633545"/>
                <a:chExt cx="787401" cy="641352"/>
              </a:xfrm>
            </p:grpSpPr>
            <p:sp>
              <p:nvSpPr>
                <p:cNvPr id="93" name="Freeform 45">
                  <a:extLst>
                    <a:ext uri="{FF2B5EF4-FFF2-40B4-BE49-F238E27FC236}">
                      <a16:creationId xmlns:a16="http://schemas.microsoft.com/office/drawing/2014/main" xmlns="" id="{2D6B716F-9C86-452A-8413-56C416D84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062171"/>
                  <a:ext cx="363538" cy="88900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4" name="Freeform 46">
                  <a:extLst>
                    <a:ext uri="{FF2B5EF4-FFF2-40B4-BE49-F238E27FC236}">
                      <a16:creationId xmlns:a16="http://schemas.microsoft.com/office/drawing/2014/main" xmlns="" id="{F71090CB-9140-4D3E-8B95-65D5403A7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039946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0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5" name="Freeform 47">
                  <a:extLst>
                    <a:ext uri="{FF2B5EF4-FFF2-40B4-BE49-F238E27FC236}">
                      <a16:creationId xmlns:a16="http://schemas.microsoft.com/office/drawing/2014/main" xmlns="" id="{5E6CB422-8A3B-4383-A86E-93ADFC998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136784"/>
                  <a:ext cx="363538" cy="90488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6" name="Freeform 48">
                  <a:extLst>
                    <a:ext uri="{FF2B5EF4-FFF2-40B4-BE49-F238E27FC236}">
                      <a16:creationId xmlns:a16="http://schemas.microsoft.com/office/drawing/2014/main" xmlns="" id="{AFEF079C-6D8D-4E15-9382-BCBF4CC0D8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114559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1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1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7" name="Freeform 49">
                  <a:extLst>
                    <a:ext uri="{FF2B5EF4-FFF2-40B4-BE49-F238E27FC236}">
                      <a16:creationId xmlns:a16="http://schemas.microsoft.com/office/drawing/2014/main" xmlns="" id="{2D5F60FB-29A1-49B2-B85B-965199550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43" y="8657358"/>
                  <a:ext cx="263525" cy="254000"/>
                </a:xfrm>
                <a:custGeom>
                  <a:avLst/>
                  <a:gdLst>
                    <a:gd name="T0" fmla="*/ 50 w 70"/>
                    <a:gd name="T1" fmla="*/ 68 h 68"/>
                    <a:gd name="T2" fmla="*/ 45 w 70"/>
                    <a:gd name="T3" fmla="*/ 67 h 68"/>
                    <a:gd name="T4" fmla="*/ 2 w 70"/>
                    <a:gd name="T5" fmla="*/ 23 h 68"/>
                    <a:gd name="T6" fmla="*/ 2 w 70"/>
                    <a:gd name="T7" fmla="*/ 15 h 68"/>
                    <a:gd name="T8" fmla="*/ 14 w 70"/>
                    <a:gd name="T9" fmla="*/ 3 h 68"/>
                    <a:gd name="T10" fmla="*/ 22 w 70"/>
                    <a:gd name="T11" fmla="*/ 0 h 68"/>
                    <a:gd name="T12" fmla="*/ 31 w 70"/>
                    <a:gd name="T13" fmla="*/ 3 h 68"/>
                    <a:gd name="T14" fmla="*/ 65 w 70"/>
                    <a:gd name="T15" fmla="*/ 38 h 68"/>
                    <a:gd name="T16" fmla="*/ 65 w 70"/>
                    <a:gd name="T17" fmla="*/ 55 h 68"/>
                    <a:gd name="T18" fmla="*/ 54 w 70"/>
                    <a:gd name="T19" fmla="*/ 67 h 68"/>
                    <a:gd name="T20" fmla="*/ 50 w 70"/>
                    <a:gd name="T2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68">
                      <a:moveTo>
                        <a:pt x="50" y="68"/>
                      </a:moveTo>
                      <a:cubicBezTo>
                        <a:pt x="48" y="68"/>
                        <a:pt x="47" y="68"/>
                        <a:pt x="45" y="67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7"/>
                        <a:pt x="2" y="1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9" y="0"/>
                        <a:pt x="22" y="0"/>
                      </a:cubicBezTo>
                      <a:cubicBezTo>
                        <a:pt x="26" y="0"/>
                        <a:pt x="29" y="1"/>
                        <a:pt x="31" y="3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70" y="42"/>
                        <a:pt x="70" y="50"/>
                        <a:pt x="65" y="55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53" y="68"/>
                        <a:pt x="51" y="68"/>
                        <a:pt x="5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8" name="Freeform 50">
                  <a:extLst>
                    <a:ext uri="{FF2B5EF4-FFF2-40B4-BE49-F238E27FC236}">
                      <a16:creationId xmlns:a16="http://schemas.microsoft.com/office/drawing/2014/main" xmlns="" id="{21A1FCE8-A016-4DA7-9814-71FEDF093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143" y="8633545"/>
                  <a:ext cx="314325" cy="300038"/>
                </a:xfrm>
                <a:custGeom>
                  <a:avLst/>
                  <a:gdLst>
                    <a:gd name="T0" fmla="*/ 29 w 84"/>
                    <a:gd name="T1" fmla="*/ 12 h 80"/>
                    <a:gd name="T2" fmla="*/ 34 w 84"/>
                    <a:gd name="T3" fmla="*/ 13 h 80"/>
                    <a:gd name="T4" fmla="*/ 68 w 84"/>
                    <a:gd name="T5" fmla="*/ 48 h 80"/>
                    <a:gd name="T6" fmla="*/ 68 w 84"/>
                    <a:gd name="T7" fmla="*/ 57 h 80"/>
                    <a:gd name="T8" fmla="*/ 57 w 84"/>
                    <a:gd name="T9" fmla="*/ 68 h 80"/>
                    <a:gd name="T10" fmla="*/ 13 w 84"/>
                    <a:gd name="T11" fmla="*/ 25 h 80"/>
                    <a:gd name="T12" fmla="*/ 25 w 84"/>
                    <a:gd name="T13" fmla="*/ 13 h 80"/>
                    <a:gd name="T14" fmla="*/ 29 w 84"/>
                    <a:gd name="T15" fmla="*/ 12 h 80"/>
                    <a:gd name="T16" fmla="*/ 29 w 84"/>
                    <a:gd name="T17" fmla="*/ 0 h 80"/>
                    <a:gd name="T18" fmla="*/ 16 w 84"/>
                    <a:gd name="T19" fmla="*/ 5 h 80"/>
                    <a:gd name="T20" fmla="*/ 5 w 84"/>
                    <a:gd name="T21" fmla="*/ 16 h 80"/>
                    <a:gd name="T22" fmla="*/ 5 w 84"/>
                    <a:gd name="T23" fmla="*/ 33 h 80"/>
                    <a:gd name="T24" fmla="*/ 48 w 84"/>
                    <a:gd name="T25" fmla="*/ 77 h 80"/>
                    <a:gd name="T26" fmla="*/ 57 w 84"/>
                    <a:gd name="T27" fmla="*/ 80 h 80"/>
                    <a:gd name="T28" fmla="*/ 57 w 84"/>
                    <a:gd name="T29" fmla="*/ 80 h 80"/>
                    <a:gd name="T30" fmla="*/ 65 w 84"/>
                    <a:gd name="T31" fmla="*/ 77 h 80"/>
                    <a:gd name="T32" fmla="*/ 77 w 84"/>
                    <a:gd name="T33" fmla="*/ 65 h 80"/>
                    <a:gd name="T34" fmla="*/ 77 w 84"/>
                    <a:gd name="T35" fmla="*/ 39 h 80"/>
                    <a:gd name="T36" fmla="*/ 42 w 84"/>
                    <a:gd name="T37" fmla="*/ 5 h 80"/>
                    <a:gd name="T38" fmla="*/ 29 w 84"/>
                    <a:gd name="T3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4" h="80">
                      <a:moveTo>
                        <a:pt x="29" y="12"/>
                      </a:moveTo>
                      <a:cubicBezTo>
                        <a:pt x="31" y="12"/>
                        <a:pt x="33" y="12"/>
                        <a:pt x="34" y="13"/>
                      </a:cubicBezTo>
                      <a:cubicBezTo>
                        <a:pt x="34" y="13"/>
                        <a:pt x="34" y="13"/>
                        <a:pt x="68" y="48"/>
                      </a:cubicBezTo>
                      <a:cubicBezTo>
                        <a:pt x="71" y="50"/>
                        <a:pt x="71" y="54"/>
                        <a:pt x="68" y="57"/>
                      </a:cubicBezTo>
                      <a:cubicBezTo>
                        <a:pt x="68" y="57"/>
                        <a:pt x="68" y="57"/>
                        <a:pt x="57" y="68"/>
                      </a:cubicBezTo>
                      <a:cubicBezTo>
                        <a:pt x="57" y="68"/>
                        <a:pt x="57" y="68"/>
                        <a:pt x="13" y="25"/>
                      </a:cubicBezTo>
                      <a:cubicBezTo>
                        <a:pt x="13" y="25"/>
                        <a:pt x="13" y="25"/>
                        <a:pt x="25" y="13"/>
                      </a:cubicBezTo>
                      <a:cubicBezTo>
                        <a:pt x="26" y="12"/>
                        <a:pt x="28" y="12"/>
                        <a:pt x="29" y="12"/>
                      </a:cubicBezTo>
                      <a:moveTo>
                        <a:pt x="29" y="0"/>
                      </a:moveTo>
                      <a:cubicBezTo>
                        <a:pt x="24" y="0"/>
                        <a:pt x="20" y="2"/>
                        <a:pt x="16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0" y="21"/>
                        <a:pt x="0" y="29"/>
                        <a:pt x="5" y="33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50" y="79"/>
                        <a:pt x="53" y="80"/>
                        <a:pt x="57" y="80"/>
                      </a:cubicBezTo>
                      <a:cubicBezTo>
                        <a:pt x="57" y="80"/>
                        <a:pt x="57" y="80"/>
                        <a:pt x="57" y="80"/>
                      </a:cubicBezTo>
                      <a:cubicBezTo>
                        <a:pt x="60" y="80"/>
                        <a:pt x="63" y="79"/>
                        <a:pt x="65" y="77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4" y="58"/>
                        <a:pt x="84" y="47"/>
                        <a:pt x="77" y="39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39" y="2"/>
                        <a:pt x="34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9" name="Freeform 51">
                  <a:extLst>
                    <a:ext uri="{FF2B5EF4-FFF2-40B4-BE49-F238E27FC236}">
                      <a16:creationId xmlns:a16="http://schemas.microsoft.com/office/drawing/2014/main" xmlns="" id="{37545B4F-B29E-46D6-8438-D1148A00EF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3770" y="8724033"/>
                  <a:ext cx="742950" cy="528639"/>
                </a:xfrm>
                <a:custGeom>
                  <a:avLst/>
                  <a:gdLst>
                    <a:gd name="T0" fmla="*/ 12 w 198"/>
                    <a:gd name="T1" fmla="*/ 141 h 141"/>
                    <a:gd name="T2" fmla="*/ 8 w 198"/>
                    <a:gd name="T3" fmla="*/ 140 h 141"/>
                    <a:gd name="T4" fmla="*/ 3 w 198"/>
                    <a:gd name="T5" fmla="*/ 134 h 141"/>
                    <a:gd name="T6" fmla="*/ 1 w 198"/>
                    <a:gd name="T7" fmla="*/ 128 h 141"/>
                    <a:gd name="T8" fmla="*/ 14 w 198"/>
                    <a:gd name="T9" fmla="*/ 77 h 141"/>
                    <a:gd name="T10" fmla="*/ 15 w 198"/>
                    <a:gd name="T11" fmla="*/ 75 h 141"/>
                    <a:gd name="T12" fmla="*/ 88 w 198"/>
                    <a:gd name="T13" fmla="*/ 1 h 141"/>
                    <a:gd name="T14" fmla="*/ 92 w 198"/>
                    <a:gd name="T15" fmla="*/ 0 h 141"/>
                    <a:gd name="T16" fmla="*/ 92 w 198"/>
                    <a:gd name="T17" fmla="*/ 0 h 141"/>
                    <a:gd name="T18" fmla="*/ 97 w 198"/>
                    <a:gd name="T19" fmla="*/ 1 h 141"/>
                    <a:gd name="T20" fmla="*/ 103 w 198"/>
                    <a:gd name="T21" fmla="*/ 8 h 141"/>
                    <a:gd name="T22" fmla="*/ 105 w 198"/>
                    <a:gd name="T23" fmla="*/ 12 h 141"/>
                    <a:gd name="T24" fmla="*/ 109 w 198"/>
                    <a:gd name="T25" fmla="*/ 13 h 141"/>
                    <a:gd name="T26" fmla="*/ 116 w 198"/>
                    <a:gd name="T27" fmla="*/ 21 h 141"/>
                    <a:gd name="T28" fmla="*/ 117 w 198"/>
                    <a:gd name="T29" fmla="*/ 24 h 141"/>
                    <a:gd name="T30" fmla="*/ 121 w 198"/>
                    <a:gd name="T31" fmla="*/ 26 h 141"/>
                    <a:gd name="T32" fmla="*/ 128 w 198"/>
                    <a:gd name="T33" fmla="*/ 33 h 141"/>
                    <a:gd name="T34" fmla="*/ 130 w 198"/>
                    <a:gd name="T35" fmla="*/ 37 h 141"/>
                    <a:gd name="T36" fmla="*/ 133 w 198"/>
                    <a:gd name="T37" fmla="*/ 38 h 141"/>
                    <a:gd name="T38" fmla="*/ 140 w 198"/>
                    <a:gd name="T39" fmla="*/ 45 h 141"/>
                    <a:gd name="T40" fmla="*/ 142 w 198"/>
                    <a:gd name="T41" fmla="*/ 49 h 141"/>
                    <a:gd name="T42" fmla="*/ 140 w 198"/>
                    <a:gd name="T43" fmla="*/ 53 h 141"/>
                    <a:gd name="T44" fmla="*/ 124 w 198"/>
                    <a:gd name="T45" fmla="*/ 70 h 141"/>
                    <a:gd name="T46" fmla="*/ 192 w 198"/>
                    <a:gd name="T47" fmla="*/ 70 h 141"/>
                    <a:gd name="T48" fmla="*/ 198 w 198"/>
                    <a:gd name="T49" fmla="*/ 76 h 141"/>
                    <a:gd name="T50" fmla="*/ 198 w 198"/>
                    <a:gd name="T51" fmla="*/ 87 h 141"/>
                    <a:gd name="T52" fmla="*/ 192 w 198"/>
                    <a:gd name="T53" fmla="*/ 93 h 141"/>
                    <a:gd name="T54" fmla="*/ 107 w 198"/>
                    <a:gd name="T55" fmla="*/ 93 h 141"/>
                    <a:gd name="T56" fmla="*/ 103 w 198"/>
                    <a:gd name="T57" fmla="*/ 91 h 141"/>
                    <a:gd name="T58" fmla="*/ 67 w 198"/>
                    <a:gd name="T59" fmla="*/ 127 h 141"/>
                    <a:gd name="T60" fmla="*/ 64 w 198"/>
                    <a:gd name="T61" fmla="*/ 128 h 141"/>
                    <a:gd name="T62" fmla="*/ 14 w 198"/>
                    <a:gd name="T63" fmla="*/ 141 h 141"/>
                    <a:gd name="T64" fmla="*/ 12 w 198"/>
                    <a:gd name="T65" fmla="*/ 141 h 141"/>
                    <a:gd name="T66" fmla="*/ 23 w 198"/>
                    <a:gd name="T67" fmla="*/ 119 h 141"/>
                    <a:gd name="T68" fmla="*/ 45 w 198"/>
                    <a:gd name="T69" fmla="*/ 113 h 141"/>
                    <a:gd name="T70" fmla="*/ 29 w 198"/>
                    <a:gd name="T71" fmla="*/ 97 h 141"/>
                    <a:gd name="T72" fmla="*/ 23 w 198"/>
                    <a:gd name="T73" fmla="*/ 11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" h="141">
                      <a:moveTo>
                        <a:pt x="12" y="141"/>
                      </a:moveTo>
                      <a:cubicBezTo>
                        <a:pt x="11" y="141"/>
                        <a:pt x="9" y="141"/>
                        <a:pt x="8" y="140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" y="133"/>
                        <a:pt x="0" y="131"/>
                        <a:pt x="1" y="128"/>
                      </a:cubicBezTo>
                      <a:cubicBezTo>
                        <a:pt x="14" y="77"/>
                        <a:pt x="14" y="77"/>
                        <a:pt x="14" y="77"/>
                      </a:cubicBezTo>
                      <a:cubicBezTo>
                        <a:pt x="14" y="76"/>
                        <a:pt x="15" y="75"/>
                        <a:pt x="15" y="75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9" y="0"/>
                        <a:pt x="91" y="0"/>
                        <a:pt x="92" y="0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0"/>
                        <a:pt x="96" y="0"/>
                        <a:pt x="97" y="1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4" y="9"/>
                        <a:pt x="105" y="10"/>
                        <a:pt x="105" y="12"/>
                      </a:cubicBezTo>
                      <a:cubicBezTo>
                        <a:pt x="106" y="12"/>
                        <a:pt x="108" y="12"/>
                        <a:pt x="109" y="13"/>
                      </a:cubicBezTo>
                      <a:cubicBezTo>
                        <a:pt x="116" y="21"/>
                        <a:pt x="116" y="21"/>
                        <a:pt x="116" y="21"/>
                      </a:cubicBezTo>
                      <a:cubicBezTo>
                        <a:pt x="117" y="22"/>
                        <a:pt x="117" y="23"/>
                        <a:pt x="117" y="24"/>
                      </a:cubicBezTo>
                      <a:cubicBezTo>
                        <a:pt x="119" y="24"/>
                        <a:pt x="120" y="25"/>
                        <a:pt x="121" y="26"/>
                      </a:cubicBezTo>
                      <a:cubicBezTo>
                        <a:pt x="128" y="33"/>
                        <a:pt x="128" y="33"/>
                        <a:pt x="128" y="33"/>
                      </a:cubicBezTo>
                      <a:cubicBezTo>
                        <a:pt x="129" y="34"/>
                        <a:pt x="130" y="35"/>
                        <a:pt x="130" y="37"/>
                      </a:cubicBezTo>
                      <a:cubicBezTo>
                        <a:pt x="131" y="37"/>
                        <a:pt x="132" y="37"/>
                        <a:pt x="133" y="38"/>
                      </a:cubicBezTo>
                      <a:cubicBezTo>
                        <a:pt x="140" y="45"/>
                        <a:pt x="140" y="45"/>
                        <a:pt x="140" y="45"/>
                      </a:cubicBezTo>
                      <a:cubicBezTo>
                        <a:pt x="141" y="46"/>
                        <a:pt x="142" y="47"/>
                        <a:pt x="142" y="49"/>
                      </a:cubicBezTo>
                      <a:cubicBezTo>
                        <a:pt x="142" y="51"/>
                        <a:pt x="141" y="52"/>
                        <a:pt x="140" y="53"/>
                      </a:cubicBezTo>
                      <a:cubicBezTo>
                        <a:pt x="124" y="70"/>
                        <a:pt x="124" y="70"/>
                        <a:pt x="124" y="70"/>
                      </a:cubicBezTo>
                      <a:cubicBezTo>
                        <a:pt x="192" y="70"/>
                        <a:pt x="192" y="70"/>
                        <a:pt x="192" y="70"/>
                      </a:cubicBezTo>
                      <a:cubicBezTo>
                        <a:pt x="196" y="70"/>
                        <a:pt x="198" y="72"/>
                        <a:pt x="198" y="76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98" y="91"/>
                        <a:pt x="196" y="93"/>
                        <a:pt x="192" y="93"/>
                      </a:cubicBezTo>
                      <a:cubicBezTo>
                        <a:pt x="107" y="93"/>
                        <a:pt x="107" y="93"/>
                        <a:pt x="107" y="93"/>
                      </a:cubicBezTo>
                      <a:cubicBezTo>
                        <a:pt x="105" y="93"/>
                        <a:pt x="104" y="92"/>
                        <a:pt x="103" y="91"/>
                      </a:cubicBezTo>
                      <a:cubicBezTo>
                        <a:pt x="67" y="127"/>
                        <a:pt x="67" y="127"/>
                        <a:pt x="67" y="127"/>
                      </a:cubicBezTo>
                      <a:cubicBezTo>
                        <a:pt x="66" y="127"/>
                        <a:pt x="65" y="128"/>
                        <a:pt x="64" y="128"/>
                      </a:cubicBezTo>
                      <a:cubicBezTo>
                        <a:pt x="14" y="141"/>
                        <a:pt x="14" y="141"/>
                        <a:pt x="14" y="141"/>
                      </a:cubicBezTo>
                      <a:cubicBezTo>
                        <a:pt x="13" y="141"/>
                        <a:pt x="13" y="141"/>
                        <a:pt x="12" y="141"/>
                      </a:cubicBezTo>
                      <a:close/>
                      <a:moveTo>
                        <a:pt x="23" y="119"/>
                      </a:move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lnTo>
                        <a:pt x="2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0" name="Freeform 52">
                  <a:extLst>
                    <a:ext uri="{FF2B5EF4-FFF2-40B4-BE49-F238E27FC236}">
                      <a16:creationId xmlns:a16="http://schemas.microsoft.com/office/drawing/2014/main" xmlns="" id="{A03AF12E-F8AB-404C-8830-DE18646C3F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5995" y="8701808"/>
                  <a:ext cx="787400" cy="573089"/>
                </a:xfrm>
                <a:custGeom>
                  <a:avLst/>
                  <a:gdLst>
                    <a:gd name="T0" fmla="*/ 98 w 210"/>
                    <a:gd name="T1" fmla="*/ 12 h 153"/>
                    <a:gd name="T2" fmla="*/ 105 w 210"/>
                    <a:gd name="T3" fmla="*/ 18 h 153"/>
                    <a:gd name="T4" fmla="*/ 37 w 210"/>
                    <a:gd name="T5" fmla="*/ 86 h 153"/>
                    <a:gd name="T6" fmla="*/ 43 w 210"/>
                    <a:gd name="T7" fmla="*/ 92 h 153"/>
                    <a:gd name="T8" fmla="*/ 110 w 210"/>
                    <a:gd name="T9" fmla="*/ 24 h 153"/>
                    <a:gd name="T10" fmla="*/ 118 w 210"/>
                    <a:gd name="T11" fmla="*/ 31 h 153"/>
                    <a:gd name="T12" fmla="*/ 50 w 210"/>
                    <a:gd name="T13" fmla="*/ 99 h 153"/>
                    <a:gd name="T14" fmla="*/ 55 w 210"/>
                    <a:gd name="T15" fmla="*/ 104 h 153"/>
                    <a:gd name="T16" fmla="*/ 123 w 210"/>
                    <a:gd name="T17" fmla="*/ 36 h 153"/>
                    <a:gd name="T18" fmla="*/ 130 w 210"/>
                    <a:gd name="T19" fmla="*/ 43 h 153"/>
                    <a:gd name="T20" fmla="*/ 62 w 210"/>
                    <a:gd name="T21" fmla="*/ 111 h 153"/>
                    <a:gd name="T22" fmla="*/ 68 w 210"/>
                    <a:gd name="T23" fmla="*/ 116 h 153"/>
                    <a:gd name="T24" fmla="*/ 135 w 210"/>
                    <a:gd name="T25" fmla="*/ 49 h 153"/>
                    <a:gd name="T26" fmla="*/ 142 w 210"/>
                    <a:gd name="T27" fmla="*/ 55 h 153"/>
                    <a:gd name="T28" fmla="*/ 115 w 210"/>
                    <a:gd name="T29" fmla="*/ 82 h 153"/>
                    <a:gd name="T30" fmla="*/ 198 w 210"/>
                    <a:gd name="T31" fmla="*/ 82 h 153"/>
                    <a:gd name="T32" fmla="*/ 198 w 210"/>
                    <a:gd name="T33" fmla="*/ 93 h 153"/>
                    <a:gd name="T34" fmla="*/ 113 w 210"/>
                    <a:gd name="T35" fmla="*/ 93 h 153"/>
                    <a:gd name="T36" fmla="*/ 113 w 210"/>
                    <a:gd name="T37" fmla="*/ 84 h 153"/>
                    <a:gd name="T38" fmla="*/ 69 w 210"/>
                    <a:gd name="T39" fmla="*/ 128 h 153"/>
                    <a:gd name="T40" fmla="*/ 18 w 210"/>
                    <a:gd name="T41" fmla="*/ 141 h 153"/>
                    <a:gd name="T42" fmla="*/ 13 w 210"/>
                    <a:gd name="T43" fmla="*/ 136 h 153"/>
                    <a:gd name="T44" fmla="*/ 26 w 210"/>
                    <a:gd name="T45" fmla="*/ 85 h 153"/>
                    <a:gd name="T46" fmla="*/ 98 w 210"/>
                    <a:gd name="T47" fmla="*/ 12 h 153"/>
                    <a:gd name="T48" fmla="*/ 21 w 210"/>
                    <a:gd name="T49" fmla="*/ 133 h 153"/>
                    <a:gd name="T50" fmla="*/ 62 w 210"/>
                    <a:gd name="T51" fmla="*/ 122 h 153"/>
                    <a:gd name="T52" fmla="*/ 32 w 210"/>
                    <a:gd name="T53" fmla="*/ 91 h 153"/>
                    <a:gd name="T54" fmla="*/ 21 w 210"/>
                    <a:gd name="T55" fmla="*/ 133 h 153"/>
                    <a:gd name="T56" fmla="*/ 98 w 210"/>
                    <a:gd name="T57" fmla="*/ 0 h 153"/>
                    <a:gd name="T58" fmla="*/ 98 w 210"/>
                    <a:gd name="T59" fmla="*/ 0 h 153"/>
                    <a:gd name="T60" fmla="*/ 90 w 210"/>
                    <a:gd name="T61" fmla="*/ 3 h 153"/>
                    <a:gd name="T62" fmla="*/ 17 w 210"/>
                    <a:gd name="T63" fmla="*/ 76 h 153"/>
                    <a:gd name="T64" fmla="*/ 14 w 210"/>
                    <a:gd name="T65" fmla="*/ 82 h 153"/>
                    <a:gd name="T66" fmla="*/ 1 w 210"/>
                    <a:gd name="T67" fmla="*/ 133 h 153"/>
                    <a:gd name="T68" fmla="*/ 4 w 210"/>
                    <a:gd name="T69" fmla="*/ 145 h 153"/>
                    <a:gd name="T70" fmla="*/ 10 w 210"/>
                    <a:gd name="T71" fmla="*/ 150 h 153"/>
                    <a:gd name="T72" fmla="*/ 18 w 210"/>
                    <a:gd name="T73" fmla="*/ 153 h 153"/>
                    <a:gd name="T74" fmla="*/ 21 w 210"/>
                    <a:gd name="T75" fmla="*/ 153 h 153"/>
                    <a:gd name="T76" fmla="*/ 72 w 210"/>
                    <a:gd name="T77" fmla="*/ 140 h 153"/>
                    <a:gd name="T78" fmla="*/ 77 w 210"/>
                    <a:gd name="T79" fmla="*/ 137 h 153"/>
                    <a:gd name="T80" fmla="*/ 109 w 210"/>
                    <a:gd name="T81" fmla="*/ 105 h 153"/>
                    <a:gd name="T82" fmla="*/ 113 w 210"/>
                    <a:gd name="T83" fmla="*/ 105 h 153"/>
                    <a:gd name="T84" fmla="*/ 198 w 210"/>
                    <a:gd name="T85" fmla="*/ 105 h 153"/>
                    <a:gd name="T86" fmla="*/ 210 w 210"/>
                    <a:gd name="T87" fmla="*/ 93 h 153"/>
                    <a:gd name="T88" fmla="*/ 210 w 210"/>
                    <a:gd name="T89" fmla="*/ 82 h 153"/>
                    <a:gd name="T90" fmla="*/ 198 w 210"/>
                    <a:gd name="T91" fmla="*/ 70 h 153"/>
                    <a:gd name="T92" fmla="*/ 144 w 210"/>
                    <a:gd name="T93" fmla="*/ 70 h 153"/>
                    <a:gd name="T94" fmla="*/ 150 w 210"/>
                    <a:gd name="T95" fmla="*/ 64 h 153"/>
                    <a:gd name="T96" fmla="*/ 154 w 210"/>
                    <a:gd name="T97" fmla="*/ 55 h 153"/>
                    <a:gd name="T98" fmla="*/ 150 w 210"/>
                    <a:gd name="T99" fmla="*/ 47 h 153"/>
                    <a:gd name="T100" fmla="*/ 144 w 210"/>
                    <a:gd name="T101" fmla="*/ 40 h 153"/>
                    <a:gd name="T102" fmla="*/ 140 w 210"/>
                    <a:gd name="T103" fmla="*/ 38 h 153"/>
                    <a:gd name="T104" fmla="*/ 138 w 210"/>
                    <a:gd name="T105" fmla="*/ 35 h 153"/>
                    <a:gd name="T106" fmla="*/ 131 w 210"/>
                    <a:gd name="T107" fmla="*/ 28 h 153"/>
                    <a:gd name="T108" fmla="*/ 128 w 210"/>
                    <a:gd name="T109" fmla="*/ 25 h 153"/>
                    <a:gd name="T110" fmla="*/ 126 w 210"/>
                    <a:gd name="T111" fmla="*/ 22 h 153"/>
                    <a:gd name="T112" fmla="*/ 119 w 210"/>
                    <a:gd name="T113" fmla="*/ 15 h 153"/>
                    <a:gd name="T114" fmla="*/ 116 w 210"/>
                    <a:gd name="T115" fmla="*/ 13 h 153"/>
                    <a:gd name="T116" fmla="*/ 113 w 210"/>
                    <a:gd name="T117" fmla="*/ 10 h 153"/>
                    <a:gd name="T118" fmla="*/ 107 w 210"/>
                    <a:gd name="T119" fmla="*/ 3 h 153"/>
                    <a:gd name="T120" fmla="*/ 98 w 210"/>
                    <a:gd name="T121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" h="153">
                      <a:moveTo>
                        <a:pt x="98" y="12"/>
                      </a:moveTo>
                      <a:cubicBezTo>
                        <a:pt x="105" y="18"/>
                        <a:pt x="105" y="18"/>
                        <a:pt x="105" y="18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123" y="36"/>
                        <a:pt x="123" y="36"/>
                        <a:pt x="123" y="36"/>
                      </a:cubicBezTo>
                      <a:cubicBezTo>
                        <a:pt x="130" y="43"/>
                        <a:pt x="130" y="43"/>
                        <a:pt x="130" y="43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135" y="49"/>
                        <a:pt x="135" y="49"/>
                        <a:pt x="135" y="49"/>
                      </a:cubicBezTo>
                      <a:cubicBezTo>
                        <a:pt x="142" y="55"/>
                        <a:pt x="142" y="55"/>
                        <a:pt x="142" y="55"/>
                      </a:cubicBezTo>
                      <a:cubicBezTo>
                        <a:pt x="115" y="82"/>
                        <a:pt x="115" y="82"/>
                        <a:pt x="115" y="82"/>
                      </a:cubicBezTo>
                      <a:cubicBezTo>
                        <a:pt x="198" y="82"/>
                        <a:pt x="198" y="82"/>
                        <a:pt x="198" y="82"/>
                      </a:cubicBezTo>
                      <a:cubicBezTo>
                        <a:pt x="198" y="93"/>
                        <a:pt x="198" y="93"/>
                        <a:pt x="198" y="93"/>
                      </a:cubicBezTo>
                      <a:cubicBezTo>
                        <a:pt x="113" y="93"/>
                        <a:pt x="113" y="93"/>
                        <a:pt x="113" y="93"/>
                      </a:cubicBezTo>
                      <a:cubicBezTo>
                        <a:pt x="113" y="84"/>
                        <a:pt x="113" y="84"/>
                        <a:pt x="113" y="84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18" y="141"/>
                        <a:pt x="18" y="141"/>
                        <a:pt x="18" y="141"/>
                      </a:cubicBezTo>
                      <a:cubicBezTo>
                        <a:pt x="13" y="136"/>
                        <a:pt x="13" y="136"/>
                        <a:pt x="13" y="136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moveTo>
                        <a:pt x="21" y="133"/>
                      </a:move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21" y="133"/>
                        <a:pt x="21" y="133"/>
                        <a:pt x="21" y="133"/>
                      </a:cubicBezTo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5" y="0"/>
                        <a:pt x="92" y="1"/>
                        <a:pt x="90" y="3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6" y="78"/>
                        <a:pt x="15" y="80"/>
                        <a:pt x="14" y="82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7"/>
                        <a:pt x="1" y="142"/>
                        <a:pt x="4" y="145"/>
                      </a:cubicBezTo>
                      <a:cubicBezTo>
                        <a:pt x="10" y="150"/>
                        <a:pt x="10" y="150"/>
                        <a:pt x="10" y="150"/>
                      </a:cubicBezTo>
                      <a:cubicBezTo>
                        <a:pt x="12" y="152"/>
                        <a:pt x="15" y="153"/>
                        <a:pt x="18" y="153"/>
                      </a:cubicBezTo>
                      <a:cubicBezTo>
                        <a:pt x="19" y="153"/>
                        <a:pt x="20" y="153"/>
                        <a:pt x="21" y="153"/>
                      </a:cubicBezTo>
                      <a:cubicBezTo>
                        <a:pt x="72" y="140"/>
                        <a:pt x="72" y="140"/>
                        <a:pt x="72" y="140"/>
                      </a:cubicBezTo>
                      <a:cubicBezTo>
                        <a:pt x="74" y="140"/>
                        <a:pt x="76" y="138"/>
                        <a:pt x="77" y="137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1" y="105"/>
                        <a:pt x="112" y="105"/>
                        <a:pt x="113" y="105"/>
                      </a:cubicBezTo>
                      <a:cubicBezTo>
                        <a:pt x="198" y="105"/>
                        <a:pt x="198" y="105"/>
                        <a:pt x="198" y="105"/>
                      </a:cubicBezTo>
                      <a:cubicBezTo>
                        <a:pt x="205" y="105"/>
                        <a:pt x="210" y="100"/>
                        <a:pt x="210" y="93"/>
                      </a:cubicBezTo>
                      <a:cubicBezTo>
                        <a:pt x="210" y="82"/>
                        <a:pt x="210" y="82"/>
                        <a:pt x="210" y="82"/>
                      </a:cubicBezTo>
                      <a:cubicBezTo>
                        <a:pt x="210" y="75"/>
                        <a:pt x="205" y="70"/>
                        <a:pt x="198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50" y="64"/>
                        <a:pt x="150" y="64"/>
                        <a:pt x="150" y="64"/>
                      </a:cubicBezTo>
                      <a:cubicBezTo>
                        <a:pt x="153" y="61"/>
                        <a:pt x="154" y="58"/>
                        <a:pt x="154" y="55"/>
                      </a:cubicBezTo>
                      <a:cubicBezTo>
                        <a:pt x="154" y="52"/>
                        <a:pt x="152" y="49"/>
                        <a:pt x="150" y="47"/>
                      </a:cubicBezTo>
                      <a:cubicBezTo>
                        <a:pt x="144" y="40"/>
                        <a:pt x="144" y="40"/>
                        <a:pt x="144" y="40"/>
                      </a:cubicBezTo>
                      <a:cubicBezTo>
                        <a:pt x="143" y="39"/>
                        <a:pt x="142" y="39"/>
                        <a:pt x="140" y="38"/>
                      </a:cubicBezTo>
                      <a:cubicBezTo>
                        <a:pt x="140" y="37"/>
                        <a:pt x="139" y="36"/>
                        <a:pt x="138" y="35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31" y="27"/>
                        <a:pt x="129" y="26"/>
                        <a:pt x="128" y="25"/>
                      </a:cubicBezTo>
                      <a:cubicBezTo>
                        <a:pt x="128" y="24"/>
                        <a:pt x="127" y="23"/>
                        <a:pt x="126" y="22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4"/>
                        <a:pt x="117" y="13"/>
                        <a:pt x="116" y="13"/>
                      </a:cubicBezTo>
                      <a:cubicBezTo>
                        <a:pt x="115" y="12"/>
                        <a:pt x="114" y="10"/>
                        <a:pt x="113" y="10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5" y="1"/>
                        <a:pt x="102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1" name="Rectangle 53">
                  <a:extLst>
                    <a:ext uri="{FF2B5EF4-FFF2-40B4-BE49-F238E27FC236}">
                      <a16:creationId xmlns:a16="http://schemas.microsoft.com/office/drawing/2014/main" xmlns="" id="{24A87CF8-CB82-42B9-974C-7CB25DD67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084396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2" name="Rectangle 54">
                  <a:extLst>
                    <a:ext uri="{FF2B5EF4-FFF2-40B4-BE49-F238E27FC236}">
                      <a16:creationId xmlns:a16="http://schemas.microsoft.com/office/drawing/2014/main" xmlns="" id="{595FCDE1-CF61-4709-999A-6C6F145BD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159009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3" name="Freeform 55">
                  <a:extLst>
                    <a:ext uri="{FF2B5EF4-FFF2-40B4-BE49-F238E27FC236}">
                      <a16:creationId xmlns:a16="http://schemas.microsoft.com/office/drawing/2014/main" xmlns="" id="{E2A1149D-0F66-4854-9EA1-7293B07FD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68" y="8674820"/>
                  <a:ext cx="217488" cy="214313"/>
                </a:xfrm>
                <a:custGeom>
                  <a:avLst/>
                  <a:gdLst>
                    <a:gd name="T0" fmla="*/ 55 w 58"/>
                    <a:gd name="T1" fmla="*/ 46 h 57"/>
                    <a:gd name="T2" fmla="*/ 55 w 58"/>
                    <a:gd name="T3" fmla="*/ 37 h 57"/>
                    <a:gd name="T4" fmla="*/ 21 w 58"/>
                    <a:gd name="T5" fmla="*/ 2 h 57"/>
                    <a:gd name="T6" fmla="*/ 12 w 58"/>
                    <a:gd name="T7" fmla="*/ 2 h 57"/>
                    <a:gd name="T8" fmla="*/ 0 w 58"/>
                    <a:gd name="T9" fmla="*/ 14 h 57"/>
                    <a:gd name="T10" fmla="*/ 44 w 58"/>
                    <a:gd name="T11" fmla="*/ 57 h 57"/>
                    <a:gd name="T12" fmla="*/ 55 w 58"/>
                    <a:gd name="T13" fmla="*/ 4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57">
                      <a:moveTo>
                        <a:pt x="55" y="46"/>
                      </a:moveTo>
                      <a:cubicBezTo>
                        <a:pt x="58" y="43"/>
                        <a:pt x="58" y="39"/>
                        <a:pt x="55" y="37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18" y="0"/>
                        <a:pt x="14" y="0"/>
                        <a:pt x="12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4" name="Freeform 56">
                  <a:extLst>
                    <a:ext uri="{FF2B5EF4-FFF2-40B4-BE49-F238E27FC236}">
                      <a16:creationId xmlns:a16="http://schemas.microsoft.com/office/drawing/2014/main" xmlns="" id="{21F61BBF-53BA-4FDB-8FE0-20FD553190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6782" y="8746258"/>
                  <a:ext cx="693738" cy="484189"/>
                </a:xfrm>
                <a:custGeom>
                  <a:avLst/>
                  <a:gdLst>
                    <a:gd name="T0" fmla="*/ 241 w 437"/>
                    <a:gd name="T1" fmla="*/ 166 h 305"/>
                    <a:gd name="T2" fmla="*/ 305 w 437"/>
                    <a:gd name="T3" fmla="*/ 102 h 305"/>
                    <a:gd name="T4" fmla="*/ 288 w 437"/>
                    <a:gd name="T5" fmla="*/ 88 h 305"/>
                    <a:gd name="T6" fmla="*/ 130 w 437"/>
                    <a:gd name="T7" fmla="*/ 246 h 305"/>
                    <a:gd name="T8" fmla="*/ 116 w 437"/>
                    <a:gd name="T9" fmla="*/ 234 h 305"/>
                    <a:gd name="T10" fmla="*/ 276 w 437"/>
                    <a:gd name="T11" fmla="*/ 74 h 305"/>
                    <a:gd name="T12" fmla="*/ 260 w 437"/>
                    <a:gd name="T13" fmla="*/ 57 h 305"/>
                    <a:gd name="T14" fmla="*/ 99 w 437"/>
                    <a:gd name="T15" fmla="*/ 218 h 305"/>
                    <a:gd name="T16" fmla="*/ 87 w 437"/>
                    <a:gd name="T17" fmla="*/ 206 h 305"/>
                    <a:gd name="T18" fmla="*/ 248 w 437"/>
                    <a:gd name="T19" fmla="*/ 45 h 305"/>
                    <a:gd name="T20" fmla="*/ 229 w 437"/>
                    <a:gd name="T21" fmla="*/ 29 h 305"/>
                    <a:gd name="T22" fmla="*/ 71 w 437"/>
                    <a:gd name="T23" fmla="*/ 189 h 305"/>
                    <a:gd name="T24" fmla="*/ 56 w 437"/>
                    <a:gd name="T25" fmla="*/ 175 h 305"/>
                    <a:gd name="T26" fmla="*/ 217 w 437"/>
                    <a:gd name="T27" fmla="*/ 14 h 305"/>
                    <a:gd name="T28" fmla="*/ 201 w 437"/>
                    <a:gd name="T29" fmla="*/ 0 h 305"/>
                    <a:gd name="T30" fmla="*/ 30 w 437"/>
                    <a:gd name="T31" fmla="*/ 173 h 305"/>
                    <a:gd name="T32" fmla="*/ 0 w 437"/>
                    <a:gd name="T33" fmla="*/ 293 h 305"/>
                    <a:gd name="T34" fmla="*/ 12 w 437"/>
                    <a:gd name="T35" fmla="*/ 305 h 305"/>
                    <a:gd name="T36" fmla="*/ 132 w 437"/>
                    <a:gd name="T37" fmla="*/ 274 h 305"/>
                    <a:gd name="T38" fmla="*/ 236 w 437"/>
                    <a:gd name="T39" fmla="*/ 170 h 305"/>
                    <a:gd name="T40" fmla="*/ 236 w 437"/>
                    <a:gd name="T41" fmla="*/ 192 h 305"/>
                    <a:gd name="T42" fmla="*/ 437 w 437"/>
                    <a:gd name="T43" fmla="*/ 192 h 305"/>
                    <a:gd name="T44" fmla="*/ 437 w 437"/>
                    <a:gd name="T45" fmla="*/ 166 h 305"/>
                    <a:gd name="T46" fmla="*/ 241 w 437"/>
                    <a:gd name="T47" fmla="*/ 166 h 305"/>
                    <a:gd name="T48" fmla="*/ 19 w 437"/>
                    <a:gd name="T49" fmla="*/ 286 h 305"/>
                    <a:gd name="T50" fmla="*/ 45 w 437"/>
                    <a:gd name="T51" fmla="*/ 187 h 305"/>
                    <a:gd name="T52" fmla="*/ 116 w 437"/>
                    <a:gd name="T53" fmla="*/ 260 h 305"/>
                    <a:gd name="T54" fmla="*/ 19 w 437"/>
                    <a:gd name="T55" fmla="*/ 286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37" h="305">
                      <a:moveTo>
                        <a:pt x="241" y="166"/>
                      </a:moveTo>
                      <a:lnTo>
                        <a:pt x="305" y="102"/>
                      </a:lnTo>
                      <a:lnTo>
                        <a:pt x="288" y="88"/>
                      </a:lnTo>
                      <a:lnTo>
                        <a:pt x="130" y="246"/>
                      </a:lnTo>
                      <a:lnTo>
                        <a:pt x="116" y="234"/>
                      </a:lnTo>
                      <a:lnTo>
                        <a:pt x="276" y="74"/>
                      </a:lnTo>
                      <a:lnTo>
                        <a:pt x="260" y="57"/>
                      </a:lnTo>
                      <a:lnTo>
                        <a:pt x="99" y="218"/>
                      </a:lnTo>
                      <a:lnTo>
                        <a:pt x="87" y="206"/>
                      </a:lnTo>
                      <a:lnTo>
                        <a:pt x="248" y="45"/>
                      </a:lnTo>
                      <a:lnTo>
                        <a:pt x="229" y="29"/>
                      </a:lnTo>
                      <a:lnTo>
                        <a:pt x="71" y="189"/>
                      </a:lnTo>
                      <a:lnTo>
                        <a:pt x="56" y="175"/>
                      </a:lnTo>
                      <a:lnTo>
                        <a:pt x="217" y="14"/>
                      </a:lnTo>
                      <a:lnTo>
                        <a:pt x="201" y="0"/>
                      </a:lnTo>
                      <a:lnTo>
                        <a:pt x="30" y="173"/>
                      </a:lnTo>
                      <a:lnTo>
                        <a:pt x="0" y="293"/>
                      </a:lnTo>
                      <a:lnTo>
                        <a:pt x="12" y="305"/>
                      </a:lnTo>
                      <a:lnTo>
                        <a:pt x="132" y="274"/>
                      </a:lnTo>
                      <a:lnTo>
                        <a:pt x="236" y="170"/>
                      </a:lnTo>
                      <a:lnTo>
                        <a:pt x="236" y="192"/>
                      </a:lnTo>
                      <a:lnTo>
                        <a:pt x="437" y="192"/>
                      </a:lnTo>
                      <a:lnTo>
                        <a:pt x="437" y="166"/>
                      </a:lnTo>
                      <a:lnTo>
                        <a:pt x="241" y="166"/>
                      </a:lnTo>
                      <a:close/>
                      <a:moveTo>
                        <a:pt x="19" y="286"/>
                      </a:moveTo>
                      <a:lnTo>
                        <a:pt x="45" y="187"/>
                      </a:lnTo>
                      <a:lnTo>
                        <a:pt x="116" y="260"/>
                      </a:lnTo>
                      <a:lnTo>
                        <a:pt x="19" y="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0763A87B-A140-4443-82DD-A3C4ED620CB6}"/>
                  </a:ext>
                </a:extLst>
              </p:cNvPr>
              <p:cNvSpPr txBox="1"/>
              <p:nvPr/>
            </p:nvSpPr>
            <p:spPr>
              <a:xfrm>
                <a:off x="734616" y="8656875"/>
                <a:ext cx="2295041" cy="97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ịnh lí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89" name="Object 88">
              <a:extLst>
                <a:ext uri="{FF2B5EF4-FFF2-40B4-BE49-F238E27FC236}">
                  <a16:creationId xmlns:a16="http://schemas.microsoft.com/office/drawing/2014/main" xmlns="" id="{1785ED96-B225-4389-B0D0-8F6C94E7BA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2517313"/>
                </p:ext>
              </p:extLst>
            </p:nvPr>
          </p:nvGraphicFramePr>
          <p:xfrm>
            <a:off x="345115" y="2749855"/>
            <a:ext cx="279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1" name="Equation" r:id="rId8" imgW="2793960" imgH="1777680" progId="Equation.DSMT4">
                    <p:embed/>
                  </p:oleObj>
                </mc:Choice>
                <mc:Fallback>
                  <p:oleObj name="Equation" r:id="rId8" imgW="2793960" imgH="1777680" progId="Equation.DSMT4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xmlns="" id="{5662090A-CE9C-48FE-B3DC-6869B2EADD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5115" y="2749855"/>
                          <a:ext cx="2794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379D8307-76EE-45CF-8A4C-F5246483F3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57" y="2712452"/>
            <a:ext cx="2246367" cy="22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7" name="Group 57"/>
          <p:cNvGrpSpPr>
            <a:grpSpLocks/>
          </p:cNvGrpSpPr>
          <p:nvPr/>
        </p:nvGrpSpPr>
        <p:grpSpPr bwMode="auto">
          <a:xfrm>
            <a:off x="7592005" y="5307989"/>
            <a:ext cx="4127500" cy="1441451"/>
            <a:chOff x="2971" y="2704"/>
            <a:chExt cx="1950" cy="908"/>
          </a:xfrm>
        </p:grpSpPr>
        <p:sp>
          <p:nvSpPr>
            <p:cNvPr id="2088" name="Line 7"/>
            <p:cNvSpPr>
              <a:spLocks noChangeShapeType="1"/>
            </p:cNvSpPr>
            <p:nvPr/>
          </p:nvSpPr>
          <p:spPr bwMode="auto">
            <a:xfrm flipH="1">
              <a:off x="2971" y="2704"/>
              <a:ext cx="58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8"/>
            <p:cNvSpPr>
              <a:spLocks noChangeShapeType="1"/>
            </p:cNvSpPr>
            <p:nvPr/>
          </p:nvSpPr>
          <p:spPr bwMode="auto">
            <a:xfrm flipH="1">
              <a:off x="4332" y="2795"/>
              <a:ext cx="58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9"/>
            <p:cNvSpPr>
              <a:spLocks noChangeShapeType="1"/>
            </p:cNvSpPr>
            <p:nvPr/>
          </p:nvSpPr>
          <p:spPr bwMode="auto">
            <a:xfrm>
              <a:off x="3560" y="2704"/>
              <a:ext cx="136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10"/>
            <p:cNvSpPr>
              <a:spLocks noChangeShapeType="1"/>
            </p:cNvSpPr>
            <p:nvPr/>
          </p:nvSpPr>
          <p:spPr bwMode="auto">
            <a:xfrm>
              <a:off x="2971" y="3521"/>
              <a:ext cx="136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8" name="Group 58"/>
          <p:cNvGrpSpPr>
            <a:grpSpLocks/>
          </p:cNvGrpSpPr>
          <p:nvPr/>
        </p:nvGrpSpPr>
        <p:grpSpPr bwMode="auto">
          <a:xfrm flipH="1">
            <a:off x="10911586" y="4124960"/>
            <a:ext cx="45719" cy="2733179"/>
            <a:chOff x="4604" y="1888"/>
            <a:chExt cx="0" cy="1724"/>
          </a:xfrm>
        </p:grpSpPr>
        <p:sp>
          <p:nvSpPr>
            <p:cNvPr id="2085" name="Line 11"/>
            <p:cNvSpPr>
              <a:spLocks noChangeShapeType="1"/>
            </p:cNvSpPr>
            <p:nvPr/>
          </p:nvSpPr>
          <p:spPr bwMode="auto">
            <a:xfrm>
              <a:off x="4604" y="188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12"/>
            <p:cNvSpPr>
              <a:spLocks noChangeShapeType="1"/>
            </p:cNvSpPr>
            <p:nvPr/>
          </p:nvSpPr>
          <p:spPr bwMode="auto">
            <a:xfrm>
              <a:off x="4604" y="288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13"/>
            <p:cNvSpPr>
              <a:spLocks noChangeShapeType="1"/>
            </p:cNvSpPr>
            <p:nvPr/>
          </p:nvSpPr>
          <p:spPr bwMode="auto">
            <a:xfrm>
              <a:off x="4604" y="3203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5" name="Arc 15"/>
          <p:cNvSpPr>
            <a:spLocks/>
          </p:cNvSpPr>
          <p:nvPr/>
        </p:nvSpPr>
        <p:spPr bwMode="auto">
          <a:xfrm>
            <a:off x="7915564" y="6277150"/>
            <a:ext cx="192616" cy="359833"/>
          </a:xfrm>
          <a:custGeom>
            <a:avLst/>
            <a:gdLst>
              <a:gd name="T0" fmla="*/ 0 w 21600"/>
              <a:gd name="T1" fmla="*/ 0 h 21600"/>
              <a:gd name="T2" fmla="*/ 966170 w 21600"/>
              <a:gd name="T3" fmla="*/ 4509075 h 21600"/>
              <a:gd name="T4" fmla="*/ 0 w 21600"/>
              <a:gd name="T5" fmla="*/ 45090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6" name="Text Box 16"/>
              <p:cNvSpPr txBox="1">
                <a:spLocks noChangeArrowheads="1"/>
              </p:cNvSpPr>
              <p:nvPr/>
            </p:nvSpPr>
            <p:spPr bwMode="auto">
              <a:xfrm>
                <a:off x="7627696" y="6210846"/>
                <a:ext cx="480484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513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7696" y="6210846"/>
                <a:ext cx="480484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8480230" y="6036374"/>
            <a:ext cx="1917752" cy="640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8559606" y="5562894"/>
            <a:ext cx="1784917" cy="801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H="1" flipV="1">
            <a:off x="10114727" y="5762237"/>
            <a:ext cx="666483" cy="61389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10957306" y="4523850"/>
            <a:ext cx="0" cy="116819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8653034" y="6075546"/>
            <a:ext cx="1284065" cy="44142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 dirty="0"/>
          </a:p>
        </p:txBody>
      </p:sp>
      <p:sp>
        <p:nvSpPr>
          <p:cNvPr id="2069" name="Text Box 41"/>
          <p:cNvSpPr txBox="1">
            <a:spLocks noChangeArrowheads="1"/>
          </p:cNvSpPr>
          <p:nvPr/>
        </p:nvSpPr>
        <p:spPr bwMode="auto">
          <a:xfrm>
            <a:off x="814917" y="3285067"/>
            <a:ext cx="1344083" cy="49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4617056" y="-41509"/>
            <a:ext cx="2794000" cy="6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u="sng" dirty="0" err="1" smtClean="0">
                <a:solidFill>
                  <a:srgbClr val="0000CC"/>
                </a:solidFill>
              </a:rPr>
              <a:t>Chứng</a:t>
            </a:r>
            <a:r>
              <a:rPr lang="en-US" altLang="en-US" sz="3600" b="1" u="sng" dirty="0" smtClean="0">
                <a:solidFill>
                  <a:srgbClr val="0000CC"/>
                </a:solidFill>
              </a:rPr>
              <a:t> minh</a:t>
            </a:r>
            <a:endParaRPr lang="en-US" altLang="en-US" sz="3600" b="1" u="sng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auto">
              <a:xfrm>
                <a:off x="96241" y="1340838"/>
                <a:ext cx="12139381" cy="677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n-US" altLang="en-US" sz="3600" dirty="0" smtClean="0"/>
                  <a:t>Do 3 </a:t>
                </a:r>
                <a:r>
                  <a:rPr lang="en-US" altLang="en-US" sz="3600" dirty="0" err="1"/>
                  <a:t>véc</a:t>
                </a:r>
                <a:r>
                  <a:rPr lang="en-US" altLang="en-US" sz="3600" dirty="0"/>
                  <a:t> </a:t>
                </a:r>
                <a:r>
                  <a:rPr lang="en-US" altLang="en-US" sz="3600" dirty="0" err="1" smtClean="0"/>
                  <a:t>tơ</a:t>
                </a:r>
                <a:r>
                  <a:rPr lang="en-US" altLang="en-US" sz="3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altLang="en-US" sz="36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en-US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altLang="en-US" sz="36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en-US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đồng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phẳng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và</a:t>
                </a:r>
                <a:r>
                  <a:rPr lang="en-US" altLang="en-US" sz="3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altLang="en-US" sz="36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en-US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không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cùng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phương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nên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5163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41" y="1340838"/>
                <a:ext cx="12139381" cy="677104"/>
              </a:xfrm>
              <a:prstGeom prst="rect">
                <a:avLst/>
              </a:prstGeom>
              <a:blipFill rotWithShape="1">
                <a:blip r:embed="rId3"/>
                <a:stretch>
                  <a:fillRect l="-1306" t="-12613" r="-603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2" name="Text Box 52"/>
              <p:cNvSpPr txBox="1">
                <a:spLocks noChangeArrowheads="1"/>
              </p:cNvSpPr>
              <p:nvPr/>
            </p:nvSpPr>
            <p:spPr bwMode="auto">
              <a:xfrm>
                <a:off x="3031364" y="4582865"/>
                <a:ext cx="6333997" cy="677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3600" b="1" dirty="0" smtClean="0"/>
                  <a:t>Vậy </a:t>
                </a:r>
                <a14:m>
                  <m:oMath xmlns:m="http://schemas.openxmlformats.org/officeDocument/2006/math">
                    <m:r>
                      <a:rPr lang="en-US" altLang="en-US" sz="3600" b="1" i="0" smtClean="0">
                        <a:latin typeface="Cambria Math"/>
                      </a:rPr>
                      <m:t>𝐝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en-US" sz="3600" b="1" i="1" smtClean="0">
                        <a:latin typeface="Cambria Math"/>
                      </a:rPr>
                      <m:t>𝒅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⊥(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altLang="en-US" sz="36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3600" b="1" dirty="0" smtClean="0"/>
                  <a:t>.</a:t>
                </a:r>
                <a:endParaRPr lang="en-US" altLang="en-US" sz="3600" b="1" dirty="0"/>
              </a:p>
            </p:txBody>
          </p:sp>
        </mc:Choice>
        <mc:Fallback>
          <p:sp>
            <p:nvSpPr>
              <p:cNvPr id="5172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1364" y="4582865"/>
                <a:ext cx="6333997" cy="677104"/>
              </a:xfrm>
              <a:prstGeom prst="rect">
                <a:avLst/>
              </a:prstGeom>
              <a:blipFill rotWithShape="1">
                <a:blip r:embed="rId4"/>
                <a:stretch>
                  <a:fillRect t="-12613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75" name="Line 55"/>
          <p:cNvSpPr>
            <a:spLocks noChangeShapeType="1"/>
          </p:cNvSpPr>
          <p:nvPr/>
        </p:nvSpPr>
        <p:spPr bwMode="auto">
          <a:xfrm flipH="1" flipV="1">
            <a:off x="10111138" y="5738548"/>
            <a:ext cx="456305" cy="45197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6" name="Text Box 56"/>
              <p:cNvSpPr txBox="1">
                <a:spLocks noChangeArrowheads="1"/>
              </p:cNvSpPr>
              <p:nvPr/>
            </p:nvSpPr>
            <p:spPr bwMode="auto">
              <a:xfrm>
                <a:off x="62378" y="663734"/>
                <a:ext cx="12021368" cy="677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3600" dirty="0" err="1" smtClean="0"/>
                  <a:t>Gọi</a:t>
                </a:r>
                <a:r>
                  <a:rPr lang="en-US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là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một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đường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thẳng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bất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kỳ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 smtClean="0"/>
                  <a:t>nằm</a:t>
                </a:r>
                <a:r>
                  <a:rPr lang="en-US" altLang="en-US" sz="3600" dirty="0" smtClean="0"/>
                  <a:t> </a:t>
                </a:r>
                <a:r>
                  <a:rPr lang="en-US" altLang="en-US" sz="3600" dirty="0" err="1"/>
                  <a:t>trong</a:t>
                </a:r>
                <a:r>
                  <a:rPr lang="en-US" altLang="en-US" sz="3600" dirty="0"/>
                  <a:t> </a:t>
                </a:r>
                <a:r>
                  <a:rPr lang="en-US" altLang="en-US" sz="3600" dirty="0" err="1"/>
                  <a:t>mặt</a:t>
                </a:r>
                <a:r>
                  <a:rPr lang="en-US" altLang="en-US" sz="3600" dirty="0"/>
                  <a:t> </a:t>
                </a:r>
                <a:r>
                  <a:rPr lang="en-US" altLang="en-US" sz="3600" dirty="0" err="1" smtClean="0"/>
                  <a:t>phẳng</a:t>
                </a:r>
                <a:r>
                  <a:rPr lang="en-US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/>
                      </a:rPr>
                      <m:t>(</m:t>
                    </m:r>
                    <m:r>
                      <a:rPr lang="en-US" altLang="en-US" sz="3600" i="1" dirty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3600" dirty="0" smtClean="0"/>
                  <a:t>.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5176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78" y="663734"/>
                <a:ext cx="12021368" cy="677104"/>
              </a:xfrm>
              <a:prstGeom prst="rect">
                <a:avLst/>
              </a:prstGeom>
              <a:blipFill rotWithShape="1">
                <a:blip r:embed="rId5"/>
                <a:stretch>
                  <a:fillRect l="-1268" t="-12613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0" name="Line 60"/>
          <p:cNvSpPr>
            <a:spLocks noChangeShapeType="1"/>
          </p:cNvSpPr>
          <p:nvPr/>
        </p:nvSpPr>
        <p:spPr bwMode="auto">
          <a:xfrm flipH="1">
            <a:off x="8723329" y="5697668"/>
            <a:ext cx="1284065" cy="5884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211822" y="5497023"/>
                <a:ext cx="48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22" y="5497023"/>
                <a:ext cx="48048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40424" y="4135984"/>
            <a:ext cx="31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365361" y="6356791"/>
                <a:ext cx="343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61" y="6356791"/>
                <a:ext cx="343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80230" y="5626056"/>
            <a:ext cx="3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650" y="6300475"/>
            <a:ext cx="3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5650" y="6117154"/>
            <a:ext cx="2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58876" y="5650334"/>
                <a:ext cx="369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876" y="5650334"/>
                <a:ext cx="3695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23333" r="-278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957306" y="4890637"/>
                <a:ext cx="378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306" y="4890637"/>
                <a:ext cx="37894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1457" y="2090011"/>
                <a:ext cx="44851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𝒑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𝒎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+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457" y="2090011"/>
                <a:ext cx="4485197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9309" y="2797896"/>
                <a:ext cx="11987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𝑑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𝑑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9" y="2797896"/>
                <a:ext cx="11987505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1526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93976" y="3689737"/>
                <a:ext cx="97510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4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𝒑</m:t>
                          </m:r>
                        </m:e>
                      </m:acc>
                      <m:r>
                        <a:rPr lang="en-US" sz="40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acc>
                            <m:accPr>
                              <m:chr m:val="⃗"/>
                              <m:ctrlPr>
                                <a:rPr lang="en-US" sz="4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acc>
                          <m:r>
                            <a:rPr lang="en-US" sz="4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  <m:acc>
                            <m:accPr>
                              <m:chr m:val="⃗"/>
                              <m:ctrlPr>
                                <a:rPr lang="en-US" sz="4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en-US" sz="4000" b="1" i="1" smtClean="0">
                          <a:latin typeface="Cambria Math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𝒎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+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𝒏</m:t>
                          </m:r>
                        </m:e>
                      </m:acc>
                      <m:r>
                        <a:rPr lang="en-US" sz="4000" b="1" i="1" smtClean="0">
                          <a:latin typeface="Cambria Math"/>
                        </a:rPr>
                        <m:t>=</m:t>
                      </m:r>
                      <m:r>
                        <a:rPr lang="en-US" sz="40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76" y="3689737"/>
                <a:ext cx="9751056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/>
      <p:bldP spid="5136" grpId="0"/>
      <p:bldP spid="5137" grpId="0" animBg="1"/>
      <p:bldP spid="5138" grpId="0" animBg="1"/>
      <p:bldP spid="5139" grpId="0" animBg="1"/>
      <p:bldP spid="5143" grpId="0" animBg="1"/>
      <p:bldP spid="5147" grpId="0" animBg="1"/>
      <p:bldP spid="5163" grpId="0"/>
      <p:bldP spid="5172" grpId="0"/>
      <p:bldP spid="5175" grpId="0" animBg="1"/>
      <p:bldP spid="5176" grpId="0"/>
      <p:bldP spid="5180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09F96938-2704-4EE2-9817-CE4021E7AC61}"/>
                  </a:ext>
                </a:extLst>
              </p:cNvPr>
              <p:cNvSpPr txBox="1"/>
              <p:nvPr/>
            </p:nvSpPr>
            <p:spPr>
              <a:xfrm>
                <a:off x="5881067" y="846719"/>
                <a:ext cx="6230575" cy="138499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∆</m:t>
                    </m:r>
                    <m:r>
                      <a:rPr lang="en-US" sz="2800" i="1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⊥</m:t>
                    </m:r>
                    <m:r>
                      <a:rPr lang="en-US" sz="2800" i="1">
                        <a:latin typeface="Cambria Math"/>
                      </a:rPr>
                      <m:t>𝐴𝐵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⊥</m:t>
                    </m:r>
                    <m:r>
                      <a:rPr lang="en-US" sz="2800" i="1">
                        <a:latin typeface="Cambria Math"/>
                      </a:rPr>
                      <m:t>𝐴𝐶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minh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⊥</m:t>
                    </m:r>
                    <m:r>
                      <a:rPr lang="en-US" sz="2800" i="1">
                        <a:latin typeface="Cambria Math"/>
                      </a:rPr>
                      <m:t>𝐵𝐶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09F96938-2704-4EE2-9817-CE4021E7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67" y="846719"/>
                <a:ext cx="6230575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1953" t="-3930" r="-1855" b="-1091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6023AA4F-83A7-44A1-96E7-8BD14FFF2F5C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4" y="763304"/>
            <a:ext cx="1234440" cy="502920"/>
          </a:xfrm>
          <a:prstGeom prst="roundRect">
            <a:avLst>
              <a:gd name="adj" fmla="val 8594"/>
            </a:avLst>
          </a:prstGeom>
          <a:solidFill>
            <a:srgbClr val="006699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9" name="Picture 3">
            <a:extLst>
              <a:ext uri="{FF2B5EF4-FFF2-40B4-BE49-F238E27FC236}">
                <a16:creationId xmlns:a16="http://schemas.microsoft.com/office/drawing/2014/main" xmlns="" id="{4170E801-5EE9-4F49-B377-732D4454E5FD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4" y="2282863"/>
            <a:ext cx="123444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Group 67">
            <a:extLst>
              <a:ext uri="{FF2B5EF4-FFF2-40B4-BE49-F238E27FC236}">
                <a16:creationId xmlns:a16="http://schemas.microsoft.com/office/drawing/2014/main" xmlns="" id="{B67D8463-0190-4D82-88F4-37B542CC5AC4}"/>
              </a:ext>
            </a:extLst>
          </p:cNvPr>
          <p:cNvGrpSpPr/>
          <p:nvPr/>
        </p:nvGrpSpPr>
        <p:grpSpPr>
          <a:xfrm>
            <a:off x="-98436" y="2212293"/>
            <a:ext cx="5737691" cy="523012"/>
            <a:chOff x="7459670" y="8524495"/>
            <a:chExt cx="11478785" cy="1046334"/>
          </a:xfrm>
        </p:grpSpPr>
        <p:sp>
          <p:nvSpPr>
            <p:cNvPr id="84" name="Rectangle 83">
              <a:hlinkClick r:id="" action="ppaction://noaction"/>
              <a:extLst>
                <a:ext uri="{FF2B5EF4-FFF2-40B4-BE49-F238E27FC236}">
                  <a16:creationId xmlns:a16="http://schemas.microsoft.com/office/drawing/2014/main" xmlns="" id="{2788638C-7DB4-4F08-B28D-05FE6FB26611}"/>
                </a:ext>
              </a:extLst>
            </p:cNvPr>
            <p:cNvSpPr/>
            <p:nvPr/>
          </p:nvSpPr>
          <p:spPr>
            <a:xfrm>
              <a:off x="9092456" y="8585651"/>
              <a:ext cx="9845999" cy="98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en-US" sz="24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ĐIỀU KIỆN ĐỂ ĐT </a:t>
              </a:r>
              <a:r>
                <a:rPr lang="en-US" sz="26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Symbol" panose="05050102010706020507" pitchFamily="18" charset="2"/>
                </a:rPr>
                <a:t></a:t>
              </a:r>
              <a:r>
                <a:rPr lang="en-US" sz="2400" b="1" spc="-75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MẶT PHẲNG</a:t>
              </a:r>
              <a:endParaRPr lang="en-US" sz="2400" b="1" spc="-75" dirty="0">
                <a:solidFill>
                  <a:srgbClr val="135F8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85" name="Group 32">
              <a:extLst>
                <a:ext uri="{FF2B5EF4-FFF2-40B4-BE49-F238E27FC236}">
                  <a16:creationId xmlns:a16="http://schemas.microsoft.com/office/drawing/2014/main" xmlns="" id="{BB5CB714-14CC-4E18-B463-7D1CB464C516}"/>
                </a:ext>
              </a:extLst>
            </p:cNvPr>
            <p:cNvGrpSpPr/>
            <p:nvPr/>
          </p:nvGrpSpPr>
          <p:grpSpPr>
            <a:xfrm>
              <a:off x="7459670" y="8524495"/>
              <a:ext cx="1392615" cy="945415"/>
              <a:chOff x="7459669" y="7543800"/>
              <a:chExt cx="1381118" cy="945415"/>
            </a:xfrm>
          </p:grpSpPr>
          <p:sp>
            <p:nvSpPr>
              <p:cNvPr id="86" name="Isosceles Triangle 44">
                <a:extLst>
                  <a:ext uri="{FF2B5EF4-FFF2-40B4-BE49-F238E27FC236}">
                    <a16:creationId xmlns:a16="http://schemas.microsoft.com/office/drawing/2014/main" xmlns="" id="{AE05FBDC-815E-474C-A093-DFFD86A2F309}"/>
                  </a:ext>
                </a:extLst>
              </p:cNvPr>
              <p:cNvSpPr/>
              <p:nvPr/>
            </p:nvSpPr>
            <p:spPr>
              <a:xfrm rot="16200000">
                <a:off x="7469936" y="7533533"/>
                <a:ext cx="143688" cy="164221"/>
              </a:xfrm>
              <a:custGeom>
                <a:avLst/>
                <a:gdLst>
                  <a:gd name="connsiteX0" fmla="*/ 0 w 293725"/>
                  <a:gd name="connsiteY0" fmla="*/ 164224 h 164224"/>
                  <a:gd name="connsiteX1" fmla="*/ 146863 w 293725"/>
                  <a:gd name="connsiteY1" fmla="*/ 0 h 164224"/>
                  <a:gd name="connsiteX2" fmla="*/ 293725 w 293725"/>
                  <a:gd name="connsiteY2" fmla="*/ 164224 h 164224"/>
                  <a:gd name="connsiteX3" fmla="*/ 0 w 293725"/>
                  <a:gd name="connsiteY3" fmla="*/ 164224 h 164224"/>
                  <a:gd name="connsiteX0" fmla="*/ 2363 w 296088"/>
                  <a:gd name="connsiteY0" fmla="*/ 164221 h 164221"/>
                  <a:gd name="connsiteX1" fmla="*/ 0 w 296088"/>
                  <a:gd name="connsiteY1" fmla="*/ 0 h 164221"/>
                  <a:gd name="connsiteX2" fmla="*/ 296088 w 296088"/>
                  <a:gd name="connsiteY2" fmla="*/ 164221 h 164221"/>
                  <a:gd name="connsiteX3" fmla="*/ 2363 w 296088"/>
                  <a:gd name="connsiteY3" fmla="*/ 164221 h 16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88" h="164221">
                    <a:moveTo>
                      <a:pt x="2363" y="164221"/>
                    </a:moveTo>
                    <a:cubicBezTo>
                      <a:pt x="1575" y="109481"/>
                      <a:pt x="788" y="54740"/>
                      <a:pt x="0" y="0"/>
                    </a:cubicBezTo>
                    <a:lnTo>
                      <a:pt x="296088" y="164221"/>
                    </a:lnTo>
                    <a:lnTo>
                      <a:pt x="2363" y="16422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Group 41">
                <a:extLst>
                  <a:ext uri="{FF2B5EF4-FFF2-40B4-BE49-F238E27FC236}">
                    <a16:creationId xmlns:a16="http://schemas.microsoft.com/office/drawing/2014/main" xmlns="" id="{B75B3BD4-B1AA-497E-B104-3D673B65A3F1}"/>
                  </a:ext>
                </a:extLst>
              </p:cNvPr>
              <p:cNvGrpSpPr/>
              <p:nvPr/>
            </p:nvGrpSpPr>
            <p:grpSpPr>
              <a:xfrm>
                <a:off x="7469187" y="7685126"/>
                <a:ext cx="1371600" cy="804089"/>
                <a:chOff x="7469187" y="7685126"/>
                <a:chExt cx="1371600" cy="804089"/>
              </a:xfrm>
            </p:grpSpPr>
            <p:sp>
              <p:nvSpPr>
                <p:cNvPr id="88" name="Round Same Side Corner Rectangle 78">
                  <a:extLst>
                    <a:ext uri="{FF2B5EF4-FFF2-40B4-BE49-F238E27FC236}">
                      <a16:creationId xmlns:a16="http://schemas.microsoft.com/office/drawing/2014/main" xmlns="" id="{A3F91CC1-6313-4C30-B423-D7284FEDBBF7}"/>
                    </a:ext>
                  </a:extLst>
                </p:cNvPr>
                <p:cNvSpPr/>
                <p:nvPr/>
              </p:nvSpPr>
              <p:spPr>
                <a:xfrm rot="5400000">
                  <a:off x="7789227" y="7365086"/>
                  <a:ext cx="731520" cy="1371600"/>
                </a:xfrm>
                <a:prstGeom prst="round2SameRect">
                  <a:avLst/>
                </a:prstGeom>
                <a:solidFill>
                  <a:srgbClr val="135F8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95103BB0-6BA1-4DA3-9BBC-71B9EA590200}"/>
                    </a:ext>
                  </a:extLst>
                </p:cNvPr>
                <p:cNvSpPr txBox="1"/>
                <p:nvPr/>
              </p:nvSpPr>
              <p:spPr>
                <a:xfrm>
                  <a:off x="7784471" y="7688759"/>
                  <a:ext cx="856187" cy="80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prstClr val="white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II</a:t>
                  </a:r>
                </a:p>
              </p:txBody>
            </p: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1AC1AE28-7FAA-43CD-AF79-1E4B1E0E1E5A}"/>
              </a:ext>
            </a:extLst>
          </p:cNvPr>
          <p:cNvGrpSpPr/>
          <p:nvPr/>
        </p:nvGrpSpPr>
        <p:grpSpPr>
          <a:xfrm>
            <a:off x="99181" y="4990324"/>
            <a:ext cx="822960" cy="400110"/>
            <a:chOff x="2067302" y="5892155"/>
            <a:chExt cx="2312335" cy="1091613"/>
          </a:xfrm>
        </p:grpSpPr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xmlns="" id="{1724149F-12DF-474A-AF86-760D405D1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32947" y="5793310"/>
              <a:ext cx="732158" cy="1342008"/>
            </a:xfrm>
            <a:prstGeom prst="round2Same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5E3ADDB0-2F75-4EF4-9516-A391E3DA6B21}"/>
                </a:ext>
              </a:extLst>
            </p:cNvPr>
            <p:cNvSpPr txBox="1"/>
            <p:nvPr/>
          </p:nvSpPr>
          <p:spPr>
            <a:xfrm>
              <a:off x="2845987" y="5892155"/>
              <a:ext cx="1533650" cy="10916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ea typeface="Tahoma" pitchFamily="34" charset="0"/>
                  <a:cs typeface="Tahoma" pitchFamily="34" charset="0"/>
                </a:rPr>
                <a:t>HQ</a:t>
              </a:r>
              <a:endParaRPr lang="en-US" sz="2000" b="1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22" name="Group 70">
              <a:extLst>
                <a:ext uri="{FF2B5EF4-FFF2-40B4-BE49-F238E27FC236}">
                  <a16:creationId xmlns:a16="http://schemas.microsoft.com/office/drawing/2014/main" xmlns="" id="{896EC38C-7AC6-4A6F-9F93-2D619F341E19}"/>
                </a:ext>
              </a:extLst>
            </p:cNvPr>
            <p:cNvGrpSpPr/>
            <p:nvPr/>
          </p:nvGrpSpPr>
          <p:grpSpPr>
            <a:xfrm>
              <a:off x="2067302" y="5922690"/>
              <a:ext cx="950173" cy="940513"/>
              <a:chOff x="1311958" y="3405486"/>
              <a:chExt cx="950173" cy="940513"/>
            </a:xfrm>
          </p:grpSpPr>
          <p:sp>
            <p:nvSpPr>
              <p:cNvPr id="123" name="Rectangle 11">
                <a:extLst>
                  <a:ext uri="{FF2B5EF4-FFF2-40B4-BE49-F238E27FC236}">
                    <a16:creationId xmlns:a16="http://schemas.microsoft.com/office/drawing/2014/main" xmlns="" id="{3E0A9A4A-A8EE-4E6D-9EE1-516083C17F1C}"/>
                  </a:ext>
                </a:extLst>
              </p:cNvPr>
              <p:cNvSpPr/>
              <p:nvPr/>
            </p:nvSpPr>
            <p:spPr>
              <a:xfrm>
                <a:off x="1406975" y="3672018"/>
                <a:ext cx="596676" cy="54031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xmlns="" id="{CF2C7AE4-D725-4D31-9B6F-50F96DE97C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190035" cy="268948"/>
              </a:xfrm>
              <a:custGeom>
                <a:avLst/>
                <a:gdLst>
                  <a:gd name="T0" fmla="*/ 34 w 50"/>
                  <a:gd name="T1" fmla="*/ 16 h 71"/>
                  <a:gd name="T2" fmla="*/ 34 w 50"/>
                  <a:gd name="T3" fmla="*/ 55 h 71"/>
                  <a:gd name="T4" fmla="*/ 16 w 50"/>
                  <a:gd name="T5" fmla="*/ 55 h 71"/>
                  <a:gd name="T6" fmla="*/ 16 w 50"/>
                  <a:gd name="T7" fmla="*/ 16 h 71"/>
                  <a:gd name="T8" fmla="*/ 34 w 50"/>
                  <a:gd name="T9" fmla="*/ 16 h 71"/>
                  <a:gd name="T10" fmla="*/ 34 w 50"/>
                  <a:gd name="T11" fmla="*/ 0 h 71"/>
                  <a:gd name="T12" fmla="*/ 16 w 50"/>
                  <a:gd name="T13" fmla="*/ 0 h 71"/>
                  <a:gd name="T14" fmla="*/ 0 w 50"/>
                  <a:gd name="T15" fmla="*/ 16 h 71"/>
                  <a:gd name="T16" fmla="*/ 0 w 50"/>
                  <a:gd name="T17" fmla="*/ 55 h 71"/>
                  <a:gd name="T18" fmla="*/ 16 w 50"/>
                  <a:gd name="T19" fmla="*/ 71 h 71"/>
                  <a:gd name="T20" fmla="*/ 34 w 50"/>
                  <a:gd name="T21" fmla="*/ 71 h 71"/>
                  <a:gd name="T22" fmla="*/ 50 w 50"/>
                  <a:gd name="T23" fmla="*/ 55 h 71"/>
                  <a:gd name="T24" fmla="*/ 50 w 50"/>
                  <a:gd name="T25" fmla="*/ 16 h 71"/>
                  <a:gd name="T26" fmla="*/ 34 w 50"/>
                  <a:gd name="T2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1">
                    <a:moveTo>
                      <a:pt x="34" y="16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43" y="71"/>
                      <a:pt x="50" y="64"/>
                      <a:pt x="50" y="5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xmlns="" id="{B9C99CD9-3DBE-4038-8384-A977F15F8D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581027"/>
                <a:ext cx="277000" cy="181983"/>
              </a:xfrm>
              <a:custGeom>
                <a:avLst/>
                <a:gdLst>
                  <a:gd name="T0" fmla="*/ 57 w 73"/>
                  <a:gd name="T1" fmla="*/ 16 h 48"/>
                  <a:gd name="T2" fmla="*/ 57 w 73"/>
                  <a:gd name="T3" fmla="*/ 32 h 48"/>
                  <a:gd name="T4" fmla="*/ 16 w 73"/>
                  <a:gd name="T5" fmla="*/ 32 h 48"/>
                  <a:gd name="T6" fmla="*/ 16 w 73"/>
                  <a:gd name="T7" fmla="*/ 16 h 48"/>
                  <a:gd name="T8" fmla="*/ 57 w 73"/>
                  <a:gd name="T9" fmla="*/ 16 h 48"/>
                  <a:gd name="T10" fmla="*/ 57 w 73"/>
                  <a:gd name="T11" fmla="*/ 0 h 48"/>
                  <a:gd name="T12" fmla="*/ 16 w 73"/>
                  <a:gd name="T13" fmla="*/ 0 h 48"/>
                  <a:gd name="T14" fmla="*/ 0 w 73"/>
                  <a:gd name="T15" fmla="*/ 16 h 48"/>
                  <a:gd name="T16" fmla="*/ 0 w 73"/>
                  <a:gd name="T17" fmla="*/ 32 h 48"/>
                  <a:gd name="T18" fmla="*/ 16 w 73"/>
                  <a:gd name="T19" fmla="*/ 48 h 48"/>
                  <a:gd name="T20" fmla="*/ 57 w 73"/>
                  <a:gd name="T21" fmla="*/ 48 h 48"/>
                  <a:gd name="T22" fmla="*/ 73 w 73"/>
                  <a:gd name="T23" fmla="*/ 32 h 48"/>
                  <a:gd name="T24" fmla="*/ 73 w 73"/>
                  <a:gd name="T25" fmla="*/ 16 h 48"/>
                  <a:gd name="T26" fmla="*/ 57 w 73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8">
                    <a:moveTo>
                      <a:pt x="57" y="16"/>
                    </a:moveTo>
                    <a:cubicBezTo>
                      <a:pt x="57" y="32"/>
                      <a:pt x="57" y="32"/>
                      <a:pt x="5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66" y="48"/>
                      <a:pt x="73" y="41"/>
                      <a:pt x="73" y="3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xmlns="" id="{0A9989AF-AEEE-4AB9-914A-E228E104A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3581027"/>
                <a:ext cx="285052" cy="181983"/>
              </a:xfrm>
              <a:custGeom>
                <a:avLst/>
                <a:gdLst>
                  <a:gd name="T0" fmla="*/ 58 w 75"/>
                  <a:gd name="T1" fmla="*/ 16 h 48"/>
                  <a:gd name="T2" fmla="*/ 43 w 75"/>
                  <a:gd name="T3" fmla="*/ 32 h 48"/>
                  <a:gd name="T4" fmla="*/ 16 w 75"/>
                  <a:gd name="T5" fmla="*/ 32 h 48"/>
                  <a:gd name="T6" fmla="*/ 16 w 75"/>
                  <a:gd name="T7" fmla="*/ 16 h 48"/>
                  <a:gd name="T8" fmla="*/ 58 w 75"/>
                  <a:gd name="T9" fmla="*/ 16 h 48"/>
                  <a:gd name="T10" fmla="*/ 58 w 75"/>
                  <a:gd name="T11" fmla="*/ 0 h 48"/>
                  <a:gd name="T12" fmla="*/ 16 w 75"/>
                  <a:gd name="T13" fmla="*/ 0 h 48"/>
                  <a:gd name="T14" fmla="*/ 0 w 75"/>
                  <a:gd name="T15" fmla="*/ 16 h 48"/>
                  <a:gd name="T16" fmla="*/ 0 w 75"/>
                  <a:gd name="T17" fmla="*/ 32 h 48"/>
                  <a:gd name="T18" fmla="*/ 16 w 75"/>
                  <a:gd name="T19" fmla="*/ 48 h 48"/>
                  <a:gd name="T20" fmla="*/ 43 w 75"/>
                  <a:gd name="T21" fmla="*/ 48 h 48"/>
                  <a:gd name="T22" fmla="*/ 55 w 75"/>
                  <a:gd name="T23" fmla="*/ 43 h 48"/>
                  <a:gd name="T24" fmla="*/ 70 w 75"/>
                  <a:gd name="T25" fmla="*/ 26 h 48"/>
                  <a:gd name="T26" fmla="*/ 73 w 75"/>
                  <a:gd name="T27" fmla="*/ 9 h 48"/>
                  <a:gd name="T28" fmla="*/ 58 w 75"/>
                  <a:gd name="T2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48">
                    <a:moveTo>
                      <a:pt x="58" y="16"/>
                    </a:move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8" y="48"/>
                      <a:pt x="16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8" y="48"/>
                      <a:pt x="52" y="46"/>
                      <a:pt x="55" y="43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4" y="22"/>
                      <a:pt x="75" y="15"/>
                      <a:pt x="73" y="9"/>
                    </a:cubicBezTo>
                    <a:cubicBezTo>
                      <a:pt x="70" y="3"/>
                      <a:pt x="64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6">
                <a:extLst>
                  <a:ext uri="{FF2B5EF4-FFF2-40B4-BE49-F238E27FC236}">
                    <a16:creationId xmlns:a16="http://schemas.microsoft.com/office/drawing/2014/main" xmlns="" id="{31D22305-AABB-4BBB-B92D-202BDDF54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3190" y="4151132"/>
                <a:ext cx="280221" cy="194867"/>
              </a:xfrm>
              <a:custGeom>
                <a:avLst/>
                <a:gdLst>
                  <a:gd name="T0" fmla="*/ 58 w 74"/>
                  <a:gd name="T1" fmla="*/ 16 h 51"/>
                  <a:gd name="T2" fmla="*/ 58 w 74"/>
                  <a:gd name="T3" fmla="*/ 35 h 51"/>
                  <a:gd name="T4" fmla="*/ 16 w 74"/>
                  <a:gd name="T5" fmla="*/ 35 h 51"/>
                  <a:gd name="T6" fmla="*/ 16 w 74"/>
                  <a:gd name="T7" fmla="*/ 16 h 51"/>
                  <a:gd name="T8" fmla="*/ 58 w 74"/>
                  <a:gd name="T9" fmla="*/ 16 h 51"/>
                  <a:gd name="T10" fmla="*/ 58 w 74"/>
                  <a:gd name="T11" fmla="*/ 0 h 51"/>
                  <a:gd name="T12" fmla="*/ 16 w 74"/>
                  <a:gd name="T13" fmla="*/ 0 h 51"/>
                  <a:gd name="T14" fmla="*/ 0 w 74"/>
                  <a:gd name="T15" fmla="*/ 16 h 51"/>
                  <a:gd name="T16" fmla="*/ 0 w 74"/>
                  <a:gd name="T17" fmla="*/ 35 h 51"/>
                  <a:gd name="T18" fmla="*/ 16 w 74"/>
                  <a:gd name="T19" fmla="*/ 51 h 51"/>
                  <a:gd name="T20" fmla="*/ 58 w 74"/>
                  <a:gd name="T21" fmla="*/ 51 h 51"/>
                  <a:gd name="T22" fmla="*/ 74 w 74"/>
                  <a:gd name="T23" fmla="*/ 35 h 51"/>
                  <a:gd name="T24" fmla="*/ 74 w 74"/>
                  <a:gd name="T25" fmla="*/ 16 h 51"/>
                  <a:gd name="T26" fmla="*/ 58 w 74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51">
                    <a:moveTo>
                      <a:pt x="58" y="16"/>
                    </a:moveTo>
                    <a:cubicBezTo>
                      <a:pt x="58" y="35"/>
                      <a:pt x="58" y="35"/>
                      <a:pt x="58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8" y="16"/>
                      <a:pt x="58" y="16"/>
                      <a:pt x="58" y="16"/>
                    </a:cubicBezTo>
                    <a:moveTo>
                      <a:pt x="5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1"/>
                      <a:pt x="16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7" y="51"/>
                      <a:pt x="74" y="43"/>
                      <a:pt x="74" y="35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7"/>
                      <a:pt x="67" y="0"/>
                      <a:pt x="58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xmlns="" id="{5CF5BB42-17F2-40AD-951B-D3FA66E507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064167"/>
                <a:ext cx="19003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xmlns="" id="{4DAB3ED7-6D14-4057-BFD3-0A4E00C288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4151132"/>
                <a:ext cx="27700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xmlns="" id="{B33F4B45-D61E-4D09-B7E0-3D9905AF4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958" y="3820986"/>
                <a:ext cx="19003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xmlns="" id="{95458D38-7901-4A70-A0C1-9935626DD5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4064167"/>
                <a:ext cx="191645" cy="281832"/>
              </a:xfrm>
              <a:custGeom>
                <a:avLst/>
                <a:gdLst>
                  <a:gd name="T0" fmla="*/ 34 w 50"/>
                  <a:gd name="T1" fmla="*/ 16 h 74"/>
                  <a:gd name="T2" fmla="*/ 34 w 50"/>
                  <a:gd name="T3" fmla="*/ 58 h 74"/>
                  <a:gd name="T4" fmla="*/ 16 w 50"/>
                  <a:gd name="T5" fmla="*/ 58 h 74"/>
                  <a:gd name="T6" fmla="*/ 16 w 50"/>
                  <a:gd name="T7" fmla="*/ 16 h 74"/>
                  <a:gd name="T8" fmla="*/ 34 w 50"/>
                  <a:gd name="T9" fmla="*/ 16 h 74"/>
                  <a:gd name="T10" fmla="*/ 34 w 50"/>
                  <a:gd name="T11" fmla="*/ 0 h 74"/>
                  <a:gd name="T12" fmla="*/ 16 w 50"/>
                  <a:gd name="T13" fmla="*/ 0 h 74"/>
                  <a:gd name="T14" fmla="*/ 0 w 50"/>
                  <a:gd name="T15" fmla="*/ 16 h 74"/>
                  <a:gd name="T16" fmla="*/ 0 w 50"/>
                  <a:gd name="T17" fmla="*/ 58 h 74"/>
                  <a:gd name="T18" fmla="*/ 16 w 50"/>
                  <a:gd name="T19" fmla="*/ 74 h 74"/>
                  <a:gd name="T20" fmla="*/ 34 w 50"/>
                  <a:gd name="T21" fmla="*/ 74 h 74"/>
                  <a:gd name="T22" fmla="*/ 50 w 50"/>
                  <a:gd name="T23" fmla="*/ 58 h 74"/>
                  <a:gd name="T24" fmla="*/ 50 w 50"/>
                  <a:gd name="T25" fmla="*/ 16 h 74"/>
                  <a:gd name="T26" fmla="*/ 34 w 50"/>
                  <a:gd name="T2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4">
                    <a:moveTo>
                      <a:pt x="34" y="16"/>
                    </a:moveTo>
                    <a:cubicBezTo>
                      <a:pt x="34" y="58"/>
                      <a:pt x="34" y="58"/>
                      <a:pt x="34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6"/>
                      <a:pt x="7" y="74"/>
                      <a:pt x="16" y="74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43" y="74"/>
                      <a:pt x="50" y="66"/>
                      <a:pt x="50" y="5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1">
                <a:extLst>
                  <a:ext uri="{FF2B5EF4-FFF2-40B4-BE49-F238E27FC236}">
                    <a16:creationId xmlns:a16="http://schemas.microsoft.com/office/drawing/2014/main" xmlns="" id="{BC7DFD30-7F11-404A-8ED2-3F184E5F5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5" y="4151132"/>
                <a:ext cx="278610" cy="194867"/>
              </a:xfrm>
              <a:custGeom>
                <a:avLst/>
                <a:gdLst>
                  <a:gd name="T0" fmla="*/ 57 w 73"/>
                  <a:gd name="T1" fmla="*/ 16 h 51"/>
                  <a:gd name="T2" fmla="*/ 57 w 73"/>
                  <a:gd name="T3" fmla="*/ 35 h 51"/>
                  <a:gd name="T4" fmla="*/ 16 w 73"/>
                  <a:gd name="T5" fmla="*/ 35 h 51"/>
                  <a:gd name="T6" fmla="*/ 16 w 73"/>
                  <a:gd name="T7" fmla="*/ 16 h 51"/>
                  <a:gd name="T8" fmla="*/ 57 w 73"/>
                  <a:gd name="T9" fmla="*/ 16 h 51"/>
                  <a:gd name="T10" fmla="*/ 57 w 73"/>
                  <a:gd name="T11" fmla="*/ 0 h 51"/>
                  <a:gd name="T12" fmla="*/ 16 w 73"/>
                  <a:gd name="T13" fmla="*/ 0 h 51"/>
                  <a:gd name="T14" fmla="*/ 0 w 73"/>
                  <a:gd name="T15" fmla="*/ 16 h 51"/>
                  <a:gd name="T16" fmla="*/ 0 w 73"/>
                  <a:gd name="T17" fmla="*/ 35 h 51"/>
                  <a:gd name="T18" fmla="*/ 16 w 73"/>
                  <a:gd name="T19" fmla="*/ 51 h 51"/>
                  <a:gd name="T20" fmla="*/ 57 w 73"/>
                  <a:gd name="T21" fmla="*/ 51 h 51"/>
                  <a:gd name="T22" fmla="*/ 73 w 73"/>
                  <a:gd name="T23" fmla="*/ 35 h 51"/>
                  <a:gd name="T24" fmla="*/ 73 w 73"/>
                  <a:gd name="T25" fmla="*/ 16 h 51"/>
                  <a:gd name="T26" fmla="*/ 57 w 7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51">
                    <a:moveTo>
                      <a:pt x="57" y="16"/>
                    </a:moveTo>
                    <a:cubicBezTo>
                      <a:pt x="57" y="35"/>
                      <a:pt x="57" y="35"/>
                      <a:pt x="57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5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1"/>
                      <a:pt x="16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66" y="51"/>
                      <a:pt x="73" y="43"/>
                      <a:pt x="73" y="35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7"/>
                      <a:pt x="66" y="0"/>
                      <a:pt x="57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xmlns="" id="{DFDF45AE-4602-4E30-8943-2B2D888A9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7830" y="3820986"/>
                <a:ext cx="191645" cy="273779"/>
              </a:xfrm>
              <a:custGeom>
                <a:avLst/>
                <a:gdLst>
                  <a:gd name="T0" fmla="*/ 34 w 50"/>
                  <a:gd name="T1" fmla="*/ 16 h 72"/>
                  <a:gd name="T2" fmla="*/ 34 w 50"/>
                  <a:gd name="T3" fmla="*/ 56 h 72"/>
                  <a:gd name="T4" fmla="*/ 16 w 50"/>
                  <a:gd name="T5" fmla="*/ 56 h 72"/>
                  <a:gd name="T6" fmla="*/ 16 w 50"/>
                  <a:gd name="T7" fmla="*/ 16 h 72"/>
                  <a:gd name="T8" fmla="*/ 34 w 50"/>
                  <a:gd name="T9" fmla="*/ 16 h 72"/>
                  <a:gd name="T10" fmla="*/ 34 w 50"/>
                  <a:gd name="T11" fmla="*/ 0 h 72"/>
                  <a:gd name="T12" fmla="*/ 16 w 50"/>
                  <a:gd name="T13" fmla="*/ 0 h 72"/>
                  <a:gd name="T14" fmla="*/ 0 w 50"/>
                  <a:gd name="T15" fmla="*/ 16 h 72"/>
                  <a:gd name="T16" fmla="*/ 0 w 50"/>
                  <a:gd name="T17" fmla="*/ 56 h 72"/>
                  <a:gd name="T18" fmla="*/ 16 w 50"/>
                  <a:gd name="T19" fmla="*/ 72 h 72"/>
                  <a:gd name="T20" fmla="*/ 34 w 50"/>
                  <a:gd name="T21" fmla="*/ 72 h 72"/>
                  <a:gd name="T22" fmla="*/ 50 w 50"/>
                  <a:gd name="T23" fmla="*/ 56 h 72"/>
                  <a:gd name="T24" fmla="*/ 50 w 50"/>
                  <a:gd name="T25" fmla="*/ 16 h 72"/>
                  <a:gd name="T26" fmla="*/ 34 w 5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72">
                    <a:moveTo>
                      <a:pt x="34" y="16"/>
                    </a:moveTo>
                    <a:cubicBezTo>
                      <a:pt x="34" y="56"/>
                      <a:pt x="34" y="56"/>
                      <a:pt x="3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4" y="16"/>
                      <a:pt x="34" y="16"/>
                      <a:pt x="34" y="16"/>
                    </a:cubicBezTo>
                    <a:moveTo>
                      <a:pt x="3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5"/>
                      <a:pt x="7" y="72"/>
                      <a:pt x="16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3" y="72"/>
                      <a:pt x="50" y="65"/>
                      <a:pt x="50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7"/>
                      <a:pt x="43" y="0"/>
                      <a:pt x="34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xmlns="" id="{B11D4876-0169-41C3-BDFE-E99DE2E13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428" y="3405486"/>
                <a:ext cx="600703" cy="594262"/>
              </a:xfrm>
              <a:custGeom>
                <a:avLst/>
                <a:gdLst>
                  <a:gd name="T0" fmla="*/ 105 w 158"/>
                  <a:gd name="T1" fmla="*/ 16 h 156"/>
                  <a:gd name="T2" fmla="*/ 140 w 158"/>
                  <a:gd name="T3" fmla="*/ 56 h 156"/>
                  <a:gd name="T4" fmla="*/ 56 w 158"/>
                  <a:gd name="T5" fmla="*/ 140 h 156"/>
                  <a:gd name="T6" fmla="*/ 17 w 158"/>
                  <a:gd name="T7" fmla="*/ 99 h 156"/>
                  <a:gd name="T8" fmla="*/ 105 w 158"/>
                  <a:gd name="T9" fmla="*/ 16 h 156"/>
                  <a:gd name="T10" fmla="*/ 105 w 158"/>
                  <a:gd name="T11" fmla="*/ 0 h 156"/>
                  <a:gd name="T12" fmla="*/ 94 w 158"/>
                  <a:gd name="T13" fmla="*/ 5 h 156"/>
                  <a:gd name="T14" fmla="*/ 6 w 158"/>
                  <a:gd name="T15" fmla="*/ 87 h 156"/>
                  <a:gd name="T16" fmla="*/ 5 w 158"/>
                  <a:gd name="T17" fmla="*/ 109 h 156"/>
                  <a:gd name="T18" fmla="*/ 44 w 158"/>
                  <a:gd name="T19" fmla="*/ 151 h 156"/>
                  <a:gd name="T20" fmla="*/ 55 w 158"/>
                  <a:gd name="T21" fmla="*/ 156 h 156"/>
                  <a:gd name="T22" fmla="*/ 56 w 158"/>
                  <a:gd name="T23" fmla="*/ 156 h 156"/>
                  <a:gd name="T24" fmla="*/ 67 w 158"/>
                  <a:gd name="T25" fmla="*/ 152 h 156"/>
                  <a:gd name="T26" fmla="*/ 151 w 158"/>
                  <a:gd name="T27" fmla="*/ 67 h 156"/>
                  <a:gd name="T28" fmla="*/ 152 w 158"/>
                  <a:gd name="T29" fmla="*/ 45 h 156"/>
                  <a:gd name="T30" fmla="*/ 117 w 158"/>
                  <a:gd name="T31" fmla="*/ 6 h 156"/>
                  <a:gd name="T32" fmla="*/ 105 w 158"/>
                  <a:gd name="T33" fmla="*/ 0 h 156"/>
                  <a:gd name="T34" fmla="*/ 105 w 158"/>
                  <a:gd name="T3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156">
                    <a:moveTo>
                      <a:pt x="105" y="16"/>
                    </a:moveTo>
                    <a:cubicBezTo>
                      <a:pt x="140" y="56"/>
                      <a:pt x="140" y="56"/>
                      <a:pt x="140" y="56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05" y="16"/>
                      <a:pt x="105" y="16"/>
                      <a:pt x="105" y="16"/>
                    </a:cubicBezTo>
                    <a:moveTo>
                      <a:pt x="105" y="0"/>
                    </a:moveTo>
                    <a:cubicBezTo>
                      <a:pt x="101" y="0"/>
                      <a:pt x="97" y="2"/>
                      <a:pt x="94" y="5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0" y="93"/>
                      <a:pt x="0" y="103"/>
                      <a:pt x="5" y="109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7" y="154"/>
                      <a:pt x="51" y="156"/>
                      <a:pt x="55" y="156"/>
                    </a:cubicBezTo>
                    <a:cubicBezTo>
                      <a:pt x="55" y="156"/>
                      <a:pt x="56" y="156"/>
                      <a:pt x="56" y="156"/>
                    </a:cubicBezTo>
                    <a:cubicBezTo>
                      <a:pt x="60" y="156"/>
                      <a:pt x="64" y="155"/>
                      <a:pt x="67" y="152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7" y="61"/>
                      <a:pt x="158" y="52"/>
                      <a:pt x="152" y="45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4" y="3"/>
                      <a:pt x="110" y="1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xmlns="" id="{584F8791-BD15-44F5-B1FD-B57118834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5138" y="3790388"/>
                <a:ext cx="318872" cy="293105"/>
              </a:xfrm>
              <a:custGeom>
                <a:avLst/>
                <a:gdLst>
                  <a:gd name="T0" fmla="*/ 32 w 84"/>
                  <a:gd name="T1" fmla="*/ 16 h 77"/>
                  <a:gd name="T2" fmla="*/ 67 w 84"/>
                  <a:gd name="T3" fmla="*/ 50 h 77"/>
                  <a:gd name="T4" fmla="*/ 17 w 84"/>
                  <a:gd name="T5" fmla="*/ 61 h 77"/>
                  <a:gd name="T6" fmla="*/ 32 w 84"/>
                  <a:gd name="T7" fmla="*/ 16 h 77"/>
                  <a:gd name="T8" fmla="*/ 32 w 84"/>
                  <a:gd name="T9" fmla="*/ 0 h 77"/>
                  <a:gd name="T10" fmla="*/ 28 w 84"/>
                  <a:gd name="T11" fmla="*/ 1 h 77"/>
                  <a:gd name="T12" fmla="*/ 17 w 84"/>
                  <a:gd name="T13" fmla="*/ 11 h 77"/>
                  <a:gd name="T14" fmla="*/ 2 w 84"/>
                  <a:gd name="T15" fmla="*/ 56 h 77"/>
                  <a:gd name="T16" fmla="*/ 5 w 84"/>
                  <a:gd name="T17" fmla="*/ 72 h 77"/>
                  <a:gd name="T18" fmla="*/ 17 w 84"/>
                  <a:gd name="T19" fmla="*/ 77 h 77"/>
                  <a:gd name="T20" fmla="*/ 20 w 84"/>
                  <a:gd name="T21" fmla="*/ 76 h 77"/>
                  <a:gd name="T22" fmla="*/ 71 w 84"/>
                  <a:gd name="T23" fmla="*/ 65 h 77"/>
                  <a:gd name="T24" fmla="*/ 83 w 84"/>
                  <a:gd name="T25" fmla="*/ 54 h 77"/>
                  <a:gd name="T26" fmla="*/ 78 w 84"/>
                  <a:gd name="T27" fmla="*/ 38 h 77"/>
                  <a:gd name="T28" fmla="*/ 43 w 84"/>
                  <a:gd name="T29" fmla="*/ 5 h 77"/>
                  <a:gd name="T30" fmla="*/ 32 w 84"/>
                  <a:gd name="T3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7">
                    <a:moveTo>
                      <a:pt x="32" y="16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32" y="16"/>
                      <a:pt x="32" y="16"/>
                      <a:pt x="32" y="16"/>
                    </a:cubicBezTo>
                    <a:moveTo>
                      <a:pt x="32" y="0"/>
                    </a:moveTo>
                    <a:cubicBezTo>
                      <a:pt x="31" y="0"/>
                      <a:pt x="29" y="0"/>
                      <a:pt x="28" y="1"/>
                    </a:cubicBezTo>
                    <a:cubicBezTo>
                      <a:pt x="23" y="2"/>
                      <a:pt x="18" y="6"/>
                      <a:pt x="17" y="11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61"/>
                      <a:pt x="1" y="67"/>
                      <a:pt x="5" y="72"/>
                    </a:cubicBezTo>
                    <a:cubicBezTo>
                      <a:pt x="8" y="75"/>
                      <a:pt x="12" y="77"/>
                      <a:pt x="17" y="77"/>
                    </a:cubicBezTo>
                    <a:cubicBezTo>
                      <a:pt x="18" y="77"/>
                      <a:pt x="19" y="77"/>
                      <a:pt x="20" y="76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7" y="64"/>
                      <a:pt x="81" y="59"/>
                      <a:pt x="83" y="54"/>
                    </a:cubicBezTo>
                    <a:cubicBezTo>
                      <a:pt x="84" y="48"/>
                      <a:pt x="83" y="42"/>
                      <a:pt x="78" y="38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36" y="0"/>
                      <a:pt x="32" y="0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xmlns="" id="{7D1E170D-9210-49EC-93FC-F35F75789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69249" cy="148163"/>
              </a:xfrm>
              <a:custGeom>
                <a:avLst/>
                <a:gdLst>
                  <a:gd name="T0" fmla="*/ 0 w 43"/>
                  <a:gd name="T1" fmla="*/ 0 h 92"/>
                  <a:gd name="T2" fmla="*/ 43 w 43"/>
                  <a:gd name="T3" fmla="*/ 0 h 92"/>
                  <a:gd name="T4" fmla="*/ 43 w 43"/>
                  <a:gd name="T5" fmla="*/ 92 h 92"/>
                  <a:gd name="T6" fmla="*/ 0 w 43"/>
                  <a:gd name="T7" fmla="*/ 92 h 92"/>
                  <a:gd name="T8" fmla="*/ 0 w 43"/>
                  <a:gd name="T9" fmla="*/ 0 h 92"/>
                  <a:gd name="T10" fmla="*/ 0 w 43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0" y="0"/>
                    </a:moveTo>
                    <a:lnTo>
                      <a:pt x="43" y="0"/>
                    </a:lnTo>
                    <a:lnTo>
                      <a:pt x="43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xmlns="" id="{E0BD30F5-9E20-45D8-B31A-485864E43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642225"/>
                <a:ext cx="156215" cy="59588"/>
              </a:xfrm>
              <a:custGeom>
                <a:avLst/>
                <a:gdLst>
                  <a:gd name="T0" fmla="*/ 0 w 97"/>
                  <a:gd name="T1" fmla="*/ 0 h 37"/>
                  <a:gd name="T2" fmla="*/ 97 w 97"/>
                  <a:gd name="T3" fmla="*/ 0 h 37"/>
                  <a:gd name="T4" fmla="*/ 97 w 97"/>
                  <a:gd name="T5" fmla="*/ 37 h 37"/>
                  <a:gd name="T6" fmla="*/ 0 w 97"/>
                  <a:gd name="T7" fmla="*/ 37 h 37"/>
                  <a:gd name="T8" fmla="*/ 0 w 97"/>
                  <a:gd name="T9" fmla="*/ 0 h 37"/>
                  <a:gd name="T10" fmla="*/ 0 w 9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37">
                    <a:moveTo>
                      <a:pt x="0" y="0"/>
                    </a:moveTo>
                    <a:lnTo>
                      <a:pt x="97" y="0"/>
                    </a:lnTo>
                    <a:lnTo>
                      <a:pt x="97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xmlns="" id="{76CEFF40-4306-4A02-BC7E-2AD01291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3642225"/>
                <a:ext cx="161046" cy="59588"/>
              </a:xfrm>
              <a:custGeom>
                <a:avLst/>
                <a:gdLst>
                  <a:gd name="T0" fmla="*/ 0 w 100"/>
                  <a:gd name="T1" fmla="*/ 37 h 37"/>
                  <a:gd name="T2" fmla="*/ 0 w 100"/>
                  <a:gd name="T3" fmla="*/ 0 h 37"/>
                  <a:gd name="T4" fmla="*/ 100 w 100"/>
                  <a:gd name="T5" fmla="*/ 0 h 37"/>
                  <a:gd name="T6" fmla="*/ 64 w 100"/>
                  <a:gd name="T7" fmla="*/ 37 h 37"/>
                  <a:gd name="T8" fmla="*/ 0 w 100"/>
                  <a:gd name="T9" fmla="*/ 37 h 37"/>
                  <a:gd name="T10" fmla="*/ 0 w 100"/>
                  <a:gd name="T11" fmla="*/ 37 h 37"/>
                  <a:gd name="T12" fmla="*/ 0 w 10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">
                    <a:moveTo>
                      <a:pt x="0" y="37"/>
                    </a:moveTo>
                    <a:lnTo>
                      <a:pt x="0" y="0"/>
                    </a:lnTo>
                    <a:lnTo>
                      <a:pt x="100" y="0"/>
                    </a:lnTo>
                    <a:lnTo>
                      <a:pt x="64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xmlns="" id="{C4A2CFEF-AB5C-49D8-AF17-2FA1CFD4D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77" y="4212330"/>
                <a:ext cx="161046" cy="72471"/>
              </a:xfrm>
              <a:custGeom>
                <a:avLst/>
                <a:gdLst>
                  <a:gd name="T0" fmla="*/ 0 w 100"/>
                  <a:gd name="T1" fmla="*/ 0 h 45"/>
                  <a:gd name="T2" fmla="*/ 100 w 100"/>
                  <a:gd name="T3" fmla="*/ 0 h 45"/>
                  <a:gd name="T4" fmla="*/ 100 w 100"/>
                  <a:gd name="T5" fmla="*/ 45 h 45"/>
                  <a:gd name="T6" fmla="*/ 0 w 100"/>
                  <a:gd name="T7" fmla="*/ 45 h 45"/>
                  <a:gd name="T8" fmla="*/ 0 w 100"/>
                  <a:gd name="T9" fmla="*/ 0 h 45"/>
                  <a:gd name="T10" fmla="*/ 0 w 10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5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xmlns="" id="{6A5273FA-9D71-4D1F-9376-D628BA29E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xmlns="" id="{70CF32DA-36C2-4482-976E-1F7B4AE90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xmlns="" id="{04493C38-D83D-49F5-93C9-0C811A433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545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xmlns="" id="{5A884531-5A57-4A41-BDF3-D86760D73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4125365"/>
                <a:ext cx="69249" cy="159437"/>
              </a:xfrm>
              <a:custGeom>
                <a:avLst/>
                <a:gdLst>
                  <a:gd name="T0" fmla="*/ 0 w 43"/>
                  <a:gd name="T1" fmla="*/ 0 h 99"/>
                  <a:gd name="T2" fmla="*/ 43 w 43"/>
                  <a:gd name="T3" fmla="*/ 0 h 99"/>
                  <a:gd name="T4" fmla="*/ 43 w 43"/>
                  <a:gd name="T5" fmla="*/ 99 h 99"/>
                  <a:gd name="T6" fmla="*/ 0 w 43"/>
                  <a:gd name="T7" fmla="*/ 99 h 99"/>
                  <a:gd name="T8" fmla="*/ 0 w 43"/>
                  <a:gd name="T9" fmla="*/ 0 h 99"/>
                  <a:gd name="T10" fmla="*/ 0 w 4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9">
                    <a:moveTo>
                      <a:pt x="0" y="0"/>
                    </a:moveTo>
                    <a:lnTo>
                      <a:pt x="43" y="0"/>
                    </a:lnTo>
                    <a:lnTo>
                      <a:pt x="43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xmlns="" id="{6E2A1BDE-7995-49C2-AEE4-AE33AA78E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62" y="4212330"/>
                <a:ext cx="156215" cy="72471"/>
              </a:xfrm>
              <a:custGeom>
                <a:avLst/>
                <a:gdLst>
                  <a:gd name="T0" fmla="*/ 0 w 97"/>
                  <a:gd name="T1" fmla="*/ 0 h 45"/>
                  <a:gd name="T2" fmla="*/ 97 w 97"/>
                  <a:gd name="T3" fmla="*/ 0 h 45"/>
                  <a:gd name="T4" fmla="*/ 97 w 97"/>
                  <a:gd name="T5" fmla="*/ 45 h 45"/>
                  <a:gd name="T6" fmla="*/ 0 w 97"/>
                  <a:gd name="T7" fmla="*/ 45 h 45"/>
                  <a:gd name="T8" fmla="*/ 0 w 97"/>
                  <a:gd name="T9" fmla="*/ 0 h 45"/>
                  <a:gd name="T10" fmla="*/ 0 w 9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45">
                    <a:moveTo>
                      <a:pt x="0" y="0"/>
                    </a:moveTo>
                    <a:lnTo>
                      <a:pt x="97" y="0"/>
                    </a:lnTo>
                    <a:lnTo>
                      <a:pt x="97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xmlns="" id="{F7CD199B-EFFB-4993-B276-392CD138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027" y="3880574"/>
                <a:ext cx="69249" cy="152995"/>
              </a:xfrm>
              <a:custGeom>
                <a:avLst/>
                <a:gdLst>
                  <a:gd name="T0" fmla="*/ 0 w 43"/>
                  <a:gd name="T1" fmla="*/ 0 h 95"/>
                  <a:gd name="T2" fmla="*/ 43 w 43"/>
                  <a:gd name="T3" fmla="*/ 0 h 95"/>
                  <a:gd name="T4" fmla="*/ 43 w 43"/>
                  <a:gd name="T5" fmla="*/ 95 h 95"/>
                  <a:gd name="T6" fmla="*/ 0 w 43"/>
                  <a:gd name="T7" fmla="*/ 95 h 95"/>
                  <a:gd name="T8" fmla="*/ 0 w 43"/>
                  <a:gd name="T9" fmla="*/ 0 h 95"/>
                  <a:gd name="T10" fmla="*/ 0 w 43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5">
                    <a:moveTo>
                      <a:pt x="0" y="0"/>
                    </a:moveTo>
                    <a:lnTo>
                      <a:pt x="43" y="0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xmlns="" id="{FF8060B0-B601-48BE-AE4F-043C6970D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847" y="3466684"/>
                <a:ext cx="468645" cy="471867"/>
              </a:xfrm>
              <a:custGeom>
                <a:avLst/>
                <a:gdLst>
                  <a:gd name="T0" fmla="*/ 208 w 291"/>
                  <a:gd name="T1" fmla="*/ 0 h 293"/>
                  <a:gd name="T2" fmla="*/ 0 w 291"/>
                  <a:gd name="T3" fmla="*/ 196 h 293"/>
                  <a:gd name="T4" fmla="*/ 92 w 291"/>
                  <a:gd name="T5" fmla="*/ 293 h 293"/>
                  <a:gd name="T6" fmla="*/ 291 w 291"/>
                  <a:gd name="T7" fmla="*/ 94 h 293"/>
                  <a:gd name="T8" fmla="*/ 208 w 291"/>
                  <a:gd name="T9" fmla="*/ 0 h 293"/>
                  <a:gd name="T10" fmla="*/ 208 w 291"/>
                  <a:gd name="T11" fmla="*/ 0 h 293"/>
                  <a:gd name="T12" fmla="*/ 208 w 291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293">
                    <a:moveTo>
                      <a:pt x="208" y="0"/>
                    </a:moveTo>
                    <a:lnTo>
                      <a:pt x="0" y="196"/>
                    </a:lnTo>
                    <a:lnTo>
                      <a:pt x="92" y="293"/>
                    </a:lnTo>
                    <a:lnTo>
                      <a:pt x="291" y="94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xmlns="" id="{1FB685FB-6DCA-4CA0-ABF3-914D2110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556" y="3849975"/>
                <a:ext cx="190035" cy="172320"/>
              </a:xfrm>
              <a:custGeom>
                <a:avLst/>
                <a:gdLst>
                  <a:gd name="T0" fmla="*/ 35 w 118"/>
                  <a:gd name="T1" fmla="*/ 0 h 107"/>
                  <a:gd name="T2" fmla="*/ 0 w 118"/>
                  <a:gd name="T3" fmla="*/ 107 h 107"/>
                  <a:gd name="T4" fmla="*/ 118 w 118"/>
                  <a:gd name="T5" fmla="*/ 81 h 107"/>
                  <a:gd name="T6" fmla="*/ 35 w 118"/>
                  <a:gd name="T7" fmla="*/ 0 h 107"/>
                  <a:gd name="T8" fmla="*/ 35 w 118"/>
                  <a:gd name="T9" fmla="*/ 0 h 107"/>
                  <a:gd name="T10" fmla="*/ 35 w 118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07">
                    <a:moveTo>
                      <a:pt x="35" y="0"/>
                    </a:moveTo>
                    <a:lnTo>
                      <a:pt x="0" y="107"/>
                    </a:lnTo>
                    <a:lnTo>
                      <a:pt x="118" y="81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BA0C1AE3-2BF8-458E-85F3-48FFC4E505FE}"/>
              </a:ext>
            </a:extLst>
          </p:cNvPr>
          <p:cNvGrpSpPr/>
          <p:nvPr/>
        </p:nvGrpSpPr>
        <p:grpSpPr>
          <a:xfrm>
            <a:off x="20499" y="2712520"/>
            <a:ext cx="3177182" cy="2210391"/>
            <a:chOff x="20499" y="2351674"/>
            <a:chExt cx="3177182" cy="2210391"/>
          </a:xfrm>
        </p:grpSpPr>
        <p:sp>
          <p:nvSpPr>
            <p:cNvPr id="150" name="Rounded Rectangle 8">
              <a:extLst>
                <a:ext uri="{FF2B5EF4-FFF2-40B4-BE49-F238E27FC236}">
                  <a16:creationId xmlns:a16="http://schemas.microsoft.com/office/drawing/2014/main" xmlns="" id="{AE6A1CF7-5A4B-4D56-B90B-6A5A3C8F7144}"/>
                </a:ext>
              </a:extLst>
            </p:cNvPr>
            <p:cNvSpPr/>
            <p:nvPr/>
          </p:nvSpPr>
          <p:spPr>
            <a:xfrm>
              <a:off x="312618" y="2595007"/>
              <a:ext cx="2885063" cy="1967058"/>
            </a:xfrm>
            <a:prstGeom prst="roundRect">
              <a:avLst>
                <a:gd name="adj" fmla="val 30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99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en-US" sz="2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51" name="Group 65">
              <a:extLst>
                <a:ext uri="{FF2B5EF4-FFF2-40B4-BE49-F238E27FC236}">
                  <a16:creationId xmlns:a16="http://schemas.microsoft.com/office/drawing/2014/main" xmlns="" id="{EAAB276C-100A-421C-A572-D5B96E6365A9}"/>
                </a:ext>
              </a:extLst>
            </p:cNvPr>
            <p:cNvGrpSpPr/>
            <p:nvPr/>
          </p:nvGrpSpPr>
          <p:grpSpPr>
            <a:xfrm>
              <a:off x="20499" y="2351674"/>
              <a:ext cx="1268327" cy="400110"/>
              <a:chOff x="166396" y="8656875"/>
              <a:chExt cx="2863261" cy="972020"/>
            </a:xfrm>
          </p:grpSpPr>
          <p:sp>
            <p:nvSpPr>
              <p:cNvPr id="153" name="Freeform 20">
                <a:extLst>
                  <a:ext uri="{FF2B5EF4-FFF2-40B4-BE49-F238E27FC236}">
                    <a16:creationId xmlns:a16="http://schemas.microsoft.com/office/drawing/2014/main" xmlns="" id="{0EFB3A9A-FDDD-49DD-86A7-ED3C8AD53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23" y="8755080"/>
                <a:ext cx="2477120" cy="824977"/>
              </a:xfrm>
              <a:prstGeom prst="roundRect">
                <a:avLst/>
              </a:prstGeom>
              <a:solidFill>
                <a:srgbClr val="0072B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xmlns="" id="{D5569F36-B441-43E1-9E21-65D288B4E471}"/>
                  </a:ext>
                </a:extLst>
              </p:cNvPr>
              <p:cNvGrpSpPr/>
              <p:nvPr/>
            </p:nvGrpSpPr>
            <p:grpSpPr>
              <a:xfrm>
                <a:off x="166396" y="8780577"/>
                <a:ext cx="702538" cy="572229"/>
                <a:chOff x="-145995" y="8633545"/>
                <a:chExt cx="787401" cy="641352"/>
              </a:xfrm>
            </p:grpSpPr>
            <p:sp>
              <p:nvSpPr>
                <p:cNvPr id="156" name="Freeform 45">
                  <a:extLst>
                    <a:ext uri="{FF2B5EF4-FFF2-40B4-BE49-F238E27FC236}">
                      <a16:creationId xmlns:a16="http://schemas.microsoft.com/office/drawing/2014/main" xmlns="" id="{68E26B5D-961F-45E5-AE86-3D40D84F5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062171"/>
                  <a:ext cx="363538" cy="88900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7" name="Freeform 46">
                  <a:extLst>
                    <a:ext uri="{FF2B5EF4-FFF2-40B4-BE49-F238E27FC236}">
                      <a16:creationId xmlns:a16="http://schemas.microsoft.com/office/drawing/2014/main" xmlns="" id="{1265B2E0-E2FB-4F58-9B31-5474AFC58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039946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0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8" name="Freeform 47">
                  <a:extLst>
                    <a:ext uri="{FF2B5EF4-FFF2-40B4-BE49-F238E27FC236}">
                      <a16:creationId xmlns:a16="http://schemas.microsoft.com/office/drawing/2014/main" xmlns="" id="{E7A9FBB7-BFC8-4627-A1FF-1F4337A98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43" y="9136784"/>
                  <a:ext cx="363538" cy="90488"/>
                </a:xfrm>
                <a:custGeom>
                  <a:avLst/>
                  <a:gdLst>
                    <a:gd name="T0" fmla="*/ 6 w 97"/>
                    <a:gd name="T1" fmla="*/ 24 h 24"/>
                    <a:gd name="T2" fmla="*/ 0 w 97"/>
                    <a:gd name="T3" fmla="*/ 18 h 24"/>
                    <a:gd name="T4" fmla="*/ 0 w 97"/>
                    <a:gd name="T5" fmla="*/ 6 h 24"/>
                    <a:gd name="T6" fmla="*/ 6 w 97"/>
                    <a:gd name="T7" fmla="*/ 0 h 24"/>
                    <a:gd name="T8" fmla="*/ 91 w 97"/>
                    <a:gd name="T9" fmla="*/ 0 h 24"/>
                    <a:gd name="T10" fmla="*/ 97 w 97"/>
                    <a:gd name="T11" fmla="*/ 6 h 24"/>
                    <a:gd name="T12" fmla="*/ 97 w 97"/>
                    <a:gd name="T13" fmla="*/ 18 h 24"/>
                    <a:gd name="T14" fmla="*/ 91 w 97"/>
                    <a:gd name="T15" fmla="*/ 24 h 24"/>
                    <a:gd name="T16" fmla="*/ 6 w 97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4">
                      <a:moveTo>
                        <a:pt x="6" y="24"/>
                      </a:moveTo>
                      <a:cubicBezTo>
                        <a:pt x="3" y="24"/>
                        <a:pt x="0" y="21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5" y="0"/>
                        <a:pt x="97" y="3"/>
                        <a:pt x="97" y="6"/>
                      </a:cubicBezTo>
                      <a:cubicBezTo>
                        <a:pt x="97" y="18"/>
                        <a:pt x="97" y="18"/>
                        <a:pt x="97" y="18"/>
                      </a:cubicBezTo>
                      <a:cubicBezTo>
                        <a:pt x="97" y="21"/>
                        <a:pt x="95" y="24"/>
                        <a:pt x="91" y="24"/>
                      </a:cubicBez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9" name="Freeform 48">
                  <a:extLst>
                    <a:ext uri="{FF2B5EF4-FFF2-40B4-BE49-F238E27FC236}">
                      <a16:creationId xmlns:a16="http://schemas.microsoft.com/office/drawing/2014/main" xmlns="" id="{71D29198-C1DC-4009-9FC3-E44B9D1898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418" y="9114559"/>
                  <a:ext cx="407988" cy="134938"/>
                </a:xfrm>
                <a:custGeom>
                  <a:avLst/>
                  <a:gdLst>
                    <a:gd name="T0" fmla="*/ 97 w 109"/>
                    <a:gd name="T1" fmla="*/ 12 h 36"/>
                    <a:gd name="T2" fmla="*/ 97 w 109"/>
                    <a:gd name="T3" fmla="*/ 24 h 36"/>
                    <a:gd name="T4" fmla="*/ 12 w 109"/>
                    <a:gd name="T5" fmla="*/ 24 h 36"/>
                    <a:gd name="T6" fmla="*/ 12 w 109"/>
                    <a:gd name="T7" fmla="*/ 12 h 36"/>
                    <a:gd name="T8" fmla="*/ 97 w 109"/>
                    <a:gd name="T9" fmla="*/ 12 h 36"/>
                    <a:gd name="T10" fmla="*/ 97 w 109"/>
                    <a:gd name="T11" fmla="*/ 0 h 36"/>
                    <a:gd name="T12" fmla="*/ 12 w 109"/>
                    <a:gd name="T13" fmla="*/ 0 h 36"/>
                    <a:gd name="T14" fmla="*/ 0 w 109"/>
                    <a:gd name="T15" fmla="*/ 12 h 36"/>
                    <a:gd name="T16" fmla="*/ 0 w 109"/>
                    <a:gd name="T17" fmla="*/ 24 h 36"/>
                    <a:gd name="T18" fmla="*/ 12 w 109"/>
                    <a:gd name="T19" fmla="*/ 36 h 36"/>
                    <a:gd name="T20" fmla="*/ 97 w 109"/>
                    <a:gd name="T21" fmla="*/ 36 h 36"/>
                    <a:gd name="T22" fmla="*/ 109 w 109"/>
                    <a:gd name="T23" fmla="*/ 24 h 36"/>
                    <a:gd name="T24" fmla="*/ 109 w 109"/>
                    <a:gd name="T25" fmla="*/ 12 h 36"/>
                    <a:gd name="T26" fmla="*/ 97 w 109"/>
                    <a:gd name="T2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9" h="36">
                      <a:moveTo>
                        <a:pt x="97" y="12"/>
                      </a:moveTo>
                      <a:cubicBezTo>
                        <a:pt x="97" y="24"/>
                        <a:pt x="97" y="24"/>
                        <a:pt x="97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moveTo>
                        <a:pt x="9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1"/>
                        <a:pt x="5" y="36"/>
                        <a:pt x="12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104" y="36"/>
                        <a:pt x="109" y="31"/>
                        <a:pt x="109" y="24"/>
                      </a:cubicBezTo>
                      <a:cubicBezTo>
                        <a:pt x="109" y="12"/>
                        <a:pt x="109" y="12"/>
                        <a:pt x="109" y="12"/>
                      </a:cubicBezTo>
                      <a:cubicBezTo>
                        <a:pt x="109" y="6"/>
                        <a:pt x="10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0" name="Freeform 49">
                  <a:extLst>
                    <a:ext uri="{FF2B5EF4-FFF2-40B4-BE49-F238E27FC236}">
                      <a16:creationId xmlns:a16="http://schemas.microsoft.com/office/drawing/2014/main" xmlns="" id="{55DFC0C4-7085-41DF-A4D1-F2B099DFE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43" y="8657358"/>
                  <a:ext cx="263525" cy="254000"/>
                </a:xfrm>
                <a:custGeom>
                  <a:avLst/>
                  <a:gdLst>
                    <a:gd name="T0" fmla="*/ 50 w 70"/>
                    <a:gd name="T1" fmla="*/ 68 h 68"/>
                    <a:gd name="T2" fmla="*/ 45 w 70"/>
                    <a:gd name="T3" fmla="*/ 67 h 68"/>
                    <a:gd name="T4" fmla="*/ 2 w 70"/>
                    <a:gd name="T5" fmla="*/ 23 h 68"/>
                    <a:gd name="T6" fmla="*/ 2 w 70"/>
                    <a:gd name="T7" fmla="*/ 15 h 68"/>
                    <a:gd name="T8" fmla="*/ 14 w 70"/>
                    <a:gd name="T9" fmla="*/ 3 h 68"/>
                    <a:gd name="T10" fmla="*/ 22 w 70"/>
                    <a:gd name="T11" fmla="*/ 0 h 68"/>
                    <a:gd name="T12" fmla="*/ 31 w 70"/>
                    <a:gd name="T13" fmla="*/ 3 h 68"/>
                    <a:gd name="T14" fmla="*/ 65 w 70"/>
                    <a:gd name="T15" fmla="*/ 38 h 68"/>
                    <a:gd name="T16" fmla="*/ 65 w 70"/>
                    <a:gd name="T17" fmla="*/ 55 h 68"/>
                    <a:gd name="T18" fmla="*/ 54 w 70"/>
                    <a:gd name="T19" fmla="*/ 67 h 68"/>
                    <a:gd name="T20" fmla="*/ 50 w 70"/>
                    <a:gd name="T2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68">
                      <a:moveTo>
                        <a:pt x="50" y="68"/>
                      </a:moveTo>
                      <a:cubicBezTo>
                        <a:pt x="48" y="68"/>
                        <a:pt x="47" y="68"/>
                        <a:pt x="45" y="67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7"/>
                        <a:pt x="2" y="1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9" y="0"/>
                        <a:pt x="22" y="0"/>
                      </a:cubicBezTo>
                      <a:cubicBezTo>
                        <a:pt x="26" y="0"/>
                        <a:pt x="29" y="1"/>
                        <a:pt x="31" y="3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70" y="42"/>
                        <a:pt x="70" y="50"/>
                        <a:pt x="65" y="55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53" y="68"/>
                        <a:pt x="51" y="68"/>
                        <a:pt x="5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1" name="Freeform 50">
                  <a:extLst>
                    <a:ext uri="{FF2B5EF4-FFF2-40B4-BE49-F238E27FC236}">
                      <a16:creationId xmlns:a16="http://schemas.microsoft.com/office/drawing/2014/main" xmlns="" id="{34C35035-ED8E-4F4C-AD71-E22021322B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143" y="8633545"/>
                  <a:ext cx="314325" cy="300038"/>
                </a:xfrm>
                <a:custGeom>
                  <a:avLst/>
                  <a:gdLst>
                    <a:gd name="T0" fmla="*/ 29 w 84"/>
                    <a:gd name="T1" fmla="*/ 12 h 80"/>
                    <a:gd name="T2" fmla="*/ 34 w 84"/>
                    <a:gd name="T3" fmla="*/ 13 h 80"/>
                    <a:gd name="T4" fmla="*/ 68 w 84"/>
                    <a:gd name="T5" fmla="*/ 48 h 80"/>
                    <a:gd name="T6" fmla="*/ 68 w 84"/>
                    <a:gd name="T7" fmla="*/ 57 h 80"/>
                    <a:gd name="T8" fmla="*/ 57 w 84"/>
                    <a:gd name="T9" fmla="*/ 68 h 80"/>
                    <a:gd name="T10" fmla="*/ 13 w 84"/>
                    <a:gd name="T11" fmla="*/ 25 h 80"/>
                    <a:gd name="T12" fmla="*/ 25 w 84"/>
                    <a:gd name="T13" fmla="*/ 13 h 80"/>
                    <a:gd name="T14" fmla="*/ 29 w 84"/>
                    <a:gd name="T15" fmla="*/ 12 h 80"/>
                    <a:gd name="T16" fmla="*/ 29 w 84"/>
                    <a:gd name="T17" fmla="*/ 0 h 80"/>
                    <a:gd name="T18" fmla="*/ 16 w 84"/>
                    <a:gd name="T19" fmla="*/ 5 h 80"/>
                    <a:gd name="T20" fmla="*/ 5 w 84"/>
                    <a:gd name="T21" fmla="*/ 16 h 80"/>
                    <a:gd name="T22" fmla="*/ 5 w 84"/>
                    <a:gd name="T23" fmla="*/ 33 h 80"/>
                    <a:gd name="T24" fmla="*/ 48 w 84"/>
                    <a:gd name="T25" fmla="*/ 77 h 80"/>
                    <a:gd name="T26" fmla="*/ 57 w 84"/>
                    <a:gd name="T27" fmla="*/ 80 h 80"/>
                    <a:gd name="T28" fmla="*/ 57 w 84"/>
                    <a:gd name="T29" fmla="*/ 80 h 80"/>
                    <a:gd name="T30" fmla="*/ 65 w 84"/>
                    <a:gd name="T31" fmla="*/ 77 h 80"/>
                    <a:gd name="T32" fmla="*/ 77 w 84"/>
                    <a:gd name="T33" fmla="*/ 65 h 80"/>
                    <a:gd name="T34" fmla="*/ 77 w 84"/>
                    <a:gd name="T35" fmla="*/ 39 h 80"/>
                    <a:gd name="T36" fmla="*/ 42 w 84"/>
                    <a:gd name="T37" fmla="*/ 5 h 80"/>
                    <a:gd name="T38" fmla="*/ 29 w 84"/>
                    <a:gd name="T3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4" h="80">
                      <a:moveTo>
                        <a:pt x="29" y="12"/>
                      </a:moveTo>
                      <a:cubicBezTo>
                        <a:pt x="31" y="12"/>
                        <a:pt x="33" y="12"/>
                        <a:pt x="34" y="13"/>
                      </a:cubicBezTo>
                      <a:cubicBezTo>
                        <a:pt x="34" y="13"/>
                        <a:pt x="34" y="13"/>
                        <a:pt x="68" y="48"/>
                      </a:cubicBezTo>
                      <a:cubicBezTo>
                        <a:pt x="71" y="50"/>
                        <a:pt x="71" y="54"/>
                        <a:pt x="68" y="57"/>
                      </a:cubicBezTo>
                      <a:cubicBezTo>
                        <a:pt x="68" y="57"/>
                        <a:pt x="68" y="57"/>
                        <a:pt x="57" y="68"/>
                      </a:cubicBezTo>
                      <a:cubicBezTo>
                        <a:pt x="57" y="68"/>
                        <a:pt x="57" y="68"/>
                        <a:pt x="13" y="25"/>
                      </a:cubicBezTo>
                      <a:cubicBezTo>
                        <a:pt x="13" y="25"/>
                        <a:pt x="13" y="25"/>
                        <a:pt x="25" y="13"/>
                      </a:cubicBezTo>
                      <a:cubicBezTo>
                        <a:pt x="26" y="12"/>
                        <a:pt x="28" y="12"/>
                        <a:pt x="29" y="12"/>
                      </a:cubicBezTo>
                      <a:moveTo>
                        <a:pt x="29" y="0"/>
                      </a:moveTo>
                      <a:cubicBezTo>
                        <a:pt x="24" y="0"/>
                        <a:pt x="20" y="2"/>
                        <a:pt x="16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0" y="21"/>
                        <a:pt x="0" y="29"/>
                        <a:pt x="5" y="33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50" y="79"/>
                        <a:pt x="53" y="80"/>
                        <a:pt x="57" y="80"/>
                      </a:cubicBezTo>
                      <a:cubicBezTo>
                        <a:pt x="57" y="80"/>
                        <a:pt x="57" y="80"/>
                        <a:pt x="57" y="80"/>
                      </a:cubicBezTo>
                      <a:cubicBezTo>
                        <a:pt x="60" y="80"/>
                        <a:pt x="63" y="79"/>
                        <a:pt x="65" y="77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4" y="58"/>
                        <a:pt x="84" y="47"/>
                        <a:pt x="77" y="39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39" y="2"/>
                        <a:pt x="34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2" name="Freeform 51">
                  <a:extLst>
                    <a:ext uri="{FF2B5EF4-FFF2-40B4-BE49-F238E27FC236}">
                      <a16:creationId xmlns:a16="http://schemas.microsoft.com/office/drawing/2014/main" xmlns="" id="{66EEEC8A-8450-44AC-86DA-4270A8DC41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3770" y="8724033"/>
                  <a:ext cx="742950" cy="528639"/>
                </a:xfrm>
                <a:custGeom>
                  <a:avLst/>
                  <a:gdLst>
                    <a:gd name="T0" fmla="*/ 12 w 198"/>
                    <a:gd name="T1" fmla="*/ 141 h 141"/>
                    <a:gd name="T2" fmla="*/ 8 w 198"/>
                    <a:gd name="T3" fmla="*/ 140 h 141"/>
                    <a:gd name="T4" fmla="*/ 3 w 198"/>
                    <a:gd name="T5" fmla="*/ 134 h 141"/>
                    <a:gd name="T6" fmla="*/ 1 w 198"/>
                    <a:gd name="T7" fmla="*/ 128 h 141"/>
                    <a:gd name="T8" fmla="*/ 14 w 198"/>
                    <a:gd name="T9" fmla="*/ 77 h 141"/>
                    <a:gd name="T10" fmla="*/ 15 w 198"/>
                    <a:gd name="T11" fmla="*/ 75 h 141"/>
                    <a:gd name="T12" fmla="*/ 88 w 198"/>
                    <a:gd name="T13" fmla="*/ 1 h 141"/>
                    <a:gd name="T14" fmla="*/ 92 w 198"/>
                    <a:gd name="T15" fmla="*/ 0 h 141"/>
                    <a:gd name="T16" fmla="*/ 92 w 198"/>
                    <a:gd name="T17" fmla="*/ 0 h 141"/>
                    <a:gd name="T18" fmla="*/ 97 w 198"/>
                    <a:gd name="T19" fmla="*/ 1 h 141"/>
                    <a:gd name="T20" fmla="*/ 103 w 198"/>
                    <a:gd name="T21" fmla="*/ 8 h 141"/>
                    <a:gd name="T22" fmla="*/ 105 w 198"/>
                    <a:gd name="T23" fmla="*/ 12 h 141"/>
                    <a:gd name="T24" fmla="*/ 109 w 198"/>
                    <a:gd name="T25" fmla="*/ 13 h 141"/>
                    <a:gd name="T26" fmla="*/ 116 w 198"/>
                    <a:gd name="T27" fmla="*/ 21 h 141"/>
                    <a:gd name="T28" fmla="*/ 117 w 198"/>
                    <a:gd name="T29" fmla="*/ 24 h 141"/>
                    <a:gd name="T30" fmla="*/ 121 w 198"/>
                    <a:gd name="T31" fmla="*/ 26 h 141"/>
                    <a:gd name="T32" fmla="*/ 128 w 198"/>
                    <a:gd name="T33" fmla="*/ 33 h 141"/>
                    <a:gd name="T34" fmla="*/ 130 w 198"/>
                    <a:gd name="T35" fmla="*/ 37 h 141"/>
                    <a:gd name="T36" fmla="*/ 133 w 198"/>
                    <a:gd name="T37" fmla="*/ 38 h 141"/>
                    <a:gd name="T38" fmla="*/ 140 w 198"/>
                    <a:gd name="T39" fmla="*/ 45 h 141"/>
                    <a:gd name="T40" fmla="*/ 142 w 198"/>
                    <a:gd name="T41" fmla="*/ 49 h 141"/>
                    <a:gd name="T42" fmla="*/ 140 w 198"/>
                    <a:gd name="T43" fmla="*/ 53 h 141"/>
                    <a:gd name="T44" fmla="*/ 124 w 198"/>
                    <a:gd name="T45" fmla="*/ 70 h 141"/>
                    <a:gd name="T46" fmla="*/ 192 w 198"/>
                    <a:gd name="T47" fmla="*/ 70 h 141"/>
                    <a:gd name="T48" fmla="*/ 198 w 198"/>
                    <a:gd name="T49" fmla="*/ 76 h 141"/>
                    <a:gd name="T50" fmla="*/ 198 w 198"/>
                    <a:gd name="T51" fmla="*/ 87 h 141"/>
                    <a:gd name="T52" fmla="*/ 192 w 198"/>
                    <a:gd name="T53" fmla="*/ 93 h 141"/>
                    <a:gd name="T54" fmla="*/ 107 w 198"/>
                    <a:gd name="T55" fmla="*/ 93 h 141"/>
                    <a:gd name="T56" fmla="*/ 103 w 198"/>
                    <a:gd name="T57" fmla="*/ 91 h 141"/>
                    <a:gd name="T58" fmla="*/ 67 w 198"/>
                    <a:gd name="T59" fmla="*/ 127 h 141"/>
                    <a:gd name="T60" fmla="*/ 64 w 198"/>
                    <a:gd name="T61" fmla="*/ 128 h 141"/>
                    <a:gd name="T62" fmla="*/ 14 w 198"/>
                    <a:gd name="T63" fmla="*/ 141 h 141"/>
                    <a:gd name="T64" fmla="*/ 12 w 198"/>
                    <a:gd name="T65" fmla="*/ 141 h 141"/>
                    <a:gd name="T66" fmla="*/ 23 w 198"/>
                    <a:gd name="T67" fmla="*/ 119 h 141"/>
                    <a:gd name="T68" fmla="*/ 45 w 198"/>
                    <a:gd name="T69" fmla="*/ 113 h 141"/>
                    <a:gd name="T70" fmla="*/ 29 w 198"/>
                    <a:gd name="T71" fmla="*/ 97 h 141"/>
                    <a:gd name="T72" fmla="*/ 23 w 198"/>
                    <a:gd name="T73" fmla="*/ 11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" h="141">
                      <a:moveTo>
                        <a:pt x="12" y="141"/>
                      </a:moveTo>
                      <a:cubicBezTo>
                        <a:pt x="11" y="141"/>
                        <a:pt x="9" y="141"/>
                        <a:pt x="8" y="140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" y="133"/>
                        <a:pt x="0" y="131"/>
                        <a:pt x="1" y="128"/>
                      </a:cubicBezTo>
                      <a:cubicBezTo>
                        <a:pt x="14" y="77"/>
                        <a:pt x="14" y="77"/>
                        <a:pt x="14" y="77"/>
                      </a:cubicBezTo>
                      <a:cubicBezTo>
                        <a:pt x="14" y="76"/>
                        <a:pt x="15" y="75"/>
                        <a:pt x="15" y="75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9" y="0"/>
                        <a:pt x="91" y="0"/>
                        <a:pt x="92" y="0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0"/>
                        <a:pt x="96" y="0"/>
                        <a:pt x="97" y="1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4" y="9"/>
                        <a:pt x="105" y="10"/>
                        <a:pt x="105" y="12"/>
                      </a:cubicBezTo>
                      <a:cubicBezTo>
                        <a:pt x="106" y="12"/>
                        <a:pt x="108" y="12"/>
                        <a:pt x="109" y="13"/>
                      </a:cubicBezTo>
                      <a:cubicBezTo>
                        <a:pt x="116" y="21"/>
                        <a:pt x="116" y="21"/>
                        <a:pt x="116" y="21"/>
                      </a:cubicBezTo>
                      <a:cubicBezTo>
                        <a:pt x="117" y="22"/>
                        <a:pt x="117" y="23"/>
                        <a:pt x="117" y="24"/>
                      </a:cubicBezTo>
                      <a:cubicBezTo>
                        <a:pt x="119" y="24"/>
                        <a:pt x="120" y="25"/>
                        <a:pt x="121" y="26"/>
                      </a:cubicBezTo>
                      <a:cubicBezTo>
                        <a:pt x="128" y="33"/>
                        <a:pt x="128" y="33"/>
                        <a:pt x="128" y="33"/>
                      </a:cubicBezTo>
                      <a:cubicBezTo>
                        <a:pt x="129" y="34"/>
                        <a:pt x="130" y="35"/>
                        <a:pt x="130" y="37"/>
                      </a:cubicBezTo>
                      <a:cubicBezTo>
                        <a:pt x="131" y="37"/>
                        <a:pt x="132" y="37"/>
                        <a:pt x="133" y="38"/>
                      </a:cubicBezTo>
                      <a:cubicBezTo>
                        <a:pt x="140" y="45"/>
                        <a:pt x="140" y="45"/>
                        <a:pt x="140" y="45"/>
                      </a:cubicBezTo>
                      <a:cubicBezTo>
                        <a:pt x="141" y="46"/>
                        <a:pt x="142" y="47"/>
                        <a:pt x="142" y="49"/>
                      </a:cubicBezTo>
                      <a:cubicBezTo>
                        <a:pt x="142" y="51"/>
                        <a:pt x="141" y="52"/>
                        <a:pt x="140" y="53"/>
                      </a:cubicBezTo>
                      <a:cubicBezTo>
                        <a:pt x="124" y="70"/>
                        <a:pt x="124" y="70"/>
                        <a:pt x="124" y="70"/>
                      </a:cubicBezTo>
                      <a:cubicBezTo>
                        <a:pt x="192" y="70"/>
                        <a:pt x="192" y="70"/>
                        <a:pt x="192" y="70"/>
                      </a:cubicBezTo>
                      <a:cubicBezTo>
                        <a:pt x="196" y="70"/>
                        <a:pt x="198" y="72"/>
                        <a:pt x="198" y="76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98" y="91"/>
                        <a:pt x="196" y="93"/>
                        <a:pt x="192" y="93"/>
                      </a:cubicBezTo>
                      <a:cubicBezTo>
                        <a:pt x="107" y="93"/>
                        <a:pt x="107" y="93"/>
                        <a:pt x="107" y="93"/>
                      </a:cubicBezTo>
                      <a:cubicBezTo>
                        <a:pt x="105" y="93"/>
                        <a:pt x="104" y="92"/>
                        <a:pt x="103" y="91"/>
                      </a:cubicBezTo>
                      <a:cubicBezTo>
                        <a:pt x="67" y="127"/>
                        <a:pt x="67" y="127"/>
                        <a:pt x="67" y="127"/>
                      </a:cubicBezTo>
                      <a:cubicBezTo>
                        <a:pt x="66" y="127"/>
                        <a:pt x="65" y="128"/>
                        <a:pt x="64" y="128"/>
                      </a:cubicBezTo>
                      <a:cubicBezTo>
                        <a:pt x="14" y="141"/>
                        <a:pt x="14" y="141"/>
                        <a:pt x="14" y="141"/>
                      </a:cubicBezTo>
                      <a:cubicBezTo>
                        <a:pt x="13" y="141"/>
                        <a:pt x="13" y="141"/>
                        <a:pt x="12" y="141"/>
                      </a:cubicBezTo>
                      <a:close/>
                      <a:moveTo>
                        <a:pt x="23" y="119"/>
                      </a:move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lnTo>
                        <a:pt x="2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3" name="Freeform 52">
                  <a:extLst>
                    <a:ext uri="{FF2B5EF4-FFF2-40B4-BE49-F238E27FC236}">
                      <a16:creationId xmlns:a16="http://schemas.microsoft.com/office/drawing/2014/main" xmlns="" id="{7E44D7AE-B220-441A-A53A-756FFD1688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5995" y="8701808"/>
                  <a:ext cx="787400" cy="573089"/>
                </a:xfrm>
                <a:custGeom>
                  <a:avLst/>
                  <a:gdLst>
                    <a:gd name="T0" fmla="*/ 98 w 210"/>
                    <a:gd name="T1" fmla="*/ 12 h 153"/>
                    <a:gd name="T2" fmla="*/ 105 w 210"/>
                    <a:gd name="T3" fmla="*/ 18 h 153"/>
                    <a:gd name="T4" fmla="*/ 37 w 210"/>
                    <a:gd name="T5" fmla="*/ 86 h 153"/>
                    <a:gd name="T6" fmla="*/ 43 w 210"/>
                    <a:gd name="T7" fmla="*/ 92 h 153"/>
                    <a:gd name="T8" fmla="*/ 110 w 210"/>
                    <a:gd name="T9" fmla="*/ 24 h 153"/>
                    <a:gd name="T10" fmla="*/ 118 w 210"/>
                    <a:gd name="T11" fmla="*/ 31 h 153"/>
                    <a:gd name="T12" fmla="*/ 50 w 210"/>
                    <a:gd name="T13" fmla="*/ 99 h 153"/>
                    <a:gd name="T14" fmla="*/ 55 w 210"/>
                    <a:gd name="T15" fmla="*/ 104 h 153"/>
                    <a:gd name="T16" fmla="*/ 123 w 210"/>
                    <a:gd name="T17" fmla="*/ 36 h 153"/>
                    <a:gd name="T18" fmla="*/ 130 w 210"/>
                    <a:gd name="T19" fmla="*/ 43 h 153"/>
                    <a:gd name="T20" fmla="*/ 62 w 210"/>
                    <a:gd name="T21" fmla="*/ 111 h 153"/>
                    <a:gd name="T22" fmla="*/ 68 w 210"/>
                    <a:gd name="T23" fmla="*/ 116 h 153"/>
                    <a:gd name="T24" fmla="*/ 135 w 210"/>
                    <a:gd name="T25" fmla="*/ 49 h 153"/>
                    <a:gd name="T26" fmla="*/ 142 w 210"/>
                    <a:gd name="T27" fmla="*/ 55 h 153"/>
                    <a:gd name="T28" fmla="*/ 115 w 210"/>
                    <a:gd name="T29" fmla="*/ 82 h 153"/>
                    <a:gd name="T30" fmla="*/ 198 w 210"/>
                    <a:gd name="T31" fmla="*/ 82 h 153"/>
                    <a:gd name="T32" fmla="*/ 198 w 210"/>
                    <a:gd name="T33" fmla="*/ 93 h 153"/>
                    <a:gd name="T34" fmla="*/ 113 w 210"/>
                    <a:gd name="T35" fmla="*/ 93 h 153"/>
                    <a:gd name="T36" fmla="*/ 113 w 210"/>
                    <a:gd name="T37" fmla="*/ 84 h 153"/>
                    <a:gd name="T38" fmla="*/ 69 w 210"/>
                    <a:gd name="T39" fmla="*/ 128 h 153"/>
                    <a:gd name="T40" fmla="*/ 18 w 210"/>
                    <a:gd name="T41" fmla="*/ 141 h 153"/>
                    <a:gd name="T42" fmla="*/ 13 w 210"/>
                    <a:gd name="T43" fmla="*/ 136 h 153"/>
                    <a:gd name="T44" fmla="*/ 26 w 210"/>
                    <a:gd name="T45" fmla="*/ 85 h 153"/>
                    <a:gd name="T46" fmla="*/ 98 w 210"/>
                    <a:gd name="T47" fmla="*/ 12 h 153"/>
                    <a:gd name="T48" fmla="*/ 21 w 210"/>
                    <a:gd name="T49" fmla="*/ 133 h 153"/>
                    <a:gd name="T50" fmla="*/ 62 w 210"/>
                    <a:gd name="T51" fmla="*/ 122 h 153"/>
                    <a:gd name="T52" fmla="*/ 32 w 210"/>
                    <a:gd name="T53" fmla="*/ 91 h 153"/>
                    <a:gd name="T54" fmla="*/ 21 w 210"/>
                    <a:gd name="T55" fmla="*/ 133 h 153"/>
                    <a:gd name="T56" fmla="*/ 98 w 210"/>
                    <a:gd name="T57" fmla="*/ 0 h 153"/>
                    <a:gd name="T58" fmla="*/ 98 w 210"/>
                    <a:gd name="T59" fmla="*/ 0 h 153"/>
                    <a:gd name="T60" fmla="*/ 90 w 210"/>
                    <a:gd name="T61" fmla="*/ 3 h 153"/>
                    <a:gd name="T62" fmla="*/ 17 w 210"/>
                    <a:gd name="T63" fmla="*/ 76 h 153"/>
                    <a:gd name="T64" fmla="*/ 14 w 210"/>
                    <a:gd name="T65" fmla="*/ 82 h 153"/>
                    <a:gd name="T66" fmla="*/ 1 w 210"/>
                    <a:gd name="T67" fmla="*/ 133 h 153"/>
                    <a:gd name="T68" fmla="*/ 4 w 210"/>
                    <a:gd name="T69" fmla="*/ 145 h 153"/>
                    <a:gd name="T70" fmla="*/ 10 w 210"/>
                    <a:gd name="T71" fmla="*/ 150 h 153"/>
                    <a:gd name="T72" fmla="*/ 18 w 210"/>
                    <a:gd name="T73" fmla="*/ 153 h 153"/>
                    <a:gd name="T74" fmla="*/ 21 w 210"/>
                    <a:gd name="T75" fmla="*/ 153 h 153"/>
                    <a:gd name="T76" fmla="*/ 72 w 210"/>
                    <a:gd name="T77" fmla="*/ 140 h 153"/>
                    <a:gd name="T78" fmla="*/ 77 w 210"/>
                    <a:gd name="T79" fmla="*/ 137 h 153"/>
                    <a:gd name="T80" fmla="*/ 109 w 210"/>
                    <a:gd name="T81" fmla="*/ 105 h 153"/>
                    <a:gd name="T82" fmla="*/ 113 w 210"/>
                    <a:gd name="T83" fmla="*/ 105 h 153"/>
                    <a:gd name="T84" fmla="*/ 198 w 210"/>
                    <a:gd name="T85" fmla="*/ 105 h 153"/>
                    <a:gd name="T86" fmla="*/ 210 w 210"/>
                    <a:gd name="T87" fmla="*/ 93 h 153"/>
                    <a:gd name="T88" fmla="*/ 210 w 210"/>
                    <a:gd name="T89" fmla="*/ 82 h 153"/>
                    <a:gd name="T90" fmla="*/ 198 w 210"/>
                    <a:gd name="T91" fmla="*/ 70 h 153"/>
                    <a:gd name="T92" fmla="*/ 144 w 210"/>
                    <a:gd name="T93" fmla="*/ 70 h 153"/>
                    <a:gd name="T94" fmla="*/ 150 w 210"/>
                    <a:gd name="T95" fmla="*/ 64 h 153"/>
                    <a:gd name="T96" fmla="*/ 154 w 210"/>
                    <a:gd name="T97" fmla="*/ 55 h 153"/>
                    <a:gd name="T98" fmla="*/ 150 w 210"/>
                    <a:gd name="T99" fmla="*/ 47 h 153"/>
                    <a:gd name="T100" fmla="*/ 144 w 210"/>
                    <a:gd name="T101" fmla="*/ 40 h 153"/>
                    <a:gd name="T102" fmla="*/ 140 w 210"/>
                    <a:gd name="T103" fmla="*/ 38 h 153"/>
                    <a:gd name="T104" fmla="*/ 138 w 210"/>
                    <a:gd name="T105" fmla="*/ 35 h 153"/>
                    <a:gd name="T106" fmla="*/ 131 w 210"/>
                    <a:gd name="T107" fmla="*/ 28 h 153"/>
                    <a:gd name="T108" fmla="*/ 128 w 210"/>
                    <a:gd name="T109" fmla="*/ 25 h 153"/>
                    <a:gd name="T110" fmla="*/ 126 w 210"/>
                    <a:gd name="T111" fmla="*/ 22 h 153"/>
                    <a:gd name="T112" fmla="*/ 119 w 210"/>
                    <a:gd name="T113" fmla="*/ 15 h 153"/>
                    <a:gd name="T114" fmla="*/ 116 w 210"/>
                    <a:gd name="T115" fmla="*/ 13 h 153"/>
                    <a:gd name="T116" fmla="*/ 113 w 210"/>
                    <a:gd name="T117" fmla="*/ 10 h 153"/>
                    <a:gd name="T118" fmla="*/ 107 w 210"/>
                    <a:gd name="T119" fmla="*/ 3 h 153"/>
                    <a:gd name="T120" fmla="*/ 98 w 210"/>
                    <a:gd name="T121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" h="153">
                      <a:moveTo>
                        <a:pt x="98" y="12"/>
                      </a:moveTo>
                      <a:cubicBezTo>
                        <a:pt x="105" y="18"/>
                        <a:pt x="105" y="18"/>
                        <a:pt x="105" y="18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123" y="36"/>
                        <a:pt x="123" y="36"/>
                        <a:pt x="123" y="36"/>
                      </a:cubicBezTo>
                      <a:cubicBezTo>
                        <a:pt x="130" y="43"/>
                        <a:pt x="130" y="43"/>
                        <a:pt x="130" y="43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135" y="49"/>
                        <a:pt x="135" y="49"/>
                        <a:pt x="135" y="49"/>
                      </a:cubicBezTo>
                      <a:cubicBezTo>
                        <a:pt x="142" y="55"/>
                        <a:pt x="142" y="55"/>
                        <a:pt x="142" y="55"/>
                      </a:cubicBezTo>
                      <a:cubicBezTo>
                        <a:pt x="115" y="82"/>
                        <a:pt x="115" y="82"/>
                        <a:pt x="115" y="82"/>
                      </a:cubicBezTo>
                      <a:cubicBezTo>
                        <a:pt x="198" y="82"/>
                        <a:pt x="198" y="82"/>
                        <a:pt x="198" y="82"/>
                      </a:cubicBezTo>
                      <a:cubicBezTo>
                        <a:pt x="198" y="93"/>
                        <a:pt x="198" y="93"/>
                        <a:pt x="198" y="93"/>
                      </a:cubicBezTo>
                      <a:cubicBezTo>
                        <a:pt x="113" y="93"/>
                        <a:pt x="113" y="93"/>
                        <a:pt x="113" y="93"/>
                      </a:cubicBezTo>
                      <a:cubicBezTo>
                        <a:pt x="113" y="84"/>
                        <a:pt x="113" y="84"/>
                        <a:pt x="113" y="84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18" y="141"/>
                        <a:pt x="18" y="141"/>
                        <a:pt x="18" y="141"/>
                      </a:cubicBezTo>
                      <a:cubicBezTo>
                        <a:pt x="13" y="136"/>
                        <a:pt x="13" y="136"/>
                        <a:pt x="13" y="136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moveTo>
                        <a:pt x="21" y="133"/>
                      </a:move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21" y="133"/>
                        <a:pt x="21" y="133"/>
                        <a:pt x="21" y="133"/>
                      </a:cubicBezTo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5" y="0"/>
                        <a:pt x="92" y="1"/>
                        <a:pt x="90" y="3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6" y="78"/>
                        <a:pt x="15" y="80"/>
                        <a:pt x="14" y="82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7"/>
                        <a:pt x="1" y="142"/>
                        <a:pt x="4" y="145"/>
                      </a:cubicBezTo>
                      <a:cubicBezTo>
                        <a:pt x="10" y="150"/>
                        <a:pt x="10" y="150"/>
                        <a:pt x="10" y="150"/>
                      </a:cubicBezTo>
                      <a:cubicBezTo>
                        <a:pt x="12" y="152"/>
                        <a:pt x="15" y="153"/>
                        <a:pt x="18" y="153"/>
                      </a:cubicBezTo>
                      <a:cubicBezTo>
                        <a:pt x="19" y="153"/>
                        <a:pt x="20" y="153"/>
                        <a:pt x="21" y="153"/>
                      </a:cubicBezTo>
                      <a:cubicBezTo>
                        <a:pt x="72" y="140"/>
                        <a:pt x="72" y="140"/>
                        <a:pt x="72" y="140"/>
                      </a:cubicBezTo>
                      <a:cubicBezTo>
                        <a:pt x="74" y="140"/>
                        <a:pt x="76" y="138"/>
                        <a:pt x="77" y="137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1" y="105"/>
                        <a:pt x="112" y="105"/>
                        <a:pt x="113" y="105"/>
                      </a:cubicBezTo>
                      <a:cubicBezTo>
                        <a:pt x="198" y="105"/>
                        <a:pt x="198" y="105"/>
                        <a:pt x="198" y="105"/>
                      </a:cubicBezTo>
                      <a:cubicBezTo>
                        <a:pt x="205" y="105"/>
                        <a:pt x="210" y="100"/>
                        <a:pt x="210" y="93"/>
                      </a:cubicBezTo>
                      <a:cubicBezTo>
                        <a:pt x="210" y="82"/>
                        <a:pt x="210" y="82"/>
                        <a:pt x="210" y="82"/>
                      </a:cubicBezTo>
                      <a:cubicBezTo>
                        <a:pt x="210" y="75"/>
                        <a:pt x="205" y="70"/>
                        <a:pt x="198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50" y="64"/>
                        <a:pt x="150" y="64"/>
                        <a:pt x="150" y="64"/>
                      </a:cubicBezTo>
                      <a:cubicBezTo>
                        <a:pt x="153" y="61"/>
                        <a:pt x="154" y="58"/>
                        <a:pt x="154" y="55"/>
                      </a:cubicBezTo>
                      <a:cubicBezTo>
                        <a:pt x="154" y="52"/>
                        <a:pt x="152" y="49"/>
                        <a:pt x="150" y="47"/>
                      </a:cubicBezTo>
                      <a:cubicBezTo>
                        <a:pt x="144" y="40"/>
                        <a:pt x="144" y="40"/>
                        <a:pt x="144" y="40"/>
                      </a:cubicBezTo>
                      <a:cubicBezTo>
                        <a:pt x="143" y="39"/>
                        <a:pt x="142" y="39"/>
                        <a:pt x="140" y="38"/>
                      </a:cubicBezTo>
                      <a:cubicBezTo>
                        <a:pt x="140" y="37"/>
                        <a:pt x="139" y="36"/>
                        <a:pt x="138" y="35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31" y="27"/>
                        <a:pt x="129" y="26"/>
                        <a:pt x="128" y="25"/>
                      </a:cubicBezTo>
                      <a:cubicBezTo>
                        <a:pt x="128" y="24"/>
                        <a:pt x="127" y="23"/>
                        <a:pt x="126" y="22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4"/>
                        <a:pt x="117" y="13"/>
                        <a:pt x="116" y="13"/>
                      </a:cubicBezTo>
                      <a:cubicBezTo>
                        <a:pt x="115" y="12"/>
                        <a:pt x="114" y="10"/>
                        <a:pt x="113" y="10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5" y="1"/>
                        <a:pt x="102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72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4" name="Rectangle 53">
                  <a:extLst>
                    <a:ext uri="{FF2B5EF4-FFF2-40B4-BE49-F238E27FC236}">
                      <a16:creationId xmlns:a16="http://schemas.microsoft.com/office/drawing/2014/main" xmlns="" id="{29D884A8-A343-45F5-B859-821B2EDCA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084396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5" name="Rectangle 54">
                  <a:extLst>
                    <a:ext uri="{FF2B5EF4-FFF2-40B4-BE49-F238E27FC236}">
                      <a16:creationId xmlns:a16="http://schemas.microsoft.com/office/drawing/2014/main" xmlns="" id="{AD3889CD-1556-493A-8679-8E145B345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68" y="9159009"/>
                  <a:ext cx="319088" cy="44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6" name="Freeform 55">
                  <a:extLst>
                    <a:ext uri="{FF2B5EF4-FFF2-40B4-BE49-F238E27FC236}">
                      <a16:creationId xmlns:a16="http://schemas.microsoft.com/office/drawing/2014/main" xmlns="" id="{48B95ACE-815C-4D6C-8121-A49B16840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68" y="8674820"/>
                  <a:ext cx="217488" cy="214313"/>
                </a:xfrm>
                <a:custGeom>
                  <a:avLst/>
                  <a:gdLst>
                    <a:gd name="T0" fmla="*/ 55 w 58"/>
                    <a:gd name="T1" fmla="*/ 46 h 57"/>
                    <a:gd name="T2" fmla="*/ 55 w 58"/>
                    <a:gd name="T3" fmla="*/ 37 h 57"/>
                    <a:gd name="T4" fmla="*/ 21 w 58"/>
                    <a:gd name="T5" fmla="*/ 2 h 57"/>
                    <a:gd name="T6" fmla="*/ 12 w 58"/>
                    <a:gd name="T7" fmla="*/ 2 h 57"/>
                    <a:gd name="T8" fmla="*/ 0 w 58"/>
                    <a:gd name="T9" fmla="*/ 14 h 57"/>
                    <a:gd name="T10" fmla="*/ 44 w 58"/>
                    <a:gd name="T11" fmla="*/ 57 h 57"/>
                    <a:gd name="T12" fmla="*/ 55 w 58"/>
                    <a:gd name="T13" fmla="*/ 4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57">
                      <a:moveTo>
                        <a:pt x="55" y="46"/>
                      </a:moveTo>
                      <a:cubicBezTo>
                        <a:pt x="58" y="43"/>
                        <a:pt x="58" y="39"/>
                        <a:pt x="55" y="37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18" y="0"/>
                        <a:pt x="14" y="0"/>
                        <a:pt x="12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7" name="Freeform 56">
                  <a:extLst>
                    <a:ext uri="{FF2B5EF4-FFF2-40B4-BE49-F238E27FC236}">
                      <a16:creationId xmlns:a16="http://schemas.microsoft.com/office/drawing/2014/main" xmlns="" id="{0ED37E0D-8F79-4A5E-A514-1D8BACF678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6782" y="8746258"/>
                  <a:ext cx="693738" cy="484189"/>
                </a:xfrm>
                <a:custGeom>
                  <a:avLst/>
                  <a:gdLst>
                    <a:gd name="T0" fmla="*/ 241 w 437"/>
                    <a:gd name="T1" fmla="*/ 166 h 305"/>
                    <a:gd name="T2" fmla="*/ 305 w 437"/>
                    <a:gd name="T3" fmla="*/ 102 h 305"/>
                    <a:gd name="T4" fmla="*/ 288 w 437"/>
                    <a:gd name="T5" fmla="*/ 88 h 305"/>
                    <a:gd name="T6" fmla="*/ 130 w 437"/>
                    <a:gd name="T7" fmla="*/ 246 h 305"/>
                    <a:gd name="T8" fmla="*/ 116 w 437"/>
                    <a:gd name="T9" fmla="*/ 234 h 305"/>
                    <a:gd name="T10" fmla="*/ 276 w 437"/>
                    <a:gd name="T11" fmla="*/ 74 h 305"/>
                    <a:gd name="T12" fmla="*/ 260 w 437"/>
                    <a:gd name="T13" fmla="*/ 57 h 305"/>
                    <a:gd name="T14" fmla="*/ 99 w 437"/>
                    <a:gd name="T15" fmla="*/ 218 h 305"/>
                    <a:gd name="T16" fmla="*/ 87 w 437"/>
                    <a:gd name="T17" fmla="*/ 206 h 305"/>
                    <a:gd name="T18" fmla="*/ 248 w 437"/>
                    <a:gd name="T19" fmla="*/ 45 h 305"/>
                    <a:gd name="T20" fmla="*/ 229 w 437"/>
                    <a:gd name="T21" fmla="*/ 29 h 305"/>
                    <a:gd name="T22" fmla="*/ 71 w 437"/>
                    <a:gd name="T23" fmla="*/ 189 h 305"/>
                    <a:gd name="T24" fmla="*/ 56 w 437"/>
                    <a:gd name="T25" fmla="*/ 175 h 305"/>
                    <a:gd name="T26" fmla="*/ 217 w 437"/>
                    <a:gd name="T27" fmla="*/ 14 h 305"/>
                    <a:gd name="T28" fmla="*/ 201 w 437"/>
                    <a:gd name="T29" fmla="*/ 0 h 305"/>
                    <a:gd name="T30" fmla="*/ 30 w 437"/>
                    <a:gd name="T31" fmla="*/ 173 h 305"/>
                    <a:gd name="T32" fmla="*/ 0 w 437"/>
                    <a:gd name="T33" fmla="*/ 293 h 305"/>
                    <a:gd name="T34" fmla="*/ 12 w 437"/>
                    <a:gd name="T35" fmla="*/ 305 h 305"/>
                    <a:gd name="T36" fmla="*/ 132 w 437"/>
                    <a:gd name="T37" fmla="*/ 274 h 305"/>
                    <a:gd name="T38" fmla="*/ 236 w 437"/>
                    <a:gd name="T39" fmla="*/ 170 h 305"/>
                    <a:gd name="T40" fmla="*/ 236 w 437"/>
                    <a:gd name="T41" fmla="*/ 192 h 305"/>
                    <a:gd name="T42" fmla="*/ 437 w 437"/>
                    <a:gd name="T43" fmla="*/ 192 h 305"/>
                    <a:gd name="T44" fmla="*/ 437 w 437"/>
                    <a:gd name="T45" fmla="*/ 166 h 305"/>
                    <a:gd name="T46" fmla="*/ 241 w 437"/>
                    <a:gd name="T47" fmla="*/ 166 h 305"/>
                    <a:gd name="T48" fmla="*/ 19 w 437"/>
                    <a:gd name="T49" fmla="*/ 286 h 305"/>
                    <a:gd name="T50" fmla="*/ 45 w 437"/>
                    <a:gd name="T51" fmla="*/ 187 h 305"/>
                    <a:gd name="T52" fmla="*/ 116 w 437"/>
                    <a:gd name="T53" fmla="*/ 260 h 305"/>
                    <a:gd name="T54" fmla="*/ 19 w 437"/>
                    <a:gd name="T55" fmla="*/ 286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37" h="305">
                      <a:moveTo>
                        <a:pt x="241" y="166"/>
                      </a:moveTo>
                      <a:lnTo>
                        <a:pt x="305" y="102"/>
                      </a:lnTo>
                      <a:lnTo>
                        <a:pt x="288" y="88"/>
                      </a:lnTo>
                      <a:lnTo>
                        <a:pt x="130" y="246"/>
                      </a:lnTo>
                      <a:lnTo>
                        <a:pt x="116" y="234"/>
                      </a:lnTo>
                      <a:lnTo>
                        <a:pt x="276" y="74"/>
                      </a:lnTo>
                      <a:lnTo>
                        <a:pt x="260" y="57"/>
                      </a:lnTo>
                      <a:lnTo>
                        <a:pt x="99" y="218"/>
                      </a:lnTo>
                      <a:lnTo>
                        <a:pt x="87" y="206"/>
                      </a:lnTo>
                      <a:lnTo>
                        <a:pt x="248" y="45"/>
                      </a:lnTo>
                      <a:lnTo>
                        <a:pt x="229" y="29"/>
                      </a:lnTo>
                      <a:lnTo>
                        <a:pt x="71" y="189"/>
                      </a:lnTo>
                      <a:lnTo>
                        <a:pt x="56" y="175"/>
                      </a:lnTo>
                      <a:lnTo>
                        <a:pt x="217" y="14"/>
                      </a:lnTo>
                      <a:lnTo>
                        <a:pt x="201" y="0"/>
                      </a:lnTo>
                      <a:lnTo>
                        <a:pt x="30" y="173"/>
                      </a:lnTo>
                      <a:lnTo>
                        <a:pt x="0" y="293"/>
                      </a:lnTo>
                      <a:lnTo>
                        <a:pt x="12" y="305"/>
                      </a:lnTo>
                      <a:lnTo>
                        <a:pt x="132" y="274"/>
                      </a:lnTo>
                      <a:lnTo>
                        <a:pt x="236" y="170"/>
                      </a:lnTo>
                      <a:lnTo>
                        <a:pt x="236" y="192"/>
                      </a:lnTo>
                      <a:lnTo>
                        <a:pt x="437" y="192"/>
                      </a:lnTo>
                      <a:lnTo>
                        <a:pt x="437" y="166"/>
                      </a:lnTo>
                      <a:lnTo>
                        <a:pt x="241" y="166"/>
                      </a:lnTo>
                      <a:close/>
                      <a:moveTo>
                        <a:pt x="19" y="286"/>
                      </a:moveTo>
                      <a:lnTo>
                        <a:pt x="45" y="187"/>
                      </a:lnTo>
                      <a:lnTo>
                        <a:pt x="116" y="260"/>
                      </a:lnTo>
                      <a:lnTo>
                        <a:pt x="19" y="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7DDAAB50-27F1-4111-936A-B990D7D6FF32}"/>
                  </a:ext>
                </a:extLst>
              </p:cNvPr>
              <p:cNvSpPr txBox="1"/>
              <p:nvPr/>
            </p:nvSpPr>
            <p:spPr>
              <a:xfrm>
                <a:off x="734616" y="8656875"/>
                <a:ext cx="2295041" cy="97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</a:t>
                </a: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ịnh lí</a:t>
                </a:r>
                <a:endParaRPr lang="en-US" sz="20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152" name="Object 151">
              <a:extLst>
                <a:ext uri="{FF2B5EF4-FFF2-40B4-BE49-F238E27FC236}">
                  <a16:creationId xmlns:a16="http://schemas.microsoft.com/office/drawing/2014/main" xmlns="" id="{5662090A-CE9C-48FE-B3DC-6869B2EADD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028007"/>
                </p:ext>
              </p:extLst>
            </p:nvPr>
          </p:nvGraphicFramePr>
          <p:xfrm>
            <a:off x="345115" y="2749855"/>
            <a:ext cx="279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1" name="Equation" r:id="rId8" imgW="2793960" imgH="1777680" progId="Equation.DSMT4">
                    <p:embed/>
                  </p:oleObj>
                </mc:Choice>
                <mc:Fallback>
                  <p:oleObj name="Equation" r:id="rId8" imgW="2793960" imgH="1777680" progId="Equation.DSMT4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xmlns="" id="{5662090A-CE9C-48FE-B3DC-6869B2EADD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5115" y="2749855"/>
                          <a:ext cx="2794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7FC87126-3534-4E00-B1C1-4397D28619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51" y="4945773"/>
            <a:ext cx="2141861" cy="1896773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E785A84E-7173-4E64-B318-286CB0193B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57" y="2712452"/>
            <a:ext cx="2246367" cy="224027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39CB5350-6AE2-4276-8290-5CE8267270BC}"/>
              </a:ext>
            </a:extLst>
          </p:cNvPr>
          <p:cNvGrpSpPr/>
          <p:nvPr/>
        </p:nvGrpSpPr>
        <p:grpSpPr>
          <a:xfrm>
            <a:off x="-101036" y="730058"/>
            <a:ext cx="5719031" cy="1623997"/>
            <a:chOff x="-101036" y="730058"/>
            <a:chExt cx="5719031" cy="1623997"/>
          </a:xfrm>
        </p:grpSpPr>
        <p:grpSp>
          <p:nvGrpSpPr>
            <p:cNvPr id="75" name="Group 60">
              <a:extLst>
                <a:ext uri="{FF2B5EF4-FFF2-40B4-BE49-F238E27FC236}">
                  <a16:creationId xmlns:a16="http://schemas.microsoft.com/office/drawing/2014/main" xmlns="" id="{6555D7FA-1C8B-42B0-A8AA-5301F1571167}"/>
                </a:ext>
              </a:extLst>
            </p:cNvPr>
            <p:cNvGrpSpPr/>
            <p:nvPr/>
          </p:nvGrpSpPr>
          <p:grpSpPr>
            <a:xfrm>
              <a:off x="-101036" y="855716"/>
              <a:ext cx="3012586" cy="507445"/>
              <a:chOff x="7459670" y="7086600"/>
              <a:chExt cx="6026959" cy="1015190"/>
            </a:xfrm>
          </p:grpSpPr>
          <p:sp>
            <p:nvSpPr>
              <p:cNvPr id="93" name="Rectangle 9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830FB383-D750-4B3B-B9A0-B0ADDE3E40CC}"/>
                  </a:ext>
                </a:extLst>
              </p:cNvPr>
              <p:cNvSpPr/>
              <p:nvPr/>
            </p:nvSpPr>
            <p:spPr>
              <a:xfrm>
                <a:off x="9092456" y="7178187"/>
                <a:ext cx="4394173" cy="923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400" b="1">
                    <a:solidFill>
                      <a:srgbClr val="135F8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ĐỊNH NGHĨA</a:t>
                </a:r>
                <a:endParaRPr lang="en-US" sz="2400" b="1" dirty="0">
                  <a:solidFill>
                    <a:srgbClr val="135F8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94" name="Group 26">
                <a:extLst>
                  <a:ext uri="{FF2B5EF4-FFF2-40B4-BE49-F238E27FC236}">
                    <a16:creationId xmlns:a16="http://schemas.microsoft.com/office/drawing/2014/main" xmlns="" id="{F271A006-78AC-4339-8421-DDF8176430CE}"/>
                  </a:ext>
                </a:extLst>
              </p:cNvPr>
              <p:cNvGrpSpPr/>
              <p:nvPr/>
            </p:nvGrpSpPr>
            <p:grpSpPr>
              <a:xfrm>
                <a:off x="7459670" y="7086600"/>
                <a:ext cx="1392615" cy="945415"/>
                <a:chOff x="7459669" y="7543800"/>
                <a:chExt cx="1381118" cy="945415"/>
              </a:xfrm>
            </p:grpSpPr>
            <p:sp>
              <p:nvSpPr>
                <p:cNvPr id="95" name="Isosceles Triangle 44">
                  <a:extLst>
                    <a:ext uri="{FF2B5EF4-FFF2-40B4-BE49-F238E27FC236}">
                      <a16:creationId xmlns:a16="http://schemas.microsoft.com/office/drawing/2014/main" xmlns="" id="{588A1A84-DF78-41AA-A43F-53DF4D4CB95E}"/>
                    </a:ext>
                  </a:extLst>
                </p:cNvPr>
                <p:cNvSpPr/>
                <p:nvPr/>
              </p:nvSpPr>
              <p:spPr>
                <a:xfrm rot="16200000">
                  <a:off x="7469936" y="7533533"/>
                  <a:ext cx="143688" cy="164221"/>
                </a:xfrm>
                <a:custGeom>
                  <a:avLst/>
                  <a:gdLst>
                    <a:gd name="connsiteX0" fmla="*/ 0 w 293725"/>
                    <a:gd name="connsiteY0" fmla="*/ 164224 h 164224"/>
                    <a:gd name="connsiteX1" fmla="*/ 146863 w 293725"/>
                    <a:gd name="connsiteY1" fmla="*/ 0 h 164224"/>
                    <a:gd name="connsiteX2" fmla="*/ 293725 w 293725"/>
                    <a:gd name="connsiteY2" fmla="*/ 164224 h 164224"/>
                    <a:gd name="connsiteX3" fmla="*/ 0 w 293725"/>
                    <a:gd name="connsiteY3" fmla="*/ 164224 h 164224"/>
                    <a:gd name="connsiteX0" fmla="*/ 2363 w 296088"/>
                    <a:gd name="connsiteY0" fmla="*/ 164221 h 164221"/>
                    <a:gd name="connsiteX1" fmla="*/ 0 w 296088"/>
                    <a:gd name="connsiteY1" fmla="*/ 0 h 164221"/>
                    <a:gd name="connsiteX2" fmla="*/ 296088 w 296088"/>
                    <a:gd name="connsiteY2" fmla="*/ 164221 h 164221"/>
                    <a:gd name="connsiteX3" fmla="*/ 2363 w 296088"/>
                    <a:gd name="connsiteY3" fmla="*/ 164221 h 164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088" h="164221">
                      <a:moveTo>
                        <a:pt x="2363" y="164221"/>
                      </a:moveTo>
                      <a:cubicBezTo>
                        <a:pt x="1575" y="109481"/>
                        <a:pt x="788" y="54740"/>
                        <a:pt x="0" y="0"/>
                      </a:cubicBezTo>
                      <a:lnTo>
                        <a:pt x="296088" y="164221"/>
                      </a:lnTo>
                      <a:lnTo>
                        <a:pt x="2363" y="164221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6" name="Group 28">
                  <a:extLst>
                    <a:ext uri="{FF2B5EF4-FFF2-40B4-BE49-F238E27FC236}">
                      <a16:creationId xmlns:a16="http://schemas.microsoft.com/office/drawing/2014/main" xmlns="" id="{36D28E6C-7A80-4976-91EA-7BB80D9978EE}"/>
                    </a:ext>
                  </a:extLst>
                </p:cNvPr>
                <p:cNvGrpSpPr/>
                <p:nvPr/>
              </p:nvGrpSpPr>
              <p:grpSpPr>
                <a:xfrm>
                  <a:off x="7469187" y="7685126"/>
                  <a:ext cx="1371600" cy="804089"/>
                  <a:chOff x="7469187" y="7685126"/>
                  <a:chExt cx="1371600" cy="804089"/>
                </a:xfrm>
              </p:grpSpPr>
              <p:sp>
                <p:nvSpPr>
                  <p:cNvPr id="97" name="Round Same Side Corner Rectangle 60">
                    <a:extLst>
                      <a:ext uri="{FF2B5EF4-FFF2-40B4-BE49-F238E27FC236}">
                        <a16:creationId xmlns:a16="http://schemas.microsoft.com/office/drawing/2014/main" xmlns="" id="{1AFB3BB2-3C59-4158-9569-0D3BC563F2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9227" y="7365086"/>
                    <a:ext cx="731520" cy="1371600"/>
                  </a:xfrm>
                  <a:prstGeom prst="round2SameRect">
                    <a:avLst/>
                  </a:prstGeom>
                  <a:solidFill>
                    <a:srgbClr val="135F82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xmlns="" id="{024E2EFD-6219-4C4A-8C98-5912F16DF426}"/>
                      </a:ext>
                    </a:extLst>
                  </p:cNvPr>
                  <p:cNvSpPr txBox="1"/>
                  <p:nvPr/>
                </p:nvSpPr>
                <p:spPr>
                  <a:xfrm>
                    <a:off x="7906920" y="7688759"/>
                    <a:ext cx="611290" cy="800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prstClr val="white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I</a:t>
                    </a:r>
                  </a:p>
                </p:txBody>
              </p:sp>
            </p:grp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532B3EB5-7499-474C-B03D-92C066ACCDB5}"/>
                </a:ext>
              </a:extLst>
            </p:cNvPr>
            <p:cNvGrpSpPr/>
            <p:nvPr/>
          </p:nvGrpSpPr>
          <p:grpSpPr>
            <a:xfrm>
              <a:off x="124384" y="1433804"/>
              <a:ext cx="3490567" cy="521512"/>
              <a:chOff x="1113182" y="1390253"/>
              <a:chExt cx="3490567" cy="521512"/>
            </a:xfrm>
          </p:grpSpPr>
          <p:sp>
            <p:nvSpPr>
              <p:cNvPr id="91" name="Rounded Rectangle 8">
                <a:extLst>
                  <a:ext uri="{FF2B5EF4-FFF2-40B4-BE49-F238E27FC236}">
                    <a16:creationId xmlns:a16="http://schemas.microsoft.com/office/drawing/2014/main" xmlns="" id="{D17F8AE8-2D20-4257-A483-4708DAF0AC5D}"/>
                  </a:ext>
                </a:extLst>
              </p:cNvPr>
              <p:cNvSpPr/>
              <p:nvPr/>
            </p:nvSpPr>
            <p:spPr>
              <a:xfrm>
                <a:off x="1113182" y="1390253"/>
                <a:ext cx="3490567" cy="521512"/>
              </a:xfrm>
              <a:prstGeom prst="roundRect">
                <a:avLst>
                  <a:gd name="adj" fmla="val 302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999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36000" bIns="18000" rtlCol="0" anchor="ctr"/>
              <a:lstStyle/>
              <a:p>
                <a:pPr algn="ctr"/>
                <a:endParaRPr lang="en-US" sz="280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xmlns="" id="{53E3E098-F0B8-4CE3-839A-D30E668125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3375467"/>
                  </p:ext>
                </p:extLst>
              </p:nvPr>
            </p:nvGraphicFramePr>
            <p:xfrm>
              <a:off x="1175715" y="1502605"/>
              <a:ext cx="3365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12" name="Equation" r:id="rId13" imgW="3365280" imgH="342720" progId="Equation.DSMT4">
                      <p:embed/>
                    </p:oleObj>
                  </mc:Choice>
                  <mc:Fallback>
                    <p:oleObj name="Equation" r:id="rId13" imgW="3365280" imgH="342720" progId="Equation.DSMT4">
                      <p:embed/>
                      <p:pic>
                        <p:nvPicPr>
                          <p:cNvPr id="92" name="Object 91">
                            <a:extLst>
                              <a:ext uri="{FF2B5EF4-FFF2-40B4-BE49-F238E27FC236}">
                                <a16:creationId xmlns:a16="http://schemas.microsoft.com/office/drawing/2014/main" xmlns="" id="{53E3E098-F0B8-4CE3-839A-D30E668125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75715" y="1502605"/>
                            <a:ext cx="3365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F535D090-FDB7-4826-89BE-E5004ED9C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87" y="730058"/>
              <a:ext cx="1932108" cy="1623997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22916" y="5342728"/>
            <a:ext cx="2854936" cy="9193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600121"/>
              </p:ext>
            </p:extLst>
          </p:nvPr>
        </p:nvGraphicFramePr>
        <p:xfrm>
          <a:off x="331788" y="5378383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" name="Equation" r:id="rId16" imgW="2527200" imgH="863280" progId="Equation.DSMT4">
                  <p:embed/>
                </p:oleObj>
              </mc:Choice>
              <mc:Fallback>
                <p:oleObj name="Equation" r:id="rId16" imgW="2527200" imgH="86328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5378383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881067" y="2920644"/>
                <a:ext cx="6230575" cy="395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𝐴𝐵</m:t>
                              </m:r>
                            </m:e>
                            <m:e>
                              <m:r>
                                <a:rPr lang="pt-BR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𝐴𝐶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𝐴𝐵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𝐴𝐶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⊂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𝐴𝐵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𝐴𝐶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  <m:r>
                            <a:rPr lang="en-US" sz="3200" i="1">
                              <a:latin typeface="Cambria Math"/>
                            </a:rPr>
                            <m:t>⟹</m:t>
                          </m:r>
                          <m:r>
                            <a:rPr lang="en-US" sz="3200" i="1">
                              <a:latin typeface="Cambria Math"/>
                            </a:rPr>
                            <m:t>𝑑</m:t>
                          </m:r>
                          <m:r>
                            <a:rPr lang="en-US" sz="3200" i="1">
                              <a:latin typeface="Cambria Math"/>
                            </a:rPr>
                            <m:t>⊥(</m:t>
                          </m:r>
                          <m:r>
                            <a:rPr lang="en-US" sz="3200" i="1">
                              <a:latin typeface="Cambria Math"/>
                            </a:rPr>
                            <m:t>𝐴𝐵𝐶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err="1"/>
                  <a:t>Mà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𝐵𝐶</m:t>
                    </m:r>
                    <m:r>
                      <a:rPr lang="en-US" sz="3200" i="1">
                        <a:latin typeface="Cambria Math"/>
                      </a:rPr>
                      <m:t>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𝐴𝐵𝐶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⟹</m:t>
                    </m:r>
                    <m:r>
                      <a:rPr lang="pt-BR" sz="3200" i="1">
                        <a:latin typeface="Cambria Math"/>
                      </a:rPr>
                      <m:t>𝑑</m:t>
                    </m:r>
                    <m:r>
                      <a:rPr lang="en-US" sz="3200" i="1">
                        <a:latin typeface="Cambria Math"/>
                      </a:rPr>
                      <m:t>⊥</m:t>
                    </m:r>
                    <m:r>
                      <a:rPr lang="en-US" sz="3200" i="1">
                        <a:latin typeface="Cambria Math"/>
                      </a:rPr>
                      <m:t>𝐵𝐶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67" y="2920644"/>
                <a:ext cx="6230575" cy="3956789"/>
              </a:xfrm>
              <a:prstGeom prst="rect">
                <a:avLst/>
              </a:prstGeom>
              <a:blipFill rotWithShape="1">
                <a:blip r:embed="rId18"/>
                <a:stretch>
                  <a:fillRect l="-2544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49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926" y="32597"/>
            <a:ext cx="12192000" cy="61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CC"/>
                </a:solidFill>
              </a:rPr>
              <a:t>III. TÍNH CHẤT</a:t>
            </a:r>
            <a:endParaRPr lang="en-US" alt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Text Box 4"/>
              <p:cNvSpPr txBox="1">
                <a:spLocks noChangeArrowheads="1"/>
              </p:cNvSpPr>
              <p:nvPr/>
            </p:nvSpPr>
            <p:spPr bwMode="auto">
              <a:xfrm>
                <a:off x="1" y="1696060"/>
                <a:ext cx="12192000" cy="1538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1917" tIns="60958" rIns="121917" bIns="6095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4600" dirty="0" err="1"/>
                  <a:t>Có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duy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nhất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một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mặt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phẳng</a:t>
                </a:r>
                <a:r>
                  <a:rPr lang="en-US" altLang="en-US" sz="4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4600" i="1" dirty="0" smtClean="0">
                        <a:latin typeface="Cambria Math"/>
                      </a:rPr>
                      <m:t>(</m:t>
                    </m:r>
                    <m:r>
                      <a:rPr lang="en-US" altLang="en-US" sz="4600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en-US" sz="4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4600" dirty="0" smtClean="0"/>
                  <a:t> </a:t>
                </a:r>
                <a:r>
                  <a:rPr lang="en-US" altLang="en-US" sz="4600" dirty="0" err="1"/>
                  <a:t>đi</a:t>
                </a:r>
                <a:r>
                  <a:rPr lang="en-US" altLang="en-US" sz="4600" dirty="0"/>
                  <a:t> qua </a:t>
                </a:r>
                <a:r>
                  <a:rPr lang="en-US" altLang="en-US" sz="4600" dirty="0" err="1"/>
                  <a:t>điểm</a:t>
                </a:r>
                <a:r>
                  <a:rPr lang="en-US" altLang="en-US" sz="4600" dirty="0"/>
                  <a:t> O </a:t>
                </a:r>
                <a:r>
                  <a:rPr lang="en-US" altLang="en-US" sz="4600" dirty="0" err="1"/>
                  <a:t>cho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trước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và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vuông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góc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với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đường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/>
                  <a:t>thẳng</a:t>
                </a:r>
                <a:r>
                  <a:rPr lang="en-US" altLang="en-US" sz="4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46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en-US" sz="4600" dirty="0" smtClean="0"/>
                  <a:t> </a:t>
                </a:r>
                <a:r>
                  <a:rPr lang="en-US" altLang="en-US" sz="4600" dirty="0" err="1"/>
                  <a:t>đã</a:t>
                </a:r>
                <a:r>
                  <a:rPr lang="en-US" altLang="en-US" sz="4600" dirty="0"/>
                  <a:t> </a:t>
                </a:r>
                <a:r>
                  <a:rPr lang="en-US" altLang="en-US" sz="4600" dirty="0" err="1" smtClean="0"/>
                  <a:t>cho</a:t>
                </a:r>
                <a:r>
                  <a:rPr lang="en-US" altLang="en-US" sz="4600" dirty="0" smtClean="0"/>
                  <a:t>.</a:t>
                </a:r>
                <a:endParaRPr lang="en-US" altLang="en-US" sz="4600" dirty="0"/>
              </a:p>
            </p:txBody>
          </p:sp>
        </mc:Choice>
        <mc:Fallback xmlns="">
          <p:sp>
            <p:nvSpPr>
              <p:cNvPr id="81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1696060"/>
                <a:ext cx="12192000" cy="1538879"/>
              </a:xfrm>
              <a:prstGeom prst="rect">
                <a:avLst/>
              </a:prstGeom>
              <a:blipFill rotWithShape="1">
                <a:blip r:embed="rId2"/>
                <a:stretch>
                  <a:fillRect l="-1850" t="-6719" r="-1050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926" y="890692"/>
            <a:ext cx="4373034" cy="6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chất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192443" y="4237566"/>
            <a:ext cx="8059422" cy="2296047"/>
            <a:chOff x="3241" y="852"/>
            <a:chExt cx="2196" cy="852"/>
          </a:xfrm>
        </p:grpSpPr>
        <p:sp>
          <p:nvSpPr>
            <p:cNvPr id="4153" name="AutoShape 7"/>
            <p:cNvSpPr>
              <a:spLocks noChangeArrowheads="1"/>
            </p:cNvSpPr>
            <p:nvPr/>
          </p:nvSpPr>
          <p:spPr bwMode="auto">
            <a:xfrm flipH="1">
              <a:off x="3241" y="852"/>
              <a:ext cx="2196" cy="852"/>
            </a:xfrm>
            <a:prstGeom prst="flowChartInputOutput">
              <a:avLst/>
            </a:prstGeom>
            <a:solidFill>
              <a:srgbClr val="16601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4" name="Text Box 8"/>
                <p:cNvSpPr txBox="1">
                  <a:spLocks noChangeArrowheads="1"/>
                </p:cNvSpPr>
                <p:nvPr/>
              </p:nvSpPr>
              <p:spPr bwMode="auto">
                <a:xfrm flipH="1">
                  <a:off x="5105" y="1392"/>
                  <a:ext cx="26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16601A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4400" b="1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𝛂</m:t>
                        </m:r>
                      </m:oMath>
                    </m:oMathPara>
                  </a14:m>
                  <a:endParaRPr lang="en-US" altLang="en-US" sz="4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54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5105" y="1392"/>
                  <a:ext cx="265" cy="2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16601A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55" name="Arc 9"/>
            <p:cNvSpPr>
              <a:spLocks/>
            </p:cNvSpPr>
            <p:nvPr/>
          </p:nvSpPr>
          <p:spPr bwMode="auto">
            <a:xfrm flipH="1" flipV="1">
              <a:off x="5135" y="1320"/>
              <a:ext cx="102" cy="358"/>
            </a:xfrm>
            <a:custGeom>
              <a:avLst/>
              <a:gdLst>
                <a:gd name="T0" fmla="*/ 1 w 22672"/>
                <a:gd name="T1" fmla="*/ 0 h 34607"/>
                <a:gd name="T2" fmla="*/ 0 w 22672"/>
                <a:gd name="T3" fmla="*/ 1 h 34607"/>
                <a:gd name="T4" fmla="*/ 0 w 22672"/>
                <a:gd name="T5" fmla="*/ 0 h 346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72" h="34607" fill="none" extrusionOk="0">
                  <a:moveTo>
                    <a:pt x="18316" y="0"/>
                  </a:moveTo>
                  <a:cubicBezTo>
                    <a:pt x="21143" y="3747"/>
                    <a:pt x="22672" y="8313"/>
                    <a:pt x="22672" y="13007"/>
                  </a:cubicBezTo>
                  <a:cubicBezTo>
                    <a:pt x="22672" y="24936"/>
                    <a:pt x="13001" y="34607"/>
                    <a:pt x="1072" y="34607"/>
                  </a:cubicBezTo>
                  <a:cubicBezTo>
                    <a:pt x="714" y="34607"/>
                    <a:pt x="357" y="34598"/>
                    <a:pt x="-1" y="34580"/>
                  </a:cubicBezTo>
                </a:path>
                <a:path w="22672" h="34607" stroke="0" extrusionOk="0">
                  <a:moveTo>
                    <a:pt x="18316" y="0"/>
                  </a:moveTo>
                  <a:cubicBezTo>
                    <a:pt x="21143" y="3747"/>
                    <a:pt x="22672" y="8313"/>
                    <a:pt x="22672" y="13007"/>
                  </a:cubicBezTo>
                  <a:cubicBezTo>
                    <a:pt x="22672" y="24936"/>
                    <a:pt x="13001" y="34607"/>
                    <a:pt x="1072" y="34607"/>
                  </a:cubicBezTo>
                  <a:cubicBezTo>
                    <a:pt x="714" y="34607"/>
                    <a:pt x="357" y="34598"/>
                    <a:pt x="-1" y="34580"/>
                  </a:cubicBezTo>
                  <a:lnTo>
                    <a:pt x="1072" y="13007"/>
                  </a:lnTo>
                  <a:lnTo>
                    <a:pt x="18316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660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38808" y="3413760"/>
            <a:ext cx="27516" cy="17659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601462" y="6552869"/>
            <a:ext cx="0" cy="19896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569288" y="5203018"/>
            <a:ext cx="35560" cy="135215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4733292" y="5178466"/>
            <a:ext cx="1822449" cy="3598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552566" y="3234939"/>
            <a:ext cx="508000" cy="7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235788" y="4630671"/>
            <a:ext cx="508000" cy="61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8302" name="Oval 110"/>
          <p:cNvSpPr>
            <a:spLocks noChangeArrowheads="1"/>
          </p:cNvSpPr>
          <p:nvPr/>
        </p:nvSpPr>
        <p:spPr bwMode="auto">
          <a:xfrm>
            <a:off x="5614037" y="5149255"/>
            <a:ext cx="97367" cy="74084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092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202" grpId="0" animBg="1"/>
      <p:bldP spid="8203" grpId="0" animBg="1"/>
      <p:bldP spid="8204" grpId="0" animBg="1"/>
      <p:bldP spid="8205" grpId="0" animBg="1"/>
      <p:bldP spid="8206" grpId="0"/>
      <p:bldP spid="8207" grpId="0"/>
      <p:bldP spid="830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DUONG THANG VUONG GOC MP"/>
  <p:tag name="ISPRING_PLAYERS_CUSTOMIZATION_2" val="UEsDBBQAAgAIAOsKR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zTlVQECc6+jcFAAAqFAAAHQAAAHVuaXZlcnNhbC9jb21tb25fbWVzc2FnZXMubG5nrVjrbts2FP5foO9ACCiwAV3aDmgwDIkDWmJiIbLkinTS7gKBlWibiCR6ujjJfu1p9mB7kh1SsmO3DSQlBWzDpHS+c3j4nQt5cnaXpWgjilKq/NR6d/TWQiKPVSLz5ak1Z+c//WKhsuJ5wlOVi1MrVxY6G718cZLyfFnzpYD/L18gdJKJsoRhOdKjhzGSyak1G0djbF9GLIjwbBaN54wFfuThMfGs0ZjHNydv2tcfkbaD6Qz7nyIvuAiisXthjWyVrXl+jzy1VH/kP/x8fHz37v3xj4OA6BR73iEUMkjv3/YA8lkYeBGgES/yyUdmjfTvMLlgzjzXJ9ao/TNMehaSK2ukfzvl5mFIfBZRz3VI5NLID5jxhUcYcazRJ1WjFd8IVCm0keIWVSsBPKhkIVCZysQ8iBVM5LXoUuYEU+z6UUgoC12buYFvjagqivvXBpbX1UoVoK5EiSz551QkRicwzjxfF6IE1bwCRiL4VCsJb6qMy/yoW/W17wXYMTSbEkrxBTiX7RYFSAfwt7JawbNEqNeg4jZPFU/QohAAGFDE1+tUxs2bkq4LbeEs5fedVoT42vUvgO6BRyPiO9sZa0TyBDkF14sdiBJiSkIAKHgpiifIRobrRhzhNB2GMHEvJh58mTZhIperFL7VUDtmBJgwE3mXFDCVhMBxSq+D0NFOA1WIozUvy1tVJAcs3d/PLmDXtwMIBJvtgTONsQUGfkjIfkUh4qobDKzEht9tXMFSgYARM8lAh1RWlxWETbZORSWMtVIvhceGUp/FQkF8pYJvGu6DdhNsnTT38Ny3J9GY7ZKox+s8XvWUg+D8ZnzsR0MNNNnnfKdNLVo0Dj5CdoFkGAyRCC4hB14OkfhEKDiZ0C4ZH1+5F9jsEuS9bVLaJr2Y6xyT3iMexyCn2bSRqi5hRrsEUpPZkfJomBpKPsyBxS72HsmtDSrQwYyWciPAjiIRRaciSPc2cXRQfZi7v0Xn2PWI8w3q8XuUqwrxZMPzWADZYq739B6eJTIxzzTtjf6/avk34lWb6l+1VcJ3yMdXQ+05KCyPRASvKpGtqy7V2mGt+U+xQof4oyb0WfrT9FOb+Dh0g++zM6XM6rSpQM/en51lQ/eo04hneqr/bn1vS2hTagg0LLo4Qo+R9peaaLVjN9AVMRH95Vz/HGRmTd2CwubmC9Vf2g9aAF+hp2LQCfjYWE6h1cmgCvWXvYJVH5h/pQtGf/lrMqYug6pzLT6XsurUbOK5d3014fz0wrrXsx4UG+YyD0z2AXDZ9oMlSmUG9ic9MOdTsvVAUyIOVnKt6jQx4Z/KG1MmwLd1Jr7uhheFysxsysst/ZsydfYcK5rFhY3S2YB+ahfBvfdnL4CfvkuU4BDaGBv7tu59bB3taU8hCB/tCo/RbesEcZTxKl5BOV6oOk96AjVHMIecYwBr10wFL7q7sBbgCzOaWdTO/joIRHd0kETJDux3X1Wi/HMwiF7GDoM2Bz9xV3UDzceGRTQKzs+hk1ssuiQYHh+abAZ9pNqj8lau58mZucD+73Ik5U1RzFQGU0fdesEtLVkwY9ieTCH+qAk3VRfQdA5B2NLNDuYhHOnayLUBCBoIJqtUIHLHdbwNQZ3i8BIyszmkWaMpL24grTOl0kG2mQ3U4VQNW9PDHUhdpTIfZPnziqpeMHNnEXYccyEEnoTz/k3TQyRw4Izbm6FULXuD2RPsQ9X4Ak8kshoKGBKyu/DRlxrmAsFTXN/N/ffPv13yplBvczKkvWb8kPQ2X9ft3ag0t3onb/Yu+f4HUEsDBBQAAgAIALNOVVAAAAAAAgAAAAAAAAAuAAAAdW5pdmVyc2FsL3BsYXliYWNrX2FuZF9uYXZpZ2F0aW9uX3NldHRpbmdzLnhtbAMAUEsDBBQAAgAIALNOVVDZCkXwUQUAABoeAAAnAAAAdW5pdmVyc2FsL2ZsYXNoX3B1Ymxpc2hpbmdfc2V0dGluZ3MueG1s5Vndcto4FL7PU2i808uG0CRtmgEyFMzEU/4WO20zOzsZYQusjSy5kkxKr/Zp9sH2SfbIDgZCfkRbOt32IkMsn+/TkY7On1w7+5QwNCNSUcHrTnX/wEGEhyKifFp3LoLO8xMHKY15hJngpO5w4aCzxl4tzcaMqtgnWoOoQkDD1Wmq606sdXpaqdzc3OxTlUrzVrBMA7/aD0VSSSVRhGsiKynDc/jR85Qo55bBggD+EsFvYY29PYRqBVNPRBkjiEagOadmUZh1GFaxUynExji8nkqR8aglmJBITsd157eW2662DxcyBVWbJoSbPVENGDTD+hRHETVaYObTzwTFhE5jULd6cOSgGxrpuO4cHrwwPCBf2eTJ2YvFY8PTErALXN9OkBCNI6xx8VjMKMmESDAHUQ0tMwKka2Mrkpp80uVAMRTNOU5oGMAbZPaq7rSDq5HbcUduv+VeXYy6harWiMALuq4Vxu96bfeqPwhc/+o86HW3BgXuh2AL0LaaWdMPR67v9gN3dPXGG2yJsFdqiXF7Ta+7Jea9+8b3gm1n6jd720KG54O+Heb8cuiOul7/7VUwGHQDb7hE5Wd45bTWKusHvwYOIjK5erx1nCVjjimDYHPnjCuiIVwxLKckEB0K3jjBTBEH/ZWS6e8ZZlTPjYdCVLsmJG2qlIR6ZLyv7hiPcpZ0BSEoBi5Z+vbx69K1X52sLb1SzL5c1r1a1spgN4yFFt9Z++rBcan+66PH1X9A0dqMRkT0sZR5yNpcwJMqvFhGx+rhy5ePa/HAbDWsNQ5jCKV6EQlXRxZS1OiPQ01nEKfJHV0nGWN+lqZC6mUwXR0slXiApjYRfO38mWc0Fiwq7UaSMYn6OCErCci/prwDklUHTcBTGFh0kBKOfMwh6VENVg5LApWNlaY6T3adW+mmpJgh4IOsTFDP37B6GGOp1lyjtI9JNGHjj77QRP1ZbHcx9KCoz8AEyDiolbzLI9SW+AaStI34kHAbsXM4PMwcICKtlJBYbSGJmoxZCSfgzTaC78lYUU2sREXGIjQXGWL0GvZZIPC7LIH/YoJWiwM0kSLJR6GA0UjlZplRckOiM5uJLmGKJAMkVEspI7qY4WNGP6MxmQgJvATPwGwwTlXBv78VcYqVWpLihY7PihTr9dvuh2dmgTiaYShXtiMH9yZJqnfCj+eIC73AwXaEOINTYYwS0Sh/Z7O2/S83QxlhwM7fyBpr/IomGcPfkr7ckBXqHZp8N7NsY/gnNbCeNsaz3NGN8+bU4OIUTFJwwosQsgPlGbElDDFHgrM5wiGUScqEjRkVmYKRIkAU1OrLNSzwcEzzpylkMphRRkRaUR5UXxweHb98dfL6dL/y79//PH8UdFtADhk20xUVZOvRtsMaeafFeQL3QCthh7rTUDwBerCtsMZtq+YjLYY18p5Gwxp7t92wBm40HU8gH2k9NrAdIRMTdaINe97fhVrAPaN0sxV477zg8h6C3BU2C7ZaxRST99eWeaX/o5aWvtsctc4RmOuiG/inNuGhLyAS6zCGADMxVzGWmLw1sJEdXARgf9eK1pjZqm4due+sCMHgVlHXbtr+wGrBb22kRkWdOVypMa1UgLphWuRBqBwYTaDQjb5bFviamGzlw984nO8szP0/QtVXt8FFrNtRqCJYhvHOju6vkUx2aaCfeNt/7Puhn/kSZ7S4TrYR7mF5TSQKhGBW8sPFpSny+MSqOPEJQQk05HYbGJHvGq7WD77v9rw3g277F0gNP+gOFk/lh5K1LyPljf36p0TzJqGcJrCtpokvvz82jo8OapX7X+3tAdv699zG3n9QSwMEFAACAAgAs05VUMLXL+B0AwAA+AsAACEAAAB1bml2ZXJzYWwvZmxhc2hfc2tpbl9zZXR0aW5ncy54bWyNVlFv2jAQfi6/ArF3WCkbrZRGoi1I1VhbrYx3JznAwrEj26Hj3+/sxMGBAEmEFN99n32++3wmUFvKuzuQigr+2LvrhZ2bIM6lBK4XkGaMaOhGRMFr8tib/Z3PewOLEEzIT9Ca8rVCQ2npUkTFIs0I38/FWvQjEm/XUuQ86YXfZnfmDQYWekTa7DOQjPIt4n4M759eZs04RpV+1ZD2VySGvsDAkTC9nQ6nwzaETIJSYIJ5eJkMJz+vcBiJgLlVRuPR/WjSinFYZmafVqQdVVRb0ng4vhuPmkmYWsTW83phjUxkeda+DJkUaxP7EWNs3isMJkiCakD4y4N5r8BRWXuzyJV6a/inr+Q+yrUWvB8LrlG0fS5kShhyVvZpxSkr3IJhVVQtgZFHSQuCU1A0TuJziSFrqGc9huQ2OVcnzB7IOv5S9IVq/GSSZqBiNME4hExsxPDdvAdo+eWd/MDkUAr2YVaodQSj54hBqGUOwcCNjEdtxNd7rvG4Q7giTKHbNznIB27yg+TKTVG3OdQf+KI88SClwfmXguUpPBdRerC63aGfn59s3fy4KlsVmIRdafIiOxgd7g3zfYLzjA73aZL+ztn+BHzsMQx3hJ6ILd6FRN8EwAl+u+y4kXWZ6eem8ShvvdJgAalIILR6WNAUTGWCgbWZIAZHUQSc7OiaaLxFfhtMtLehq2Bw5Cg01CiZQFPN4FRIscilwiDQuSw3V1anwWMIxdFTEz2HlXbYutGl3txSfq3t+LJ6y4mKJBWDrsbr67GXErkFuRCCqV63pGALwxnsrXkMN7cEdh+Qr3wl2hC40ODPbONuRIriKLXCEq1JvEkxkuaoq9TZ2jXWKCjXO60dz9MI5BTrTcEJrW4zqA1dbxj+9JLCFyR1+Bmn4ekNTsUJrTTsGWyFgch44/RdDIw9zZmmDHbgGoJnMJs8s51AoaRP92h0U9eaZ7kqtLJ3HJTgo+qOE/gS4xH1HuQ7LutYk0jZzRz6gevAhxm9nlz2NKNBv53ZsZWJPyE6G3KFBfHyRnItPjWRupzuMLYbJTuYcJra1oFmb9kGj2EwIbIyA9blEnlid4uby6SaSDl4g6eZYNpiOGwiWE+9Ky7wrIUrCeB3RGvsVH36F+wjQWTyVgFqjbvBbbi4M7zIbHPFppxmOhh4JluKKuv4jf/3w07nP1BLAwQUAAIACACzTlVQ0R5ofU4FAACkHQAAJgAAAHVuaXZlcnNhbC9odG1sX3B1Ymxpc2hpbmdfc2V0dGluZ3MueG1s3Vnbbts4EH3PVxBa9LFxLk3aBnYCx1YQob6tpbQNFouAlmiLG4pUScqp+7Rfsx+2X7JDKZbt2HHobpyifShS0XMOh5yZw6FUPfuaMDQmUlHBa87+7p6DCA9FRPmo5lwFF6/fOUhpzCPMBCc1hwsHnZ3uVNNswKiKfaI1mCoENFydpLrmxFqnJ5XK3d3dLlWpNL8KlmngV7uhSCqpJIpwTWQlZXgCf/QkJcq5Z7AggH+J4Pew050dhKoFU1tEGSOIRuA5p2ZRmF3qhDmVwmqAw9uRFBmPGoIJieRoUHN+a7jN/ebh1KZgatKEcLMl6hQGzbA+wVFEjROY+fQbQTGhoxi83d9746A7Gum45hzuHRgesK8s8+Tsxdqx4WkI2ASu7ydIiMYR1rh4LGaUZEgkRIOoUy0zAqQLY3OWmnzV5UAxFE04TmgYwC/IbFXNaQY3fffC7budhntz1W8VrlojAi9ouVYYv+U13ZtON3D9m8ug3doYFLifgw1Am3pmTd/ru77bCdz+zbnX3RBh79QM47brXmtDzCf33PeCTWfq1NubQnqX3Y4d5vK65/ZbXufDTdDttgKvN0PlOTyXrdXKYuJXoUBEJufTW8dZMuCYMtCaBzmuiAa1YliOSCAuKFTjEDNFHPRXSka/Z5hRPTEVCqJ2S0haVykJdd9UX80xFeXM6ApCcAxKsqzto/dlab99t7D0SjH7bFkrvayWWteLhRYv7P3+3lHp/vs3691/xNHqmEZEdLCUuWQtL+BJFw5m6rh/eHy83otHZqtirXEYg5TqqRLOj0ytqPEfh5qOQafJA1+HGWN+lqZC6pmYzg+WTjxCUx0KvpB/5hkNBIvKuJFkQKIOTqAKehfcQUMoDQYh7KaEIx9zOOSohrCGJUJlA6Wpzg+3i3vruqSYITjA4BQmqO0vhTmMsVQLtVAGxJws4ekfHaGJ+rPY32LoUVOfwZ4jU5FW9i6PUFPiOziUbcx7hNuYXUK2MJMxRFo5IbHawBLVGbMyTqB8bQw/kYGimliZioxFaCIyxOgt7LNAUGhZAv+LCZrvBtBQiiQfZVhppPKwjCm5I9GZzUTXMEWSARK6o5QRXczwJaPf0IAMhQRegscQNhinquDf3Yg4xUrNSPHUx1fFmep1mu7nV2aBOBpj6E82I4d6Jkmqt8KPJ4gLPcXBdoQ4g6wwQYlolP9ms7bd7w9DKSkQ52eKxgK/oknG8HPSlxsyR73FkG9nlk0C/6QH1tPGeJwXuinenBpKnEJICk74IYSDg/KM2BKGmCPB2QThEPoiZWRjTEWmYKQQiIJafb+HBR7SNH8awdUJZpQRkVaUe/sHh2+Ojt++e3+yW/n3739erwXdd4w9hs10RcvYWHvPsEY+uNM8gXvk7mCHenCDeAL06D3CGrepm2vuFNbIFTcLa+zD+4U1cOmW8QRyzV1jCXshZGJUJ1qK5+prpwXcM07XG4H30QuuVxDkpbDcsFUrpntc3Uzmrf2DXnLw45pJ3633G5cIAnTVCvwTG0HoCNBeHcYgKUPztsUSk3f/NrbdqwAi7lrRmsBadap996MVIYTYSmftpu10rRb8wcaqX3SWvbmu0soF6BRGxckHvQKjCbS20Yvp/v9RYauqfWYB35qw/RzitPKmS9eqU6FnWxIngmUYby1Zf+ID48fF5Bfe6ZXZr1YdzsgnCTWgFzqlf+X3Mv3pK2Eb4zaWt0SiQAhmZd+bvvhEHh9adR8+ISiBO7bdBkbkRdVpMel9t+2dd1vNrWY/tUv/n0Jynnf7iqfyS8fCp43ylfvit8AdGF/8snq68x9QSwMEFAACAAgAs05VUINhJuy/AQAAegYAAB8AAAB1bml2ZXJzYWwvaHRtbF9za2luX3NldHRpbmdzLmpzjZRRT8IwEMff+RRkvhqiA534hgESEx5M5M340HXHWOh6TVsmaPzurkOk225I+7L+99v/etf1vnr9cgQ86D/2v6rnav1SX1caOM3qLVzXddGh504PjMgSWGY5iExC0ECK46d/8veJoIwDWZnG+1dnazy/AN2bFRPGxxVhoQnNEFpBaB+EtqMCf9Yy+83qkJFX5nhrLcoBR2lB2oFEnbOKCa5W1fATbMBYgP4HXTEONdO78CFOOsmT4yiOEj72OY65YnK/wBQHMeObVONWJgd6PnTTp9d7Bbo88M1f2Kfp3AdEZuyzhbwZeHY7C2dhN6k0GAO/ccfTSTi5J2HBYhB+QtHoYTQ5g9aM59U4QxeZyeyRjsJoGI18WrEUWlXikNwmwzomS69WNVvBD5yFnfWSYTVCsD3ollX7x1CotuqCA1QaU1eRNhq5SaICWZLJ9MBNx26SnNuss+36N6qOMYhRJ8fTgxs3faZRjElQu2bYuGZr4tbmXc3lgs5gycttGlEXVF8QlEjFRUJT1McFuRnb7DRu/VamzfQG9BJRlM3THQqYspmAfpYrdAKzlvF1XmplOu9+oyB3zi/OsbHN3vcPUEsDBBQAAgAIALNOVVC45zzyXgAAAGMAAAAcAAAAdW5pdmVyc2FsL2xvY2FsX3NldHRpbmdzLnhtbA3KvQ5AQAwA4N1TNN39bQbHZrTgARoakfRacUd4e7d9w9f2rxd4+AqHqcO6qBBYV9sO3R0u85A3CCGSbiSm7FANoe+yVmwlmTjGFAOcQh9fM/uEyCP5NIdbBMsu+wFQSwECAAAUAAIACADrCkdQNmFYAkcDAADhCQAAFAAAAAAAAAABAAAAAAAAAAAAdW5pdmVyc2FsL3BsYXllci54bWxQSwECAAAUAAIACACzTlVQECc6+jcFAAAqFAAAHQAAAAAAAAABAAAAAAB5AwAAdW5pdmVyc2FsL2NvbW1vbl9tZXNzYWdlcy5sbmdQSwECAAAUAAIACACzTlVQAAAAAAIAAAAAAAAALgAAAAAAAAAAAAAAAADrCAAAdW5pdmVyc2FsL3BsYXliYWNrX2FuZF9uYXZpZ2F0aW9uX3NldHRpbmdzLnhtbFBLAQIAABQAAgAIALNOVVDZCkXwUQUAABoeAAAnAAAAAAAAAAEAAAAAADkJAAB1bml2ZXJzYWwvZmxhc2hfcHVibGlzaGluZ19zZXR0aW5ncy54bWxQSwECAAAUAAIACACzTlVQwtcv4HQDAAD4CwAAIQAAAAAAAAABAAAAAADPDgAAdW5pdmVyc2FsL2ZsYXNoX3NraW5fc2V0dGluZ3MueG1sUEsBAgAAFAACAAgAs05VUNEeaH1OBQAApB0AACYAAAAAAAAAAQAAAAAAghIAAHVuaXZlcnNhbC9odG1sX3B1Ymxpc2hpbmdfc2V0dGluZ3MueG1sUEsBAgAAFAACAAgAs05VUINhJuy/AQAAegYAAB8AAAAAAAAAAQAAAAAAFBgAAHVuaXZlcnNhbC9odG1sX3NraW5fc2V0dGluZ3MuanNQSwECAAAUAAIACACzTlVQuOc88l4AAABjAAAAHAAAAAAAAAABAAAAAAAQGgAAdW5pdmVyc2FsL2xvY2FsX3NldHRpbmdzLnhtbFBLBQYAAAAACAAIAHgCAACoGgAAAAA="/>
  <p:tag name="ISPRING_PRESENTATION_TITLE" val="DUONG THANG VUONG GOC MP"/>
  <p:tag name="ISPRING_FIRST_PUBLISH" val="1"/>
  <p:tag name="ISPRING_UUID" val="{B3B48D7B-5540-4A94-8190-CA253303B632}"/>
  <p:tag name="ISPRING_RESOURCE_FOLDER" val="E:\TAI LIEU\GADT\Lop 11\DUONG THANG VUONG GOC MP (MAU)\"/>
  <p:tag name="ISPRING_PRESENTATION_PATH" val="E:\TAI LIEU\GADT\Lop 11\DUONG THANG VUONG GOC MP (MAU).pptx"/>
  <p:tag name="ISPRING_SCREEN_RECS_UPDATED" val="E:\TAI LIEU\GADT\Lop 11\DUONG THANG VUONG GOC MP (MAU)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ời chào"/>
  <p:tag name="ISPRING_SLIDE_INDENT_LEVEL" val="0"/>
  <p:tag name="ISPRING_CUSTOM_TIMING_USED" val="1"/>
  <p:tag name="ISPRING_SLIDE_ID_2" val="{9F52430A-C12B-4789-AFF2-1A7B50C2837A}"/>
  <p:tag name="ISPRING_PRESENTER_ID" val="None"/>
  <p:tag name="GENSWF_ADVANCE_TIME" val="15.0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Định nghĩa"/>
  <p:tag name="ISPRING_SLIDE_INDENT_LEVEL" val="0"/>
  <p:tag name="ISPRING_CUSTOM_TIMING_USED" val="1"/>
  <p:tag name="GENSWF_ADVANCE_TIME" val="67.712"/>
  <p:tag name="TIMING" val="|8.172|10.963|28.759"/>
  <p:tag name="ISPRING_SLIDE_ID_2" val="{7F474E83-F280-4498-8EBD-8AF23FF13E5D}"/>
  <p:tag name="ISPRING_PRESENTER_ID" val="None"/>
  <p:tag name="ISPRING_SLIDE_HAS_SCREEN_REC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The end"/>
  <p:tag name="ISPRING_SLIDE_INDENT_LEVEL" val="0"/>
  <p:tag name="ISPRING_CUSTOM_TIMING_USED" val="1"/>
  <p:tag name="ISPRING_SLIDE_ID_2" val="{AC273B68-D8D6-4607-9655-72770E039F7A}"/>
  <p:tag name="ISPRING_PRESENTER_ID" val="None"/>
  <p:tag name="GENSWF_ADVANCE_TIME" val="10.00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9">
        <a:dk1>
          <a:srgbClr val="BB5F03"/>
        </a:dk1>
        <a:lt1>
          <a:srgbClr val="FFFFFF"/>
        </a:lt1>
        <a:dk2>
          <a:srgbClr val="EEA33E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F5CEAF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0">
        <a:dk1>
          <a:srgbClr val="BB5F03"/>
        </a:dk1>
        <a:lt1>
          <a:srgbClr val="FFFFFF"/>
        </a:lt1>
        <a:dk2>
          <a:srgbClr val="DEDE4E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ECECB2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1">
        <a:dk1>
          <a:srgbClr val="BB5F03"/>
        </a:dk1>
        <a:lt1>
          <a:srgbClr val="FFFFFF"/>
        </a:lt1>
        <a:dk2>
          <a:srgbClr val="ECA64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F4D0AF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2">
        <a:dk1>
          <a:srgbClr val="006699"/>
        </a:dk1>
        <a:lt1>
          <a:srgbClr val="FFFFFF"/>
        </a:lt1>
        <a:dk2>
          <a:srgbClr val="00B8B4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D8D6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3">
        <a:dk1>
          <a:srgbClr val="006699"/>
        </a:dk1>
        <a:lt1>
          <a:srgbClr val="FFFFFF"/>
        </a:lt1>
        <a:dk2>
          <a:srgbClr val="517E3A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B3C0AE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iết kế: Thạch Trương Thảo (0987 039 863)">
  <a:themeElements>
    <a:clrScheme name="Thiết kế: Thạch Trương Thảo (0987 039 86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iết kế: Thạch Trương Thảo (0987 039 863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hiết kế: Thạch Trương Thảo (0987 039 86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iết kế: Thạch Trương Thảo (0987 039 863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iết kế: Thạch Trương Thảo (0987 039 863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iết kế: Thạch Trương Thảo (0987 039 863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iết kế: Thạch Trương Thảo (0987 039 863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iết kế: Thạch Trương Thảo (0987 039 863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iết kế: Thạch Trương Thảo (0987 039 863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iết kế: Thạch Trương Thảo (0987 039 863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93A8BC-2F0C-4E92-91F4-35BFE043AA60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1710697473E94A84CA84C234B63C32" ma:contentTypeVersion="2" ma:contentTypeDescription="Create a new document." ma:contentTypeScope="" ma:versionID="31199406054fddaad1b69084e0efbbea">
  <xsd:schema xmlns:xsd="http://www.w3.org/2001/XMLSchema" xmlns:xs="http://www.w3.org/2001/XMLSchema" xmlns:p="http://schemas.microsoft.com/office/2006/metadata/properties" xmlns:ns3="10f9e184-5258-4989-b8b7-073281fed7ff" targetNamespace="http://schemas.microsoft.com/office/2006/metadata/properties" ma:root="true" ma:fieldsID="30e410604b1d61957a395b7e4ecdb59b" ns3:_="">
    <xsd:import namespace="10f9e184-5258-4989-b8b7-073281fed7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9e184-5258-4989-b8b7-073281fed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807C7-ED04-4274-A803-0B867CB7A635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10f9e184-5258-4989-b8b7-073281fed7ff"/>
  </ds:schemaRefs>
</ds:datastoreItem>
</file>

<file path=customXml/itemProps2.xml><?xml version="1.0" encoding="utf-8"?>
<ds:datastoreItem xmlns:ds="http://schemas.openxmlformats.org/officeDocument/2006/customXml" ds:itemID="{7424A0E5-0E99-4474-ACD4-10FD6CD17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9e184-5258-4989-b8b7-073281fed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157AFC-2293-4AA0-96CB-74A6BEDB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813</Words>
  <Application>Microsoft Office PowerPoint</Application>
  <PresentationFormat>Custom</PresentationFormat>
  <Paragraphs>151</Paragraphs>
  <Slides>16</Slides>
  <Notes>5</Notes>
  <HiddenSlides>0</HiddenSlides>
  <MMClips>1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Ocean</vt:lpstr>
      <vt:lpstr>1_Thiết kế: Thạch Trương Thảo (0987 039 863)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DUONG THANG VUONG GOC MP</dc:title>
  <dc:creator>Trung Phan Dinh</dc:creator>
  <cp:lastModifiedBy>Dương Nguyễn Quốc</cp:lastModifiedBy>
  <cp:revision>221</cp:revision>
  <dcterms:created xsi:type="dcterms:W3CDTF">2020-02-19T16:36:10Z</dcterms:created>
  <dcterms:modified xsi:type="dcterms:W3CDTF">2021-03-18T02:50:10Z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0x010100FF1710697473E94A84CA84C234B63C32</vt:lpwstr>
  </property>
</Properties>
</file>