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2EA8-8A06-452D-9EB2-18B89EFD8A4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73EE4-F248-4A6C-99DA-2592A56A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73EE4-F248-4A6C-99DA-2592A56A88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6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565A-5B55-4C1A-9DBC-7B05DC2963F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927A-32AB-4761-93CD-3A92B31F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1"/>
            <a:ext cx="8839200" cy="1676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 ÁN </a:t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 THUẬT&amp; LẬP TRÌNH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7696200" cy="44196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 7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hiểu phương pháp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GVHD:Trương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Châu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SVTH:Nguyễn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15T2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15.11D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71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Hoán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391400" cy="3733799"/>
          </a:xfrm>
        </p:spPr>
      </p:pic>
    </p:spTree>
    <p:extLst>
      <p:ext uri="{BB962C8B-B14F-4D97-AF65-F5344CB8AC3E}">
        <p14:creationId xmlns:p14="http://schemas.microsoft.com/office/powerpoint/2010/main" val="50862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3.Tập con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tapCon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	if(k==n+1){</a:t>
            </a:r>
          </a:p>
          <a:p>
            <a:r>
              <a:rPr lang="en-US" dirty="0"/>
              <a:t>		d3++;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: ",d3);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("{ ");</a:t>
            </a:r>
          </a:p>
          <a:p>
            <a:r>
              <a:rPr lang="en-US" dirty="0"/>
              <a:t>		for (i=1;i&lt;=</a:t>
            </a:r>
            <a:r>
              <a:rPr lang="en-US" dirty="0" err="1"/>
              <a:t>n;i</a:t>
            </a:r>
            <a:r>
              <a:rPr lang="en-US" dirty="0"/>
              <a:t>++) </a:t>
            </a:r>
          </a:p>
          <a:p>
            <a:r>
              <a:rPr lang="en-US" dirty="0"/>
              <a:t>			if(s[i]==1)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("%d  ", a[i]);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("}\n");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else{</a:t>
            </a:r>
          </a:p>
          <a:p>
            <a:r>
              <a:rPr lang="en-US" dirty="0"/>
              <a:t>		s[k]=0;tapCon(k+1);</a:t>
            </a:r>
          </a:p>
          <a:p>
            <a:r>
              <a:rPr lang="en-US" dirty="0"/>
              <a:t>		s[k]=1;tapCon(k+1);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b="1" dirty="0"/>
              <a:t>O(2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4.Tổ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S=s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..s</a:t>
            </a:r>
            <a:r>
              <a:rPr lang="en-US" baseline="-25000" dirty="0"/>
              <a:t>k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con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…s</a:t>
            </a:r>
            <a:r>
              <a:rPr lang="en-US" baseline="-25000" dirty="0"/>
              <a:t>i-1</a:t>
            </a:r>
            <a:r>
              <a:rPr lang="en-US" dirty="0"/>
              <a:t>.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, </a:t>
            </a:r>
            <a:r>
              <a:rPr lang="en-US" i="1" dirty="0"/>
              <a:t>Try(i)</a:t>
            </a:r>
            <a:r>
              <a:rPr lang="en-US" dirty="0"/>
              <a:t>,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4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=j;</a:t>
            </a:r>
          </a:p>
          <a:p>
            <a:r>
              <a:rPr lang="en-US" dirty="0"/>
              <a:t>b) &lt;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dirty="0"/>
              <a:t>&gt;;</a:t>
            </a:r>
          </a:p>
          <a:p>
            <a:r>
              <a:rPr lang="en-US" dirty="0"/>
              <a:t>c)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(i=k) </a:t>
            </a:r>
            <a:r>
              <a:rPr lang="en-US" dirty="0" err="1"/>
              <a:t>thì</a:t>
            </a:r>
            <a:r>
              <a:rPr lang="en-US" dirty="0"/>
              <a:t> Print(S)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</a:t>
            </a:r>
            <a:r>
              <a:rPr lang="en-US" baseline="-25000" dirty="0"/>
              <a:t>i+1</a:t>
            </a:r>
            <a:r>
              <a:rPr lang="en-US" dirty="0"/>
              <a:t>, </a:t>
            </a:r>
            <a:r>
              <a:rPr lang="en-US" i="1" dirty="0"/>
              <a:t>Try(i+1)</a:t>
            </a:r>
            <a:r>
              <a:rPr lang="en-US" dirty="0"/>
              <a:t>;</a:t>
            </a:r>
          </a:p>
          <a:p>
            <a:r>
              <a:rPr lang="en-US" dirty="0"/>
              <a:t>d) &lt;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r>
              <a:rPr lang="en-US" i="1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cũ</a:t>
            </a:r>
            <a:r>
              <a:rPr lang="en-US" dirty="0"/>
              <a:t>&gt;;</a:t>
            </a:r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i="1" dirty="0"/>
              <a:t>Try(1).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1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4.Tổ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Try(1)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S </a:t>
            </a:r>
            <a:r>
              <a:rPr lang="en-US" dirty="0" err="1"/>
              <a:t>có</a:t>
            </a:r>
            <a:r>
              <a:rPr lang="en-US" dirty="0"/>
              <a:t> S[0]=0.</a:t>
            </a:r>
          </a:p>
          <a:p>
            <a:r>
              <a:rPr lang="en-US" dirty="0"/>
              <a:t>void Try(</a:t>
            </a:r>
            <a:r>
              <a:rPr lang="en-US" dirty="0" err="1"/>
              <a:t>int</a:t>
            </a:r>
            <a:r>
              <a:rPr lang="en-US" dirty="0"/>
              <a:t> i)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r>
              <a:rPr lang="en-US" dirty="0"/>
              <a:t>  	for (j=1+S[i-1]; j&lt;=</a:t>
            </a:r>
            <a:r>
              <a:rPr lang="en-US" dirty="0" err="1"/>
              <a:t>n-k+i</a:t>
            </a:r>
            <a:r>
              <a:rPr lang="en-US" dirty="0"/>
              <a:t>; j++)</a:t>
            </a:r>
          </a:p>
          <a:p>
            <a:r>
              <a:rPr lang="en-US" dirty="0"/>
              <a:t>	{	</a:t>
            </a:r>
          </a:p>
          <a:p>
            <a:r>
              <a:rPr lang="en-US" dirty="0"/>
              <a:t>	S[i]=j;</a:t>
            </a:r>
          </a:p>
          <a:p>
            <a:r>
              <a:rPr lang="en-US" dirty="0"/>
              <a:t>    	if (i==k) </a:t>
            </a:r>
          </a:p>
          <a:p>
            <a:r>
              <a:rPr lang="en-US" dirty="0"/>
              <a:t>		{	</a:t>
            </a:r>
            <a:r>
              <a:rPr lang="en-US" dirty="0" err="1"/>
              <a:t>printf</a:t>
            </a:r>
            <a:r>
              <a:rPr lang="en-US" dirty="0"/>
              <a:t>("\n%3d:",++c);</a:t>
            </a:r>
          </a:p>
          <a:p>
            <a:r>
              <a:rPr lang="en-US" dirty="0"/>
              <a:t>  			for (</a:t>
            </a:r>
            <a:r>
              <a:rPr lang="en-US" dirty="0" err="1"/>
              <a:t>int</a:t>
            </a:r>
            <a:r>
              <a:rPr lang="en-US" dirty="0"/>
              <a:t> i=1; i&lt;=k; i++) </a:t>
            </a:r>
            <a:r>
              <a:rPr lang="en-US" dirty="0" err="1"/>
              <a:t>printf</a:t>
            </a:r>
            <a:r>
              <a:rPr lang="en-US" dirty="0"/>
              <a:t>("%d ", S[i]);</a:t>
            </a:r>
          </a:p>
          <a:p>
            <a:r>
              <a:rPr lang="en-US" dirty="0"/>
              <a:t>  		}</a:t>
            </a:r>
          </a:p>
          <a:p>
            <a:r>
              <a:rPr lang="en-US" dirty="0"/>
              <a:t>		else Try(i+1);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4.Tổ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endParaRPr lang="en-US" dirty="0"/>
          </a:p>
          <a:p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&lt;s</a:t>
            </a:r>
            <a:r>
              <a:rPr lang="en-US" baseline="-25000" dirty="0"/>
              <a:t>i+1</a:t>
            </a:r>
            <a:r>
              <a:rPr lang="en-US" dirty="0"/>
              <a:t>).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n-k+i</a:t>
            </a:r>
            <a:r>
              <a:rPr lang="en-US" dirty="0"/>
              <a:t>.</a:t>
            </a:r>
          </a:p>
          <a:p>
            <a:r>
              <a:rPr lang="en-US" dirty="0"/>
              <a:t>  for (i=1; i&lt;=k; i++) S[i]=i; print();</a:t>
            </a:r>
          </a:p>
          <a:p>
            <a:r>
              <a:rPr lang="en-US" dirty="0"/>
              <a:t>  while (c&lt;C(</a:t>
            </a:r>
            <a:r>
              <a:rPr lang="en-US" dirty="0" err="1"/>
              <a:t>n,k</a:t>
            </a:r>
            <a:r>
              <a:rPr lang="en-US" dirty="0"/>
              <a:t>)){</a:t>
            </a:r>
          </a:p>
          <a:p>
            <a:r>
              <a:rPr lang="en-US" dirty="0"/>
              <a:t>    i=k; while (S[i]==</a:t>
            </a:r>
            <a:r>
              <a:rPr lang="en-US" dirty="0" err="1"/>
              <a:t>n-k+i</a:t>
            </a:r>
            <a:r>
              <a:rPr lang="en-US" dirty="0"/>
              <a:t>) i--;</a:t>
            </a:r>
          </a:p>
          <a:p>
            <a:r>
              <a:rPr lang="en-US" dirty="0"/>
              <a:t>    S[i]++;</a:t>
            </a:r>
          </a:p>
          <a:p>
            <a:r>
              <a:rPr lang="en-US" dirty="0"/>
              <a:t>    for (j=i+1; j&lt;=k; j++) S[j]=S[j-1]+1;</a:t>
            </a:r>
          </a:p>
          <a:p>
            <a:r>
              <a:rPr lang="en-US" dirty="0"/>
              <a:t>    print();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1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5.Chỉnh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lặp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i="1" dirty="0"/>
              <a:t>a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a[j] = TRUE ↔ j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dirty="0"/>
              <a:t>void Try1(</a:t>
            </a:r>
            <a:r>
              <a:rPr lang="en-US" dirty="0" err="1"/>
              <a:t>int</a:t>
            </a:r>
            <a:r>
              <a:rPr lang="en-US" dirty="0"/>
              <a:t> i)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r>
              <a:rPr lang="en-US" dirty="0"/>
              <a:t>  	for (j=1; j&lt;=n; j++) if (a[j])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s[i]=j;</a:t>
            </a:r>
          </a:p>
          <a:p>
            <a:r>
              <a:rPr lang="en-US" dirty="0"/>
              <a:t>    	a[j]=0;</a:t>
            </a:r>
          </a:p>
          <a:p>
            <a:r>
              <a:rPr lang="en-US" dirty="0"/>
              <a:t>    	if (i==k) </a:t>
            </a:r>
          </a:p>
          <a:p>
            <a:r>
              <a:rPr lang="en-US" dirty="0"/>
              <a:t>    	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("\n%3d:",++c1);</a:t>
            </a:r>
          </a:p>
          <a:p>
            <a:r>
              <a:rPr lang="en-US" dirty="0"/>
              <a:t>  			for (</a:t>
            </a:r>
            <a:r>
              <a:rPr lang="en-US" dirty="0" err="1"/>
              <a:t>int</a:t>
            </a:r>
            <a:r>
              <a:rPr lang="en-US" dirty="0"/>
              <a:t> i=1; i&lt;=k; i++) </a:t>
            </a:r>
            <a:r>
              <a:rPr lang="en-US" dirty="0" err="1"/>
              <a:t>printf</a:t>
            </a:r>
            <a:r>
              <a:rPr lang="en-US" dirty="0"/>
              <a:t>("%d ", s[i]);</a:t>
            </a:r>
          </a:p>
          <a:p>
            <a:r>
              <a:rPr lang="en-US" dirty="0"/>
              <a:t>  		}</a:t>
            </a:r>
          </a:p>
          <a:p>
            <a:r>
              <a:rPr lang="en-US" dirty="0"/>
              <a:t>		else Try1(i+1);</a:t>
            </a:r>
          </a:p>
          <a:p>
            <a:r>
              <a:rPr lang="en-US" dirty="0"/>
              <a:t>    	a[j]=1;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5.Chỉnh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lặp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26554"/>
            <a:ext cx="7772400" cy="4974246"/>
          </a:xfrm>
        </p:spPr>
      </p:pic>
    </p:spTree>
    <p:extLst>
      <p:ext uri="{BB962C8B-B14F-4D97-AF65-F5344CB8AC3E}">
        <p14:creationId xmlns:p14="http://schemas.microsoft.com/office/powerpoint/2010/main" val="27744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6.Chỉnh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lặp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Try2(</a:t>
            </a:r>
            <a:r>
              <a:rPr lang="en-US" dirty="0" err="1"/>
              <a:t>int</a:t>
            </a:r>
            <a:r>
              <a:rPr lang="en-US" dirty="0"/>
              <a:t> i)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r>
              <a:rPr lang="en-US" dirty="0"/>
              <a:t>  	for (j=1; j&lt;=n; j++)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s[i]=j;</a:t>
            </a:r>
          </a:p>
          <a:p>
            <a:r>
              <a:rPr lang="en-US" dirty="0"/>
              <a:t>    	if (i==k)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("\n%3d:",++c2);</a:t>
            </a:r>
          </a:p>
          <a:p>
            <a:r>
              <a:rPr lang="en-US" dirty="0"/>
              <a:t>  			for (</a:t>
            </a:r>
            <a:r>
              <a:rPr lang="en-US" dirty="0" err="1"/>
              <a:t>int</a:t>
            </a:r>
            <a:r>
              <a:rPr lang="en-US" dirty="0"/>
              <a:t> i=1; i&lt;=k; i++) </a:t>
            </a:r>
            <a:r>
              <a:rPr lang="en-US" dirty="0" err="1"/>
              <a:t>printf</a:t>
            </a:r>
            <a:r>
              <a:rPr lang="en-US" dirty="0"/>
              <a:t>("%d ", s[i]);</a:t>
            </a:r>
          </a:p>
          <a:p>
            <a:r>
              <a:rPr lang="en-US" dirty="0"/>
              <a:t>  		} </a:t>
            </a:r>
          </a:p>
          <a:p>
            <a:r>
              <a:rPr lang="en-US" dirty="0"/>
              <a:t>		else Try2(i+1);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31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6.Chỉnh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lặp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endParaRPr lang="en-US" dirty="0"/>
          </a:p>
          <a:p>
            <a:r>
              <a:rPr lang="en-US" dirty="0"/>
              <a:t>for (i=1; i&lt;=k; i++) S[i]=1; print();</a:t>
            </a:r>
          </a:p>
          <a:p>
            <a:r>
              <a:rPr lang="en-US" dirty="0"/>
              <a:t>  while (c&lt;</a:t>
            </a:r>
            <a:r>
              <a:rPr lang="en-US" b="1" dirty="0" err="1"/>
              <a:t>n</a:t>
            </a:r>
            <a:r>
              <a:rPr lang="en-US" b="1" baseline="30000" dirty="0" err="1"/>
              <a:t>k</a:t>
            </a:r>
            <a:r>
              <a:rPr lang="en-US" dirty="0"/>
              <a:t>){</a:t>
            </a:r>
          </a:p>
          <a:p>
            <a:r>
              <a:rPr lang="en-US" dirty="0"/>
              <a:t>    i=k; while (S[i]==n) i--;</a:t>
            </a:r>
          </a:p>
          <a:p>
            <a:r>
              <a:rPr lang="en-US" dirty="0"/>
              <a:t>    S[i]++;</a:t>
            </a:r>
          </a:p>
          <a:p>
            <a:r>
              <a:rPr lang="en-US" dirty="0"/>
              <a:t>    for (j=i+1; j&lt;=k; j++) S[j]=1;</a:t>
            </a:r>
          </a:p>
          <a:p>
            <a:r>
              <a:rPr lang="en-US" dirty="0"/>
              <a:t>    print();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3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tuần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con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k</a:t>
            </a:r>
          </a:p>
          <a:p>
            <a:r>
              <a:rPr lang="en-US" dirty="0" err="1"/>
              <a:t>int</a:t>
            </a:r>
            <a:r>
              <a:rPr lang="en-US" dirty="0"/>
              <a:t> ok(</a:t>
            </a:r>
            <a:r>
              <a:rPr lang="en-US" dirty="0" err="1"/>
              <a:t>int</a:t>
            </a:r>
            <a:r>
              <a:rPr lang="en-US" dirty="0"/>
              <a:t> u, 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(u &gt;= 1 &amp;&amp; u &lt;= k) return 1;</a:t>
            </a:r>
          </a:p>
          <a:p>
            <a:r>
              <a:rPr lang="en-US" dirty="0"/>
              <a:t>	else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 MỞ ĐẦU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b="1" dirty="0" err="1"/>
              <a:t>Trương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</a:t>
            </a:r>
            <a:r>
              <a:rPr lang="en-US" b="1" dirty="0" err="1"/>
              <a:t>Châu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con </a:t>
            </a:r>
            <a:r>
              <a:rPr lang="en-US" dirty="0" err="1"/>
              <a:t>Mã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nhapdl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nNhap</a:t>
            </a:r>
            <a:r>
              <a:rPr lang="en-US" dirty="0"/>
              <a:t> so hang M </a:t>
            </a:r>
            <a:r>
              <a:rPr lang="en-US" dirty="0" err="1"/>
              <a:t>cua</a:t>
            </a:r>
            <a:r>
              <a:rPr lang="en-US" dirty="0"/>
              <a:t> ban co : ");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("%d",&amp;m1);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so cot N </a:t>
            </a:r>
            <a:r>
              <a:rPr lang="en-US" dirty="0" err="1"/>
              <a:t>cua</a:t>
            </a:r>
            <a:r>
              <a:rPr lang="en-US" dirty="0"/>
              <a:t> ban co : ");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("%d",&amp;n1);</a:t>
            </a:r>
          </a:p>
          <a:p>
            <a:r>
              <a:rPr lang="en-US" dirty="0"/>
              <a:t>	do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toa</a:t>
            </a:r>
            <a:r>
              <a:rPr lang="en-US" dirty="0"/>
              <a:t> do hang ban </a:t>
            </a:r>
            <a:r>
              <a:rPr lang="en-US" dirty="0" err="1"/>
              <a:t>dau</a:t>
            </a:r>
            <a:r>
              <a:rPr lang="en-US" dirty="0"/>
              <a:t> X </a:t>
            </a:r>
            <a:r>
              <a:rPr lang="en-US" dirty="0" err="1"/>
              <a:t>cua</a:t>
            </a:r>
            <a:r>
              <a:rPr lang="en-US" dirty="0"/>
              <a:t> con ma (1&lt;=X&lt;=M) : ");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("%d",&amp;x1);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while (!ok(x1, m1));</a:t>
            </a:r>
          </a:p>
          <a:p>
            <a:r>
              <a:rPr lang="en-US" dirty="0"/>
              <a:t>	do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toa</a:t>
            </a:r>
            <a:r>
              <a:rPr lang="en-US" dirty="0"/>
              <a:t> do cot ban </a:t>
            </a:r>
            <a:r>
              <a:rPr lang="en-US" dirty="0" err="1"/>
              <a:t>dau</a:t>
            </a:r>
            <a:r>
              <a:rPr lang="en-US" dirty="0"/>
              <a:t> Y </a:t>
            </a:r>
            <a:r>
              <a:rPr lang="en-US" dirty="0" err="1"/>
              <a:t>cua</a:t>
            </a:r>
            <a:r>
              <a:rPr lang="en-US" dirty="0"/>
              <a:t> con ma (1&lt;=Y&lt;=N) : ");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("%d",&amp;y1);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while (!ok(y1, n1));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=1,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sc</a:t>
            </a:r>
            <a:r>
              <a:rPr lang="en-US" b="1" dirty="0"/>
              <a:t>=0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khoitao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sc</a:t>
            </a:r>
            <a:r>
              <a:rPr lang="en-US" dirty="0"/>
              <a:t> = 0;</a:t>
            </a:r>
          </a:p>
          <a:p>
            <a:r>
              <a:rPr lang="en-US" dirty="0"/>
              <a:t>	</a:t>
            </a:r>
            <a:r>
              <a:rPr lang="en-US" dirty="0" err="1"/>
              <a:t>daqua</a:t>
            </a:r>
            <a:r>
              <a:rPr lang="en-US" dirty="0"/>
              <a:t>[x1][y1] = 1;</a:t>
            </a:r>
          </a:p>
          <a:p>
            <a:r>
              <a:rPr lang="en-US" dirty="0"/>
              <a:t>}</a:t>
            </a:r>
          </a:p>
          <a:p>
            <a:r>
              <a:rPr lang="en-US" b="1" dirty="0" err="1"/>
              <a:t>Hàm</a:t>
            </a:r>
            <a:r>
              <a:rPr lang="en-US" b="1" dirty="0"/>
              <a:t> in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con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hết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cờ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xuat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("----------------------------------------\n");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Cach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%d de con ma di het ban co : \</a:t>
            </a:r>
            <a:r>
              <a:rPr lang="en-US" dirty="0" err="1"/>
              <a:t>n",c</a:t>
            </a:r>
            <a:r>
              <a:rPr lang="en-US" dirty="0"/>
              <a:t>);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i = 1; i &lt;= m1; 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j = 1; j &lt;= n1; j++)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   ",</a:t>
            </a:r>
            <a:r>
              <a:rPr lang="en-US" dirty="0" err="1"/>
              <a:t>daqua</a:t>
            </a:r>
            <a:r>
              <a:rPr lang="en-US" dirty="0"/>
              <a:t>[i][j]);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("\n\n");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164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3246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con </a:t>
            </a:r>
            <a:r>
              <a:rPr lang="en-US" b="1" dirty="0" err="1"/>
              <a:t>Mã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mxt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u, </a:t>
            </a:r>
            <a:r>
              <a:rPr lang="en-US" dirty="0" err="1"/>
              <a:t>int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, </a:t>
            </a:r>
            <a:r>
              <a:rPr lang="en-US" dirty="0" err="1"/>
              <a:t>vv</a:t>
            </a:r>
            <a:r>
              <a:rPr lang="en-US" dirty="0"/>
              <a:t>;</a:t>
            </a:r>
          </a:p>
          <a:p>
            <a:r>
              <a:rPr lang="en-US" dirty="0"/>
              <a:t>	if (c == m1 * n1)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sc</a:t>
            </a:r>
            <a:r>
              <a:rPr lang="en-US" dirty="0"/>
              <a:t>++;</a:t>
            </a:r>
          </a:p>
          <a:p>
            <a:r>
              <a:rPr lang="en-US" dirty="0"/>
              <a:t>		</a:t>
            </a:r>
            <a:r>
              <a:rPr lang="en-US" dirty="0" err="1"/>
              <a:t>xuat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);</a:t>
            </a:r>
          </a:p>
          <a:p>
            <a:r>
              <a:rPr lang="en-US" dirty="0"/>
              <a:t>		xuat1(</a:t>
            </a:r>
            <a:r>
              <a:rPr lang="en-US" dirty="0" err="1"/>
              <a:t>sc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i = 0; i &lt;= 7; i++)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uu</a:t>
            </a:r>
            <a:r>
              <a:rPr lang="en-US" dirty="0"/>
              <a:t> = u + h[i][0];</a:t>
            </a:r>
          </a:p>
          <a:p>
            <a:r>
              <a:rPr lang="en-US" dirty="0"/>
              <a:t>			</a:t>
            </a:r>
            <a:r>
              <a:rPr lang="en-US" dirty="0" err="1"/>
              <a:t>vv</a:t>
            </a:r>
            <a:r>
              <a:rPr lang="en-US" dirty="0"/>
              <a:t> = v + h[i][1];</a:t>
            </a:r>
          </a:p>
          <a:p>
            <a:r>
              <a:rPr lang="en-US" dirty="0"/>
              <a:t>			if (ok(</a:t>
            </a:r>
            <a:r>
              <a:rPr lang="en-US" dirty="0" err="1"/>
              <a:t>uu</a:t>
            </a:r>
            <a:r>
              <a:rPr lang="en-US" dirty="0"/>
              <a:t>, m1) &amp;&amp; ok(</a:t>
            </a:r>
            <a:r>
              <a:rPr lang="en-US" dirty="0" err="1"/>
              <a:t>vv</a:t>
            </a:r>
            <a:r>
              <a:rPr lang="en-US" dirty="0"/>
              <a:t>, n1))</a:t>
            </a:r>
          </a:p>
          <a:p>
            <a:r>
              <a:rPr lang="en-US" dirty="0"/>
              <a:t>				if (!</a:t>
            </a:r>
            <a:r>
              <a:rPr lang="en-US" dirty="0" err="1"/>
              <a:t>daqua</a:t>
            </a:r>
            <a:r>
              <a:rPr lang="en-US" dirty="0"/>
              <a:t>[</a:t>
            </a:r>
            <a:r>
              <a:rPr lang="en-US" dirty="0" err="1"/>
              <a:t>uu</a:t>
            </a:r>
            <a:r>
              <a:rPr lang="en-US" dirty="0"/>
              <a:t>][</a:t>
            </a:r>
            <a:r>
              <a:rPr lang="en-US" dirty="0" err="1"/>
              <a:t>vv</a:t>
            </a:r>
            <a:r>
              <a:rPr lang="en-US" dirty="0"/>
              <a:t>])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daqua</a:t>
            </a:r>
            <a:r>
              <a:rPr lang="en-US" dirty="0"/>
              <a:t>[</a:t>
            </a:r>
            <a:r>
              <a:rPr lang="en-US" dirty="0" err="1"/>
              <a:t>uu</a:t>
            </a:r>
            <a:r>
              <a:rPr lang="en-US" dirty="0"/>
              <a:t>][</a:t>
            </a:r>
            <a:r>
              <a:rPr lang="en-US" dirty="0" err="1"/>
              <a:t>vv</a:t>
            </a:r>
            <a:r>
              <a:rPr lang="en-US" dirty="0"/>
              <a:t>] = c + 1;</a:t>
            </a:r>
          </a:p>
          <a:p>
            <a:r>
              <a:rPr lang="en-US" dirty="0"/>
              <a:t>					</a:t>
            </a:r>
            <a:r>
              <a:rPr lang="en-US" dirty="0" err="1"/>
              <a:t>mxt</a:t>
            </a:r>
            <a:r>
              <a:rPr lang="en-US" dirty="0"/>
              <a:t>(</a:t>
            </a:r>
            <a:r>
              <a:rPr lang="en-US" dirty="0" err="1"/>
              <a:t>uu</a:t>
            </a:r>
            <a:r>
              <a:rPr lang="en-US" dirty="0"/>
              <a:t>, </a:t>
            </a:r>
            <a:r>
              <a:rPr lang="en-US" dirty="0" err="1"/>
              <a:t>vv</a:t>
            </a:r>
            <a:r>
              <a:rPr lang="en-US" dirty="0"/>
              <a:t>, c + 1);</a:t>
            </a:r>
          </a:p>
          <a:p>
            <a:r>
              <a:rPr lang="en-US" dirty="0"/>
              <a:t>					</a:t>
            </a:r>
            <a:r>
              <a:rPr lang="en-US" dirty="0" err="1"/>
              <a:t>daqua</a:t>
            </a:r>
            <a:r>
              <a:rPr lang="en-US" dirty="0"/>
              <a:t>[</a:t>
            </a:r>
            <a:r>
              <a:rPr lang="en-US" dirty="0" err="1"/>
              <a:t>uu</a:t>
            </a:r>
            <a:r>
              <a:rPr lang="en-US" dirty="0"/>
              <a:t>][</a:t>
            </a:r>
            <a:r>
              <a:rPr lang="en-US" dirty="0" err="1"/>
              <a:t>vv</a:t>
            </a:r>
            <a:r>
              <a:rPr lang="en-US" dirty="0"/>
              <a:t>] = 0;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0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tuần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3533"/>
            <a:ext cx="6553200" cy="5896421"/>
          </a:xfrm>
        </p:spPr>
      </p:pic>
    </p:spTree>
    <p:extLst>
      <p:ext uri="{BB962C8B-B14F-4D97-AF65-F5344CB8AC3E}">
        <p14:creationId xmlns:p14="http://schemas.microsoft.com/office/powerpoint/2010/main" val="345605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8.Sudoku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isOK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i, </a:t>
            </a:r>
            <a:r>
              <a:rPr lang="en-US" dirty="0" err="1"/>
              <a:t>int</a:t>
            </a:r>
            <a:r>
              <a:rPr lang="en-US" dirty="0"/>
              <a:t> x) //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hang, cot, </a:t>
            </a:r>
            <a:r>
              <a:rPr lang="en-US" dirty="0" err="1"/>
              <a:t>vung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k, t, t1, t2;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tmpX</a:t>
            </a:r>
            <a:r>
              <a:rPr lang="en-US" dirty="0"/>
              <a:t>, </a:t>
            </a:r>
            <a:r>
              <a:rPr lang="en-US" dirty="0" err="1"/>
              <a:t>tmpY</a:t>
            </a:r>
            <a:r>
              <a:rPr lang="en-US" dirty="0"/>
              <a:t>;</a:t>
            </a:r>
          </a:p>
          <a:p>
            <a:r>
              <a:rPr lang="en-US" dirty="0"/>
              <a:t>    //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hang </a:t>
            </a:r>
            <a:r>
              <a:rPr lang="en-US" dirty="0" err="1"/>
              <a:t>thu</a:t>
            </a:r>
            <a:r>
              <a:rPr lang="en-US" dirty="0"/>
              <a:t> i da co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chua</a:t>
            </a:r>
            <a:endParaRPr lang="en-US" dirty="0"/>
          </a:p>
          <a:p>
            <a:r>
              <a:rPr lang="en-US" dirty="0"/>
              <a:t>    t1= i%(n*n);</a:t>
            </a:r>
          </a:p>
          <a:p>
            <a:r>
              <a:rPr lang="en-US" dirty="0"/>
              <a:t>    t2= i/(n*n);</a:t>
            </a:r>
          </a:p>
          <a:p>
            <a:r>
              <a:rPr lang="en-US" dirty="0"/>
              <a:t>	for (k=(t2*n*n); k&lt;(t2*n*</a:t>
            </a:r>
            <a:r>
              <a:rPr lang="en-US" dirty="0" err="1"/>
              <a:t>n+n</a:t>
            </a:r>
            <a:r>
              <a:rPr lang="en-US" dirty="0"/>
              <a:t>*n); k++)</a:t>
            </a:r>
          </a:p>
          <a:p>
            <a:r>
              <a:rPr lang="en-US" dirty="0"/>
              <a:t>        if (a1[k] == x)</a:t>
            </a:r>
          </a:p>
          <a:p>
            <a:r>
              <a:rPr lang="en-US" dirty="0"/>
              <a:t>            return 0;</a:t>
            </a:r>
          </a:p>
          <a:p>
            <a:r>
              <a:rPr lang="en-US" dirty="0"/>
              <a:t>    //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cot </a:t>
            </a:r>
            <a:r>
              <a:rPr lang="en-US" dirty="0" err="1"/>
              <a:t>thu</a:t>
            </a:r>
            <a:r>
              <a:rPr lang="en-US" dirty="0"/>
              <a:t> j da co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chua</a:t>
            </a:r>
            <a:endParaRPr lang="en-US" dirty="0"/>
          </a:p>
          <a:p>
            <a:r>
              <a:rPr lang="en-US" dirty="0"/>
              <a:t>    for (k=0; k&lt;n*n; k++)</a:t>
            </a:r>
          </a:p>
          <a:p>
            <a:r>
              <a:rPr lang="en-US" dirty="0"/>
              <a:t>        if (a1[k*n*n+t1] == x)</a:t>
            </a:r>
          </a:p>
          <a:p>
            <a:r>
              <a:rPr lang="en-US" dirty="0"/>
              <a:t>            return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 </a:t>
            </a:r>
            <a:r>
              <a:rPr lang="en-US" dirty="0" err="1"/>
              <a:t>nxn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tmpX</a:t>
            </a:r>
            <a:r>
              <a:rPr lang="en-US" dirty="0"/>
              <a:t> = t2%n; </a:t>
            </a:r>
            <a:r>
              <a:rPr lang="en-US" dirty="0" err="1"/>
              <a:t>tmpY</a:t>
            </a:r>
            <a:r>
              <a:rPr lang="en-US" dirty="0"/>
              <a:t> = t1%n;</a:t>
            </a:r>
          </a:p>
          <a:p>
            <a:r>
              <a:rPr lang="en-US" dirty="0"/>
              <a:t>    for (k=t2-tmpX; k&lt;=t2-tmpX+n-1; k++)</a:t>
            </a:r>
          </a:p>
          <a:p>
            <a:r>
              <a:rPr lang="en-US" dirty="0"/>
              <a:t>        for (t=t1-tmpY; t&lt;=t1-tmpY+n-1; t++)</a:t>
            </a:r>
          </a:p>
          <a:p>
            <a:r>
              <a:rPr lang="en-US" dirty="0"/>
              <a:t>            if (a1[k*n*</a:t>
            </a:r>
            <a:r>
              <a:rPr lang="en-US" dirty="0" err="1"/>
              <a:t>n+t</a:t>
            </a:r>
            <a:r>
              <a:rPr lang="en-US" dirty="0"/>
              <a:t>] == x)</a:t>
            </a:r>
          </a:p>
          <a:p>
            <a:r>
              <a:rPr lang="en-US" dirty="0"/>
              <a:t>                return 0;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8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Try0(</a:t>
            </a:r>
            <a:r>
              <a:rPr lang="en-US" dirty="0" err="1"/>
              <a:t>int</a:t>
            </a:r>
            <a:r>
              <a:rPr lang="en-US" dirty="0"/>
              <a:t> i) //Thu </a:t>
            </a:r>
            <a:r>
              <a:rPr lang="en-US" dirty="0" err="1"/>
              <a:t>dien</a:t>
            </a:r>
            <a:r>
              <a:rPr lang="en-US" dirty="0"/>
              <a:t> so </a:t>
            </a:r>
            <a:r>
              <a:rPr lang="en-US" dirty="0" err="1"/>
              <a:t>vao</a:t>
            </a:r>
            <a:r>
              <a:rPr lang="en-US" dirty="0"/>
              <a:t> o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x1;</a:t>
            </a:r>
          </a:p>
          <a:p>
            <a:r>
              <a:rPr lang="en-US" dirty="0"/>
              <a:t>    while (a1[i]!=0)</a:t>
            </a:r>
          </a:p>
          <a:p>
            <a:r>
              <a:rPr lang="en-US" dirty="0"/>
              <a:t>        i++;</a:t>
            </a:r>
          </a:p>
          <a:p>
            <a:r>
              <a:rPr lang="en-US" dirty="0"/>
              <a:t>    for (x1=1; x1&lt;=n*n; x1++)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if (</a:t>
            </a:r>
            <a:r>
              <a:rPr lang="en-US" dirty="0" err="1"/>
              <a:t>isOK</a:t>
            </a:r>
            <a:r>
              <a:rPr lang="en-US" dirty="0"/>
              <a:t>(i, x1))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a1[i] = x1;</a:t>
            </a:r>
          </a:p>
          <a:p>
            <a:r>
              <a:rPr lang="en-US" dirty="0"/>
              <a:t>            if (i==</a:t>
            </a:r>
            <a:r>
              <a:rPr lang="en-US" dirty="0" err="1"/>
              <a:t>lastK</a:t>
            </a:r>
            <a:r>
              <a:rPr lang="en-US" dirty="0"/>
              <a:t>){</a:t>
            </a:r>
          </a:p>
          <a:p>
            <a:r>
              <a:rPr lang="en-US" dirty="0"/>
              <a:t>            	</a:t>
            </a:r>
            <a:r>
              <a:rPr lang="en-US" dirty="0" err="1"/>
              <a:t>dem</a:t>
            </a:r>
            <a:r>
              <a:rPr lang="en-US" dirty="0"/>
              <a:t>++;</a:t>
            </a:r>
          </a:p>
          <a:p>
            <a:r>
              <a:rPr lang="en-US" dirty="0"/>
              <a:t>            	</a:t>
            </a:r>
            <a:r>
              <a:rPr lang="en-US" dirty="0" err="1"/>
              <a:t>printf</a:t>
            </a:r>
            <a:r>
              <a:rPr lang="en-US" dirty="0"/>
              <a:t>("\n----------------------------------------\n");</a:t>
            </a:r>
          </a:p>
          <a:p>
            <a:r>
              <a:rPr lang="en-US" dirty="0"/>
              <a:t>            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Cach</a:t>
            </a:r>
            <a:r>
              <a:rPr lang="en-US" dirty="0"/>
              <a:t> %d la \n",</a:t>
            </a:r>
            <a:r>
              <a:rPr lang="en-US" dirty="0" err="1"/>
              <a:t>dem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xuatfile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Try0(i+1);</a:t>
            </a:r>
          </a:p>
          <a:p>
            <a:r>
              <a:rPr lang="en-US" dirty="0"/>
              <a:t>            	a1[i]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8.Sudoku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09600"/>
            <a:ext cx="3973215" cy="6250402"/>
          </a:xfrm>
        </p:spPr>
      </p:pic>
    </p:spTree>
    <p:extLst>
      <p:ext uri="{BB962C8B-B14F-4D97-AF65-F5344CB8AC3E}">
        <p14:creationId xmlns:p14="http://schemas.microsoft.com/office/powerpoint/2010/main" val="211483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Sắp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SelectSort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n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min; 					//min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	for (i = 0; i &lt; n - 1; 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min = i;</a:t>
            </a:r>
          </a:p>
          <a:p>
            <a:r>
              <a:rPr lang="en-US" dirty="0"/>
              <a:t>		for (j = i + 1; j &lt; n; j++)</a:t>
            </a:r>
          </a:p>
          <a:p>
            <a:r>
              <a:rPr lang="en-US" dirty="0"/>
              <a:t>			if (*(</a:t>
            </a:r>
            <a:r>
              <a:rPr lang="en-US" dirty="0" err="1"/>
              <a:t>a+min</a:t>
            </a:r>
            <a:r>
              <a:rPr lang="en-US" dirty="0"/>
              <a:t>)&gt;*(</a:t>
            </a:r>
            <a:r>
              <a:rPr lang="en-US" dirty="0" err="1"/>
              <a:t>a+j</a:t>
            </a:r>
            <a:r>
              <a:rPr lang="en-US" dirty="0"/>
              <a:t>))</a:t>
            </a:r>
          </a:p>
          <a:p>
            <a:r>
              <a:rPr lang="en-US" dirty="0"/>
              <a:t>				min = j;		//</a:t>
            </a:r>
            <a:r>
              <a:rPr lang="en-US" dirty="0" err="1"/>
              <a:t>tìm</a:t>
            </a:r>
            <a:r>
              <a:rPr lang="en-US" dirty="0"/>
              <a:t> min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/>
              <a:t>			swap(*(</a:t>
            </a:r>
            <a:r>
              <a:rPr lang="en-US" dirty="0" err="1"/>
              <a:t>a+min</a:t>
            </a:r>
            <a:r>
              <a:rPr lang="en-US" dirty="0"/>
              <a:t>),*(</a:t>
            </a:r>
            <a:r>
              <a:rPr lang="en-US" dirty="0" err="1"/>
              <a:t>a+i</a:t>
            </a:r>
            <a:r>
              <a:rPr lang="en-US" dirty="0"/>
              <a:t>));	//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5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Sắp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2724944"/>
            <a:ext cx="5169753" cy="3294856"/>
          </a:xfrm>
        </p:spPr>
      </p:pic>
    </p:spTree>
    <p:extLst>
      <p:ext uri="{BB962C8B-B14F-4D97-AF65-F5344CB8AC3E}">
        <p14:creationId xmlns:p14="http://schemas.microsoft.com/office/powerpoint/2010/main" val="29230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Sắp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nổi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bọt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BubbleSort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 (i=0; i&lt;n; i++) 		</a:t>
            </a:r>
            <a:r>
              <a:rPr lang="en-US" dirty="0" smtClean="0"/>
              <a:t>//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/>
              <a:t>  	{	</a:t>
            </a:r>
          </a:p>
          <a:p>
            <a:r>
              <a:rPr lang="en-US" dirty="0"/>
              <a:t>      	for (j=n-1; j&gt;i; j--)</a:t>
            </a:r>
          </a:p>
          <a:p>
            <a:r>
              <a:rPr lang="en-US" dirty="0"/>
              <a:t>          	if(*(</a:t>
            </a:r>
            <a:r>
              <a:rPr lang="en-US" dirty="0" err="1"/>
              <a:t>a+j</a:t>
            </a:r>
            <a:r>
              <a:rPr lang="en-US" dirty="0"/>
              <a:t>)&gt;*(</a:t>
            </a:r>
            <a:r>
              <a:rPr lang="en-US" dirty="0" err="1"/>
              <a:t>a+i</a:t>
            </a:r>
            <a:r>
              <a:rPr lang="en-US" dirty="0"/>
              <a:t>)) </a:t>
            </a:r>
          </a:p>
          <a:p>
            <a:r>
              <a:rPr lang="en-US" dirty="0"/>
              <a:t>		  		swap(*(</a:t>
            </a:r>
            <a:r>
              <a:rPr lang="en-US" dirty="0" err="1"/>
              <a:t>a+i</a:t>
            </a:r>
            <a:r>
              <a:rPr lang="en-US" dirty="0"/>
              <a:t>),*(</a:t>
            </a:r>
            <a:r>
              <a:rPr lang="en-US" dirty="0" err="1"/>
              <a:t>a+j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b="1" cap="all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I. GIỚI </a:t>
            </a:r>
            <a:r>
              <a:rPr lang="en-US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Mô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: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hiểu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: n-</a:t>
            </a:r>
            <a:r>
              <a:rPr lang="en-US" i="1" dirty="0" err="1"/>
              <a:t>hậu</a:t>
            </a:r>
            <a:r>
              <a:rPr lang="en-US" i="1" dirty="0"/>
              <a:t> </a:t>
            </a:r>
            <a:r>
              <a:rPr lang="en-US" i="1" dirty="0" err="1"/>
              <a:t>hòa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,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tuần</a:t>
            </a:r>
            <a:r>
              <a:rPr lang="en-US" i="1" dirty="0"/>
              <a:t>, </a:t>
            </a:r>
            <a:r>
              <a:rPr lang="en-US" i="1" dirty="0" err="1"/>
              <a:t>liệt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.</a:t>
            </a:r>
            <a:endParaRPr lang="en-US" i="1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Backtracking,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,…</a:t>
            </a:r>
            <a:endParaRPr lang="en-US" i="1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0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SẮP XẾP CHÈN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InsertSort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t;</a:t>
            </a:r>
          </a:p>
          <a:p>
            <a:r>
              <a:rPr lang="en-US" dirty="0"/>
              <a:t>	for(i=1;i&lt;</a:t>
            </a:r>
            <a:r>
              <a:rPr lang="en-US" dirty="0" err="1"/>
              <a:t>n;i</a:t>
            </a:r>
            <a:r>
              <a:rPr lang="en-US" dirty="0"/>
              <a:t>++)		</a:t>
            </a:r>
          </a:p>
          <a:p>
            <a:r>
              <a:rPr lang="en-US" dirty="0"/>
              <a:t>	{	j=i-1;</a:t>
            </a:r>
          </a:p>
          <a:p>
            <a:r>
              <a:rPr lang="en-US" dirty="0"/>
              <a:t>		t=*(</a:t>
            </a:r>
            <a:r>
              <a:rPr lang="en-US" dirty="0" err="1"/>
              <a:t>a+i</a:t>
            </a:r>
            <a:r>
              <a:rPr lang="en-US" dirty="0"/>
              <a:t>);</a:t>
            </a:r>
          </a:p>
          <a:p>
            <a:r>
              <a:rPr lang="en-US" dirty="0"/>
              <a:t>		while(t&lt;*(</a:t>
            </a:r>
            <a:r>
              <a:rPr lang="en-US" dirty="0" err="1"/>
              <a:t>a+j</a:t>
            </a:r>
            <a:r>
              <a:rPr lang="en-US" dirty="0"/>
              <a:t>)&amp;&amp;j&gt;=0)</a:t>
            </a:r>
          </a:p>
          <a:p>
            <a:r>
              <a:rPr lang="en-US" dirty="0"/>
              <a:t>		{	*(a+j+1)=*(</a:t>
            </a:r>
            <a:r>
              <a:rPr lang="en-US" dirty="0" err="1"/>
              <a:t>a+j</a:t>
            </a:r>
            <a:r>
              <a:rPr lang="en-US" dirty="0"/>
              <a:t>);</a:t>
            </a:r>
          </a:p>
          <a:p>
            <a:r>
              <a:rPr lang="en-US" dirty="0"/>
              <a:t>			j--;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*(a+j+1)=t;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9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SẮP XẾP CHÈN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752328"/>
            <a:ext cx="5181600" cy="4485564"/>
          </a:xfrm>
        </p:spPr>
      </p:pic>
    </p:spTree>
    <p:extLst>
      <p:ext uri="{BB962C8B-B14F-4D97-AF65-F5344CB8AC3E}">
        <p14:creationId xmlns:p14="http://schemas.microsoft.com/office/powerpoint/2010/main" val="20146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12.ĐỔI CHỖ TRỰC TIẾP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InterchangeSort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for(i=0;i&lt;n-1;i++)</a:t>
            </a:r>
          </a:p>
          <a:p>
            <a:r>
              <a:rPr lang="en-US" dirty="0"/>
              <a:t>		for(j=i+1;j&lt;</a:t>
            </a:r>
            <a:r>
              <a:rPr lang="en-US" dirty="0" err="1"/>
              <a:t>n;j</a:t>
            </a:r>
            <a:r>
              <a:rPr lang="en-US" dirty="0"/>
              <a:t>++)			</a:t>
            </a:r>
          </a:p>
          <a:p>
            <a:r>
              <a:rPr lang="en-US" dirty="0"/>
              <a:t>			if(*(</a:t>
            </a:r>
            <a:r>
              <a:rPr lang="en-US" dirty="0" err="1"/>
              <a:t>a+j</a:t>
            </a:r>
            <a:r>
              <a:rPr lang="en-US" dirty="0"/>
              <a:t>)&lt;*(</a:t>
            </a:r>
            <a:r>
              <a:rPr lang="en-US" dirty="0" err="1"/>
              <a:t>a+i</a:t>
            </a:r>
            <a:r>
              <a:rPr lang="en-US" dirty="0"/>
              <a:t>))</a:t>
            </a:r>
          </a:p>
          <a:p>
            <a:r>
              <a:rPr lang="en-US" dirty="0"/>
              <a:t>				swap(*(</a:t>
            </a:r>
            <a:r>
              <a:rPr lang="en-US" dirty="0" err="1"/>
              <a:t>a+i</a:t>
            </a:r>
            <a:r>
              <a:rPr lang="en-US" dirty="0"/>
              <a:t>),*(</a:t>
            </a:r>
            <a:r>
              <a:rPr lang="en-US" dirty="0" err="1"/>
              <a:t>a+j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47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SHELLSORT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ShellSort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*h, 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step,i,j</a:t>
            </a:r>
            <a:r>
              <a:rPr lang="en-US" dirty="0"/>
              <a:t>, </a:t>
            </a:r>
            <a:r>
              <a:rPr lang="en-US" dirty="0" err="1"/>
              <a:t>x,len</a:t>
            </a:r>
            <a:r>
              <a:rPr lang="en-US" dirty="0"/>
              <a:t>;</a:t>
            </a:r>
          </a:p>
          <a:p>
            <a:r>
              <a:rPr lang="en-US" dirty="0"/>
              <a:t> 	for (step = 0 ; step &lt;k; step++)</a:t>
            </a:r>
          </a:p>
          <a:p>
            <a:r>
              <a:rPr lang="en-US" dirty="0"/>
              <a:t> 	{ </a:t>
            </a:r>
          </a:p>
          <a:p>
            <a:r>
              <a:rPr lang="en-US" dirty="0"/>
              <a:t>	 	</a:t>
            </a:r>
            <a:r>
              <a:rPr lang="en-US" dirty="0" err="1"/>
              <a:t>len</a:t>
            </a:r>
            <a:r>
              <a:rPr lang="en-US" dirty="0"/>
              <a:t> = *(</a:t>
            </a:r>
            <a:r>
              <a:rPr lang="en-US" dirty="0" err="1"/>
              <a:t>h+step</a:t>
            </a:r>
            <a:r>
              <a:rPr lang="en-US" dirty="0"/>
              <a:t>);</a:t>
            </a:r>
          </a:p>
          <a:p>
            <a:r>
              <a:rPr lang="en-US" dirty="0"/>
              <a:t>  		for (i = </a:t>
            </a:r>
            <a:r>
              <a:rPr lang="en-US" dirty="0" err="1"/>
              <a:t>len</a:t>
            </a:r>
            <a:r>
              <a:rPr lang="en-US" dirty="0"/>
              <a:t>; i&lt;n; i++)</a:t>
            </a:r>
          </a:p>
          <a:p>
            <a:r>
              <a:rPr lang="en-US" dirty="0"/>
              <a:t>  		{ </a:t>
            </a:r>
          </a:p>
          <a:p>
            <a:r>
              <a:rPr lang="en-US" dirty="0"/>
              <a:t>   		x = a[i]; </a:t>
            </a:r>
          </a:p>
          <a:p>
            <a:r>
              <a:rPr lang="en-US" dirty="0"/>
              <a:t>   		j = i-</a:t>
            </a:r>
            <a:r>
              <a:rPr lang="en-US" dirty="0" err="1"/>
              <a:t>len</a:t>
            </a:r>
            <a:r>
              <a:rPr lang="en-US" dirty="0"/>
              <a:t>; 			//a[j] dung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truoc</a:t>
            </a:r>
            <a:r>
              <a:rPr lang="en-US" dirty="0"/>
              <a:t> a[i]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day con</a:t>
            </a:r>
          </a:p>
          <a:p>
            <a:r>
              <a:rPr lang="en-US" dirty="0"/>
              <a:t>   		while ((x&lt;*(</a:t>
            </a:r>
            <a:r>
              <a:rPr lang="en-US" dirty="0" err="1"/>
              <a:t>a+j</a:t>
            </a:r>
            <a:r>
              <a:rPr lang="en-US" dirty="0"/>
              <a:t>)&amp;&amp;(j&gt;=0))) 	// sap </a:t>
            </a:r>
            <a:r>
              <a:rPr lang="en-US" dirty="0" err="1"/>
              <a:t>xep</a:t>
            </a:r>
            <a:r>
              <a:rPr lang="en-US" dirty="0"/>
              <a:t> day con </a:t>
            </a:r>
            <a:r>
              <a:rPr lang="en-US" dirty="0" err="1"/>
              <a:t>chua</a:t>
            </a:r>
            <a:r>
              <a:rPr lang="en-US" dirty="0"/>
              <a:t> x = </a:t>
            </a:r>
            <a:r>
              <a:rPr lang="en-US" dirty="0" err="1"/>
              <a:t>pp</a:t>
            </a:r>
            <a:r>
              <a:rPr lang="en-US" dirty="0"/>
              <a:t> </a:t>
            </a:r>
            <a:r>
              <a:rPr lang="en-US" dirty="0" err="1"/>
              <a:t>chen</a:t>
            </a:r>
            <a:r>
              <a:rPr lang="en-US" dirty="0"/>
              <a:t> </a:t>
            </a:r>
            <a:r>
              <a:rPr lang="en-US" dirty="0" err="1"/>
              <a:t>truc</a:t>
            </a:r>
            <a:r>
              <a:rPr lang="en-US" dirty="0"/>
              <a:t> </a:t>
            </a:r>
            <a:r>
              <a:rPr lang="en-US" dirty="0" err="1"/>
              <a:t>tiep</a:t>
            </a:r>
            <a:endParaRPr lang="en-US" dirty="0"/>
          </a:p>
          <a:p>
            <a:r>
              <a:rPr lang="en-US" dirty="0"/>
              <a:t>   		{  </a:t>
            </a:r>
          </a:p>
          <a:p>
            <a:r>
              <a:rPr lang="en-US" dirty="0"/>
              <a:t>    		*(</a:t>
            </a:r>
            <a:r>
              <a:rPr lang="en-US" dirty="0" err="1"/>
              <a:t>a+j+len</a:t>
            </a:r>
            <a:r>
              <a:rPr lang="en-US" dirty="0"/>
              <a:t>) = *(</a:t>
            </a:r>
            <a:r>
              <a:rPr lang="en-US" dirty="0" err="1"/>
              <a:t>a+j</a:t>
            </a:r>
            <a:r>
              <a:rPr lang="en-US" dirty="0"/>
              <a:t>);</a:t>
            </a:r>
          </a:p>
          <a:p>
            <a:r>
              <a:rPr lang="en-US" dirty="0"/>
              <a:t>    		j = j -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/>
              <a:t>   		}</a:t>
            </a:r>
          </a:p>
          <a:p>
            <a:r>
              <a:rPr lang="en-US" dirty="0"/>
              <a:t>   		*(</a:t>
            </a:r>
            <a:r>
              <a:rPr lang="en-US" dirty="0" err="1"/>
              <a:t>a+j+len</a:t>
            </a:r>
            <a:r>
              <a:rPr lang="en-US" dirty="0"/>
              <a:t>) = x;</a:t>
            </a:r>
          </a:p>
          <a:p>
            <a:r>
              <a:rPr lang="en-US" dirty="0"/>
              <a:t>  		}</a:t>
            </a:r>
          </a:p>
          <a:p>
            <a:r>
              <a:rPr lang="en-US" dirty="0"/>
              <a:t> 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SẮP XẾP NHANH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Partition(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</a:t>
            </a:r>
            <a:r>
              <a:rPr lang="en-US" dirty="0" err="1"/>
              <a:t>l,int</a:t>
            </a:r>
            <a:r>
              <a:rPr lang="en-US" dirty="0"/>
              <a:t>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p=*(</a:t>
            </a:r>
            <a:r>
              <a:rPr lang="en-US" dirty="0" err="1"/>
              <a:t>a+l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i=l+1;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j=r;</a:t>
            </a:r>
          </a:p>
          <a:p>
            <a:r>
              <a:rPr lang="en-US" dirty="0"/>
              <a:t>	while(1)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while(*(</a:t>
            </a:r>
            <a:r>
              <a:rPr lang="en-US" dirty="0" err="1"/>
              <a:t>a+i</a:t>
            </a:r>
            <a:r>
              <a:rPr lang="en-US" dirty="0"/>
              <a:t>)&lt;=p&amp;&amp;i&lt;r)</a:t>
            </a:r>
          </a:p>
          <a:p>
            <a:r>
              <a:rPr lang="en-US" dirty="0"/>
              <a:t>			++i;</a:t>
            </a:r>
          </a:p>
          <a:p>
            <a:r>
              <a:rPr lang="en-US" dirty="0"/>
              <a:t>		while(*(</a:t>
            </a:r>
            <a:r>
              <a:rPr lang="en-US" dirty="0" err="1"/>
              <a:t>a+j</a:t>
            </a:r>
            <a:r>
              <a:rPr lang="en-US" dirty="0"/>
              <a:t>)&gt;=p&amp;&amp;j&gt;l)</a:t>
            </a:r>
          </a:p>
          <a:p>
            <a:r>
              <a:rPr lang="en-US" dirty="0"/>
              <a:t>			--j;</a:t>
            </a:r>
          </a:p>
          <a:p>
            <a:r>
              <a:rPr lang="en-US" dirty="0"/>
              <a:t>		if(i&gt;=j)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swap(*(</a:t>
            </a:r>
            <a:r>
              <a:rPr lang="en-US" dirty="0" err="1"/>
              <a:t>a+j</a:t>
            </a:r>
            <a:r>
              <a:rPr lang="en-US" dirty="0"/>
              <a:t>),*(</a:t>
            </a:r>
            <a:r>
              <a:rPr lang="en-US" dirty="0" err="1"/>
              <a:t>a+l</a:t>
            </a:r>
            <a:r>
              <a:rPr lang="en-US" dirty="0"/>
              <a:t>));</a:t>
            </a:r>
          </a:p>
          <a:p>
            <a:r>
              <a:rPr lang="en-US" dirty="0"/>
              <a:t>			return j;</a:t>
            </a:r>
          </a:p>
          <a:p>
            <a:r>
              <a:rPr lang="en-US" dirty="0"/>
              <a:t>		}		</a:t>
            </a:r>
          </a:p>
          <a:p>
            <a:r>
              <a:rPr lang="en-US" dirty="0"/>
              <a:t>		else swap(*(</a:t>
            </a:r>
            <a:r>
              <a:rPr lang="en-US" dirty="0" err="1"/>
              <a:t>a+i</a:t>
            </a:r>
            <a:r>
              <a:rPr lang="en-US" dirty="0"/>
              <a:t>),*(</a:t>
            </a:r>
            <a:r>
              <a:rPr lang="en-US" dirty="0" err="1"/>
              <a:t>a+j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58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SẮP XẾP NHANH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</a:t>
            </a:r>
            <a:r>
              <a:rPr lang="en-US" dirty="0" err="1"/>
              <a:t>l,int</a:t>
            </a:r>
            <a:r>
              <a:rPr lang="en-US" dirty="0"/>
              <a:t>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if(r&gt;l)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p=Partition(</a:t>
            </a:r>
            <a:r>
              <a:rPr lang="en-US" dirty="0" err="1"/>
              <a:t>a,l,r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QuickSort</a:t>
            </a:r>
            <a:r>
              <a:rPr lang="en-US" dirty="0"/>
              <a:t>(a,l,p-1);</a:t>
            </a:r>
          </a:p>
          <a:p>
            <a:r>
              <a:rPr lang="en-US" dirty="0"/>
              <a:t>		</a:t>
            </a:r>
            <a:r>
              <a:rPr lang="en-US" dirty="0" err="1"/>
              <a:t>QuickSort</a:t>
            </a:r>
            <a:r>
              <a:rPr lang="en-US" dirty="0"/>
              <a:t>(a,p+1,r);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3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SẮP XẾP NHANH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sort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/>
              <a:t>O</a:t>
            </a:r>
            <a:r>
              <a:rPr lang="en-US" dirty="0"/>
              <a:t>(n*log(n)),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Quick sort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tồi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Quick sort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Bubble sort.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SÁNH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2504"/>
            <a:ext cx="7162800" cy="4508295"/>
          </a:xfrm>
        </p:spPr>
      </p:pic>
    </p:spTree>
    <p:extLst>
      <p:ext uri="{BB962C8B-B14F-4D97-AF65-F5344CB8AC3E}">
        <p14:creationId xmlns:p14="http://schemas.microsoft.com/office/powerpoint/2010/main" val="3894645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 LIỆU THAM KHẢO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Tao</a:t>
            </a:r>
          </a:p>
          <a:p>
            <a:pPr lvl="0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Phạm</a:t>
            </a:r>
            <a:r>
              <a:rPr lang="en-US" dirty="0"/>
              <a:t> Minh </a:t>
            </a:r>
            <a:r>
              <a:rPr lang="en-US" dirty="0" err="1"/>
              <a:t>Tuấn</a:t>
            </a:r>
            <a:r>
              <a:rPr lang="en-US" dirty="0"/>
              <a:t>, </a:t>
            </a: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lvl="0"/>
            <a:r>
              <a:rPr lang="en-US" dirty="0"/>
              <a:t>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94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130425"/>
            <a:ext cx="8915400" cy="1470025"/>
          </a:xfrm>
        </p:spPr>
        <p:txBody>
          <a:bodyPr/>
          <a:lstStyle/>
          <a:p>
            <a:r>
              <a:rPr lang="en-US" dirty="0" smtClean="0"/>
              <a:t>CẢM ƠN QUÝ THẦY CÔ &amp;</a:t>
            </a:r>
            <a:br>
              <a:rPr lang="en-US" dirty="0" smtClean="0"/>
            </a:br>
            <a:r>
              <a:rPr lang="en-US" dirty="0" smtClean="0"/>
              <a:t>CÁC BẠN ĐÃ THEO DÕI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5635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THUẬT TOÁN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QUAY LUI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 con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hậu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trienVong</a:t>
            </a:r>
            <a:r>
              <a:rPr lang="en-US" sz="2400" dirty="0"/>
              <a:t>()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trienVong</a:t>
            </a:r>
            <a:r>
              <a:rPr lang="en-US" sz="2400" i="1" dirty="0"/>
              <a:t>(</a:t>
            </a:r>
            <a:r>
              <a:rPr lang="en-US" sz="2400" i="1" dirty="0" err="1"/>
              <a:t>int</a:t>
            </a:r>
            <a:r>
              <a:rPr lang="en-US" sz="2400" i="1" dirty="0"/>
              <a:t> k)</a:t>
            </a:r>
            <a:endParaRPr lang="en-US" sz="2400" dirty="0"/>
          </a:p>
          <a:p>
            <a:r>
              <a:rPr lang="en-US" sz="2400" i="1" dirty="0"/>
              <a:t>{</a:t>
            </a:r>
            <a:endParaRPr lang="en-US" sz="2400" dirty="0"/>
          </a:p>
          <a:p>
            <a:r>
              <a:rPr lang="en-US" sz="2400" i="1" dirty="0"/>
              <a:t>	</a:t>
            </a:r>
            <a:r>
              <a:rPr lang="en-US" sz="2400" i="1" dirty="0" err="1"/>
              <a:t>int</a:t>
            </a:r>
            <a:r>
              <a:rPr lang="en-US" sz="2400" i="1" dirty="0"/>
              <a:t> i;</a:t>
            </a:r>
            <a:endParaRPr lang="en-US" sz="2400" dirty="0"/>
          </a:p>
          <a:p>
            <a:r>
              <a:rPr lang="en-US" sz="2400" i="1" dirty="0"/>
              <a:t>	for (i=1; i&lt;k; i++)</a:t>
            </a:r>
            <a:endParaRPr lang="en-US" sz="2400" dirty="0"/>
          </a:p>
          <a:p>
            <a:r>
              <a:rPr lang="en-US" sz="2400" i="1" dirty="0"/>
              <a:t>		if (s[k]==s[i]|| abs(i-k)==abs(s[i]-s[k])) return 0;</a:t>
            </a:r>
            <a:endParaRPr lang="en-US" sz="2400" dirty="0"/>
          </a:p>
          <a:p>
            <a:r>
              <a:rPr lang="en-US" sz="2400" i="1" dirty="0"/>
              <a:t>	return 1;</a:t>
            </a:r>
            <a:endParaRPr lang="en-US" sz="2400" dirty="0"/>
          </a:p>
          <a:p>
            <a:r>
              <a:rPr lang="en-US" sz="2400" i="1" dirty="0"/>
              <a:t>}</a:t>
            </a:r>
            <a:endParaRPr lang="en-US" sz="2400" dirty="0"/>
          </a:p>
          <a:p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hang,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chéo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1 con </a:t>
            </a:r>
            <a:r>
              <a:rPr lang="en-US" sz="2400" dirty="0" err="1"/>
              <a:t>hậu</a:t>
            </a:r>
            <a:r>
              <a:rPr lang="en-US" sz="2400" dirty="0"/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con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hậu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xepHau</a:t>
            </a:r>
            <a:r>
              <a:rPr lang="en-US" dirty="0"/>
              <a:t>() in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con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xepHau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	if (k==n+1)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d1++;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: ",d1);</a:t>
            </a:r>
          </a:p>
          <a:p>
            <a:r>
              <a:rPr lang="en-US" dirty="0"/>
              <a:t>		for (i=1;i&lt;=</a:t>
            </a:r>
            <a:r>
              <a:rPr lang="en-US" dirty="0" err="1"/>
              <a:t>n;i</a:t>
            </a:r>
            <a:r>
              <a:rPr lang="en-US" dirty="0"/>
              <a:t>++) </a:t>
            </a:r>
            <a:r>
              <a:rPr lang="en-US" dirty="0" err="1"/>
              <a:t>printf</a:t>
            </a:r>
            <a:r>
              <a:rPr lang="en-US" dirty="0"/>
              <a:t>("%d  ", s[i]);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for (i=1;i&lt;=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s[k]=i;</a:t>
            </a:r>
          </a:p>
          <a:p>
            <a:r>
              <a:rPr lang="en-US" dirty="0"/>
              <a:t>		if (</a:t>
            </a:r>
            <a:r>
              <a:rPr lang="en-US" dirty="0" err="1"/>
              <a:t>trienVong</a:t>
            </a:r>
            <a:r>
              <a:rPr lang="en-US" dirty="0"/>
              <a:t>(k)) </a:t>
            </a:r>
            <a:r>
              <a:rPr lang="en-US" dirty="0" err="1"/>
              <a:t>xepHau</a:t>
            </a:r>
            <a:r>
              <a:rPr lang="en-US" dirty="0"/>
              <a:t>(k+1);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9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8 </a:t>
            </a:r>
            <a:r>
              <a:rPr lang="en-US" b="1" dirty="0" err="1" smtClean="0"/>
              <a:t>hậu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S[8], a[8], b[15], c[15], sol=0;</a:t>
            </a:r>
          </a:p>
          <a:p>
            <a:r>
              <a:rPr lang="en-US" dirty="0"/>
              <a:t>void Try(</a:t>
            </a:r>
            <a:r>
              <a:rPr lang="en-US" dirty="0" err="1"/>
              <a:t>int</a:t>
            </a:r>
            <a:r>
              <a:rPr lang="en-US" dirty="0"/>
              <a:t> i)</a:t>
            </a:r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j;</a:t>
            </a:r>
          </a:p>
          <a:p>
            <a:r>
              <a:rPr lang="en-US" dirty="0"/>
              <a:t>  	for (j=0; j&lt;8; j++) </a:t>
            </a:r>
          </a:p>
          <a:p>
            <a:r>
              <a:rPr lang="en-US" dirty="0"/>
              <a:t>  		if (a[j]&amp;&amp;b[i-j+7]&amp;&amp;c[</a:t>
            </a:r>
            <a:r>
              <a:rPr lang="en-US" dirty="0" err="1"/>
              <a:t>i+j</a:t>
            </a:r>
            <a:r>
              <a:rPr lang="en-US" dirty="0"/>
              <a:t>])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    		S[i]=j;</a:t>
            </a:r>
          </a:p>
          <a:p>
            <a:r>
              <a:rPr lang="en-US" dirty="0"/>
              <a:t>    		a[j]=0; </a:t>
            </a:r>
          </a:p>
          <a:p>
            <a:r>
              <a:rPr lang="en-US" dirty="0"/>
              <a:t>			b[i-j+7]=0; </a:t>
            </a:r>
          </a:p>
          <a:p>
            <a:r>
              <a:rPr lang="en-US" dirty="0"/>
              <a:t>			c[</a:t>
            </a:r>
            <a:r>
              <a:rPr lang="en-US" dirty="0" err="1"/>
              <a:t>i+j</a:t>
            </a:r>
            <a:r>
              <a:rPr lang="en-US" dirty="0"/>
              <a:t>]=0;</a:t>
            </a:r>
          </a:p>
          <a:p>
            <a:r>
              <a:rPr lang="en-US" dirty="0"/>
              <a:t>    		if (i==7) 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("\n\n%3d: ",++sol);</a:t>
            </a:r>
          </a:p>
          <a:p>
            <a:r>
              <a:rPr lang="en-US" dirty="0"/>
              <a:t>  				for (</a:t>
            </a:r>
            <a:r>
              <a:rPr lang="en-US" dirty="0" err="1"/>
              <a:t>int</a:t>
            </a:r>
            <a:r>
              <a:rPr lang="en-US" dirty="0"/>
              <a:t> i=0; i&lt;8; i++) </a:t>
            </a:r>
          </a:p>
          <a:p>
            <a:r>
              <a:rPr lang="en-US" dirty="0"/>
              <a:t>  					</a:t>
            </a:r>
            <a:r>
              <a:rPr lang="en-US" dirty="0" err="1"/>
              <a:t>printf</a:t>
            </a:r>
            <a:r>
              <a:rPr lang="en-US" dirty="0"/>
              <a:t>("%d ", 1+S[i]);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else Try(i+1);</a:t>
            </a:r>
          </a:p>
          <a:p>
            <a:r>
              <a:rPr lang="en-US" dirty="0"/>
              <a:t>    			a[j]=1; </a:t>
            </a:r>
          </a:p>
          <a:p>
            <a:r>
              <a:rPr lang="en-US" dirty="0"/>
              <a:t>			b[i-j+7]=1; </a:t>
            </a:r>
          </a:p>
          <a:p>
            <a:r>
              <a:rPr lang="en-US" dirty="0"/>
              <a:t>			c[</a:t>
            </a:r>
            <a:r>
              <a:rPr lang="en-US" dirty="0" err="1"/>
              <a:t>i+j</a:t>
            </a:r>
            <a:r>
              <a:rPr lang="en-US" dirty="0"/>
              <a:t>]=1;</a:t>
            </a:r>
          </a:p>
          <a:p>
            <a:r>
              <a:rPr lang="en-US" dirty="0"/>
              <a:t>  	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2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C++ </a:t>
            </a:r>
            <a:r>
              <a:rPr lang="en-US" dirty="0" err="1" smtClean="0"/>
              <a:t>với</a:t>
            </a:r>
            <a:r>
              <a:rPr lang="en-US" dirty="0" smtClean="0"/>
              <a:t> n=6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856414" cy="3657600"/>
          </a:xfrm>
        </p:spPr>
      </p:pic>
    </p:spTree>
    <p:extLst>
      <p:ext uri="{BB962C8B-B14F-4D97-AF65-F5344CB8AC3E}">
        <p14:creationId xmlns:p14="http://schemas.microsoft.com/office/powerpoint/2010/main" val="115732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Hoán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hoanVi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	if (k==n+1)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d2++;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: ",d2);</a:t>
            </a:r>
          </a:p>
          <a:p>
            <a:r>
              <a:rPr lang="en-US" dirty="0"/>
              <a:t>		for (i=1;i&lt;=</a:t>
            </a:r>
            <a:r>
              <a:rPr lang="en-US" dirty="0" err="1"/>
              <a:t>n;i</a:t>
            </a:r>
            <a:r>
              <a:rPr lang="en-US" dirty="0"/>
              <a:t>++) </a:t>
            </a:r>
            <a:r>
              <a:rPr lang="en-US" dirty="0" err="1"/>
              <a:t>printf</a:t>
            </a:r>
            <a:r>
              <a:rPr lang="en-US" dirty="0"/>
              <a:t>("%d  ", s[i]);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for(i=1;i&lt;=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s[k]=i;</a:t>
            </a:r>
          </a:p>
          <a:p>
            <a:r>
              <a:rPr lang="en-US" dirty="0"/>
              <a:t>		if (trienVong1(k)) </a:t>
            </a:r>
            <a:r>
              <a:rPr lang="en-US" dirty="0" err="1"/>
              <a:t>hoanVi</a:t>
            </a:r>
            <a:r>
              <a:rPr lang="en-US" dirty="0"/>
              <a:t>(k+1);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7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lặp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(i=1; i&lt;=n; i++) S[i]=i; print();</a:t>
            </a:r>
          </a:p>
          <a:p>
            <a:r>
              <a:rPr lang="en-US" dirty="0"/>
              <a:t>  while (c&lt;n!){</a:t>
            </a:r>
          </a:p>
          <a:p>
            <a:r>
              <a:rPr lang="en-US" dirty="0"/>
              <a:t>    	i=n-1; while (S[i]&gt;S[i+1]) i--;</a:t>
            </a:r>
          </a:p>
          <a:p>
            <a:r>
              <a:rPr lang="en-US" dirty="0"/>
              <a:t>    	j=n; while (S[j]&lt;S[i]) j--;</a:t>
            </a:r>
          </a:p>
          <a:p>
            <a:r>
              <a:rPr lang="en-US" dirty="0"/>
              <a:t>    	tam=S[i]; S[i]=S[j]; S[j]=tam;</a:t>
            </a:r>
          </a:p>
          <a:p>
            <a:r>
              <a:rPr lang="en-US" dirty="0"/>
              <a:t>    	j=i+1; k=n; </a:t>
            </a:r>
          </a:p>
          <a:p>
            <a:r>
              <a:rPr lang="en-US" dirty="0"/>
              <a:t>     while (j&lt;k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</a:t>
            </a:r>
            <a:r>
              <a:rPr lang="en-US" dirty="0"/>
              <a:t>tam=S[j]; S[j]=S[k]; S[k]=tam; j++; k--;}</a:t>
            </a:r>
          </a:p>
          <a:p>
            <a:r>
              <a:rPr lang="en-US" dirty="0"/>
              <a:t>    	print();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1044</Words>
  <Application>Microsoft Office PowerPoint</Application>
  <PresentationFormat>On-screen Show (4:3)</PresentationFormat>
  <Paragraphs>428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ĐỒ ÁN  GIẢI THUẬT&amp; LẬP TRÌNH</vt:lpstr>
      <vt:lpstr>LỜI MỞ ĐẦU</vt:lpstr>
      <vt:lpstr>I. GIỚI THIỆU ĐỀ TÀI</vt:lpstr>
      <vt:lpstr>II. THUẬT TOÁN</vt:lpstr>
      <vt:lpstr>1. Xếp n con hậu</vt:lpstr>
      <vt:lpstr>Một cách khác về 8 hậu</vt:lpstr>
      <vt:lpstr>Kết quả khi chạy Dev C++ với n=6</vt:lpstr>
      <vt:lpstr>2. Hoán vị của n</vt:lpstr>
      <vt:lpstr>Hoán vị = phương pháp lặp</vt:lpstr>
      <vt:lpstr>2. Hoán vị của n</vt:lpstr>
      <vt:lpstr>3.Tập con của 1 tập hợp</vt:lpstr>
      <vt:lpstr>4.Tổ hợp</vt:lpstr>
      <vt:lpstr>4.Tổ hợp</vt:lpstr>
      <vt:lpstr>4.Tổ hợp</vt:lpstr>
      <vt:lpstr>5.Chỉnh hợp không lặp</vt:lpstr>
      <vt:lpstr>5.Chỉnh hợp không lặp</vt:lpstr>
      <vt:lpstr>6.Chỉnh hợp lặp</vt:lpstr>
      <vt:lpstr>6.Chỉnh hợp lặp</vt:lpstr>
      <vt:lpstr>7. Mã đi tuần</vt:lpstr>
      <vt:lpstr>7. Mã đi tuần</vt:lpstr>
      <vt:lpstr>7. Mã đi tuần</vt:lpstr>
      <vt:lpstr>7. Mã đi tuần</vt:lpstr>
      <vt:lpstr>7. Mã đi tuần</vt:lpstr>
      <vt:lpstr>8.Sudoku</vt:lpstr>
      <vt:lpstr>8.Sudoku</vt:lpstr>
      <vt:lpstr>8.Sudoku</vt:lpstr>
      <vt:lpstr>9. Sắp xếp chọn</vt:lpstr>
      <vt:lpstr>9. Sắp xếp chọn</vt:lpstr>
      <vt:lpstr>10. Sắp xếp nổi bọt</vt:lpstr>
      <vt:lpstr>11. SẮP XẾP CHÈN</vt:lpstr>
      <vt:lpstr>11. SẮP XẾP CHÈN</vt:lpstr>
      <vt:lpstr>12.ĐỔI CHỖ TRỰC TIẾP</vt:lpstr>
      <vt:lpstr>13 SHELLSORT</vt:lpstr>
      <vt:lpstr>14 SẮP XẾP NHANH</vt:lpstr>
      <vt:lpstr>14 SẮP XẾP NHANH</vt:lpstr>
      <vt:lpstr>14 SẮP XẾP NHANH</vt:lpstr>
      <vt:lpstr>SO SÁNH</vt:lpstr>
      <vt:lpstr>TÀI LIỆU THAM KHẢO </vt:lpstr>
      <vt:lpstr>CẢM ƠN QUÝ THẦY CÔ &amp; CÁC BẠN ĐÃ THEO DÕI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GIẢI THUẬT&amp; LẬP TRÌNH</dc:title>
  <dc:creator>KIMANH</dc:creator>
  <cp:lastModifiedBy>KIMANH</cp:lastModifiedBy>
  <cp:revision>13</cp:revision>
  <dcterms:created xsi:type="dcterms:W3CDTF">2017-12-19T12:36:01Z</dcterms:created>
  <dcterms:modified xsi:type="dcterms:W3CDTF">2017-12-21T02:17:17Z</dcterms:modified>
</cp:coreProperties>
</file>