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9" r:id="rId4"/>
  </p:sldMasterIdLst>
  <p:notesMasterIdLst>
    <p:notesMasterId r:id="rId13"/>
  </p:notesMasterIdLst>
  <p:sldIdLst>
    <p:sldId id="256" r:id="rId5"/>
    <p:sldId id="282" r:id="rId6"/>
    <p:sldId id="279" r:id="rId7"/>
    <p:sldId id="280" r:id="rId8"/>
    <p:sldId id="283" r:id="rId9"/>
    <p:sldId id="284" r:id="rId10"/>
    <p:sldId id="285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Duc Hoang" initials="DH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6FDFF"/>
    <a:srgbClr val="B7CBCD"/>
    <a:srgbClr val="FF0000"/>
    <a:srgbClr val="30A383"/>
    <a:srgbClr val="1481B8"/>
    <a:srgbClr val="D6E1E2"/>
    <a:srgbClr val="30A484"/>
    <a:srgbClr val="1F52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88330" autoAdjust="0"/>
  </p:normalViewPr>
  <p:slideViewPr>
    <p:cSldViewPr>
      <p:cViewPr varScale="1">
        <p:scale>
          <a:sx n="73" d="100"/>
          <a:sy n="73" d="100"/>
        </p:scale>
        <p:origin x="1042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E437-CB40-417D-AC35-4A7E5D913317}" type="datetimeFigureOut">
              <a:rPr lang="en-GB" smtClean="0"/>
              <a:t>19/10/2025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1A99E3-C20F-455C-83E5-A8FDD3319EF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085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1A99E3-C20F-455C-83E5-A8FDD3319EF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12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7408" y="1412776"/>
            <a:ext cx="10657184" cy="3364605"/>
          </a:xfrm>
        </p:spPr>
        <p:txBody>
          <a:bodyPr anchor="b"/>
          <a:lstStyle>
            <a:lvl1pPr algn="ctr">
              <a:defRPr sz="4000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7408" y="4777380"/>
            <a:ext cx="10657184" cy="2035996"/>
          </a:xfrm>
        </p:spPr>
        <p:txBody>
          <a:bodyPr anchor="t"/>
          <a:lstStyle>
            <a:lvl1pPr marL="0" indent="0" algn="l">
              <a:buNone/>
              <a:tabLst>
                <a:tab pos="5029200" algn="l"/>
              </a:tabLst>
              <a:defRPr cap="all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5289C-09C2-4FA6-9DE7-15D89A7144DF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C2E7B-FAEE-4473-973E-7C44C6EF5882}"/>
              </a:ext>
            </a:extLst>
          </p:cNvPr>
          <p:cNvSpPr txBox="1"/>
          <p:nvPr userDrawn="1"/>
        </p:nvSpPr>
        <p:spPr>
          <a:xfrm>
            <a:off x="1154955" y="44624"/>
            <a:ext cx="882565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TRƯỜNG ĐẠI HỌC MỎ - ĐỊA CHẤT</a:t>
            </a:r>
          </a:p>
          <a:p>
            <a:pPr algn="ctr"/>
            <a:r>
              <a:rPr lang="en-US" sz="3200">
                <a:latin typeface="Arial" panose="020B0604020202020204" pitchFamily="34" charset="0"/>
                <a:cs typeface="Arial" panose="020B0604020202020204" pitchFamily="34" charset="0"/>
              </a:rPr>
              <a:t>KHOA CÔNG NGHỆ THÔNG TIN</a:t>
            </a:r>
          </a:p>
        </p:txBody>
      </p:sp>
    </p:spTree>
    <p:extLst>
      <p:ext uri="{BB962C8B-B14F-4D97-AF65-F5344CB8AC3E}">
        <p14:creationId xmlns:p14="http://schemas.microsoft.com/office/powerpoint/2010/main" val="89243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1544301" y="5661621"/>
            <a:ext cx="990599" cy="304799"/>
          </a:xfrm>
        </p:spPr>
        <p:txBody>
          <a:bodyPr/>
          <a:lstStyle/>
          <a:p>
            <a:fld id="{3BD01B09-9BFA-4E25-B6F7-A45121277496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10102014" y="3225298"/>
            <a:ext cx="3859795" cy="304801"/>
          </a:xfrm>
        </p:spPr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5D0C7B89-DD4F-4E91-A2A1-3232DCDE5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12002" y="6317274"/>
            <a:ext cx="546389" cy="540726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540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51384" y="2060575"/>
            <a:ext cx="5544616" cy="4780297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1" y="2060575"/>
            <a:ext cx="5544616" cy="4797425"/>
          </a:xfrm>
        </p:spPr>
        <p:txBody>
          <a:bodyPr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17292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33" y="1550405"/>
            <a:ext cx="5450866" cy="930857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134" y="2514600"/>
            <a:ext cx="5450866" cy="432627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5999" y="1550405"/>
            <a:ext cx="5450867" cy="930857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95999" y="2514600"/>
            <a:ext cx="5450867" cy="43434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145682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3A4BE-6657-4382-B365-D7D11ABF647C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490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10/19/2025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163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5132" y="1447800"/>
            <a:ext cx="4082715" cy="1447800"/>
          </a:xfrm>
        </p:spPr>
        <p:txBody>
          <a:bodyPr anchor="b"/>
          <a:lstStyle>
            <a:lvl1pPr algn="l">
              <a:defRPr sz="28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6928008" cy="5393072"/>
          </a:xfrm>
        </p:spPr>
        <p:txBody>
          <a:bodyPr anchor="ctr">
            <a:normAutofit/>
          </a:bodyPr>
          <a:lstStyle>
            <a:lvl1pPr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131" y="3129280"/>
            <a:ext cx="4082717" cy="372872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7F032A-4D12-4362-8B1C-673C2DC6E831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4522256-627C-48B5-AA51-9BAE914C2C67}"/>
              </a:ext>
            </a:extLst>
          </p:cNvPr>
          <p:cNvSpPr txBox="1">
            <a:spLocks/>
          </p:cNvSpPr>
          <p:nvPr userDrawn="1"/>
        </p:nvSpPr>
        <p:spPr>
          <a:xfrm>
            <a:off x="645133" y="149875"/>
            <a:ext cx="1027540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Click to edit Master title style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629870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5133" y="149875"/>
            <a:ext cx="10275404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132" y="1550406"/>
            <a:ext cx="10923476" cy="52904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1513740" y="5500092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27F032A-4D12-4362-8B1C-673C2DC6E831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0076093" y="304625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r>
              <a:rPr lang="en-US"/>
              <a:t>TTDN  NGÀNH CÔNG NGHỆ THÔNG 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1612002" y="6317274"/>
            <a:ext cx="546389" cy="5407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0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B2A04-9C13-4F82-979F-A07DDDC58AF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7C8A34-681B-4BD7-9AE3-1AB4C7391DB5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496" y="-479846"/>
            <a:ext cx="2015934" cy="20159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236C12-3ECC-0EEB-61BC-9D4894B6D2AF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10903683" y="-1160"/>
            <a:ext cx="1286367" cy="12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4787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0" r:id="rId1"/>
    <p:sldLayoutId id="2147483841" r:id="rId2"/>
    <p:sldLayoutId id="2147483843" r:id="rId3"/>
    <p:sldLayoutId id="2147483844" r:id="rId4"/>
    <p:sldLayoutId id="2147483845" r:id="rId5"/>
    <p:sldLayoutId id="2147483846" r:id="rId6"/>
    <p:sldLayoutId id="2147483847" r:id="rId7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4000" b="0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1A6840-67E9-4218-B895-83D940584B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: </a:t>
            </a:r>
            <a:br>
              <a:rPr lang="en-US" dirty="0"/>
            </a:br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dựng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giám</a:t>
            </a:r>
            <a:r>
              <a:rPr lang="en-US" dirty="0"/>
              <a:t> </a:t>
            </a:r>
            <a:r>
              <a:rPr lang="en-US" dirty="0" err="1"/>
              <a:t>sát</a:t>
            </a:r>
            <a:r>
              <a:rPr lang="en-US" dirty="0"/>
              <a:t> </a:t>
            </a:r>
            <a:r>
              <a:rPr lang="en-US" dirty="0" err="1"/>
              <a:t>ngập</a:t>
            </a:r>
            <a:r>
              <a:rPr lang="en-US" dirty="0"/>
              <a:t> </a:t>
            </a:r>
            <a:r>
              <a:rPr lang="en-US" dirty="0" err="1"/>
              <a:t>lụt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Sinh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thực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hiện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: 	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nguyễn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Quốc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việt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MSSV: 	2121050218</a:t>
            </a:r>
          </a:p>
          <a:p>
            <a:pPr>
              <a:lnSpc>
                <a:spcPct val="90000"/>
              </a:lnSpc>
            </a:pP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Giáo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viên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hướng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dẫn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Đinh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bảo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ngọc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90000"/>
              </a:lnSpc>
            </a:pP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Doanh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nghiệp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:	TT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Hỗ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Trợ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phát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triển</a:t>
            </a:r>
            <a:r>
              <a:rPr lang="en-GB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2800" dirty="0" err="1">
                <a:latin typeface="Times New Roman" pitchFamily="18" charset="0"/>
                <a:cs typeface="Times New Roman" pitchFamily="18" charset="0"/>
              </a:rPr>
              <a:t>khkt</a:t>
            </a:r>
            <a:endParaRPr lang="en-GB"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3059DFA-C5C9-43FA-91D5-FBDA02F41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Nội dung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9446301-8005-4203-ABE7-AC77BEAED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(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rõ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quan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nghành</a:t>
            </a:r>
            <a:r>
              <a:rPr lang="en-US" dirty="0"/>
              <a:t> </a:t>
            </a:r>
            <a:r>
              <a:rPr lang="en-US" dirty="0" err="1"/>
              <a:t>nghề</a:t>
            </a:r>
            <a:r>
              <a:rPr lang="en-US" dirty="0"/>
              <a:t> </a:t>
            </a:r>
            <a:r>
              <a:rPr lang="en-US" dirty="0" err="1"/>
              <a:t>như</a:t>
            </a:r>
            <a:r>
              <a:rPr lang="en-US" dirty="0"/>
              <a:t> </a:t>
            </a:r>
            <a:r>
              <a:rPr lang="en-US" dirty="0" err="1"/>
              <a:t>thế</a:t>
            </a:r>
            <a:r>
              <a:rPr lang="en-US" dirty="0"/>
              <a:t> </a:t>
            </a:r>
            <a:r>
              <a:rPr lang="en-US" dirty="0" err="1"/>
              <a:t>nào</a:t>
            </a:r>
            <a:r>
              <a:rPr lang="en-US" dirty="0"/>
              <a:t>)</a:t>
            </a:r>
          </a:p>
          <a:p>
            <a:r>
              <a:rPr lang="en-US" dirty="0"/>
              <a:t>3. </a:t>
            </a:r>
            <a:r>
              <a:rPr lang="en-US" dirty="0" err="1"/>
              <a:t>Giới</a:t>
            </a:r>
            <a:r>
              <a:rPr lang="en-US" dirty="0"/>
              <a:t> </a:t>
            </a:r>
            <a:r>
              <a:rPr lang="en-US" dirty="0" err="1"/>
              <a:t>thiệu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ở </a:t>
            </a:r>
            <a:r>
              <a:rPr lang="en-US" dirty="0" err="1"/>
              <a:t>doanh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quả</a:t>
            </a:r>
            <a:r>
              <a:rPr lang="en-US" dirty="0"/>
              <a:t> </a:t>
            </a:r>
            <a:r>
              <a:rPr lang="en-US" dirty="0" err="1"/>
              <a:t>đạt</a:t>
            </a:r>
            <a:r>
              <a:rPr lang="en-US" dirty="0"/>
              <a:t> </a:t>
            </a:r>
            <a:r>
              <a:rPr lang="en-US" dirty="0" err="1"/>
              <a:t>được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</a:t>
            </a:r>
            <a:r>
              <a:rPr lang="en-US" dirty="0" err="1"/>
              <a:t>mình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đạp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yêu</a:t>
            </a:r>
            <a:r>
              <a:rPr lang="en-US" dirty="0"/>
              <a:t> </a:t>
            </a:r>
            <a:r>
              <a:rPr lang="en-US" dirty="0" err="1"/>
              <a:t>cầu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việc</a:t>
            </a:r>
            <a:r>
              <a:rPr lang="en-US" dirty="0"/>
              <a:t> hay </a:t>
            </a:r>
            <a:r>
              <a:rPr lang="en-US" dirty="0" err="1"/>
              <a:t>không</a:t>
            </a:r>
            <a:r>
              <a:rPr lang="en-US" dirty="0"/>
              <a:t>, </a:t>
            </a:r>
            <a:r>
              <a:rPr lang="en-US" dirty="0" err="1"/>
              <a:t>nêu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do</a:t>
            </a:r>
          </a:p>
          <a:p>
            <a:r>
              <a:rPr lang="en-US" dirty="0"/>
              <a:t>5.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phát</a:t>
            </a:r>
            <a:r>
              <a:rPr lang="en-US" dirty="0"/>
              <a:t> </a:t>
            </a:r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từ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lên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tài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 </a:t>
            </a:r>
            <a:r>
              <a:rPr lang="en-US" dirty="0" err="1"/>
              <a:t>nghiệp</a:t>
            </a:r>
            <a:endParaRPr lang="en-US" dirty="0"/>
          </a:p>
          <a:p>
            <a:r>
              <a:rPr lang="en-US" dirty="0"/>
              <a:t>6.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luận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263C1-6BDC-4402-878A-9B288C389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9283A-8669-478E-952A-913F1996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717A25-E20B-4082-A8CC-536153507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1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làm</a:t>
            </a:r>
            <a:r>
              <a:rPr lang="en-US" dirty="0"/>
              <a:t>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Mẫu</a:t>
            </a:r>
            <a:r>
              <a:rPr lang="en-US" dirty="0"/>
              <a:t> Slide: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mẫu</a:t>
            </a:r>
            <a:r>
              <a:rPr lang="en-US" dirty="0"/>
              <a:t> slide </a:t>
            </a:r>
            <a:r>
              <a:rPr lang="en-US" dirty="0" err="1"/>
              <a:t>này</a:t>
            </a:r>
            <a:r>
              <a:rPr lang="en-US" dirty="0"/>
              <a:t>, </a:t>
            </a:r>
            <a:r>
              <a:rPr lang="en-US" dirty="0" err="1"/>
              <a:t>tuy</a:t>
            </a:r>
            <a:r>
              <a:rPr lang="en-US" dirty="0"/>
              <a:t> </a:t>
            </a:r>
            <a:r>
              <a:rPr lang="en-US" dirty="0" err="1"/>
              <a:t>nhiên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tuân</a:t>
            </a:r>
            <a:r>
              <a:rPr lang="en-US" dirty="0"/>
              <a:t> </a:t>
            </a:r>
            <a:r>
              <a:rPr lang="en-US" dirty="0" err="1"/>
              <a:t>thủ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thước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thiểu</a:t>
            </a:r>
            <a:r>
              <a:rPr lang="en-US" dirty="0"/>
              <a:t> 28 </a:t>
            </a:r>
            <a:r>
              <a:rPr lang="en-US" dirty="0" err="1"/>
              <a:t>với</a:t>
            </a:r>
            <a:r>
              <a:rPr lang="en-US" dirty="0"/>
              <a:t> level 1, 24 </a:t>
            </a:r>
            <a:r>
              <a:rPr lang="en-US" dirty="0" err="1"/>
              <a:t>với</a:t>
            </a:r>
            <a:r>
              <a:rPr lang="en-US" dirty="0"/>
              <a:t> level 2</a:t>
            </a:r>
          </a:p>
          <a:p>
            <a:pPr lvl="1"/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dòng</a:t>
            </a:r>
            <a:r>
              <a:rPr lang="en-US" dirty="0"/>
              <a:t>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):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dirty="0" err="1"/>
              <a:t>đa</a:t>
            </a:r>
            <a:r>
              <a:rPr lang="en-US" dirty="0"/>
              <a:t> 9 </a:t>
            </a:r>
            <a:r>
              <a:rPr lang="en-US" dirty="0" err="1"/>
              <a:t>dòng</a:t>
            </a:r>
            <a:r>
              <a:rPr lang="en-US" dirty="0"/>
              <a:t>/slide</a:t>
            </a:r>
          </a:p>
          <a:p>
            <a:pPr lvl="1"/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vẽ</a:t>
            </a:r>
            <a:r>
              <a:rPr lang="en-US" dirty="0"/>
              <a:t>/</a:t>
            </a:r>
            <a:r>
              <a:rPr lang="en-US" dirty="0" err="1"/>
              <a:t>Bảng</a:t>
            </a:r>
            <a:r>
              <a:rPr lang="en-US" dirty="0"/>
              <a:t>/</a:t>
            </a:r>
            <a:r>
              <a:rPr lang="en-US" dirty="0" err="1"/>
              <a:t>Biểu</a:t>
            </a:r>
            <a:r>
              <a:rPr lang="en-US" dirty="0"/>
              <a:t> </a:t>
            </a:r>
            <a:r>
              <a:rPr lang="en-US" dirty="0" err="1"/>
              <a:t>đồ</a:t>
            </a:r>
            <a:r>
              <a:rPr lang="en-US" dirty="0"/>
              <a:t> (</a:t>
            </a:r>
            <a:r>
              <a:rPr lang="en-US" dirty="0" err="1"/>
              <a:t>Phải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</a:t>
            </a:r>
            <a:r>
              <a:rPr lang="en-US" dirty="0" err="1"/>
              <a:t>thích</a:t>
            </a:r>
            <a:r>
              <a:rPr lang="en-US" dirty="0"/>
              <a:t> </a:t>
            </a:r>
            <a:r>
              <a:rPr lang="en-US" dirty="0" err="1"/>
              <a:t>tên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, </a:t>
            </a:r>
            <a:r>
              <a:rPr lang="en-US" dirty="0" err="1"/>
              <a:t>nguồn</a:t>
            </a:r>
            <a:r>
              <a:rPr lang="en-US" dirty="0"/>
              <a:t> </a:t>
            </a:r>
            <a:r>
              <a:rPr lang="en-US" dirty="0" err="1"/>
              <a:t>tham</a:t>
            </a:r>
            <a:r>
              <a:rPr lang="en-US" dirty="0"/>
              <a:t> </a:t>
            </a:r>
            <a:r>
              <a:rPr lang="en-US" dirty="0" err="1"/>
              <a:t>khảo</a:t>
            </a:r>
            <a:r>
              <a:rPr lang="en-US" dirty="0"/>
              <a:t>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Tổng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slide: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10 slides (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kể</a:t>
            </a:r>
            <a:r>
              <a:rPr lang="en-US" dirty="0"/>
              <a:t> slide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thúc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2A69B-FDB5-4466-BB51-CBA224CE8AC8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569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: </a:t>
            </a:r>
            <a:r>
              <a:rPr lang="en-US" dirty="0" err="1"/>
              <a:t>tối</a:t>
            </a:r>
            <a:r>
              <a:rPr lang="en-US" dirty="0"/>
              <a:t> </a:t>
            </a:r>
            <a:r>
              <a:rPr lang="en-US" err="1"/>
              <a:t>đa</a:t>
            </a:r>
            <a:r>
              <a:rPr lang="en-US"/>
              <a:t> 10 phút</a:t>
            </a:r>
          </a:p>
          <a:p>
            <a:r>
              <a:rPr lang="en-US"/>
              <a:t>Thời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hỏi</a:t>
            </a:r>
            <a:r>
              <a:rPr lang="en-US" dirty="0"/>
              <a:t>/</a:t>
            </a:r>
            <a:r>
              <a:rPr lang="en-US" dirty="0" err="1"/>
              <a:t>trả</a:t>
            </a:r>
            <a:r>
              <a:rPr lang="en-US" dirty="0"/>
              <a:t> </a:t>
            </a:r>
            <a:r>
              <a:rPr lang="en-US" dirty="0" err="1"/>
              <a:t>lời</a:t>
            </a:r>
            <a:r>
              <a:rPr lang="en-US"/>
              <a:t>: 15 </a:t>
            </a:r>
            <a:r>
              <a:rPr lang="en-US" dirty="0" err="1"/>
              <a:t>phút</a:t>
            </a:r>
            <a:endParaRPr lang="en-US" dirty="0"/>
          </a:p>
          <a:p>
            <a:pPr algn="just"/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: </a:t>
            </a:r>
            <a:r>
              <a:rPr lang="en-US" dirty="0" err="1"/>
              <a:t>Không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quá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thuyết</a:t>
            </a:r>
            <a:r>
              <a:rPr lang="en-US" dirty="0"/>
              <a:t>, </a:t>
            </a:r>
            <a:r>
              <a:rPr lang="en-US" dirty="0" err="1"/>
              <a:t>nên</a:t>
            </a:r>
            <a:r>
              <a:rPr lang="en-US" dirty="0"/>
              <a:t> </a:t>
            </a:r>
            <a:r>
              <a:rPr lang="en-US" dirty="0" err="1"/>
              <a:t>dành</a:t>
            </a:r>
            <a:r>
              <a:rPr lang="en-US" dirty="0"/>
              <a:t> 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gian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hành</a:t>
            </a:r>
            <a:r>
              <a:rPr lang="en-US" dirty="0"/>
              <a:t>/</a:t>
            </a:r>
            <a:r>
              <a:rPr lang="en-US" dirty="0" err="1"/>
              <a:t>thực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</a:t>
            </a:r>
            <a:r>
              <a:rPr lang="en-US" dirty="0" err="1"/>
              <a:t>hoặc</a:t>
            </a:r>
            <a:r>
              <a:rPr lang="en-US" dirty="0"/>
              <a:t> </a:t>
            </a:r>
            <a:r>
              <a:rPr lang="en-US" dirty="0" err="1"/>
              <a:t>trình</a:t>
            </a:r>
            <a:r>
              <a:rPr lang="en-US" dirty="0"/>
              <a:t> </a:t>
            </a:r>
            <a:r>
              <a:rPr lang="en-US" dirty="0" err="1"/>
              <a:t>bày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err="1"/>
              <a:t>quả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2979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F659-0541-4839-90F9-B723AE05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Hướng dẫn thay logo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7D0C-C043-45EA-9A9E-CBB7E7E7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Mỗi chuyên ngành có logo thì sử dụng logo của chuyên ngành đó, nếu không có logo thì sử dụng logo của khoa CNTT như hình bên dưới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2A59-F9C7-4772-9C4E-F97F40E0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2569-5166-41CD-963D-A4E78F84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D092-91BD-48FD-BEA3-0FF193CA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A0942F23-28DC-4FFB-8FE1-3D763244E7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440" y="3140968"/>
            <a:ext cx="1287135" cy="1287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5966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F659-0541-4839-90F9-B723AE05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Hướng dẫn thay logo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7D0C-C043-45EA-9A9E-CBB7E7E7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Lựa chọn View (1) → Slide Master (2) → Ion Slide Master (3) → Chọn và xoá Logo của bộ môn CNPM(4) (nếu sinh viên không phải là sinh viên bộ môn CNPM → Thay logo khoa CNTT hoặc logo của bộ môn chủ quản vào vị trí của logo cũ, sửa kích cỡ cho hợp lý (5) → Close Master View (6)</a:t>
            </a:r>
          </a:p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2A59-F9C7-4772-9C4E-F97F40E0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2569-5166-41CD-963D-A4E78F84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D092-91BD-48FD-BEA3-0FF193CA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092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FF659-0541-4839-90F9-B723AE05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Hướng dẫn thay logo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B7D0C-C043-45EA-9A9E-CBB7E7E7D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AB2A59-F9C7-4772-9C4E-F97F40E03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01B09-9BFA-4E25-B6F7-A45121277496}" type="datetime1">
              <a:rPr lang="vi-VN" smtClean="0"/>
              <a:t>19/10/2025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7B2569-5166-41CD-963D-A4E78F845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TTDN NGÀNH CÔNG NGHỆ THÔNG TIN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2D092-91BD-48FD-BEA3-0FF193CAD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8F91AB4-D500-43D1-8E28-9057187C1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35" y="0"/>
            <a:ext cx="95617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129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 idx="4294967295"/>
          </p:nvPr>
        </p:nvSpPr>
        <p:spPr>
          <a:xfrm>
            <a:off x="2370931" y="3140968"/>
            <a:ext cx="7450137" cy="3330575"/>
          </a:xfrm>
        </p:spPr>
        <p:txBody>
          <a:bodyPr/>
          <a:lstStyle/>
          <a:p>
            <a:pPr algn="ctr"/>
            <a:r>
              <a:rPr lang="en-US" sz="8000"/>
              <a:t>THANK YOU!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36776836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ADF289E04DA7B4FB2574E5B87F6D2D1" ma:contentTypeVersion="2" ma:contentTypeDescription="Create a new document." ma:contentTypeScope="" ma:versionID="4cc77d736675ea710d17860587349136">
  <xsd:schema xmlns:xsd="http://www.w3.org/2001/XMLSchema" xmlns:xs="http://www.w3.org/2001/XMLSchema" xmlns:p="http://schemas.microsoft.com/office/2006/metadata/properties" xmlns:ns2="e4167721-a83e-447f-a282-80a6a27823cb" targetNamespace="http://schemas.microsoft.com/office/2006/metadata/properties" ma:root="true" ma:fieldsID="12b9b2301dc9966742479c7e37150177" ns2:_="">
    <xsd:import namespace="e4167721-a83e-447f-a282-80a6a27823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167721-a83e-447f-a282-80a6a27823c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DD898E6-8267-4B41-A2B6-27F86A2ED5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4167721-a83e-447f-a282-80a6a27823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1DFFE43-1A01-46FD-80CD-6FFB0EE015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1427F06-FEA6-4002-B531-EC221278A3FC}">
  <ds:schemaRefs>
    <ds:schemaRef ds:uri="http://purl.org/dc/dcmitype/"/>
    <ds:schemaRef ds:uri="http://schemas.microsoft.com/office/2006/documentManagement/types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office/2006/metadata/properties"/>
    <ds:schemaRef ds:uri="http://purl.org/dc/elements/1.1/"/>
    <ds:schemaRef ds:uri="e4167721-a83e-447f-a282-80a6a27823c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437</TotalTime>
  <Words>468</Words>
  <Application>Microsoft Office PowerPoint</Application>
  <PresentationFormat>Widescreen</PresentationFormat>
  <Paragraphs>47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Times New Roman</vt:lpstr>
      <vt:lpstr>Wingdings 3</vt:lpstr>
      <vt:lpstr>Ion</vt:lpstr>
      <vt:lpstr>Tên đề tài:  Xây dựng ứng dụng giám sát ngập lụt</vt:lpstr>
      <vt:lpstr>Nội dung</vt:lpstr>
      <vt:lpstr>Một số chú ý khi làm slide</vt:lpstr>
      <vt:lpstr>Một số chú ý khi trình bày</vt:lpstr>
      <vt:lpstr>Hướng dẫn thay logo (1)</vt:lpstr>
      <vt:lpstr>Hướng dẫn thay logo (2)</vt:lpstr>
      <vt:lpstr>Hướng dẫn thay logo (3)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Đề tài:  Thiết kế giao diện trang web bán hoa, phân tích ưu nhược điểm của giao diện đó</dc:title>
  <dc:creator>DIEU HUONG</dc:creator>
  <cp:lastModifiedBy>Viet Nguyen</cp:lastModifiedBy>
  <cp:revision>62</cp:revision>
  <dcterms:created xsi:type="dcterms:W3CDTF">2015-11-28T13:17:56Z</dcterms:created>
  <dcterms:modified xsi:type="dcterms:W3CDTF">2025-10-19T15:46:52Z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0x0101001ADF289E04DA7B4FB2574E5B87F6D2D1</vt:lpwstr>
  </property>
</Properties>
</file>