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66" r:id="rId7"/>
    <p:sldId id="263" r:id="rId8"/>
    <p:sldId id="265" r:id="rId9"/>
    <p:sldId id="264" r:id="rId10"/>
    <p:sldId id="262" r:id="rId11"/>
    <p:sldId id="267" r:id="rId12"/>
    <p:sldId id="269" r:id="rId13"/>
    <p:sldId id="270" r:id="rId14"/>
    <p:sldId id="271" r:id="rId15"/>
    <p:sldId id="268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72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3702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CAA673-E261-4C3D-BF27-6AF2FB3C7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418C2D1-7933-415F-8E54-554F90EEF4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44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2670140-3035-4174-B056-F66B334090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5378173E-B575-4342-80F7-C78D5DAC36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FD0EB32-9D89-4665-AB94-81AF6D2663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448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3FC116A8-46E9-4370-AF78-274603FBF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E3B8DC-EA0E-4500-AB17-960292C972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E3B8DC-EA0E-4500-AB17-960292C9721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3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517E38E-169E-41B6-9406-2F3F03C8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0838"/>
            <a:ext cx="914400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B662F73-2A5A-4D86-B9DB-F5D9B1DE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Dropbox\SS-Slides\DeCuong-CDIO\TemplateCDIOv1\HinhAnh\LogoCDIO.png">
            <a:extLst>
              <a:ext uri="{FF2B5EF4-FFF2-40B4-BE49-F238E27FC236}">
                <a16:creationId xmlns:a16="http://schemas.microsoft.com/office/drawing/2014/main" id="{373FB4C9-449D-447A-BB8B-BA6A57BE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" descr="D:\Dropbox\SS-Slides\DeCuong-CDIO\TemplateCDIOv1\HinhAnh\LogoTruong.png">
            <a:extLst>
              <a:ext uri="{FF2B5EF4-FFF2-40B4-BE49-F238E27FC236}">
                <a16:creationId xmlns:a16="http://schemas.microsoft.com/office/drawing/2014/main" id="{EAC9CF36-E8E9-49C7-90C4-1BAC1369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F1FC-221D-4563-87DC-A1CF695B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FC5-6652-46C0-95B9-7DF446C0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642D-6282-4812-85D0-0DB032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EA239-04F3-49F1-9DC3-E047AE208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9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AE57-1A09-4502-917D-B2B42603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2A45-5CA1-4A00-AF8C-EB72DF77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2520-6FBA-4666-80A2-9EE3F40D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79C5C-95D2-4849-9310-53A6E085D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248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23CEB4-4DEC-4EA2-ABD4-33833F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47FBAF-DF8C-4D61-9CA2-3B2C1F3A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0EF673-33BA-4637-90B1-4B0E27E5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91839-504D-42A3-BA57-65CBF4DE13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198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248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9BB580-F7E5-452D-9B44-C07ADB4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E7E37F-140F-470B-A1E7-C872FAA9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D04C5D-646E-438D-94D2-21754E37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7A04-4D38-4E35-9531-D763A870A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001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60E47D3-1EAA-45C0-AB16-A847F42C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53ACD0-5294-4F06-BDB0-76566059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WinFX__LineGlow">
            <a:extLst>
              <a:ext uri="{FF2B5EF4-FFF2-40B4-BE49-F238E27FC236}">
                <a16:creationId xmlns:a16="http://schemas.microsoft.com/office/drawing/2014/main" id="{BD2A61DD-038B-411F-BCCB-21D8F7FE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7" name="Picture 5" descr="WinFX_WCF__03a">
            <a:extLst>
              <a:ext uri="{FF2B5EF4-FFF2-40B4-BE49-F238E27FC236}">
                <a16:creationId xmlns:a16="http://schemas.microsoft.com/office/drawing/2014/main" id="{63CE4FB6-3FA2-4FD4-9FBB-530916CD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8A2E85-8F9D-4191-B9F3-1F4B9683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ABD4FD-75DC-4B0B-B466-20EB1B2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80D228-F957-4BBC-ABF4-383FC485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9419A670-F4B0-4E22-B42E-B0BE16BA2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0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nFX_WCF__03a">
            <a:extLst>
              <a:ext uri="{FF2B5EF4-FFF2-40B4-BE49-F238E27FC236}">
                <a16:creationId xmlns:a16="http://schemas.microsoft.com/office/drawing/2014/main" id="{F7F53CA3-3DE6-40C3-8304-712B094F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pic>
        <p:nvPicPr>
          <p:cNvPr id="4" name="Picture 8" descr="WinFX__LineGlow">
            <a:extLst>
              <a:ext uri="{FF2B5EF4-FFF2-40B4-BE49-F238E27FC236}">
                <a16:creationId xmlns:a16="http://schemas.microsoft.com/office/drawing/2014/main" id="{79C4FDE9-A400-40C3-96D8-D6568B8B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5" name="Picture 4" descr="WinFX__LineGlow">
            <a:extLst>
              <a:ext uri="{FF2B5EF4-FFF2-40B4-BE49-F238E27FC236}">
                <a16:creationId xmlns:a16="http://schemas.microsoft.com/office/drawing/2014/main" id="{C1B81B13-321D-4861-B633-D4F0FBF71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942CD14-4F0D-40FB-BBB5-7BE51723B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Dropbox\SS-Slides\DeCuong-CDIO\TemplateCDIOv1\HinhAnh\LogoCDIO_Transparent.png">
            <a:extLst>
              <a:ext uri="{FF2B5EF4-FFF2-40B4-BE49-F238E27FC236}">
                <a16:creationId xmlns:a16="http://schemas.microsoft.com/office/drawing/2014/main" id="{7225F757-B20D-444C-B057-11961EF3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63600"/>
            <a:ext cx="10525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Dropbox\SS-Slides\DeCuong-CDIO\TemplateCDIOv1\HinhAnh\LogoTruong_Transparent.png">
            <a:extLst>
              <a:ext uri="{FF2B5EF4-FFF2-40B4-BE49-F238E27FC236}">
                <a16:creationId xmlns:a16="http://schemas.microsoft.com/office/drawing/2014/main" id="{75D692A6-3C04-4EB6-A454-9818CC1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15975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63076B9-C38F-4D14-A9A7-1C5146BB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B5BDE020-C1B3-49E7-88F5-717B0F91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08"/>
          <a:stretch>
            <a:fillRect/>
          </a:stretch>
        </p:blipFill>
        <p:spPr bwMode="auto">
          <a:xfrm>
            <a:off x="0" y="0"/>
            <a:ext cx="914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E:\04_Image Collection\01_ICON\Question\Help.png">
            <a:extLst>
              <a:ext uri="{FF2B5EF4-FFF2-40B4-BE49-F238E27FC236}">
                <a16:creationId xmlns:a16="http://schemas.microsoft.com/office/drawing/2014/main" id="{7F656B47-834C-4A66-A44C-6F6CB210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024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EC32-C47A-4384-86C4-78AA6B3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50FA-06EE-43C3-B3B5-7DE604D4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F92D-E413-4ACC-86CF-D47F4C77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23FC38-820F-4ABD-84C2-FA92CA400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2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B494D76-8BC1-482A-827D-65A2D997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20BCA88-6DA9-48CF-8D04-38DF76D0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WinFX__LineGlow">
            <a:extLst>
              <a:ext uri="{FF2B5EF4-FFF2-40B4-BE49-F238E27FC236}">
                <a16:creationId xmlns:a16="http://schemas.microsoft.com/office/drawing/2014/main" id="{4D819ECE-F563-45E7-95C8-F6963160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B4E508A1-71A7-4144-81CA-102B68AD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61204F3-7CEC-4384-B0B1-5F50AA7E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B88A100-FEA1-4ECE-93D7-7FD41F2E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7A3E9D-D979-48C1-B5F8-ED4E53FAE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1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B1AF98-85CD-4F75-A4EA-19AD3C27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A16B5F-CB5B-4110-AAF7-A1D28F20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499F04-206B-4D04-B1DF-38A4A8C1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1A0D-8AB8-4D7D-9569-4DF8429AB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5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960BDA-967A-4808-AF33-B15A5833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652E9-AFFE-4A53-8290-E23F224B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3CF86-B6A5-470B-BE3C-D22C82F3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F98B-FF89-41DA-B731-91590E379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9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48C5EA-E551-4206-B957-02C4BAD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E43971-3646-41B6-986A-D78E515F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6ACB0F-39CF-40EA-9C9D-20A12BB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629-DCAB-4DFA-B0EE-9949022DA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B68F931-D84A-4809-A797-95DCA963F7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4D89AEC-4D4F-445A-97DE-F9E792A98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AEC-4463-45A9-B1BD-ECD1EC32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CA9D-CC65-468B-B1A9-CD435227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0282-DD40-44B7-A097-8A793053B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48BD1C-BBDD-4379-A1BA-22E19ECC9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T%E1%BA%ADp_tin:JOGL_Refrection_Demo_Screensho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vi.wikipedia.org/wiki/T%E1%BA%ADp_tin:JOGL_Refrection_Demo_Screenshot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vi.wikipedia.org/wiki/T%E1%BA%ADp_tin:JOGL_Refrection_Demo_Screenshot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3144/SharpGL-a-C-OpenGL-class-libra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518D70E-104A-459C-8AFE-205F1CF27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2A2D6624-CB21-4C7A-994E-207B16518E36}" type="slidenum">
              <a:rPr lang="en-US" altLang="en-US" sz="1800" smtClean="0">
                <a:solidFill>
                  <a:srgbClr val="898989"/>
                </a:solidFill>
                <a:latin typeface="Arial" panose="020B06040202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8BEFB-BF93-466D-831B-4B8E437C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006056"/>
            <a:ext cx="8534400" cy="1470025"/>
          </a:xfrm>
          <a:ln>
            <a:miter lim="800000"/>
            <a:headEnd/>
            <a:tailEnd/>
          </a:ln>
        </p:spPr>
        <p:txBody>
          <a:bodyPr rtlCol="0"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ứng dụng 3D (tĩnh) dựa vào OpenGL trên môi trường Windows.</a:t>
            </a:r>
            <a:endParaRPr lang="en-US" dirty="0"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0" name="Subtitle 6">
            <a:extLst>
              <a:ext uri="{FF2B5EF4-FFF2-40B4-BE49-F238E27FC236}">
                <a16:creationId xmlns:a16="http://schemas.microsoft.com/office/drawing/2014/main" id="{B0FAE5AB-CB1F-4329-84CE-E889A514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6472238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Họa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Nhóm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Graphics 4.0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D8E17-9676-419D-B3DD-AFF1F6DE472F}"/>
              </a:ext>
            </a:extLst>
          </p:cNvPr>
          <p:cNvSpPr txBox="1"/>
          <p:nvPr/>
        </p:nvSpPr>
        <p:spPr>
          <a:xfrm>
            <a:off x="3505200" y="24384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 TÀI TÌM HIỂU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22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ACD8-AE61-402D-BF97-286A987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1846-0160-4D69-ACFF-FFDCDFF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GLUT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Thư viện công cụ cho OpenGL</a:t>
            </a:r>
          </a:p>
          <a:p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GLU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Thư viện hàm cho các ứng dụng OpenGL</a:t>
            </a:r>
          </a:p>
          <a:p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Assimp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Thư viện nhập dữ liệu từ các tập tin đồ họa 3D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CEE8F-7FD0-406B-BE5B-6EB74DD1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095C-196B-4F3E-88B5-11405EA00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E8E-E7A9-4BD4-8B68-966617B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5405-0C28-4C78-BCB4-68B6F980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OpenGL: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D4200-E793-49F2-8C0A-CC90B9B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 descr="sà">
            <a:extLst>
              <a:ext uri="{FF2B5EF4-FFF2-40B4-BE49-F238E27FC236}">
                <a16:creationId xmlns:a16="http://schemas.microsoft.com/office/drawing/2014/main" id="{7A9194F4-A63A-4118-9508-D375FC57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40863"/>
            <a:ext cx="5257800" cy="3900394"/>
          </a:xfrm>
          <a:prstGeom prst="rect">
            <a:avLst/>
          </a:prstGeom>
        </p:spPr>
      </p:pic>
      <p:sp>
        <p:nvSpPr>
          <p:cNvPr id="9" name="AutoShape 3">
            <a:hlinkClick r:id="rId3"/>
            <a:extLst>
              <a:ext uri="{FF2B5EF4-FFF2-40B4-BE49-F238E27FC236}">
                <a16:creationId xmlns:a16="http://schemas.microsoft.com/office/drawing/2014/main" id="{CD1ED5AD-F282-487A-89EA-873814F94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596900" y="-777875"/>
            <a:ext cx="1143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CBF29-97F4-474F-B443-ACBA6DB72545}"/>
              </a:ext>
            </a:extLst>
          </p:cNvPr>
          <p:cNvSpPr txBox="1"/>
          <p:nvPr/>
        </p:nvSpPr>
        <p:spPr>
          <a:xfrm>
            <a:off x="3420569" y="628141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OpenGL</a:t>
            </a:r>
          </a:p>
        </p:txBody>
      </p:sp>
    </p:spTree>
    <p:extLst>
      <p:ext uri="{BB962C8B-B14F-4D97-AF65-F5344CB8AC3E}">
        <p14:creationId xmlns:p14="http://schemas.microsoft.com/office/powerpoint/2010/main" val="407056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E8E-E7A9-4BD4-8B68-966617B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5405-0C28-4C78-BCB4-68B6F980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OpenGL: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D4200-E793-49F2-8C0A-CC90B9B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AutoShape 3">
            <a:hlinkClick r:id="rId2"/>
            <a:extLst>
              <a:ext uri="{FF2B5EF4-FFF2-40B4-BE49-F238E27FC236}">
                <a16:creationId xmlns:a16="http://schemas.microsoft.com/office/drawing/2014/main" id="{CD1ED5AD-F282-487A-89EA-873814F94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596900" y="-777875"/>
            <a:ext cx="1143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CBF29-97F4-474F-B443-ACBA6DB72545}"/>
              </a:ext>
            </a:extLst>
          </p:cNvPr>
          <p:cNvSpPr txBox="1"/>
          <p:nvPr/>
        </p:nvSpPr>
        <p:spPr>
          <a:xfrm>
            <a:off x="3035848" y="624629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di </a:t>
            </a:r>
            <a:r>
              <a:rPr lang="en-US" dirty="0" err="1"/>
              <a:t>dộng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OpenGL</a:t>
            </a:r>
          </a:p>
        </p:txBody>
      </p:sp>
      <p:pic>
        <p:nvPicPr>
          <p:cNvPr id="7" name="Picture 6" descr="A picture containing indoor, table, sitting, book&#10;&#10;Description automatically generated">
            <a:extLst>
              <a:ext uri="{FF2B5EF4-FFF2-40B4-BE49-F238E27FC236}">
                <a16:creationId xmlns:a16="http://schemas.microsoft.com/office/drawing/2014/main" id="{C06EF4FE-0A2F-4290-B118-A572CFF8B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1616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4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6E8E-E7A9-4BD4-8B68-966617B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5405-0C28-4C78-BCB4-68B6F980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OpenGL: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D4200-E793-49F2-8C0A-CC90B9B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AutoShape 3">
            <a:hlinkClick r:id="rId2"/>
            <a:extLst>
              <a:ext uri="{FF2B5EF4-FFF2-40B4-BE49-F238E27FC236}">
                <a16:creationId xmlns:a16="http://schemas.microsoft.com/office/drawing/2014/main" id="{CD1ED5AD-F282-487A-89EA-873814F94F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596900" y="-777875"/>
            <a:ext cx="114300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CBF29-97F4-474F-B443-ACBA6DB72545}"/>
              </a:ext>
            </a:extLst>
          </p:cNvPr>
          <p:cNvSpPr txBox="1"/>
          <p:nvPr/>
        </p:nvSpPr>
        <p:spPr>
          <a:xfrm>
            <a:off x="3124200" y="617168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game engine </a:t>
            </a:r>
            <a:r>
              <a:rPr lang="en-US" dirty="0" err="1"/>
              <a:t>với</a:t>
            </a:r>
            <a:r>
              <a:rPr lang="en-US" dirty="0"/>
              <a:t> OpenGL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7C86E1D-ED81-4FED-975C-4F7C40A86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2" y="2286000"/>
            <a:ext cx="6826956" cy="38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03E7-D290-4FA7-B918-25EFFB1E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243-AD7B-434E-9477-064E7EB6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trò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điện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 game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game engine.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VD: Konami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FoxEngine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idSoftware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Quake Engine, Valve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 Engine, …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26BB-A779-40CE-9BA8-D3AF32A0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97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B36-8CA0-4AB8-B98D-98C1B17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D7A4-AA6F-4ED2-836C-BDA32710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3D model: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281E-6CF3-46CC-8062-FF85F92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 descr="A picture containing plane, light, white&#10;&#10;Description automatically generated">
            <a:extLst>
              <a:ext uri="{FF2B5EF4-FFF2-40B4-BE49-F238E27FC236}">
                <a16:creationId xmlns:a16="http://schemas.microsoft.com/office/drawing/2014/main" id="{D4C2139D-8323-4302-9198-8D319C1F0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5" y="2223594"/>
            <a:ext cx="7685690" cy="43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B36-8CA0-4AB8-B98D-98C1B17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D7A4-AA6F-4ED2-836C-BDA32710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 3D model: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281E-6CF3-46CC-8062-FF85F92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 descr="A picture containing car, indoor, stereo, sitting&#10;&#10;Description automatically generated">
            <a:extLst>
              <a:ext uri="{FF2B5EF4-FFF2-40B4-BE49-F238E27FC236}">
                <a16:creationId xmlns:a16="http://schemas.microsoft.com/office/drawing/2014/main" id="{AD7528B2-87CD-4CF3-B067-B8FC870D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5" y="2474966"/>
            <a:ext cx="8201809" cy="38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1475-6788-4715-A4D8-877CBB8E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SharpGL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OpenGL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C#</a:t>
            </a:r>
          </a:p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OpenGL. 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A8F07-1368-4BEA-822C-1C19637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EDBAFD-9640-4495-8DAD-9C626679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9380-BA21-4C70-886C-72021FEC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CDE2-BE36-4FBE-B143-C20FC87A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chóp</a:t>
            </a:r>
            <a:r>
              <a:rPr lang="en-US" dirty="0"/>
              <a:t>, </a:t>
            </a:r>
            <a:r>
              <a:rPr lang="en-US" dirty="0" err="1"/>
              <a:t>lăng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,…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5399-445D-45CC-92C1-45D08D4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1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5B7-3A73-4FE0-AF00-D49CA9F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F14-65A9-44AE-869B-A9C43B0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Môn</a:t>
            </a:r>
            <a:r>
              <a:rPr lang="en-US" dirty="0"/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PGS.TS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Quốc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Ngọc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9F22-EB22-4E2B-86D0-825641E7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247617-D0B5-45EF-8EA9-D69CF524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51"/>
              </p:ext>
            </p:extLst>
          </p:nvPr>
        </p:nvGraphicFramePr>
        <p:xfrm>
          <a:off x="838201" y="3578443"/>
          <a:ext cx="7219776" cy="25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61">
                  <a:extLst>
                    <a:ext uri="{9D8B030D-6E8A-4147-A177-3AD203B41FA5}">
                      <a16:colId xmlns:a16="http://schemas.microsoft.com/office/drawing/2014/main" val="2446470335"/>
                    </a:ext>
                  </a:extLst>
                </a:gridCol>
                <a:gridCol w="3549723">
                  <a:extLst>
                    <a:ext uri="{9D8B030D-6E8A-4147-A177-3AD203B41FA5}">
                      <a16:colId xmlns:a16="http://schemas.microsoft.com/office/drawing/2014/main" val="3079872768"/>
                    </a:ext>
                  </a:extLst>
                </a:gridCol>
                <a:gridCol w="2406592">
                  <a:extLst>
                    <a:ext uri="{9D8B030D-6E8A-4147-A177-3AD203B41FA5}">
                      <a16:colId xmlns:a16="http://schemas.microsoft.com/office/drawing/2014/main" val="3629936124"/>
                    </a:ext>
                  </a:extLst>
                </a:gridCol>
              </a:tblGrid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STT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Thành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viên</a:t>
                      </a:r>
                      <a:endParaRPr lang="en-US" sz="2100" dirty="0"/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MSSV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233538672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Nguyễn</a:t>
                      </a:r>
                      <a:r>
                        <a:rPr lang="en-US" sz="2100" dirty="0"/>
                        <a:t> Gia </a:t>
                      </a:r>
                      <a:r>
                        <a:rPr lang="en-US" sz="2100" dirty="0" err="1"/>
                        <a:t>Thuận</a:t>
                      </a:r>
                      <a:endParaRPr lang="en-US" sz="2100" dirty="0"/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1712174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1619672729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2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Nguyễn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Phục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Dược</a:t>
                      </a:r>
                      <a:endParaRPr lang="en-US" sz="2100" dirty="0"/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1712372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2834400425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Đào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Khánh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Duy</a:t>
                      </a:r>
                      <a:endParaRPr lang="en-US" sz="2100" dirty="0"/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1712380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41504533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4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Nguyễn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Quí</a:t>
                      </a:r>
                      <a:r>
                        <a:rPr lang="en-US" sz="2100" dirty="0"/>
                        <a:t> Em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1712399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220245084"/>
                  </a:ext>
                </a:extLst>
              </a:tr>
              <a:tr h="42412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</a:t>
                      </a:r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Nguyễn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Việt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Hoàng</a:t>
                      </a:r>
                      <a:endParaRPr lang="en-US" sz="2100" dirty="0"/>
                    </a:p>
                  </a:txBody>
                  <a:tcPr marL="104579" marR="104579" marT="52290" marB="5229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1712459</a:t>
                      </a:r>
                    </a:p>
                  </a:txBody>
                  <a:tcPr marL="104579" marR="104579" marT="52290" marB="52290"/>
                </a:tc>
                <a:extLst>
                  <a:ext uri="{0D108BD9-81ED-4DB2-BD59-A6C34878D82A}">
                    <a16:rowId xmlns:a16="http://schemas.microsoft.com/office/drawing/2014/main" val="42704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50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2BD-00E4-42CF-A60C-67A8E73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129A-B371-4F35-A4AF-2E68EADA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F888-B16D-4E8D-84C6-650B409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55D17-C800-4260-9DFC-02E63DF7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22288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0AD4C-326A-4BBF-99B4-8FCCE44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514600"/>
            <a:ext cx="2066925" cy="3019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073D0-6C68-4738-A9ED-88A44FB0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18" y="2515552"/>
            <a:ext cx="1990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2BD-00E4-42CF-A60C-67A8E73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129A-B371-4F35-A4AF-2E68EADA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F888-B16D-4E8D-84C6-650B409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9C641-6986-406F-A958-0F34CF08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2596"/>
            <a:ext cx="5581650" cy="33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2BD-00E4-42CF-A60C-67A8E732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129A-B371-4F35-A4AF-2E68EADA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F888-B16D-4E8D-84C6-650B4092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E3845-DDAE-4269-9BA4-5ACB2071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663965"/>
            <a:ext cx="5638800" cy="34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8486-AB0B-407E-A455-CEF85BFF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CB53-8006-4F3F-939B-51FCEDD6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OpenGL</a:t>
            </a:r>
          </a:p>
          <a:p>
            <a:r>
              <a:rPr lang="en-US" dirty="0"/>
              <a:t>Viblo.asia: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OpenGL?</a:t>
            </a:r>
          </a:p>
          <a:p>
            <a:r>
              <a:rPr lang="en-US" dirty="0" err="1"/>
              <a:t>Codeproject</a:t>
            </a:r>
            <a:r>
              <a:rPr lang="en-US" dirty="0"/>
              <a:t>: </a:t>
            </a:r>
            <a:r>
              <a:rPr lang="en-US" dirty="0" err="1"/>
              <a:t>SharpGL</a:t>
            </a:r>
            <a:r>
              <a:rPr lang="en-US" dirty="0"/>
              <a:t> A C# OpenGL Class Library</a:t>
            </a:r>
            <a:br>
              <a:rPr lang="en-US" dirty="0"/>
            </a:br>
            <a:r>
              <a:rPr lang="en-US" dirty="0">
                <a:hlinkClick r:id="rId2"/>
              </a:rPr>
              <a:t>https://www.codeproject.com/Articles/3144/SharpGL-a-C-OpenGL-class-library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E6F5-49E3-43D3-B3E8-E8031509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5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4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42C9-20A2-4EF5-82CA-AE0DC407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7A57-6E58-488E-987B-A88323BD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Graphics Tool</a:t>
            </a:r>
            <a:r>
              <a:rPr lang="en-US" dirty="0"/>
              <a:t>: OpenGL.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OpenGL.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3D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97B1-E182-4426-B4D0-C6E5D8EB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02F-80FE-428C-9AA3-94CA6116C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OpenGL</a:t>
            </a:r>
          </a:p>
        </p:txBody>
      </p:sp>
    </p:spTree>
    <p:extLst>
      <p:ext uri="{BB962C8B-B14F-4D97-AF65-F5344CB8AC3E}">
        <p14:creationId xmlns:p14="http://schemas.microsoft.com/office/powerpoint/2010/main" val="60365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916D-696C-4983-968C-F606592E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AA09-81EC-4E91-ADA0-4AF618BF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c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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28FF-C341-498E-BD70-1716A1B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29812AE0-F282-4431-A555-BCDF7FD95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77640"/>
            <a:ext cx="5867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2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916D-696C-4983-968C-F606592E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AA09-81EC-4E91-ADA0-4AF618BF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Độc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lập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ngôn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ngữ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lập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(language independent)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ư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ợc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trên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nhiều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(multi-flatform).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thủ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DirectX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Microsoft.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28FF-C341-498E-BD70-1716A1B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06E5AD7C-50D8-4504-968D-4D45FBFB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75964"/>
            <a:ext cx="5867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EBDE-C5B0-4D97-92C3-CA677B03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442E-CCFC-46AE-9210-041B8EB9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giấu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ra 1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giấu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sự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biệt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giữa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bắt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buộc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thích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hỗ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OpenGL.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sâu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91EF-E544-4E87-9AEF-578184E3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45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FEB-8EE7-40C0-8A89-1389B22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DD40-BF42-437C-80EA-706B211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8F30-D2A5-4C22-9E0F-91852BA3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 1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ngay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</a:t>
            </a:r>
            <a: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mắt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(state machine):</a:t>
            </a:r>
          </a:p>
        </p:txBody>
      </p:sp>
    </p:spTree>
    <p:extLst>
      <p:ext uri="{BB962C8B-B14F-4D97-AF65-F5344CB8AC3E}">
        <p14:creationId xmlns:p14="http://schemas.microsoft.com/office/powerpoint/2010/main" val="402001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FEB-8EE7-40C0-8A89-1389B22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6" name="Content Placeholder 5" descr="A large ship in the water&#10;&#10;Description automatically generated">
            <a:extLst>
              <a:ext uri="{FF2B5EF4-FFF2-40B4-BE49-F238E27FC236}">
                <a16:creationId xmlns:a16="http://schemas.microsoft.com/office/drawing/2014/main" id="{AEE6BBAE-EF13-47BF-9A77-B4F6FD93D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3" r="16988"/>
          <a:stretch/>
        </p:blipFill>
        <p:spPr>
          <a:xfrm>
            <a:off x="4572000" y="1676400"/>
            <a:ext cx="4419600" cy="42980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DD40-BF42-437C-80EA-706B211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A670-F4B0-4E22-B42E-B0BE16BA219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B6230-2E24-4079-A505-8132AC603844}"/>
              </a:ext>
            </a:extLst>
          </p:cNvPr>
          <p:cNvSpPr txBox="1"/>
          <p:nvPr/>
        </p:nvSpPr>
        <p:spPr>
          <a:xfrm>
            <a:off x="0" y="1447800"/>
            <a:ext cx="457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ởng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toàn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kiện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mỗi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container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gì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OpenGL.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thấy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trục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OpenGL API.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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thực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1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hàm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OpenGL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giống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nh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ư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trục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15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</TotalTime>
  <Words>836</Words>
  <Application>Microsoft Office PowerPoint</Application>
  <PresentationFormat>On-screen Show (4:3)</PresentationFormat>
  <Paragraphs>108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Tahoma</vt:lpstr>
      <vt:lpstr>Wingdings</vt:lpstr>
      <vt:lpstr>Orange</vt:lpstr>
      <vt:lpstr>Xây dựng ứng dụng 3D (tĩnh) dựa vào OpenGL trên môi trường Windows.</vt:lpstr>
      <vt:lpstr>Thông tin</vt:lpstr>
      <vt:lpstr>Nội dung chính</vt:lpstr>
      <vt:lpstr>1. OpenGL</vt:lpstr>
      <vt:lpstr>1.1 Tổng quan về OpenGL</vt:lpstr>
      <vt:lpstr>1.1 Tổng quan về OpenGL</vt:lpstr>
      <vt:lpstr>1.2 Tính năng </vt:lpstr>
      <vt:lpstr>1.3 Nguyên lý hoạt động</vt:lpstr>
      <vt:lpstr>1.3 Nguyên lý hoạt động</vt:lpstr>
      <vt:lpstr>1.4 Thư viện hỗ trợ OpenGL</vt:lpstr>
      <vt:lpstr>2. Ứng dụng</vt:lpstr>
      <vt:lpstr>Một số ứng dụng của OpenGL</vt:lpstr>
      <vt:lpstr>Một số ứng dụng của OpenGL</vt:lpstr>
      <vt:lpstr>Một số ứng dụng của OpenGL</vt:lpstr>
      <vt:lpstr>Một số ứng dụng của OpenGL</vt:lpstr>
      <vt:lpstr>Một số ứng dụng của OpenGL</vt:lpstr>
      <vt:lpstr>Một số ứng dụng của OpenGL</vt:lpstr>
      <vt:lpstr>Ứng dụng Hình học 3D cơ bản</vt:lpstr>
      <vt:lpstr>Ứng dụng Hình học 3D cơ bản</vt:lpstr>
      <vt:lpstr>Ứng dụng Hình học 3D cơ bản</vt:lpstr>
      <vt:lpstr>Ứng dụng Hình học 3D cơ bản</vt:lpstr>
      <vt:lpstr>Ứng dụng Hình học 3D cơ bản</vt:lpstr>
      <vt:lpstr>Tài liệu tham khảo</vt:lpstr>
      <vt:lpstr>PowerPoint Presentation</vt:lpstr>
    </vt:vector>
  </TitlesOfParts>
  <Company>family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ptson</dc:creator>
  <cp:lastModifiedBy>Qui Em Nguyen</cp:lastModifiedBy>
  <cp:revision>849</cp:revision>
  <dcterms:created xsi:type="dcterms:W3CDTF">2007-02-16T05:47:41Z</dcterms:created>
  <dcterms:modified xsi:type="dcterms:W3CDTF">2019-12-25T08:03:57Z</dcterms:modified>
</cp:coreProperties>
</file>