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6FE33-508B-48FF-AEEB-A3A73CF0BFA5}" v="21" dt="2020-12-11T18:03:56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1736FE33-508B-48FF-AEEB-A3A73CF0BFA5}"/>
    <pc:docChg chg="undo custSel delSld modSld">
      <pc:chgData name="Thien NGUYEN" userId="a77953bc4df49a85" providerId="LiveId" clId="{1736FE33-508B-48FF-AEEB-A3A73CF0BFA5}" dt="2020-12-11T18:03:56.441" v="120"/>
      <pc:docMkLst>
        <pc:docMk/>
      </pc:docMkLst>
      <pc:sldChg chg="addSp delSp modSp mod">
        <pc:chgData name="Thien NGUYEN" userId="a77953bc4df49a85" providerId="LiveId" clId="{1736FE33-508B-48FF-AEEB-A3A73CF0BFA5}" dt="2020-12-11T18:03:56.441" v="120"/>
        <pc:sldMkLst>
          <pc:docMk/>
          <pc:sldMk cId="4208417280" sldId="256"/>
        </pc:sldMkLst>
        <pc:spChg chg="add mod">
          <ac:chgData name="Thien NGUYEN" userId="a77953bc4df49a85" providerId="LiveId" clId="{1736FE33-508B-48FF-AEEB-A3A73CF0BFA5}" dt="2020-12-11T18:03:56.441" v="120"/>
          <ac:spMkLst>
            <pc:docMk/>
            <pc:sldMk cId="4208417280" sldId="256"/>
            <ac:spMk id="8" creationId="{DCA89776-7925-4483-A900-415FE9949922}"/>
          </ac:spMkLst>
        </pc:spChg>
        <pc:spChg chg="add mod">
          <ac:chgData name="Thien NGUYEN" userId="a77953bc4df49a85" providerId="LiveId" clId="{1736FE33-508B-48FF-AEEB-A3A73CF0BFA5}" dt="2020-12-11T18:03:21.523" v="118"/>
          <ac:spMkLst>
            <pc:docMk/>
            <pc:sldMk cId="4208417280" sldId="256"/>
            <ac:spMk id="9" creationId="{6E9C471A-46D3-4309-AD40-F9D1144D0EAA}"/>
          </ac:spMkLst>
        </pc:spChg>
        <pc:spChg chg="add del mod">
          <ac:chgData name="Thien NGUYEN" userId="a77953bc4df49a85" providerId="LiveId" clId="{1736FE33-508B-48FF-AEEB-A3A73CF0BFA5}" dt="2020-12-11T18:02:34.519" v="115" actId="478"/>
          <ac:spMkLst>
            <pc:docMk/>
            <pc:sldMk cId="4208417280" sldId="256"/>
            <ac:spMk id="11" creationId="{904989FA-7D69-4242-A587-D48654DF3248}"/>
          </ac:spMkLst>
        </pc:spChg>
        <pc:spChg chg="add mod">
          <ac:chgData name="Thien NGUYEN" userId="a77953bc4df49a85" providerId="LiveId" clId="{1736FE33-508B-48FF-AEEB-A3A73CF0BFA5}" dt="2020-12-11T18:02:39.597" v="116" actId="1076"/>
          <ac:spMkLst>
            <pc:docMk/>
            <pc:sldMk cId="4208417280" sldId="256"/>
            <ac:spMk id="12" creationId="{0834D47F-7AD3-4F68-9AA0-628024741219}"/>
          </ac:spMkLst>
        </pc:spChg>
        <pc:spChg chg="add del">
          <ac:chgData name="Thien NGUYEN" userId="a77953bc4df49a85" providerId="LiveId" clId="{1736FE33-508B-48FF-AEEB-A3A73CF0BFA5}" dt="2020-12-11T10:54:17.461" v="38"/>
          <ac:spMkLst>
            <pc:docMk/>
            <pc:sldMk cId="4208417280" sldId="256"/>
            <ac:spMk id="14" creationId="{B5FE8CF7-CED7-4F91-8430-1EFB9528594E}"/>
          </ac:spMkLst>
        </pc:spChg>
        <pc:graphicFrameChg chg="del modGraphic">
          <ac:chgData name="Thien NGUYEN" userId="a77953bc4df49a85" providerId="LiveId" clId="{1736FE33-508B-48FF-AEEB-A3A73CF0BFA5}" dt="2020-12-11T10:55:20.080" v="52" actId="478"/>
          <ac:graphicFrameMkLst>
            <pc:docMk/>
            <pc:sldMk cId="4208417280" sldId="256"/>
            <ac:graphicFrameMk id="11" creationId="{DDD08649-C920-441B-84D3-357CDF0720EB}"/>
          </ac:graphicFrameMkLst>
        </pc:graphicFrameChg>
        <pc:graphicFrameChg chg="del mod">
          <ac:chgData name="Thien NGUYEN" userId="a77953bc4df49a85" providerId="LiveId" clId="{1736FE33-508B-48FF-AEEB-A3A73CF0BFA5}" dt="2020-12-11T10:54:52.807" v="45" actId="478"/>
          <ac:graphicFrameMkLst>
            <pc:docMk/>
            <pc:sldMk cId="4208417280" sldId="256"/>
            <ac:graphicFrameMk id="12" creationId="{1DB25B96-D393-4985-8CEF-FE7D5E60DD2D}"/>
          </ac:graphicFrameMkLst>
        </pc:graphicFrameChg>
        <pc:graphicFrameChg chg="del mod">
          <ac:chgData name="Thien NGUYEN" userId="a77953bc4df49a85" providerId="LiveId" clId="{1736FE33-508B-48FF-AEEB-A3A73CF0BFA5}" dt="2020-12-11T10:55:21.715" v="53" actId="478"/>
          <ac:graphicFrameMkLst>
            <pc:docMk/>
            <pc:sldMk cId="4208417280" sldId="256"/>
            <ac:graphicFrameMk id="13" creationId="{C9796BF7-FEE6-4D42-B5E9-7E68603274A2}"/>
          </ac:graphicFrameMkLst>
        </pc:graphicFrameChg>
        <pc:graphicFrameChg chg="add mod modGraphic">
          <ac:chgData name="Thien NGUYEN" userId="a77953bc4df49a85" providerId="LiveId" clId="{1736FE33-508B-48FF-AEEB-A3A73CF0BFA5}" dt="2020-12-11T10:59:21.213" v="107" actId="1076"/>
          <ac:graphicFrameMkLst>
            <pc:docMk/>
            <pc:sldMk cId="4208417280" sldId="256"/>
            <ac:graphicFrameMk id="15" creationId="{08206795-3704-4AA0-A02D-482294E8E49F}"/>
          </ac:graphicFrameMkLst>
        </pc:graphicFrameChg>
        <pc:graphicFrameChg chg="add mod modGraphic">
          <ac:chgData name="Thien NGUYEN" userId="a77953bc4df49a85" providerId="LiveId" clId="{1736FE33-508B-48FF-AEEB-A3A73CF0BFA5}" dt="2020-12-11T10:57:20.002" v="80" actId="1076"/>
          <ac:graphicFrameMkLst>
            <pc:docMk/>
            <pc:sldMk cId="4208417280" sldId="256"/>
            <ac:graphicFrameMk id="16" creationId="{A4D2AE0D-CE2F-43B0-A0BC-FEFD23F270E4}"/>
          </ac:graphicFrameMkLst>
        </pc:graphicFrameChg>
        <pc:graphicFrameChg chg="add mod modGraphic">
          <ac:chgData name="Thien NGUYEN" userId="a77953bc4df49a85" providerId="LiveId" clId="{1736FE33-508B-48FF-AEEB-A3A73CF0BFA5}" dt="2020-12-11T10:59:16.637" v="106" actId="1076"/>
          <ac:graphicFrameMkLst>
            <pc:docMk/>
            <pc:sldMk cId="4208417280" sldId="256"/>
            <ac:graphicFrameMk id="17" creationId="{36D8668D-3D3C-447B-9458-4F64F319FF43}"/>
          </ac:graphicFrameMkLst>
        </pc:graphicFrameChg>
        <pc:picChg chg="add mod">
          <ac:chgData name="Thien NGUYEN" userId="a77953bc4df49a85" providerId="LiveId" clId="{1736FE33-508B-48FF-AEEB-A3A73CF0BFA5}" dt="2020-12-11T10:59:31.165" v="108" actId="1076"/>
          <ac:picMkLst>
            <pc:docMk/>
            <pc:sldMk cId="4208417280" sldId="256"/>
            <ac:picMk id="3" creationId="{94BDEB8E-939B-47D6-AE0C-19866C5DFE04}"/>
          </ac:picMkLst>
        </pc:picChg>
        <pc:picChg chg="del">
          <ac:chgData name="Thien NGUYEN" userId="a77953bc4df49a85" providerId="LiveId" clId="{1736FE33-508B-48FF-AEEB-A3A73CF0BFA5}" dt="2020-12-11T10:13:15.878" v="1" actId="478"/>
          <ac:picMkLst>
            <pc:docMk/>
            <pc:sldMk cId="4208417280" sldId="256"/>
            <ac:picMk id="5" creationId="{BA7A4B47-E880-4247-BA76-202370CC085C}"/>
          </ac:picMkLst>
        </pc:picChg>
        <pc:picChg chg="add mod">
          <ac:chgData name="Thien NGUYEN" userId="a77953bc4df49a85" providerId="LiveId" clId="{1736FE33-508B-48FF-AEEB-A3A73CF0BFA5}" dt="2020-12-11T10:59:31.165" v="108" actId="1076"/>
          <ac:picMkLst>
            <pc:docMk/>
            <pc:sldMk cId="4208417280" sldId="256"/>
            <ac:picMk id="6" creationId="{48FA02A5-BE64-46FE-9F69-386C801278B1}"/>
          </ac:picMkLst>
        </pc:picChg>
        <pc:picChg chg="del">
          <ac:chgData name="Thien NGUYEN" userId="a77953bc4df49a85" providerId="LiveId" clId="{1736FE33-508B-48FF-AEEB-A3A73CF0BFA5}" dt="2020-12-11T10:13:15.290" v="0" actId="478"/>
          <ac:picMkLst>
            <pc:docMk/>
            <pc:sldMk cId="4208417280" sldId="256"/>
            <ac:picMk id="7" creationId="{C2ECF55A-E19B-4130-BC6D-70F89B67C53E}"/>
          </ac:picMkLst>
        </pc:picChg>
        <pc:picChg chg="add del mod">
          <ac:chgData name="Thien NGUYEN" userId="a77953bc4df49a85" providerId="LiveId" clId="{1736FE33-508B-48FF-AEEB-A3A73CF0BFA5}" dt="2020-12-11T10:51:42.561" v="24" actId="478"/>
          <ac:picMkLst>
            <pc:docMk/>
            <pc:sldMk cId="4208417280" sldId="256"/>
            <ac:picMk id="9" creationId="{8D057F64-EAF3-4948-97C4-0BC5F903E71D}"/>
          </ac:picMkLst>
        </pc:picChg>
        <pc:picChg chg="add mod">
          <ac:chgData name="Thien NGUYEN" userId="a77953bc4df49a85" providerId="LiveId" clId="{1736FE33-508B-48FF-AEEB-A3A73CF0BFA5}" dt="2020-12-11T10:59:31.165" v="108" actId="1076"/>
          <ac:picMkLst>
            <pc:docMk/>
            <pc:sldMk cId="4208417280" sldId="256"/>
            <ac:picMk id="10" creationId="{71C65CA9-CF9B-43F7-B1D6-D90DC9A2C528}"/>
          </ac:picMkLst>
        </pc:picChg>
      </pc:sldChg>
      <pc:sldChg chg="del">
        <pc:chgData name="Thien NGUYEN" userId="a77953bc4df49a85" providerId="LiveId" clId="{1736FE33-508B-48FF-AEEB-A3A73CF0BFA5}" dt="2020-12-11T10:13:26.144" v="4" actId="47"/>
        <pc:sldMkLst>
          <pc:docMk/>
          <pc:sldMk cId="353888051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02D0-68ED-4655-9073-DE1D2017D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E6C5-B80A-454A-A817-EC445978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A7F6-47BF-4F93-88E6-75D56C66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5804-A183-4010-9E4C-7E639F44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C4AA-FE77-4A02-A087-0E8CEE0B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4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BB91-67BF-4EEC-BF38-24D4989D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BB91F-7F2D-4C42-9CB2-360679E50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FAF6-242E-4E65-86AC-92E3D48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8155-8A7B-4C29-95B3-ACB59AE1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2786-3538-49C4-92FA-9F2AFA5E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84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328EB-534C-4C09-A782-8FF9D3009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6CD92-AEC8-4E6C-ABE4-265AD42D6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D2B4-D785-4629-AA73-13EA486B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0E2C-D9E3-4AE7-A6CE-7BBC78D2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A502-B87C-43CB-A080-CA8B22E5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1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8388-4070-4FF4-9A64-D284B46D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8784-A831-46D0-97B1-DAAB2DD4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30A7D-AD96-4EA3-88E3-B42A947E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BE7F-2E05-4192-90F2-30E39A33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E709-5B77-44D2-9D51-73966FE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A068-16F2-486C-B842-CF798F24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90B11-3487-415B-9202-F3975957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BD70-5B3F-413C-9E12-461996F1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028F-EB1F-497D-BB95-95A118A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53C8-60F5-4F65-8FBA-0AC0FB7A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0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C9FA-EBC4-4812-960D-DEAE7A21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6FBF-E4A9-439D-93C6-6D4E11DB9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FEAB-BDC9-4CBB-B944-D022906F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BC22F-5AD2-4DC2-A43C-67D77294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9D80-244B-48F2-83FC-FC3D3C98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1E1D-4C29-45D5-A8E2-C97E410E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2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48F0-78AA-43D4-9E8A-A1E651A1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0B6F-D045-420F-AD0C-4C682DE27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B1DDC-806A-4937-BB8D-5EF9D0DDB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EF282-673A-4201-B41F-80BA7358C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9EEBF-9C97-4BE8-9140-5CEED6232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F6F3-14DB-4ACE-81FC-3A255C7D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3D4B6-7AB5-4C43-BADD-AE682E10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4395E-C014-4DA4-BDFA-2F5BA7D6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0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9BA8-6F4B-4DFB-B575-B18BA716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5C1D8-186D-4E91-9AF2-DA59D312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AA024-131B-48E8-9C17-43489E40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E744E-109E-4E6F-A9B1-10E4D7CF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04EC5-BFC9-4035-9C4D-11FA33B7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BDB39-BE7D-4704-9CFE-F84B1D06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00433-0403-4198-B187-DCC9E73D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48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D69-AF27-42E5-BBCB-CD9DB06F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E4FB-4227-49B3-B93B-F88BA46A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8BDD2-3FDD-42F2-A460-ABF03985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EADD-5B5D-4296-9366-B348724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65DB-BFB5-4B43-AF94-1D9A30A8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7795-0AB5-43E3-82B9-7AA0BE8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0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C31A-29A3-4401-9540-C13C14D6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11E37-DDCA-4CEB-8C57-966E99128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89054-038E-4EA9-83E8-25D210603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D2A7-1A12-4D46-999E-2114DD90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4A04-47D9-4B1E-8C1B-CF17D78B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76A1C-A553-4464-BE99-4B8CA0E5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CD935-270B-4F3A-8793-4F22B64C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97AD-5D93-4782-8F97-6570E7C3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2E09-AA6C-4AA5-A7C1-E7D68D090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D576-B61D-4E79-971B-A718A5DD5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84C1-6AA5-4C18-AA5C-6092A1B9B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7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4BDEB8E-939B-47D6-AE0C-19866C5D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575" y="499854"/>
            <a:ext cx="3805983" cy="2537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A02A5-BE64-46FE-9F69-386C80127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0" y="499854"/>
            <a:ext cx="3805983" cy="2537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65CA9-CF9B-43F7-B1D6-D90DC9A2C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5" y="499854"/>
            <a:ext cx="3805984" cy="253732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8206795-3704-4AA0-A02D-482294E8E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14304"/>
              </p:ext>
            </p:extLst>
          </p:nvPr>
        </p:nvGraphicFramePr>
        <p:xfrm>
          <a:off x="4352715" y="3390346"/>
          <a:ext cx="3562184" cy="1697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2184">
                  <a:extLst>
                    <a:ext uri="{9D8B030D-6E8A-4147-A177-3AD203B41FA5}">
                      <a16:colId xmlns:a16="http://schemas.microsoft.com/office/drawing/2014/main" val="32495596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28/30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94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1087/1087 - 721s 664ms/step - loss: 0.0801 - accuracy: 0.9810 - val_loss: 0.1617 - val_accuracy: 0.9673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352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29/30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477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1087/1087 - 721s 663ms/step - loss: 0.0756 - accuracy: 0.9833 - val_loss: 0.0720 - val_accuracy: 0.9878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0354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30/30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835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1087/1087 - 724s 666ms/step - loss: 0.0878 - accuracy: 0.9813 - val_loss: 0.3008 - val_accuracy: 0.9601</a:t>
                      </a:r>
                    </a:p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GoogLeNet improved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414490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D2AE0D-CE2F-43B0-A0BC-FEFD23F27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46348"/>
              </p:ext>
            </p:extLst>
          </p:nvPr>
        </p:nvGraphicFramePr>
        <p:xfrm>
          <a:off x="721478" y="3390348"/>
          <a:ext cx="3396433" cy="1697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6433">
                  <a:extLst>
                    <a:ext uri="{9D8B030D-6E8A-4147-A177-3AD203B41FA5}">
                      <a16:colId xmlns:a16="http://schemas.microsoft.com/office/drawing/2014/main" val="12021105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28/30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874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1087/1087 - 61s 56ms/step - loss: 0.0593 - accuracy: 0.9823 - val_loss: 0.1926 - val_accuracy: 0.9653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290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29/30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494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1087/1087 - 61s 56ms/step - loss: 0.0603 - accuracy: 0.9821 - val_loss: 0.1563 - val_accuracy: 0.9732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1728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30/30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3241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1087/1087 - 66s 61ms/step - loss: 0.0592 - accuracy: 0.9829 - val_loss: 0.1186 - val_accuracy: 0.9719</a:t>
                      </a:r>
                    </a:p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LeNet improved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8508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6D8668D-3D3C-447B-9458-4F64F319F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38852"/>
              </p:ext>
            </p:extLst>
          </p:nvPr>
        </p:nvGraphicFramePr>
        <p:xfrm>
          <a:off x="8149704" y="3390347"/>
          <a:ext cx="3562184" cy="1697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2184">
                  <a:extLst>
                    <a:ext uri="{9D8B030D-6E8A-4147-A177-3AD203B41FA5}">
                      <a16:colId xmlns:a16="http://schemas.microsoft.com/office/drawing/2014/main" val="9784768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8/10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1710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1087/1087 - 602s 554ms/step - loss: 0.0351 - accuracy: 0.9896 - val_loss: 0.0829 - val_accuracy: 0.9766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8520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9/10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7927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1087/1087 - 602s 553ms/step - loss: 0.0333 - accuracy: 0.9900 - val_loss: 0.1067 - val_accuracy: 0.9719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6676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10/10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952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1087/1087 - 603s 554ms/step - loss: 0.0300 - accuracy: 0.9908 - val_loss: 0.0772 - val_accuracy: 0.9803</a:t>
                      </a:r>
                    </a:p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ResNet improved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693113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CA89776-7925-4483-A900-415FE9949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04" y="5273898"/>
            <a:ext cx="271934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>
                <a:solidFill>
                  <a:srgbClr val="000000"/>
                </a:solidFill>
                <a:latin typeface="Courier New" panose="02070309020205020404" pitchFamily="49" charset="0"/>
              </a:rPr>
              <a:t>Prediction accuracy on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loss: 0.2003 - accuracy: 0.9576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C471A-46D3-4309-AD40-F9D1144D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715" y="5273898"/>
            <a:ext cx="271934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>
                <a:solidFill>
                  <a:srgbClr val="000000"/>
                </a:solidFill>
                <a:latin typeface="Courier New" panose="02070309020205020404" pitchFamily="49" charset="0"/>
              </a:rPr>
              <a:t>Prediction accuracy on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loss: 0.2711 - accuracy: 0.9458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34D47F-7AD3-4F68-9AA0-62802474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78" y="5273897"/>
            <a:ext cx="271934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>
                <a:solidFill>
                  <a:srgbClr val="000000"/>
                </a:solidFill>
                <a:latin typeface="Courier New" panose="02070309020205020404" pitchFamily="49" charset="0"/>
              </a:rPr>
              <a:t>Prediction accuracy on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loss: 0.2170 - accuracy: 0.9547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1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3</cp:revision>
  <dcterms:created xsi:type="dcterms:W3CDTF">2020-12-11T09:22:38Z</dcterms:created>
  <dcterms:modified xsi:type="dcterms:W3CDTF">2020-12-11T18:03:57Z</dcterms:modified>
</cp:coreProperties>
</file>