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A9E91-CC94-415E-9223-4B9043124697}" v="3" dt="2020-12-11T09:35:30.907"/>
    <p1510:client id="{E6FCDBF7-1BE3-4F9B-990F-95D930E78634}" v="13" dt="2020-12-11T18:02:12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n NGUYEN" userId="a77953bc4df49a85" providerId="LiveId" clId="{E6FCDBF7-1BE3-4F9B-990F-95D930E78634}"/>
    <pc:docChg chg="undo redo custSel delSld modSld">
      <pc:chgData name="Thien NGUYEN" userId="a77953bc4df49a85" providerId="LiveId" clId="{E6FCDBF7-1BE3-4F9B-990F-95D930E78634}" dt="2020-12-11T18:02:44.072" v="99"/>
      <pc:docMkLst>
        <pc:docMk/>
      </pc:docMkLst>
      <pc:sldChg chg="addSp delSp modSp mod">
        <pc:chgData name="Thien NGUYEN" userId="a77953bc4df49a85" providerId="LiveId" clId="{E6FCDBF7-1BE3-4F9B-990F-95D930E78634}" dt="2020-12-11T18:02:44.072" v="99"/>
        <pc:sldMkLst>
          <pc:docMk/>
          <pc:sldMk cId="4208417280" sldId="256"/>
        </pc:sldMkLst>
        <pc:spChg chg="add mod">
          <ac:chgData name="Thien NGUYEN" userId="a77953bc4df49a85" providerId="LiveId" clId="{E6FCDBF7-1BE3-4F9B-990F-95D930E78634}" dt="2020-12-11T17:54:14.058" v="85" actId="1076"/>
          <ac:spMkLst>
            <pc:docMk/>
            <pc:sldMk cId="4208417280" sldId="256"/>
            <ac:spMk id="2" creationId="{605B4E17-19F4-4063-AE9C-5888C186E31D}"/>
          </ac:spMkLst>
        </pc:spChg>
        <pc:spChg chg="add del">
          <ac:chgData name="Thien NGUYEN" userId="a77953bc4df49a85" providerId="LiveId" clId="{E6FCDBF7-1BE3-4F9B-990F-95D930E78634}" dt="2020-12-11T17:55:15.629" v="92"/>
          <ac:spMkLst>
            <pc:docMk/>
            <pc:sldMk cId="4208417280" sldId="256"/>
            <ac:spMk id="3" creationId="{BB8541C2-D09F-43A2-AD1E-23C2F6C6B9E4}"/>
          </ac:spMkLst>
        </pc:spChg>
        <pc:spChg chg="add mod">
          <ac:chgData name="Thien NGUYEN" userId="a77953bc4df49a85" providerId="LiveId" clId="{E6FCDBF7-1BE3-4F9B-990F-95D930E78634}" dt="2020-12-11T17:55:17.550" v="94"/>
          <ac:spMkLst>
            <pc:docMk/>
            <pc:sldMk cId="4208417280" sldId="256"/>
            <ac:spMk id="10" creationId="{051DF5B2-8724-4DFD-B2A8-78CC79B33C3C}"/>
          </ac:spMkLst>
        </pc:spChg>
        <pc:spChg chg="add mod">
          <ac:chgData name="Thien NGUYEN" userId="a77953bc4df49a85" providerId="LiveId" clId="{E6FCDBF7-1BE3-4F9B-990F-95D930E78634}" dt="2020-12-11T18:02:44.072" v="99"/>
          <ac:spMkLst>
            <pc:docMk/>
            <pc:sldMk cId="4208417280" sldId="256"/>
            <ac:spMk id="14" creationId="{54D982A9-3D1E-4457-9E46-CF68DD82EC00}"/>
          </ac:spMkLst>
        </pc:spChg>
      </pc:sldChg>
      <pc:sldChg chg="del">
        <pc:chgData name="Thien NGUYEN" userId="a77953bc4df49a85" providerId="LiveId" clId="{E6FCDBF7-1BE3-4F9B-990F-95D930E78634}" dt="2020-12-11T17:54:50.708" v="90" actId="47"/>
        <pc:sldMkLst>
          <pc:docMk/>
          <pc:sldMk cId="3538880512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02D0-68ED-4655-9073-DE1D2017D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E6C5-B80A-454A-A817-EC445978F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3A7F6-47BF-4F93-88E6-75D56C66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438-1CAC-4A02-BAC9-244C09E3FFD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75804-A183-4010-9E4C-7E639F44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5C4AA-FE77-4A02-A087-0E8CEE0B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568-D5BE-4510-9558-D1E706CB32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24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BB91-67BF-4EEC-BF38-24D4989D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BB91F-7F2D-4C42-9CB2-360679E50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7FAF6-242E-4E65-86AC-92E3D48A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438-1CAC-4A02-BAC9-244C09E3FFD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C8155-8A7B-4C29-95B3-ACB59AE1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2786-3538-49C4-92FA-9F2AFA5E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568-D5BE-4510-9558-D1E706CB32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84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328EB-534C-4C09-A782-8FF9D3009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6CD92-AEC8-4E6C-ABE4-265AD42D6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0D2B4-D785-4629-AA73-13EA486B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438-1CAC-4A02-BAC9-244C09E3FFD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90E2C-D9E3-4AE7-A6CE-7BBC78D2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EA502-B87C-43CB-A080-CA8B22E5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568-D5BE-4510-9558-D1E706CB32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11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8388-4070-4FF4-9A64-D284B46D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78784-A831-46D0-97B1-DAAB2DD49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30A7D-AD96-4EA3-88E3-B42A947E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438-1CAC-4A02-BAC9-244C09E3FFD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BE7F-2E05-4192-90F2-30E39A33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4E709-5B77-44D2-9D51-73966FEF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568-D5BE-4510-9558-D1E706CB32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17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A068-16F2-486C-B842-CF798F24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90B11-3487-415B-9202-F39759571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ABD70-5B3F-413C-9E12-461996F1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438-1CAC-4A02-BAC9-244C09E3FFD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A028F-EB1F-497D-BB95-95A118AB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953C8-60F5-4F65-8FBA-0AC0FB7A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568-D5BE-4510-9558-D1E706CB32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03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C9FA-EBC4-4812-960D-DEAE7A21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86FBF-E4A9-439D-93C6-6D4E11DB9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DFEAB-BDC9-4CBB-B944-D022906F0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BC22F-5AD2-4DC2-A43C-67D77294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438-1CAC-4A02-BAC9-244C09E3FFD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D9D80-244B-48F2-83FC-FC3D3C98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21E1D-4C29-45D5-A8E2-C97E410E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568-D5BE-4510-9558-D1E706CB32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2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48F0-78AA-43D4-9E8A-A1E651A1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0B6F-D045-420F-AD0C-4C682DE27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B1DDC-806A-4937-BB8D-5EF9D0DDB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EF282-673A-4201-B41F-80BA7358C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9EEBF-9C97-4BE8-9140-5CEED6232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FF6F3-14DB-4ACE-81FC-3A255C7D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438-1CAC-4A02-BAC9-244C09E3FFD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3D4B6-7AB5-4C43-BADD-AE682E10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4395E-C014-4DA4-BDFA-2F5BA7D6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568-D5BE-4510-9558-D1E706CB32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90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9BA8-6F4B-4DFB-B575-B18BA716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5C1D8-186D-4E91-9AF2-DA59D312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438-1CAC-4A02-BAC9-244C09E3FFD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AA024-131B-48E8-9C17-43489E40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E744E-109E-4E6F-A9B1-10E4D7CF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568-D5BE-4510-9558-D1E706CB32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68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04EC5-BFC9-4035-9C4D-11FA33B7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438-1CAC-4A02-BAC9-244C09E3FFD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BDB39-BE7D-4704-9CFE-F84B1D06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00433-0403-4198-B187-DCC9E73D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568-D5BE-4510-9558-D1E706CB32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48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CD69-AF27-42E5-BBCB-CD9DB06F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AE4FB-4227-49B3-B93B-F88BA46A7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8BDD2-3FDD-42F2-A460-ABF039859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AEADD-5B5D-4296-9366-B3487240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438-1CAC-4A02-BAC9-244C09E3FFD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365DB-BFB5-4B43-AF94-1D9A30A8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B7795-0AB5-43E3-82B9-7AA0BE8E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568-D5BE-4510-9558-D1E706CB32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60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C31A-29A3-4401-9540-C13C14D6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11E37-DDCA-4CEB-8C57-966E99128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89054-038E-4EA9-83E8-25D210603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1D2A7-1A12-4D46-999E-2114DD90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1438-1CAC-4A02-BAC9-244C09E3FFD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94A04-47D9-4B1E-8C1B-CF17D78B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76A1C-A553-4464-BE99-4B8CA0E5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DC568-D5BE-4510-9558-D1E706CB32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1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CD935-270B-4F3A-8793-4F22B64C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F97AD-5D93-4782-8F97-6570E7C3C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A2E09-AA6C-4AA5-A7C1-E7D68D090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61438-1CAC-4A02-BAC9-244C09E3FFD4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5D576-B61D-4E79-971B-A718A5DD5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884C1-6AA5-4C18-AA5C-6092A1B9B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C568-D5BE-4510-9558-D1E706CB32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79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A4B47-E880-4247-BA76-202370CC0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65" y="666833"/>
            <a:ext cx="3805984" cy="253732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2ECF55A-E19B-4130-BC6D-70F89B67C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0" y="666832"/>
            <a:ext cx="3805984" cy="2537323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D057F64-EAF3-4948-97C4-0BC5F903E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449" y="666833"/>
            <a:ext cx="3805985" cy="253732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D08649-C920-441B-84D3-357CDF072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5646"/>
              </p:ext>
            </p:extLst>
          </p:nvPr>
        </p:nvGraphicFramePr>
        <p:xfrm>
          <a:off x="516704" y="3381255"/>
          <a:ext cx="3585536" cy="1697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5536">
                  <a:extLst>
                    <a:ext uri="{9D8B030D-6E8A-4147-A177-3AD203B41FA5}">
                      <a16:colId xmlns:a16="http://schemas.microsoft.com/office/drawing/2014/main" val="16016472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Epoch 28/30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79218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1087/1087  - 140s 129ms/step - loss: 0.2607 - accuracy: 0.9221 - val_loss: 0.5261 - val_accuracy: 0.9020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9253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Epoch 29/30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3146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1087/1087  - 124s 114ms/step - loss: 0.2516 - accuracy: 0.9248 - val_loss: 0.3459 - val_accuracy: 0.9211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1196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Epoch 30/30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1318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1087/1087  - 123s 113ms/step - loss: 0.2500 - accuracy: 0.9263 - val_loss: 0.2719 - val_accuracy: 0.9274</a:t>
                      </a:r>
                    </a:p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LeNet original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739022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B25B96-D393-4985-8CEF-FE7D5E60D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42881"/>
              </p:ext>
            </p:extLst>
          </p:nvPr>
        </p:nvGraphicFramePr>
        <p:xfrm>
          <a:off x="4322688" y="3372174"/>
          <a:ext cx="3585536" cy="1715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5536">
                  <a:extLst>
                    <a:ext uri="{9D8B030D-6E8A-4147-A177-3AD203B41FA5}">
                      <a16:colId xmlns:a16="http://schemas.microsoft.com/office/drawing/2014/main" val="744774908"/>
                    </a:ext>
                  </a:extLst>
                </a:gridCol>
              </a:tblGrid>
              <a:tr h="174831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Epoch 28/30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7155186"/>
                  </a:ext>
                </a:extLst>
              </a:tr>
              <a:tr h="3164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1087/1087  - 135s 124ms/step - loss: 0.1902 - accuracy: 0.9501 - val_loss: 0.3084 - val_accuracy: 0.9122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8218075"/>
                  </a:ext>
                </a:extLst>
              </a:tr>
              <a:tr h="174831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Epoch 29/30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339770"/>
                  </a:ext>
                </a:extLst>
              </a:tr>
              <a:tr h="3164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1087/1087  - 136s 125ms/step - loss: 0.1586 - accuracy: 0.9568 - val_loss: 0.3126 - val_accuracy: 0.9200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2617173"/>
                  </a:ext>
                </a:extLst>
              </a:tr>
              <a:tr h="174831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Epoch 30/30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1321686"/>
                  </a:ext>
                </a:extLst>
              </a:tr>
              <a:tr h="5399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1087/1087  - 138s 127ms/step - loss: 0.1703 - accuracy: 0.9555 - val_loss: 0.2706 - val_accuracy: 0.9460</a:t>
                      </a:r>
                    </a:p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GoogLeNet original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96081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9796BF7-FEE6-4D42-B5E9-7E6860327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951526"/>
              </p:ext>
            </p:extLst>
          </p:nvPr>
        </p:nvGraphicFramePr>
        <p:xfrm>
          <a:off x="8128673" y="3372160"/>
          <a:ext cx="3585536" cy="1733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5536">
                  <a:extLst>
                    <a:ext uri="{9D8B030D-6E8A-4147-A177-3AD203B41FA5}">
                      <a16:colId xmlns:a16="http://schemas.microsoft.com/office/drawing/2014/main" val="4067669598"/>
                    </a:ext>
                  </a:extLst>
                </a:gridCol>
              </a:tblGrid>
              <a:tr h="194583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Epoch 28/30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7846085"/>
                  </a:ext>
                </a:extLst>
              </a:tr>
              <a:tr h="289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1087/1087 - 365s 336ms/step - loss: 0.0253 - accuracy: 0.9913 - val_loss: 0.1874 - val_accuracy: 0.9558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0334412"/>
                  </a:ext>
                </a:extLst>
              </a:tr>
              <a:tr h="194583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Epoch 29/30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2077222"/>
                  </a:ext>
                </a:extLst>
              </a:tr>
              <a:tr h="289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1087/1087 - 368s 339ms/step - loss: 0.0270 - accuracy: 0.9917 - val_loss: 0.1906 - val_accuracy: 0.9617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1230217"/>
                  </a:ext>
                </a:extLst>
              </a:tr>
              <a:tr h="194583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Epoch 30/30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0537295"/>
                  </a:ext>
                </a:extLst>
              </a:tr>
              <a:tr h="5701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1087/1087 - 357s 329ms/step - loss: 0.0291 - accuracy: 0.9908 - val_loss: 0.1849 - val_accuracy: 0.9592</a:t>
                      </a:r>
                    </a:p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ResNet original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465194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05B4E17-19F4-4063-AE9C-5888C186E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673" y="5273900"/>
            <a:ext cx="271934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>
                <a:solidFill>
                  <a:srgbClr val="000000"/>
                </a:solidFill>
                <a:latin typeface="Courier New" panose="02070309020205020404" pitchFamily="49" charset="0"/>
              </a:rPr>
              <a:t>Prediction accuracy on test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loss: 0.2908 - accuracy: 0.9398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1DF5B2-8724-4DFD-B2A8-78CC79B3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688" y="5273899"/>
            <a:ext cx="271934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>
                <a:solidFill>
                  <a:srgbClr val="000000"/>
                </a:solidFill>
                <a:latin typeface="Courier New" panose="02070309020205020404" pitchFamily="49" charset="0"/>
              </a:rPr>
              <a:t>Prediction accuracy on test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loss: 0.3807 - accuracy: 0.9246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D982A9-3D1E-4457-9E46-CF68DD82E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03" y="5273898"/>
            <a:ext cx="271934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>
                <a:solidFill>
                  <a:srgbClr val="000000"/>
                </a:solidFill>
                <a:latin typeface="Courier New" panose="02070309020205020404" pitchFamily="49" charset="0"/>
              </a:rPr>
              <a:t>Prediction accuracy on test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loss: 0.3913 - accuracy: 0.9103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1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Thien NGUYEN</dc:creator>
  <cp:lastModifiedBy>Thien NGUYEN</cp:lastModifiedBy>
  <cp:revision>3</cp:revision>
  <dcterms:created xsi:type="dcterms:W3CDTF">2020-12-11T09:22:38Z</dcterms:created>
  <dcterms:modified xsi:type="dcterms:W3CDTF">2020-12-11T18:02:45Z</dcterms:modified>
</cp:coreProperties>
</file>