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BECD7-7B86-4332-ABBC-F8369053D136}" v="3" dt="2020-11-22T20:55:2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941BECD7-7B86-4332-ABBC-F8369053D136}"/>
    <pc:docChg chg="custSel modSld">
      <pc:chgData name="Thien NGUYEN" userId="a77953bc4df49a85" providerId="LiveId" clId="{941BECD7-7B86-4332-ABBC-F8369053D136}" dt="2020-11-22T20:57:22.225" v="50" actId="14100"/>
      <pc:docMkLst>
        <pc:docMk/>
      </pc:docMkLst>
      <pc:sldChg chg="addSp delSp modSp mod">
        <pc:chgData name="Thien NGUYEN" userId="a77953bc4df49a85" providerId="LiveId" clId="{941BECD7-7B86-4332-ABBC-F8369053D136}" dt="2020-11-22T20:57:22.225" v="50" actId="14100"/>
        <pc:sldMkLst>
          <pc:docMk/>
          <pc:sldMk cId="3528704902" sldId="256"/>
        </pc:sldMkLst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4" creationId="{2BF4724F-F2CC-44AE-BCA2-699435A972E0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5" creationId="{44E27923-C935-41EA-AF5E-F6FD4C11E67B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6" creationId="{41C7BDEE-4337-4E8B-ACD6-3321E917A2A8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7" creationId="{478F5588-5156-42FB-B0B2-8C242D95B910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21" creationId="{C63725D9-AD69-4C0D-B04E-F1C04427C9EB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38" creationId="{3C0DD54A-1DE5-44C7-827E-023D76A16816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43" creationId="{F41F6E61-1BC9-49DE-835B-4CF6CD0D628D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57" creationId="{52B7A1CD-D011-4E7A-B97F-D6C565A11D42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58" creationId="{EDCEBAE9-4A37-45B1-A1B1-B08B49D1F7E4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59" creationId="{6CB71074-993A-4E90-96B0-DFFE19CF2890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60" creationId="{E56D172E-EB2C-4234-982C-FF288AC82355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74" creationId="{95C6792E-BE58-42FF-A797-CA6BE62CC019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86" creationId="{7954EFAA-1144-4E4F-964E-571FDB6263E9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100" creationId="{00E208F3-CC72-4FFB-B3A4-BDC9E16E10EE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107" creationId="{40CC11C1-55DC-4058-9E16-FA8F24DA5139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110" creationId="{D94C2F92-835C-4ED5-96D3-0C30FD86608C}"/>
          </ac:spMkLst>
        </pc:spChg>
        <pc:spChg chg="del">
          <ac:chgData name="Thien NGUYEN" userId="a77953bc4df49a85" providerId="LiveId" clId="{941BECD7-7B86-4332-ABBC-F8369053D136}" dt="2020-11-22T20:47:29.123" v="0" actId="478"/>
          <ac:spMkLst>
            <pc:docMk/>
            <pc:sldMk cId="3528704902" sldId="256"/>
            <ac:spMk id="111" creationId="{91AECF4A-4D25-4DB7-ACB1-98162196EFC3}"/>
          </ac:spMkLst>
        </pc:spChg>
        <pc:picChg chg="add mod">
          <ac:chgData name="Thien NGUYEN" userId="a77953bc4df49a85" providerId="LiveId" clId="{941BECD7-7B86-4332-ABBC-F8369053D136}" dt="2020-11-22T20:55:36.469" v="47" actId="1076"/>
          <ac:picMkLst>
            <pc:docMk/>
            <pc:sldMk cId="3528704902" sldId="256"/>
            <ac:picMk id="2" creationId="{52D11E6C-692E-410F-91B8-B57D01137172}"/>
          </ac:picMkLst>
        </pc:picChg>
        <pc:picChg chg="add mod">
          <ac:chgData name="Thien NGUYEN" userId="a77953bc4df49a85" providerId="LiveId" clId="{941BECD7-7B86-4332-ABBC-F8369053D136}" dt="2020-11-22T20:55:35.130" v="46" actId="1076"/>
          <ac:picMkLst>
            <pc:docMk/>
            <pc:sldMk cId="3528704902" sldId="256"/>
            <ac:picMk id="3" creationId="{5FEECBE6-4888-4FE4-91D2-B71E4C5729E1}"/>
          </ac:picMkLst>
        </pc:picChg>
        <pc:picChg chg="add mod">
          <ac:chgData name="Thien NGUYEN" userId="a77953bc4df49a85" providerId="LiveId" clId="{941BECD7-7B86-4332-ABBC-F8369053D136}" dt="2020-11-22T20:57:22.225" v="50" actId="14100"/>
          <ac:picMkLst>
            <pc:docMk/>
            <pc:sldMk cId="3528704902" sldId="256"/>
            <ac:picMk id="11" creationId="{0DBCF11A-60C8-40F5-82E9-C56A18C0EDBF}"/>
          </ac:picMkLst>
        </pc:picChg>
        <pc:picChg chg="add del mod">
          <ac:chgData name="Thien NGUYEN" userId="a77953bc4df49a85" providerId="LiveId" clId="{941BECD7-7B86-4332-ABBC-F8369053D136}" dt="2020-11-22T20:51:57.148" v="35" actId="478"/>
          <ac:picMkLst>
            <pc:docMk/>
            <pc:sldMk cId="3528704902" sldId="256"/>
            <ac:picMk id="13" creationId="{E0328EAE-48FB-4AB4-828C-620EF4E28701}"/>
          </ac:picMkLst>
        </pc:picChg>
        <pc:picChg chg="add mod">
          <ac:chgData name="Thien NGUYEN" userId="a77953bc4df49a85" providerId="LiveId" clId="{941BECD7-7B86-4332-ABBC-F8369053D136}" dt="2020-11-22T20:55:42.402" v="49" actId="1076"/>
          <ac:picMkLst>
            <pc:docMk/>
            <pc:sldMk cId="3528704902" sldId="256"/>
            <ac:picMk id="15" creationId="{4337760F-4033-4F61-B69E-CD1C87682E35}"/>
          </ac:picMkLst>
        </pc:picChg>
        <pc:picChg chg="add mod">
          <ac:chgData name="Thien NGUYEN" userId="a77953bc4df49a85" providerId="LiveId" clId="{941BECD7-7B86-4332-ABBC-F8369053D136}" dt="2020-11-22T20:52:08.817" v="40" actId="1076"/>
          <ac:picMkLst>
            <pc:docMk/>
            <pc:sldMk cId="3528704902" sldId="256"/>
            <ac:picMk id="16" creationId="{ECB6DE16-37E6-41B4-89FF-E3001722D9B9}"/>
          </ac:picMkLst>
        </pc:pic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9" creationId="{E6850A59-C85D-4D0C-92C7-C14AF3AE4A8D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10" creationId="{25BA1CE3-3D1B-4369-9FDD-B5A9B0CCF8BE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17" creationId="{9A450A8E-B8E3-4702-97E9-75EB8603FEA6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23" creationId="{554EAAC1-E333-4581-9F03-16859665F839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26" creationId="{FAAC1D9E-4085-4317-B726-3A0F196C48E8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46" creationId="{E9406DFB-69F5-48AE-B2F8-605F9597A248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62" creationId="{F1E8428A-CAA0-41C0-BF4B-A038F9834992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66" creationId="{63EA47B1-F417-4D2F-A8BF-D5FD56F1A9D8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75" creationId="{E7610C33-08C5-466F-AFD2-32F812F6736F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97" creationId="{6AB20A92-0BBC-4466-89C9-14A655679E98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112" creationId="{CD914C34-8BA3-4E3A-B03D-CA3928474A85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117" creationId="{CD2FB77D-AF99-4E92-959E-4CEE559180E2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128" creationId="{B8244C24-C189-4CD0-9EE0-2D62C2A46E04}"/>
          </ac:cxnSpMkLst>
        </pc:cxnChg>
        <pc:cxnChg chg="del mod">
          <ac:chgData name="Thien NGUYEN" userId="a77953bc4df49a85" providerId="LiveId" clId="{941BECD7-7B86-4332-ABBC-F8369053D136}" dt="2020-11-22T20:47:29.123" v="0" actId="478"/>
          <ac:cxnSpMkLst>
            <pc:docMk/>
            <pc:sldMk cId="3528704902" sldId="256"/>
            <ac:cxnSpMk id="139" creationId="{169AA97E-07AF-42C6-A47B-4717608A3D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2EA5-A6F2-4C12-A514-C91AE45B4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1305C-F017-4C54-908F-7FFBA4725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A95A-3BD5-4219-ACA6-C0D53CE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698D-4117-4C08-9849-8C2C4952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B92B-A8DF-4F82-9AC6-EA42C4EB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2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924E-4280-43AA-9938-9F3D49CC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47DF-6B7E-44F4-A85C-0C90DEDD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D640-6C3D-4E16-83BE-74B582E8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6CAF-D535-489E-9452-071A3DA7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DBA0-B88A-4B1C-8858-310AD126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76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B7448-5485-473A-A772-5F94C9AEB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3A7A-326A-4EDF-AE7E-D0A9909B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DFC5-AA78-4EAC-BDA2-C81B3A10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24D2-2E7B-4509-AC8E-3D8FDAB8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3D36-8E11-44B1-95B8-BE020F8C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185F-2973-4A55-A470-E1FB330E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F39F-65BF-4112-8880-E23E2833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144A-15AD-475F-8195-1B18C9D9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52B4-B003-4D72-BFF9-709DE9D6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849B-3282-40AC-8AF2-BBE6E1D2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6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C65-A33C-4A85-A835-47811E2D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D412-3DA3-4869-BD1E-4F7BD259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2775-50D4-4045-8D9A-3534192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C091-3B97-4722-9AF5-9DEC10BE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D3B6-E10E-4F74-85A1-580B22E7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1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40BD-FDC5-4C54-B2F4-DE00DB29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C646-450B-4D66-90B7-48388811C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9BF1E-7D83-47E2-B8D0-6C2E83EE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8041-8D02-4067-BD09-3E52641A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B689-54C8-46B5-B5E1-A4AD43D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44D5-DE84-4C28-9229-AAB478FB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2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D5E-FBDF-4D43-A40E-C7FA7AC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C0865-0F4F-4A14-A5E9-121CCDEA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8E037-DB97-4F7C-A450-F7798B38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69BC3-9E9D-469C-B896-47211D55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634BC-B773-450F-B227-74827946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3EACB-3EA9-4593-BA1D-2F46E4B0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26FF2-932C-4884-BB12-A4718D50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D29FD-E88D-411D-B7E7-BBB37D01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88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C34F-6C7A-4732-8D63-CD9370E1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6E6D7-5D66-4F9B-9C4E-79C0CCF3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2C0D1-EA78-469D-96A6-7D8A2D7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35694-0023-458A-8D8E-322E3A90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1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B104D-605D-43F7-AF39-E1C47E94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5526-F4B9-47C6-A162-A5099DBB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E2C88-1A05-4138-9894-3C9CCAE1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9EB2-6EA9-4AF5-96BC-595DD051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3342-5F11-4124-82ED-7A94DC42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79A8-E908-4406-998F-0FCB52DB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F5DA-2204-4966-B238-6936C9B8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7653-DB7C-4D5F-A1E8-6A7F380D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16B49-6003-4109-966D-EA6087C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2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FD53-73EB-49C6-8C4F-BD1C7CD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F75CD-9F59-419B-A7E9-B4432996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4CD03-DFC0-4DD4-A09E-FBEA4798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A36B-7040-4A3F-8B24-DE1929DA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6F86-D15A-480F-A2F0-57E042E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953E-2DD3-485F-90B8-AF3B374E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5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3097F-CC04-4501-825E-88D96B1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B2D2-5BA0-4044-BDFD-55ACECDC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20FC-498E-45C4-B18A-E3CDE36EA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07CC-8F3E-4551-9FCF-0EFB1402A7EC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3ABE-255B-441E-A26C-847C98C31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97C4-28D3-472F-A2CB-201C5926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FEECBE6-4888-4FE4-91D2-B71E4C57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54" y="2410456"/>
            <a:ext cx="2174964" cy="130600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DBCF11A-60C8-40F5-82E9-C56A18C0E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5" y="173497"/>
            <a:ext cx="4315209" cy="166957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337760F-4033-4F61-B69E-CD1C8768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0" y="1767076"/>
            <a:ext cx="2955536" cy="25362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B6DE16-37E6-41B4-89FF-E3001722D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90" y="4359843"/>
            <a:ext cx="3791622" cy="23246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D11E6C-692E-410F-91B8-B57D01137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967" y="3715100"/>
            <a:ext cx="1059138" cy="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2</cp:revision>
  <dcterms:created xsi:type="dcterms:W3CDTF">2020-11-22T20:31:34Z</dcterms:created>
  <dcterms:modified xsi:type="dcterms:W3CDTF">2020-11-22T20:57:50Z</dcterms:modified>
</cp:coreProperties>
</file>