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C9831-5C8A-45F3-9273-B1B2A3CFAC38}" v="36" dt="2020-12-10T15:09:2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9A1C9831-5C8A-45F3-9273-B1B2A3CFAC38}"/>
    <pc:docChg chg="undo custSel addSld delSld modSld">
      <pc:chgData name="Thien NGUYEN" userId="a77953bc4df49a85" providerId="LiveId" clId="{9A1C9831-5C8A-45F3-9273-B1B2A3CFAC38}" dt="2020-12-10T15:11:30.583" v="1099" actId="207"/>
      <pc:docMkLst>
        <pc:docMk/>
      </pc:docMkLst>
      <pc:sldChg chg="addSp delSp modSp mod">
        <pc:chgData name="Thien NGUYEN" userId="a77953bc4df49a85" providerId="LiveId" clId="{9A1C9831-5C8A-45F3-9273-B1B2A3CFAC38}" dt="2020-12-10T09:32:57.487" v="734" actId="1076"/>
        <pc:sldMkLst>
          <pc:docMk/>
          <pc:sldMk cId="3528704902" sldId="256"/>
        </pc:sldMkLst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4" creationId="{2BF4724F-F2CC-44AE-BCA2-699435A972E0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5" creationId="{44E27923-C935-41EA-AF5E-F6FD4C11E67B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6" creationId="{41C7BDEE-4337-4E8B-ACD6-3321E917A2A8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7" creationId="{478F5588-5156-42FB-B0B2-8C242D95B910}"/>
          </ac:spMkLst>
        </pc:spChg>
        <pc:spChg chg="add del mod">
          <ac:chgData name="Thien NGUYEN" userId="a77953bc4df49a85" providerId="LiveId" clId="{9A1C9831-5C8A-45F3-9273-B1B2A3CFAC38}" dt="2020-11-27T14:32:51.868" v="326" actId="478"/>
          <ac:spMkLst>
            <pc:docMk/>
            <pc:sldMk cId="3528704902" sldId="256"/>
            <ac:spMk id="20" creationId="{2ACA2E47-1A8F-4304-A2E5-F43D4CBDAC23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21" creationId="{C63725D9-AD69-4C0D-B04E-F1C04427C9EB}"/>
          </ac:spMkLst>
        </pc:spChg>
        <pc:spChg chg="add mod">
          <ac:chgData name="Thien NGUYEN" userId="a77953bc4df49a85" providerId="LiveId" clId="{9A1C9831-5C8A-45F3-9273-B1B2A3CFAC38}" dt="2020-12-10T09:31:50.127" v="664" actId="114"/>
          <ac:spMkLst>
            <pc:docMk/>
            <pc:sldMk cId="3528704902" sldId="256"/>
            <ac:spMk id="36" creationId="{CFEB6541-1C15-41EB-918C-A0AD5336FA43}"/>
          </ac:spMkLst>
        </pc:spChg>
        <pc:spChg chg="add mod">
          <ac:chgData name="Thien NGUYEN" userId="a77953bc4df49a85" providerId="LiveId" clId="{9A1C9831-5C8A-45F3-9273-B1B2A3CFAC38}" dt="2020-12-10T09:31:46.799" v="663" actId="114"/>
          <ac:spMkLst>
            <pc:docMk/>
            <pc:sldMk cId="3528704902" sldId="256"/>
            <ac:spMk id="37" creationId="{4F4DF384-A17A-4336-B53F-AFDCE02E3D97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38" creationId="{3C0DD54A-1DE5-44C7-827E-023D76A16816}"/>
          </ac:spMkLst>
        </pc:spChg>
        <pc:spChg chg="add mod">
          <ac:chgData name="Thien NGUYEN" userId="a77953bc4df49a85" providerId="LiveId" clId="{9A1C9831-5C8A-45F3-9273-B1B2A3CFAC38}" dt="2020-12-10T09:32:57.487" v="734" actId="1076"/>
          <ac:spMkLst>
            <pc:docMk/>
            <pc:sldMk cId="3528704902" sldId="256"/>
            <ac:spMk id="40" creationId="{3911AAA2-802C-4F73-A3CA-445EB26D4EE7}"/>
          </ac:spMkLst>
        </pc:spChg>
        <pc:spChg chg="add mod">
          <ac:chgData name="Thien NGUYEN" userId="a77953bc4df49a85" providerId="LiveId" clId="{9A1C9831-5C8A-45F3-9273-B1B2A3CFAC38}" dt="2020-12-10T09:31:21.759" v="643" actId="20577"/>
          <ac:spMkLst>
            <pc:docMk/>
            <pc:sldMk cId="3528704902" sldId="256"/>
            <ac:spMk id="41" creationId="{765A6113-D9EC-49F2-90A2-997283809612}"/>
          </ac:spMkLst>
        </pc:spChg>
        <pc:spChg chg="del">
          <ac:chgData name="Thien NGUYEN" userId="a77953bc4df49a85" providerId="LiveId" clId="{9A1C9831-5C8A-45F3-9273-B1B2A3CFAC38}" dt="2020-11-29T18:00:57.110" v="502" actId="478"/>
          <ac:spMkLst>
            <pc:docMk/>
            <pc:sldMk cId="3528704902" sldId="256"/>
            <ac:spMk id="43" creationId="{F41F6E61-1BC9-49DE-835B-4CF6CD0D628D}"/>
          </ac:spMkLst>
        </pc:spChg>
        <pc:spChg chg="add del mod">
          <ac:chgData name="Thien NGUYEN" userId="a77953bc4df49a85" providerId="LiveId" clId="{9A1C9831-5C8A-45F3-9273-B1B2A3CFAC38}" dt="2020-11-27T14:23:14.757" v="54" actId="478"/>
          <ac:spMkLst>
            <pc:docMk/>
            <pc:sldMk cId="3528704902" sldId="256"/>
            <ac:spMk id="44" creationId="{70BA9B5A-CEE9-4EBF-9E4E-00827A699711}"/>
          </ac:spMkLst>
        </pc:spChg>
        <pc:spChg chg="add 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56" creationId="{DFDEEADC-5D1E-4F62-AEC9-B8AC92E1E20E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57" creationId="{52B7A1CD-D011-4E7A-B97F-D6C565A11D42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58" creationId="{EDCEBAE9-4A37-45B1-A1B1-B08B49D1F7E4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59" creationId="{6CB71074-993A-4E90-96B0-DFFE19CF2890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60" creationId="{E56D172E-EB2C-4234-982C-FF288AC82355}"/>
          </ac:spMkLst>
        </pc:spChg>
        <pc:spChg chg="del">
          <ac:chgData name="Thien NGUYEN" userId="a77953bc4df49a85" providerId="LiveId" clId="{9A1C9831-5C8A-45F3-9273-B1B2A3CFAC38}" dt="2020-11-27T14:22:17.388" v="23" actId="478"/>
          <ac:spMkLst>
            <pc:docMk/>
            <pc:sldMk cId="3528704902" sldId="256"/>
            <ac:spMk id="74" creationId="{95C6792E-BE58-42FF-A797-CA6BE62CC019}"/>
          </ac:spMkLst>
        </pc:spChg>
        <pc:spChg chg="add 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81" creationId="{7D82AE65-289C-4C60-BD18-D70A4A3B03C4}"/>
          </ac:spMkLst>
        </pc:spChg>
        <pc:spChg chg="del mod">
          <ac:chgData name="Thien NGUYEN" userId="a77953bc4df49a85" providerId="LiveId" clId="{9A1C9831-5C8A-45F3-9273-B1B2A3CFAC38}" dt="2020-11-27T14:35:39.339" v="360" actId="478"/>
          <ac:spMkLst>
            <pc:docMk/>
            <pc:sldMk cId="3528704902" sldId="256"/>
            <ac:spMk id="86" creationId="{7954EFAA-1144-4E4F-964E-571FDB6263E9}"/>
          </ac:spMkLst>
        </pc:spChg>
        <pc:spChg chg="add 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90" creationId="{8A090FD6-A062-4CAA-B490-81BBC30DBACC}"/>
          </ac:spMkLst>
        </pc:spChg>
        <pc:spChg chg="add 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93" creationId="{900C03EA-BBD9-4ABD-8142-DEABA4AF82C4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100" creationId="{00E208F3-CC72-4FFB-B3A4-BDC9E16E10EE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107" creationId="{40CC11C1-55DC-4058-9E16-FA8F24DA5139}"/>
          </ac:spMkLst>
        </pc:spChg>
        <pc:spChg chg="mod">
          <ac:chgData name="Thien NGUYEN" userId="a77953bc4df49a85" providerId="LiveId" clId="{9A1C9831-5C8A-45F3-9273-B1B2A3CFAC38}" dt="2020-12-10T09:30:03.968" v="577" actId="1076"/>
          <ac:spMkLst>
            <pc:docMk/>
            <pc:sldMk cId="3528704902" sldId="256"/>
            <ac:spMk id="110" creationId="{D94C2F92-835C-4ED5-96D3-0C30FD86608C}"/>
          </ac:spMkLst>
        </pc:spChg>
        <pc:spChg chg="del">
          <ac:chgData name="Thien NGUYEN" userId="a77953bc4df49a85" providerId="LiveId" clId="{9A1C9831-5C8A-45F3-9273-B1B2A3CFAC38}" dt="2020-11-27T14:22:31.212" v="41" actId="478"/>
          <ac:spMkLst>
            <pc:docMk/>
            <pc:sldMk cId="3528704902" sldId="256"/>
            <ac:spMk id="111" creationId="{91AECF4A-4D25-4DB7-ACB1-98162196EFC3}"/>
          </ac:spMkLst>
        </pc:sp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9" creationId="{E6850A59-C85D-4D0C-92C7-C14AF3AE4A8D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10" creationId="{25BA1CE3-3D1B-4369-9FDD-B5A9B0CCF8BE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17" creationId="{9A450A8E-B8E3-4702-97E9-75EB8603FEA6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23" creationId="{554EAAC1-E333-4581-9F03-16859665F839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26" creationId="{FAAC1D9E-4085-4317-B726-3A0F196C48E8}"/>
          </ac:cxnSpMkLst>
        </pc:cxnChg>
        <pc:cxnChg chg="add del mod">
          <ac:chgData name="Thien NGUYEN" userId="a77953bc4df49a85" providerId="LiveId" clId="{9A1C9831-5C8A-45F3-9273-B1B2A3CFAC38}" dt="2020-11-27T14:32:41.279" v="317" actId="478"/>
          <ac:cxnSpMkLst>
            <pc:docMk/>
            <pc:sldMk cId="3528704902" sldId="256"/>
            <ac:cxnSpMk id="45" creationId="{9044CF29-6B4E-4311-8CE8-A5BDE9B0438B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46" creationId="{E9406DFB-69F5-48AE-B2F8-605F9597A248}"/>
          </ac:cxnSpMkLst>
        </pc:cxnChg>
        <pc:cxnChg chg="add del mod">
          <ac:chgData name="Thien NGUYEN" userId="a77953bc4df49a85" providerId="LiveId" clId="{9A1C9831-5C8A-45F3-9273-B1B2A3CFAC38}" dt="2020-11-27T14:35:49.291" v="361" actId="478"/>
          <ac:cxnSpMkLst>
            <pc:docMk/>
            <pc:sldMk cId="3528704902" sldId="256"/>
            <ac:cxnSpMk id="49" creationId="{9E8A4041-E4D5-4015-A13C-892E24C98808}"/>
          </ac:cxnSpMkLst>
        </pc:cxnChg>
        <pc:cxnChg chg="add 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61" creationId="{8B82EC04-6C9E-4092-84AC-1DFCA434DC0F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62" creationId="{F1E8428A-CAA0-41C0-BF4B-A038F9834992}"/>
          </ac:cxnSpMkLst>
        </pc:cxnChg>
        <pc:cxnChg chg="add 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63" creationId="{163DB2AA-11D2-4021-9AE1-1B2E7F7A0627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66" creationId="{63EA47B1-F417-4D2F-A8BF-D5FD56F1A9D8}"/>
          </ac:cxnSpMkLst>
        </pc:cxnChg>
        <pc:cxnChg chg="del mod">
          <ac:chgData name="Thien NGUYEN" userId="a77953bc4df49a85" providerId="LiveId" clId="{9A1C9831-5C8A-45F3-9273-B1B2A3CFAC38}" dt="2020-11-27T14:22:05.220" v="1" actId="478"/>
          <ac:cxnSpMkLst>
            <pc:docMk/>
            <pc:sldMk cId="3528704902" sldId="256"/>
            <ac:cxnSpMk id="75" creationId="{E7610C33-08C5-466F-AFD2-32F812F6736F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97" creationId="{6AB20A92-0BBC-4466-89C9-14A655679E98}"/>
          </ac:cxnSpMkLst>
        </pc:cxnChg>
        <pc:cxnChg chg="del mod">
          <ac:chgData name="Thien NGUYEN" userId="a77953bc4df49a85" providerId="LiveId" clId="{9A1C9831-5C8A-45F3-9273-B1B2A3CFAC38}" dt="2020-11-27T14:22:32.006" v="42" actId="478"/>
          <ac:cxnSpMkLst>
            <pc:docMk/>
            <pc:sldMk cId="3528704902" sldId="256"/>
            <ac:cxnSpMk id="112" creationId="{CD914C34-8BA3-4E3A-B03D-CA3928474A85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117" creationId="{CD2FB77D-AF99-4E92-959E-4CEE559180E2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128" creationId="{B8244C24-C189-4CD0-9EE0-2D62C2A46E04}"/>
          </ac:cxnSpMkLst>
        </pc:cxnChg>
        <pc:cxnChg chg="mod">
          <ac:chgData name="Thien NGUYEN" userId="a77953bc4df49a85" providerId="LiveId" clId="{9A1C9831-5C8A-45F3-9273-B1B2A3CFAC38}" dt="2020-12-10T09:30:03.968" v="577" actId="1076"/>
          <ac:cxnSpMkLst>
            <pc:docMk/>
            <pc:sldMk cId="3528704902" sldId="256"/>
            <ac:cxnSpMk id="139" creationId="{169AA97E-07AF-42C6-A47B-4717608A3D14}"/>
          </ac:cxnSpMkLst>
        </pc:cxnChg>
      </pc:sldChg>
      <pc:sldChg chg="delSp modSp add del mod">
        <pc:chgData name="Thien NGUYEN" userId="a77953bc4df49a85" providerId="LiveId" clId="{9A1C9831-5C8A-45F3-9273-B1B2A3CFAC38}" dt="2020-12-10T10:10:48.959" v="738" actId="47"/>
        <pc:sldMkLst>
          <pc:docMk/>
          <pc:sldMk cId="269617568" sldId="257"/>
        </pc:sldMkLst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4" creationId="{2BF4724F-F2CC-44AE-BCA2-699435A972E0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5" creationId="{44E27923-C935-41EA-AF5E-F6FD4C11E67B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6" creationId="{41C7BDEE-4337-4E8B-ACD6-3321E917A2A8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7" creationId="{478F5588-5156-42FB-B0B2-8C242D95B910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21" creationId="{C63725D9-AD69-4C0D-B04E-F1C04427C9EB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36" creationId="{CFEB6541-1C15-41EB-918C-A0AD5336FA43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37" creationId="{4F4DF384-A17A-4336-B53F-AFDCE02E3D97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38" creationId="{3C0DD54A-1DE5-44C7-827E-023D76A16816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40" creationId="{3911AAA2-802C-4F73-A3CA-445EB26D4EE7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41" creationId="{765A6113-D9EC-49F2-90A2-997283809612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56" creationId="{DFDEEADC-5D1E-4F62-AEC9-B8AC92E1E20E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57" creationId="{52B7A1CD-D011-4E7A-B97F-D6C565A11D42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58" creationId="{EDCEBAE9-4A37-45B1-A1B1-B08B49D1F7E4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59" creationId="{6CB71074-993A-4E90-96B0-DFFE19CF2890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60" creationId="{E56D172E-EB2C-4234-982C-FF288AC82355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81" creationId="{7D82AE65-289C-4C60-BD18-D70A4A3B03C4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90" creationId="{8A090FD6-A062-4CAA-B490-81BBC30DBACC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93" creationId="{900C03EA-BBD9-4ABD-8142-DEABA4AF82C4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100" creationId="{00E208F3-CC72-4FFB-B3A4-BDC9E16E10EE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107" creationId="{40CC11C1-55DC-4058-9E16-FA8F24DA5139}"/>
          </ac:spMkLst>
        </pc:spChg>
        <pc:spChg chg="del">
          <ac:chgData name="Thien NGUYEN" userId="a77953bc4df49a85" providerId="LiveId" clId="{9A1C9831-5C8A-45F3-9273-B1B2A3CFAC38}" dt="2020-12-10T10:09:52.977" v="736" actId="478"/>
          <ac:spMkLst>
            <pc:docMk/>
            <pc:sldMk cId="269617568" sldId="257"/>
            <ac:spMk id="110" creationId="{D94C2F92-835C-4ED5-96D3-0C30FD86608C}"/>
          </ac:spMkLst>
        </pc:sp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9" creationId="{E6850A59-C85D-4D0C-92C7-C14AF3AE4A8D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10" creationId="{25BA1CE3-3D1B-4369-9FDD-B5A9B0CCF8BE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17" creationId="{9A450A8E-B8E3-4702-97E9-75EB8603FEA6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23" creationId="{554EAAC1-E333-4581-9F03-16859665F839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26" creationId="{FAAC1D9E-4085-4317-B726-3A0F196C48E8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46" creationId="{E9406DFB-69F5-48AE-B2F8-605F9597A248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61" creationId="{8B82EC04-6C9E-4092-84AC-1DFCA434DC0F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62" creationId="{F1E8428A-CAA0-41C0-BF4B-A038F9834992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63" creationId="{163DB2AA-11D2-4021-9AE1-1B2E7F7A0627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66" creationId="{63EA47B1-F417-4D2F-A8BF-D5FD56F1A9D8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97" creationId="{6AB20A92-0BBC-4466-89C9-14A655679E98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117" creationId="{CD2FB77D-AF99-4E92-959E-4CEE559180E2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128" creationId="{B8244C24-C189-4CD0-9EE0-2D62C2A46E04}"/>
          </ac:cxnSpMkLst>
        </pc:cxnChg>
        <pc:cxnChg chg="del mod">
          <ac:chgData name="Thien NGUYEN" userId="a77953bc4df49a85" providerId="LiveId" clId="{9A1C9831-5C8A-45F3-9273-B1B2A3CFAC38}" dt="2020-12-10T10:09:52.977" v="736" actId="478"/>
          <ac:cxnSpMkLst>
            <pc:docMk/>
            <pc:sldMk cId="269617568" sldId="257"/>
            <ac:cxnSpMk id="139" creationId="{169AA97E-07AF-42C6-A47B-4717608A3D14}"/>
          </ac:cxnSpMkLst>
        </pc:cxnChg>
      </pc:sldChg>
      <pc:sldChg chg="addSp delSp modSp add mod">
        <pc:chgData name="Thien NGUYEN" userId="a77953bc4df49a85" providerId="LiveId" clId="{9A1C9831-5C8A-45F3-9273-B1B2A3CFAC38}" dt="2020-12-10T15:11:30.583" v="1099" actId="207"/>
        <pc:sldMkLst>
          <pc:docMk/>
          <pc:sldMk cId="4066132534" sldId="259"/>
        </pc:sldMkLst>
        <pc:spChg chg="mod">
          <ac:chgData name="Thien NGUYEN" userId="a77953bc4df49a85" providerId="LiveId" clId="{9A1C9831-5C8A-45F3-9273-B1B2A3CFAC38}" dt="2020-12-10T14:59:27.420" v="961" actId="1076"/>
          <ac:spMkLst>
            <pc:docMk/>
            <pc:sldMk cId="4066132534" sldId="259"/>
            <ac:spMk id="40" creationId="{16AB7728-C496-4CA4-8490-FE4852A45476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41" creationId="{1630FA57-D5AF-49CD-8D83-442DF6A66660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45" creationId="{068033B1-30FA-43C5-B4C0-0E0C24E0FA59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46" creationId="{E46DCFBF-5FC6-45B7-8C9E-6F7D53FA3D97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48" creationId="{C2C7636A-9FB5-4912-AAC7-6E531DC75CC4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49" creationId="{1AD91EAA-E7A1-4338-B056-77F99C85F33D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1" creationId="{13F9D2D9-0D58-4B52-9104-479018122DCE}"/>
          </ac:spMkLst>
        </pc:spChg>
        <pc:spChg chg="mod">
          <ac:chgData name="Thien NGUYEN" userId="a77953bc4df49a85" providerId="LiveId" clId="{9A1C9831-5C8A-45F3-9273-B1B2A3CFAC38}" dt="2020-12-10T14:59:27.420" v="961" actId="1076"/>
          <ac:spMkLst>
            <pc:docMk/>
            <pc:sldMk cId="4066132534" sldId="259"/>
            <ac:spMk id="52" creationId="{4E2EA674-8496-4452-BC4B-6D4E1D283862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3" creationId="{7E7D2ED0-E468-4098-B156-1F231247B6D0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4" creationId="{5A07133D-E800-4586-8C7A-1FA7A499B40D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5" creationId="{73ED1FB4-66FA-486A-9E0D-D11690E0FB83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6" creationId="{E719FB4A-DABD-49CD-8755-D1E4F61B0BA7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7" creationId="{B99B573B-F384-4FD3-A7E4-FD9DA7AC9660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59" creationId="{B5E56C05-905A-4942-8D90-35658FFF9D90}"/>
          </ac:spMkLst>
        </pc:spChg>
        <pc:spChg chg="mod">
          <ac:chgData name="Thien NGUYEN" userId="a77953bc4df49a85" providerId="LiveId" clId="{9A1C9831-5C8A-45F3-9273-B1B2A3CFAC38}" dt="2020-12-10T14:59:27.420" v="961" actId="1076"/>
          <ac:spMkLst>
            <pc:docMk/>
            <pc:sldMk cId="4066132534" sldId="259"/>
            <ac:spMk id="60" creationId="{EA84D38A-3324-44B8-B624-71E0AF6A37BC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67" creationId="{07386F52-B7B7-48D1-BECB-506EEC9EA0BD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68" creationId="{3475A33D-ADC2-476B-96AD-6F90C16B4C05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69" creationId="{7E710743-C629-4FEE-BA4A-C74295B53E2F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0" creationId="{D6DFC795-16E3-46C3-BC38-54504259A66B}"/>
          </ac:spMkLst>
        </pc:spChg>
        <pc:spChg chg="add mod">
          <ac:chgData name="Thien NGUYEN" userId="a77953bc4df49a85" providerId="LiveId" clId="{9A1C9831-5C8A-45F3-9273-B1B2A3CFAC38}" dt="2020-12-10T15:08:49.960" v="1082" actId="1076"/>
          <ac:spMkLst>
            <pc:docMk/>
            <pc:sldMk cId="4066132534" sldId="259"/>
            <ac:spMk id="71" creationId="{F2764B9F-5191-41F3-9627-6C878CE1CF2C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2" creationId="{EFAC7A40-CB7A-48E6-943B-D7037AD27ACF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3" creationId="{BEC051D4-379C-4ADD-A11F-A3325D5693CF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4" creationId="{ECD03B67-FB16-4F63-8CCF-514F6A8BB833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5" creationId="{54438910-D355-488A-962D-EC6B2D802ABE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6" creationId="{5D870069-844D-4C43-BA0C-A16862D2DFDE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7" creationId="{79FBFB6F-B115-4F82-AF40-9BBCCBBB550E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8" creationId="{32E3738D-57A0-4F2D-BCD1-53DB54EB1D7A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79" creationId="{87F9E45C-BAF3-4C13-BFCC-D5F47C8BB1F8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0" creationId="{1A2D9E14-5FB7-4C0C-B71B-24431E26DDCA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1" creationId="{84FBF71A-0AA1-4953-80E6-35197F2B5755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2" creationId="{9279FF07-E70C-41F4-8EB4-EA5432EF328D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3" creationId="{E2507DD1-0CD3-4F62-BAE9-C9A9D5EA2708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4" creationId="{1252DC1F-6A74-4E75-B28D-B2F2A0991715}"/>
          </ac:spMkLst>
        </pc:spChg>
        <pc:spChg chg="add del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5" creationId="{9D0E82AC-D47A-428F-8E96-8622697DBECC}"/>
          </ac:spMkLst>
        </pc:spChg>
        <pc:spChg chg="add del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6" creationId="{1F976C39-FD6B-4664-A531-E01750830FCA}"/>
          </ac:spMkLst>
        </pc:spChg>
        <pc:spChg chg="add del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7" creationId="{E692095C-4E5C-451C-AC13-9FEB558CEEC9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88" creationId="{1C6C98E0-47D6-4716-8B09-CA156F86E0C5}"/>
          </ac:spMkLst>
        </pc:spChg>
        <pc:spChg chg="add mod">
          <ac:chgData name="Thien NGUYEN" userId="a77953bc4df49a85" providerId="LiveId" clId="{9A1C9831-5C8A-45F3-9273-B1B2A3CFAC38}" dt="2020-12-10T14:59:27.420" v="961" actId="1076"/>
          <ac:spMkLst>
            <pc:docMk/>
            <pc:sldMk cId="4066132534" sldId="259"/>
            <ac:spMk id="89" creationId="{1FC26A77-358C-413D-B237-482B7E43BDC2}"/>
          </ac:spMkLst>
        </pc:spChg>
        <pc:spChg chg="add 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90" creationId="{53BDF913-4A8F-4D87-B8F1-AC3066499FB7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91" creationId="{C8E36DF1-02CC-4305-8BDD-98F6F6C1026B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92" creationId="{FED78677-11B8-438A-9E92-D289E800E1A4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93" creationId="{9B98964B-53F9-4C6E-AA5E-1B98D9A77AC7}"/>
          </ac:spMkLst>
        </pc:spChg>
        <pc:spChg chg="mod">
          <ac:chgData name="Thien NGUYEN" userId="a77953bc4df49a85" providerId="LiveId" clId="{9A1C9831-5C8A-45F3-9273-B1B2A3CFAC38}" dt="2020-12-10T14:57:49.224" v="929" actId="1076"/>
          <ac:spMkLst>
            <pc:docMk/>
            <pc:sldMk cId="4066132534" sldId="259"/>
            <ac:spMk id="94" creationId="{7278BAC9-A0DE-4EB1-B5F7-81856E148028}"/>
          </ac:spMkLst>
        </pc:spChg>
        <pc:spChg chg="add del mod">
          <ac:chgData name="Thien NGUYEN" userId="a77953bc4df49a85" providerId="LiveId" clId="{9A1C9831-5C8A-45F3-9273-B1B2A3CFAC38}" dt="2020-12-10T10:33:05.609" v="903" actId="571"/>
          <ac:spMkLst>
            <pc:docMk/>
            <pc:sldMk cId="4066132534" sldId="259"/>
            <ac:spMk id="95" creationId="{DA7D15B8-F002-41F9-8407-932B4D1EF0BF}"/>
          </ac:spMkLst>
        </pc:spChg>
        <pc:spChg chg="add del mod">
          <ac:chgData name="Thien NGUYEN" userId="a77953bc4df49a85" providerId="LiveId" clId="{9A1C9831-5C8A-45F3-9273-B1B2A3CFAC38}" dt="2020-12-10T10:33:05.609" v="903" actId="571"/>
          <ac:spMkLst>
            <pc:docMk/>
            <pc:sldMk cId="4066132534" sldId="259"/>
            <ac:spMk id="96" creationId="{FD166375-B190-49F0-A6BF-80F0389ACC84}"/>
          </ac:spMkLst>
        </pc:spChg>
        <pc:spChg chg="add del mod">
          <ac:chgData name="Thien NGUYEN" userId="a77953bc4df49a85" providerId="LiveId" clId="{9A1C9831-5C8A-45F3-9273-B1B2A3CFAC38}" dt="2020-12-10T10:33:05.609" v="903" actId="571"/>
          <ac:spMkLst>
            <pc:docMk/>
            <pc:sldMk cId="4066132534" sldId="259"/>
            <ac:spMk id="97" creationId="{F613466C-6310-450B-AAD6-BD4997DF8729}"/>
          </ac:spMkLst>
        </pc:spChg>
        <pc:spChg chg="add mod">
          <ac:chgData name="Thien NGUYEN" userId="a77953bc4df49a85" providerId="LiveId" clId="{9A1C9831-5C8A-45F3-9273-B1B2A3CFAC38}" dt="2020-12-10T15:08:58.965" v="1090" actId="20577"/>
          <ac:spMkLst>
            <pc:docMk/>
            <pc:sldMk cId="4066132534" sldId="259"/>
            <ac:spMk id="110" creationId="{8CDB3F3E-7AA1-4E32-B04D-DDDA9DE9F441}"/>
          </ac:spMkLst>
        </pc:spChg>
        <pc:spChg chg="add del mod">
          <ac:chgData name="Thien NGUYEN" userId="a77953bc4df49a85" providerId="LiveId" clId="{9A1C9831-5C8A-45F3-9273-B1B2A3CFAC38}" dt="2020-12-10T15:02:48.609" v="1023" actId="478"/>
          <ac:spMkLst>
            <pc:docMk/>
            <pc:sldMk cId="4066132534" sldId="259"/>
            <ac:spMk id="111" creationId="{922F9823-AD31-473C-B49B-796313B77CC2}"/>
          </ac:spMkLst>
        </pc:spChg>
        <pc:spChg chg="add mod">
          <ac:chgData name="Thien NGUYEN" userId="a77953bc4df49a85" providerId="LiveId" clId="{9A1C9831-5C8A-45F3-9273-B1B2A3CFAC38}" dt="2020-12-10T15:01:42.639" v="999" actId="404"/>
          <ac:spMkLst>
            <pc:docMk/>
            <pc:sldMk cId="4066132534" sldId="259"/>
            <ac:spMk id="112" creationId="{57EE510E-8FC0-44CB-B27B-7CDFD2BFE656}"/>
          </ac:spMkLst>
        </pc:spChg>
        <pc:spChg chg="add del mod">
          <ac:chgData name="Thien NGUYEN" userId="a77953bc4df49a85" providerId="LiveId" clId="{9A1C9831-5C8A-45F3-9273-B1B2A3CFAC38}" dt="2020-12-10T14:59:04.458" v="955" actId="478"/>
          <ac:spMkLst>
            <pc:docMk/>
            <pc:sldMk cId="4066132534" sldId="259"/>
            <ac:spMk id="113" creationId="{301BC5B4-5ECD-411C-A5F6-655FEBF6E0AD}"/>
          </ac:spMkLst>
        </pc:spChg>
        <pc:spChg chg="add mod">
          <ac:chgData name="Thien NGUYEN" userId="a77953bc4df49a85" providerId="LiveId" clId="{9A1C9831-5C8A-45F3-9273-B1B2A3CFAC38}" dt="2020-12-10T15:02:57.174" v="1024" actId="1076"/>
          <ac:spMkLst>
            <pc:docMk/>
            <pc:sldMk cId="4066132534" sldId="259"/>
            <ac:spMk id="114" creationId="{8B0A64AC-C71D-4BB9-B03F-55764F06E3D5}"/>
          </ac:spMkLst>
        </pc:spChg>
        <pc:spChg chg="add mod">
          <ac:chgData name="Thien NGUYEN" userId="a77953bc4df49a85" providerId="LiveId" clId="{9A1C9831-5C8A-45F3-9273-B1B2A3CFAC38}" dt="2020-12-10T15:08:34.757" v="1081" actId="1076"/>
          <ac:spMkLst>
            <pc:docMk/>
            <pc:sldMk cId="4066132534" sldId="259"/>
            <ac:spMk id="115" creationId="{903DCFE2-8C9D-4990-AE96-4E94FAAA72A8}"/>
          </ac:spMkLst>
        </pc:spChg>
        <pc:spChg chg="add del mod">
          <ac:chgData name="Thien NGUYEN" userId="a77953bc4df49a85" providerId="LiveId" clId="{9A1C9831-5C8A-45F3-9273-B1B2A3CFAC38}" dt="2020-12-10T15:07:25.595" v="1066" actId="478"/>
          <ac:spMkLst>
            <pc:docMk/>
            <pc:sldMk cId="4066132534" sldId="259"/>
            <ac:spMk id="116" creationId="{E77C7E62-626F-474B-A9B6-B4AA3E45FC82}"/>
          </ac:spMkLst>
        </pc:spChg>
        <pc:spChg chg="add mod">
          <ac:chgData name="Thien NGUYEN" userId="a77953bc4df49a85" providerId="LiveId" clId="{9A1C9831-5C8A-45F3-9273-B1B2A3CFAC38}" dt="2020-12-10T15:11:30.583" v="1099" actId="207"/>
          <ac:spMkLst>
            <pc:docMk/>
            <pc:sldMk cId="4066132534" sldId="259"/>
            <ac:spMk id="117" creationId="{64585E2C-5689-48AD-8B87-51236F4A4E77}"/>
          </ac:spMkLst>
        </pc:spChg>
        <pc:spChg chg="add mod">
          <ac:chgData name="Thien NGUYEN" userId="a77953bc4df49a85" providerId="LiveId" clId="{9A1C9831-5C8A-45F3-9273-B1B2A3CFAC38}" dt="2020-12-10T15:03:38.916" v="1030" actId="1076"/>
          <ac:spMkLst>
            <pc:docMk/>
            <pc:sldMk cId="4066132534" sldId="259"/>
            <ac:spMk id="118" creationId="{E517CFDC-D81F-4ABF-B24E-BC0FA6F0ABE8}"/>
          </ac:spMkLst>
        </pc:spChg>
        <pc:spChg chg="add mod">
          <ac:chgData name="Thien NGUYEN" userId="a77953bc4df49a85" providerId="LiveId" clId="{9A1C9831-5C8A-45F3-9273-B1B2A3CFAC38}" dt="2020-12-10T15:06:26.375" v="1057" actId="1076"/>
          <ac:spMkLst>
            <pc:docMk/>
            <pc:sldMk cId="4066132534" sldId="259"/>
            <ac:spMk id="119" creationId="{077B02BF-7D57-4010-93F5-313C61AEC845}"/>
          </ac:spMkLst>
        </pc:spChg>
        <pc:spChg chg="add mod">
          <ac:chgData name="Thien NGUYEN" userId="a77953bc4df49a85" providerId="LiveId" clId="{9A1C9831-5C8A-45F3-9273-B1B2A3CFAC38}" dt="2020-12-10T15:06:26.375" v="1057" actId="1076"/>
          <ac:spMkLst>
            <pc:docMk/>
            <pc:sldMk cId="4066132534" sldId="259"/>
            <ac:spMk id="120" creationId="{52C7274B-7087-4D85-95DB-C970F54BBA81}"/>
          </ac:spMkLst>
        </pc:spChg>
        <pc:spChg chg="add mod">
          <ac:chgData name="Thien NGUYEN" userId="a77953bc4df49a85" providerId="LiveId" clId="{9A1C9831-5C8A-45F3-9273-B1B2A3CFAC38}" dt="2020-12-10T15:09:25.865" v="1096" actId="1076"/>
          <ac:spMkLst>
            <pc:docMk/>
            <pc:sldMk cId="4066132534" sldId="259"/>
            <ac:spMk id="124" creationId="{2D0ABE7D-2BA2-417F-BC67-E866588D6BE3}"/>
          </ac:spMkLst>
        </pc:spChg>
        <pc:picChg chg="add mod">
          <ac:chgData name="Thien NGUYEN" userId="a77953bc4df49a85" providerId="LiveId" clId="{9A1C9831-5C8A-45F3-9273-B1B2A3CFAC38}" dt="2020-12-10T14:57:49.224" v="929" actId="1076"/>
          <ac:picMkLst>
            <pc:docMk/>
            <pc:sldMk cId="4066132534" sldId="259"/>
            <ac:picMk id="21" creationId="{1B94D29D-27E8-45E8-A94B-FD81CED08752}"/>
          </ac:picMkLst>
        </pc:pic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31" creationId="{401C18D0-8B75-420F-9E76-D4956155665B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34" creationId="{E2FD2B6F-55AF-43C2-BD35-538585C59FB6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37" creationId="{A5B31D6D-6D72-4E6E-9324-3A51D7A3B808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42" creationId="{80E670E4-B928-44CA-9A93-1955E3F2613B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43" creationId="{A9CDE455-4506-46C2-9BDF-806E4ABA9164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44" creationId="{2DD5DD05-4B1C-45A3-A68B-DEC19F6951EE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47" creationId="{637E9FAB-9EDD-4C94-8FFD-8192DD0B3274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50" creationId="{6F558D83-FD34-468D-B594-89B2A99BA021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58" creationId="{8D6CA5CD-8EC3-4A56-8D29-C80BEB9DD4DD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1" creationId="{BB16D902-D2A7-41FB-88BA-264713CBF85A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2" creationId="{8ACE9D73-EBDF-4C23-92A3-60F29A1B4D89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3" creationId="{C91C507C-3130-4E0E-8CB3-617B61AAE36F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4" creationId="{9BE3753C-1698-4A79-8FA4-3B747BE7AE9D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5" creationId="{A01407BC-24F8-4ED1-B553-06947483C155}"/>
          </ac:cxnSpMkLst>
        </pc:cxnChg>
        <pc:cxnChg chg="mod">
          <ac:chgData name="Thien NGUYEN" userId="a77953bc4df49a85" providerId="LiveId" clId="{9A1C9831-5C8A-45F3-9273-B1B2A3CFAC38}" dt="2020-12-10T14:57:49.224" v="929" actId="1076"/>
          <ac:cxnSpMkLst>
            <pc:docMk/>
            <pc:sldMk cId="4066132534" sldId="259"/>
            <ac:cxnSpMk id="66" creationId="{3C43EEF6-63B8-4DC3-8947-352C0434561F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98" creationId="{C23DA2CA-EE68-4B78-8BCE-CD1E98C8A432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99" creationId="{A9044A73-7953-42E4-9BEE-7E5C0D57DB29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0" creationId="{11620834-F686-4465-8039-81A118FEDC88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1" creationId="{88485088-6FA4-4AD8-B1E9-05290AC337C2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2" creationId="{CC8DFAFF-CAAA-4FA7-943B-A1C83247C774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3" creationId="{0705ADA5-168F-4BDD-B58B-F8E5B5ADF148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4" creationId="{5843A0ED-8253-4B49-B6E1-BA7710CF5AAB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5" creationId="{52292AD3-B218-4C89-9CCA-D48EB55FF5FC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6" creationId="{717EABE0-97BF-4670-B2D5-AE493D019AE5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7" creationId="{F24D95B9-39A2-44B8-AEFC-322AA1A8C758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8" creationId="{3D833079-72DC-4C9D-9F96-132C25DAC19B}"/>
          </ac:cxnSpMkLst>
        </pc:cxnChg>
        <pc:cxnChg chg="add mod">
          <ac:chgData name="Thien NGUYEN" userId="a77953bc4df49a85" providerId="LiveId" clId="{9A1C9831-5C8A-45F3-9273-B1B2A3CFAC38}" dt="2020-12-10T10:33:05.609" v="903" actId="571"/>
          <ac:cxnSpMkLst>
            <pc:docMk/>
            <pc:sldMk cId="4066132534" sldId="259"/>
            <ac:cxnSpMk id="109" creationId="{0A62A6CA-9DF5-4762-826D-D5F88B339ED4}"/>
          </ac:cxnSpMkLst>
        </pc:cxnChg>
        <pc:cxnChg chg="add mod">
          <ac:chgData name="Thien NGUYEN" userId="a77953bc4df49a85" providerId="LiveId" clId="{9A1C9831-5C8A-45F3-9273-B1B2A3CFAC38}" dt="2020-12-10T15:05:15.052" v="1045" actId="692"/>
          <ac:cxnSpMkLst>
            <pc:docMk/>
            <pc:sldMk cId="4066132534" sldId="259"/>
            <ac:cxnSpMk id="121" creationId="{F2AAF632-51BD-40F7-BAD9-1B98DDFF528F}"/>
          </ac:cxnSpMkLst>
        </pc:cxnChg>
        <pc:cxnChg chg="add mod">
          <ac:chgData name="Thien NGUYEN" userId="a77953bc4df49a85" providerId="LiveId" clId="{9A1C9831-5C8A-45F3-9273-B1B2A3CFAC38}" dt="2020-12-10T15:08:15.294" v="1077" actId="1076"/>
          <ac:cxnSpMkLst>
            <pc:docMk/>
            <pc:sldMk cId="4066132534" sldId="259"/>
            <ac:cxnSpMk id="122" creationId="{6C670BD4-19C4-4E84-BE31-AD54AF085F24}"/>
          </ac:cxnSpMkLst>
        </pc:cxnChg>
        <pc:cxnChg chg="add mod">
          <ac:chgData name="Thien NGUYEN" userId="a77953bc4df49a85" providerId="LiveId" clId="{9A1C9831-5C8A-45F3-9273-B1B2A3CFAC38}" dt="2020-12-10T15:07:13.896" v="1064" actId="208"/>
          <ac:cxnSpMkLst>
            <pc:docMk/>
            <pc:sldMk cId="4066132534" sldId="259"/>
            <ac:cxnSpMk id="123" creationId="{A1E9C928-5978-4336-AD96-4053DB88BE75}"/>
          </ac:cxnSpMkLst>
        </pc:cxnChg>
        <pc:cxnChg chg="add del mod">
          <ac:chgData name="Thien NGUYEN" userId="a77953bc4df49a85" providerId="LiveId" clId="{9A1C9831-5C8A-45F3-9273-B1B2A3CFAC38}" dt="2020-12-10T15:09:14.477" v="1092" actId="478"/>
          <ac:cxnSpMkLst>
            <pc:docMk/>
            <pc:sldMk cId="4066132534" sldId="259"/>
            <ac:cxnSpMk id="125" creationId="{0571264F-6A65-498D-8C2D-735D0D287742}"/>
          </ac:cxnSpMkLst>
        </pc:cxnChg>
        <pc:cxnChg chg="add del mod">
          <ac:chgData name="Thien NGUYEN" userId="a77953bc4df49a85" providerId="LiveId" clId="{9A1C9831-5C8A-45F3-9273-B1B2A3CFAC38}" dt="2020-12-10T15:09:19.751" v="1094" actId="478"/>
          <ac:cxnSpMkLst>
            <pc:docMk/>
            <pc:sldMk cId="4066132534" sldId="259"/>
            <ac:cxnSpMk id="126" creationId="{14787D00-8611-488F-A105-9D5D1BD0C08C}"/>
          </ac:cxnSpMkLst>
        </pc:cxnChg>
        <pc:cxnChg chg="add mod">
          <ac:chgData name="Thien NGUYEN" userId="a77953bc4df49a85" providerId="LiveId" clId="{9A1C9831-5C8A-45F3-9273-B1B2A3CFAC38}" dt="2020-12-10T15:09:22.521" v="1095" actId="1076"/>
          <ac:cxnSpMkLst>
            <pc:docMk/>
            <pc:sldMk cId="4066132534" sldId="259"/>
            <ac:cxnSpMk id="127" creationId="{148709DB-B2AA-4C57-930D-5C10999E6564}"/>
          </ac:cxnSpMkLst>
        </pc:cxnChg>
        <pc:cxnChg chg="add mod">
          <ac:chgData name="Thien NGUYEN" userId="a77953bc4df49a85" providerId="LiveId" clId="{9A1C9831-5C8A-45F3-9273-B1B2A3CFAC38}" dt="2020-12-10T15:09:29.570" v="1097" actId="571"/>
          <ac:cxnSpMkLst>
            <pc:docMk/>
            <pc:sldMk cId="4066132534" sldId="259"/>
            <ac:cxnSpMk id="128" creationId="{24162D07-131F-42B6-8A4D-F5AFCF91E0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2EA5-A6F2-4C12-A514-C91AE45B4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305C-F017-4C54-908F-7FFBA472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A95A-3BD5-4219-ACA6-C0D53CE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698D-4117-4C08-9849-8C2C4952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B92B-A8DF-4F82-9AC6-EA42C4EB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924E-4280-43AA-9938-9F3D49CC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47DF-6B7E-44F4-A85C-0C90DEDD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D640-6C3D-4E16-83BE-74B582E8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6CAF-D535-489E-9452-071A3DA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DBA0-B88A-4B1C-8858-310AD12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B7448-5485-473A-A772-5F94C9AEB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3A7A-326A-4EDF-AE7E-D0A9909B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DFC5-AA78-4EAC-BDA2-C81B3A1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24D2-2E7B-4509-AC8E-3D8FDAB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3D36-8E11-44B1-95B8-BE020F8C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185F-2973-4A55-A470-E1FB330E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F39F-65BF-4112-8880-E23E2833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144A-15AD-475F-8195-1B18C9D9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2B4-B003-4D72-BFF9-709DE9D6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849B-3282-40AC-8AF2-BBE6E1D2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C65-A33C-4A85-A835-47811E2D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D412-3DA3-4869-BD1E-4F7BD259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2775-50D4-4045-8D9A-3534192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C091-3B97-4722-9AF5-9DEC10BE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D3B6-E10E-4F74-85A1-580B22E7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40BD-FDC5-4C54-B2F4-DE00DB29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C646-450B-4D66-90B7-48388811C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9BF1E-7D83-47E2-B8D0-6C2E83EE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8041-8D02-4067-BD09-3E52641A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B689-54C8-46B5-B5E1-A4AD43D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44D5-DE84-4C28-9229-AAB478FB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D5E-FBDF-4D43-A40E-C7FA7AC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0865-0F4F-4A14-A5E9-121CCDEA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8E037-DB97-4F7C-A450-F7798B38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69BC3-9E9D-469C-B896-47211D55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634BC-B773-450F-B227-74827946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3EACB-3EA9-4593-BA1D-2F46E4B0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6FF2-932C-4884-BB12-A4718D5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D29FD-E88D-411D-B7E7-BBB37D01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C34F-6C7A-4732-8D63-CD9370E1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6E6D7-5D66-4F9B-9C4E-79C0CCF3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2C0D1-EA78-469D-96A6-7D8A2D7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5694-0023-458A-8D8E-322E3A90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B104D-605D-43F7-AF39-E1C47E94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5526-F4B9-47C6-A162-A5099DB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E2C88-1A05-4138-9894-3C9CCAE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9EB2-6EA9-4AF5-96BC-595DD051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3342-5F11-4124-82ED-7A94DC42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79A8-E908-4406-998F-0FCB52DB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F5DA-2204-4966-B238-6936C9B8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7653-DB7C-4D5F-A1E8-6A7F380D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6B49-6003-4109-966D-EA6087C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2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FD53-73EB-49C6-8C4F-BD1C7C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F75CD-9F59-419B-A7E9-B4432996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4CD03-DFC0-4DD4-A09E-FBEA4798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A36B-7040-4A3F-8B24-DE1929DA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6F86-D15A-480F-A2F0-57E042E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953E-2DD3-485F-90B8-AF3B374E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3097F-CC04-4501-825E-88D96B1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B2D2-5BA0-4044-BDFD-55ACECDC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20FC-498E-45C4-B18A-E3CDE36EA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07CC-8F3E-4551-9FCF-0EFB1402A7E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3ABE-255B-441E-A26C-847C98C31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97C4-28D3-472F-A2CB-201C5926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163D-47BB-4B76-AD67-9512CB71B9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F4724F-F2CC-44AE-BCA2-699435A972E0}"/>
              </a:ext>
            </a:extLst>
          </p:cNvPr>
          <p:cNvSpPr/>
          <p:nvPr/>
        </p:nvSpPr>
        <p:spPr>
          <a:xfrm>
            <a:off x="3647981" y="926313"/>
            <a:ext cx="1227206" cy="2546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27923-C935-41EA-AF5E-F6FD4C11E67B}"/>
              </a:ext>
            </a:extLst>
          </p:cNvPr>
          <p:cNvSpPr/>
          <p:nvPr/>
        </p:nvSpPr>
        <p:spPr>
          <a:xfrm>
            <a:off x="1514051" y="1664926"/>
            <a:ext cx="1227206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Problem Analyze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C7BDEE-4337-4E8B-ACD6-3321E917A2A8}"/>
              </a:ext>
            </a:extLst>
          </p:cNvPr>
          <p:cNvSpPr/>
          <p:nvPr/>
        </p:nvSpPr>
        <p:spPr>
          <a:xfrm>
            <a:off x="3523137" y="1525685"/>
            <a:ext cx="1899040" cy="5811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Choose</a:t>
            </a:r>
          </a:p>
          <a:p>
            <a:pPr algn="ctr"/>
            <a:r>
              <a:rPr lang="fr-FR" sz="1100"/>
              <a:t>operations, logical conditions and thresholds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8F5588-5156-42FB-B0B2-8C242D95B910}"/>
              </a:ext>
            </a:extLst>
          </p:cNvPr>
          <p:cNvSpPr/>
          <p:nvPr/>
        </p:nvSpPr>
        <p:spPr>
          <a:xfrm>
            <a:off x="7254982" y="1585413"/>
            <a:ext cx="1465747" cy="4773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Label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6850A59-C85D-4D0C-92C7-C14AF3AE4A8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 flipH="1">
            <a:off x="5017998" y="-907120"/>
            <a:ext cx="79513" cy="5860202"/>
          </a:xfrm>
          <a:prstGeom prst="bentConnector3">
            <a:avLst>
              <a:gd name="adj1" fmla="val -455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BA1CE3-3D1B-4369-9FDD-B5A9B0CCF8B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41257" y="1816248"/>
            <a:ext cx="781880" cy="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450A8E-B8E3-4702-97E9-75EB8603FEA6}"/>
              </a:ext>
            </a:extLst>
          </p:cNvPr>
          <p:cNvCxnSpPr>
            <a:cxnSpLocks/>
            <a:stCxn id="21" idx="6"/>
            <a:endCxn id="7" idx="1"/>
          </p:cNvCxnSpPr>
          <p:nvPr/>
        </p:nvCxnSpPr>
        <p:spPr>
          <a:xfrm>
            <a:off x="6473102" y="1824075"/>
            <a:ext cx="78188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63725D9-AD69-4C0D-B04E-F1C04427C9EB}"/>
              </a:ext>
            </a:extLst>
          </p:cNvPr>
          <p:cNvSpPr/>
          <p:nvPr/>
        </p:nvSpPr>
        <p:spPr>
          <a:xfrm>
            <a:off x="6155050" y="1657099"/>
            <a:ext cx="318052" cy="3339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4EAAC1-E333-4581-9F03-16859665F839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>
            <a:off x="5422177" y="1816248"/>
            <a:ext cx="732873" cy="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AAC1D9E-4085-4317-B726-3A0F196C48E8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4875187" y="1053657"/>
            <a:ext cx="1326441" cy="65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0DD54A-1DE5-44C7-827E-023D76A16816}"/>
              </a:ext>
            </a:extLst>
          </p:cNvPr>
          <p:cNvSpPr/>
          <p:nvPr/>
        </p:nvSpPr>
        <p:spPr>
          <a:xfrm>
            <a:off x="3649138" y="401158"/>
            <a:ext cx="1227206" cy="2546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Test data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9406DFB-69F5-48AE-B2F8-605F9597A248}"/>
              </a:ext>
            </a:extLst>
          </p:cNvPr>
          <p:cNvCxnSpPr>
            <a:cxnSpLocks/>
            <a:stCxn id="38" idx="3"/>
            <a:endCxn id="21" idx="0"/>
          </p:cNvCxnSpPr>
          <p:nvPr/>
        </p:nvCxnSpPr>
        <p:spPr>
          <a:xfrm>
            <a:off x="4876344" y="528502"/>
            <a:ext cx="1437732" cy="1128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2B7A1CD-D011-4E7A-B97F-D6C565A11D42}"/>
              </a:ext>
            </a:extLst>
          </p:cNvPr>
          <p:cNvSpPr/>
          <p:nvPr/>
        </p:nvSpPr>
        <p:spPr>
          <a:xfrm>
            <a:off x="3241188" y="3646507"/>
            <a:ext cx="1227206" cy="3464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Training data + label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CEBAE9-4A37-45B1-A1B1-B08B49D1F7E4}"/>
              </a:ext>
            </a:extLst>
          </p:cNvPr>
          <p:cNvSpPr/>
          <p:nvPr/>
        </p:nvSpPr>
        <p:spPr>
          <a:xfrm>
            <a:off x="1514051" y="4795140"/>
            <a:ext cx="1227206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Problem Analyze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CB71074-993A-4E90-96B0-DFFE19CF2890}"/>
              </a:ext>
            </a:extLst>
          </p:cNvPr>
          <p:cNvSpPr/>
          <p:nvPr/>
        </p:nvSpPr>
        <p:spPr>
          <a:xfrm>
            <a:off x="3241188" y="4709277"/>
            <a:ext cx="1465747" cy="47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Initialize Model’s weights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6D172E-EB2C-4234-982C-FF288AC82355}"/>
              </a:ext>
            </a:extLst>
          </p:cNvPr>
          <p:cNvSpPr/>
          <p:nvPr/>
        </p:nvSpPr>
        <p:spPr>
          <a:xfrm>
            <a:off x="5131366" y="4716636"/>
            <a:ext cx="1013622" cy="4773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Training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1E8428A-CAA0-41C0-BF4B-A038F983499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741257" y="4947939"/>
            <a:ext cx="499931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3EA47B1-F417-4D2F-A8BF-D5FD56F1A9D8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>
            <a:off x="4468394" y="3819712"/>
            <a:ext cx="1169783" cy="89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AB20A92-0BBC-4466-89C9-14A655679E98}"/>
              </a:ext>
            </a:extLst>
          </p:cNvPr>
          <p:cNvCxnSpPr>
            <a:cxnSpLocks/>
            <a:stCxn id="59" idx="3"/>
            <a:endCxn id="60" idx="2"/>
          </p:cNvCxnSpPr>
          <p:nvPr/>
        </p:nvCxnSpPr>
        <p:spPr>
          <a:xfrm>
            <a:off x="4706935" y="4947939"/>
            <a:ext cx="424431" cy="7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0E208F3-CC72-4FFB-B3A4-BDC9E16E10EE}"/>
              </a:ext>
            </a:extLst>
          </p:cNvPr>
          <p:cNvSpPr/>
          <p:nvPr/>
        </p:nvSpPr>
        <p:spPr>
          <a:xfrm>
            <a:off x="7672656" y="4734028"/>
            <a:ext cx="1227206" cy="41204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Model’s weights</a:t>
            </a:r>
          </a:p>
          <a:p>
            <a:pPr algn="ctr"/>
            <a:r>
              <a:rPr lang="fr-FR" sz="1100"/>
              <a:t>updated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0CC11C1-55DC-4058-9E16-FA8F24DA5139}"/>
              </a:ext>
            </a:extLst>
          </p:cNvPr>
          <p:cNvSpPr/>
          <p:nvPr/>
        </p:nvSpPr>
        <p:spPr>
          <a:xfrm>
            <a:off x="9683400" y="4698467"/>
            <a:ext cx="991982" cy="47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Testing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94C2F92-835C-4ED5-96D3-0C30FD86608C}"/>
              </a:ext>
            </a:extLst>
          </p:cNvPr>
          <p:cNvSpPr/>
          <p:nvPr/>
        </p:nvSpPr>
        <p:spPr>
          <a:xfrm>
            <a:off x="8456194" y="3644666"/>
            <a:ext cx="1227206" cy="37617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Testing data + label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D2FB77D-AF99-4E92-959E-4CEE559180E2}"/>
              </a:ext>
            </a:extLst>
          </p:cNvPr>
          <p:cNvCxnSpPr>
            <a:cxnSpLocks/>
            <a:stCxn id="110" idx="3"/>
            <a:endCxn id="107" idx="0"/>
          </p:cNvCxnSpPr>
          <p:nvPr/>
        </p:nvCxnSpPr>
        <p:spPr>
          <a:xfrm>
            <a:off x="9683400" y="3832755"/>
            <a:ext cx="495991" cy="865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8244C24-C189-4CD0-9EE0-2D62C2A46E04}"/>
              </a:ext>
            </a:extLst>
          </p:cNvPr>
          <p:cNvCxnSpPr>
            <a:cxnSpLocks/>
            <a:stCxn id="60" idx="6"/>
            <a:endCxn id="100" idx="1"/>
          </p:cNvCxnSpPr>
          <p:nvPr/>
        </p:nvCxnSpPr>
        <p:spPr>
          <a:xfrm flipV="1">
            <a:off x="6144988" y="4940052"/>
            <a:ext cx="1527668" cy="15246"/>
          </a:xfrm>
          <a:prstGeom prst="bentConnector3">
            <a:avLst>
              <a:gd name="adj1" fmla="val 50000"/>
            </a:avLst>
          </a:prstGeom>
          <a:ln w="47625" cmpd="thickThin">
            <a:prstDash val="dash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69AA97E-07AF-42C6-A47B-4717608A3D14}"/>
              </a:ext>
            </a:extLst>
          </p:cNvPr>
          <p:cNvCxnSpPr>
            <a:cxnSpLocks/>
            <a:stCxn id="100" idx="3"/>
            <a:endCxn id="107" idx="2"/>
          </p:cNvCxnSpPr>
          <p:nvPr/>
        </p:nvCxnSpPr>
        <p:spPr>
          <a:xfrm flipV="1">
            <a:off x="8899862" y="4937129"/>
            <a:ext cx="783538" cy="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5A6113-D9EC-49F2-90A2-997283809612}"/>
              </a:ext>
            </a:extLst>
          </p:cNvPr>
          <p:cNvSpPr/>
          <p:nvPr/>
        </p:nvSpPr>
        <p:spPr>
          <a:xfrm>
            <a:off x="6928526" y="5151378"/>
            <a:ext cx="2810102" cy="4773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= finding good  </a:t>
            </a:r>
          </a:p>
          <a:p>
            <a:pPr algn="ctr"/>
            <a:r>
              <a:rPr lang="fr-FR" sz="1100">
                <a:solidFill>
                  <a:schemeClr val="tx1"/>
                </a:solidFill>
              </a:rPr>
              <a:t>operations + logical conditions + thresholds</a:t>
            </a:r>
          </a:p>
          <a:p>
            <a:pPr algn="ctr"/>
            <a:r>
              <a:rPr lang="fr-FR" sz="1100">
                <a:solidFill>
                  <a:schemeClr val="tx1"/>
                </a:solidFill>
              </a:rPr>
              <a:t>in human does computer vision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FDEEADC-5D1E-4F62-AEC9-B8AC92E1E20E}"/>
              </a:ext>
            </a:extLst>
          </p:cNvPr>
          <p:cNvSpPr/>
          <p:nvPr/>
        </p:nvSpPr>
        <p:spPr>
          <a:xfrm>
            <a:off x="3241188" y="4133113"/>
            <a:ext cx="1227206" cy="3464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Validation data + label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82EC04-6C9E-4092-84AC-1DFCA434DC0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4468394" y="4306318"/>
            <a:ext cx="811414" cy="48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63DB2AA-11D2-4021-9AE1-1B2E7F7A0627}"/>
              </a:ext>
            </a:extLst>
          </p:cNvPr>
          <p:cNvCxnSpPr>
            <a:cxnSpLocks/>
            <a:stCxn id="107" idx="4"/>
            <a:endCxn id="58" idx="2"/>
          </p:cNvCxnSpPr>
          <p:nvPr/>
        </p:nvCxnSpPr>
        <p:spPr>
          <a:xfrm rot="5400000" flipH="1">
            <a:off x="6122346" y="1118747"/>
            <a:ext cx="62353" cy="8051737"/>
          </a:xfrm>
          <a:prstGeom prst="bentConnector3">
            <a:avLst>
              <a:gd name="adj1" fmla="val -175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D82AE65-289C-4C60-BD18-D70A4A3B03C4}"/>
              </a:ext>
            </a:extLst>
          </p:cNvPr>
          <p:cNvSpPr txBox="1"/>
          <p:nvPr/>
        </p:nvSpPr>
        <p:spPr>
          <a:xfrm>
            <a:off x="6271894" y="4651106"/>
            <a:ext cx="1227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/>
              <a:t>Back propagation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090FD6-A062-4CAA-B490-81BBC30DBACC}"/>
              </a:ext>
            </a:extLst>
          </p:cNvPr>
          <p:cNvSpPr txBox="1"/>
          <p:nvPr/>
        </p:nvSpPr>
        <p:spPr>
          <a:xfrm>
            <a:off x="3588179" y="2459308"/>
            <a:ext cx="342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Analyze Outputs then improve if necessary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0C03EA-BBD9-4ABD-8142-DEABA4AF82C4}"/>
              </a:ext>
            </a:extLst>
          </p:cNvPr>
          <p:cNvSpPr txBox="1"/>
          <p:nvPr/>
        </p:nvSpPr>
        <p:spPr>
          <a:xfrm>
            <a:off x="4461351" y="5936824"/>
            <a:ext cx="360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Analyze Accuracy  then improve if necessary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11AAA2-802C-4F73-A3CA-445EB26D4EE7}"/>
              </a:ext>
            </a:extLst>
          </p:cNvPr>
          <p:cNvSpPr/>
          <p:nvPr/>
        </p:nvSpPr>
        <p:spPr>
          <a:xfrm>
            <a:off x="2968394" y="5158508"/>
            <a:ext cx="2326894" cy="4773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>
                <a:solidFill>
                  <a:schemeClr val="tx1"/>
                </a:solidFill>
              </a:rPr>
              <a:t>-Human chooses model Architecture</a:t>
            </a:r>
          </a:p>
          <a:p>
            <a:r>
              <a:rPr lang="fr-FR" sz="1100">
                <a:solidFill>
                  <a:schemeClr val="tx1"/>
                </a:solidFill>
              </a:rPr>
              <a:t>-Weights are randomly initialized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EB6541-1C15-41EB-918C-A0AD5336FA43}"/>
              </a:ext>
            </a:extLst>
          </p:cNvPr>
          <p:cNvSpPr txBox="1"/>
          <p:nvPr/>
        </p:nvSpPr>
        <p:spPr>
          <a:xfrm>
            <a:off x="1351848" y="127731"/>
            <a:ext cx="2171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>
                <a:solidFill>
                  <a:schemeClr val="tx1"/>
                </a:solidFill>
              </a:rPr>
              <a:t>human does computer vision</a:t>
            </a:r>
            <a:endParaRPr lang="fr-FR" sz="1400" i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DF384-A17A-4336-B53F-AFDCE02E3D97}"/>
              </a:ext>
            </a:extLst>
          </p:cNvPr>
          <p:cNvSpPr txBox="1"/>
          <p:nvPr/>
        </p:nvSpPr>
        <p:spPr>
          <a:xfrm>
            <a:off x="1351848" y="3238967"/>
            <a:ext cx="2171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>
                <a:solidFill>
                  <a:schemeClr val="tx1"/>
                </a:solidFill>
              </a:rPr>
              <a:t>deep learning does computer vision</a:t>
            </a:r>
            <a:endParaRPr lang="fr-FR" sz="1400" i="1"/>
          </a:p>
        </p:txBody>
      </p:sp>
    </p:spTree>
    <p:extLst>
      <p:ext uri="{BB962C8B-B14F-4D97-AF65-F5344CB8AC3E}">
        <p14:creationId xmlns:p14="http://schemas.microsoft.com/office/powerpoint/2010/main" val="35287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5E56C05-905A-4942-8D90-35658FFF9D90}"/>
              </a:ext>
            </a:extLst>
          </p:cNvPr>
          <p:cNvSpPr/>
          <p:nvPr/>
        </p:nvSpPr>
        <p:spPr>
          <a:xfrm>
            <a:off x="5378970" y="948528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4D38A-3324-44B8-B624-71E0AF6A37BC}"/>
              </a:ext>
            </a:extLst>
          </p:cNvPr>
          <p:cNvSpPr txBox="1"/>
          <p:nvPr/>
        </p:nvSpPr>
        <p:spPr>
          <a:xfrm>
            <a:off x="4908918" y="3573724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ED7D31"/>
                </a:solidFill>
              </a:rPr>
              <a:t>Last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86F52-B7B7-48D1-BECB-506EEC9EA0BD}"/>
              </a:ext>
            </a:extLst>
          </p:cNvPr>
          <p:cNvSpPr txBox="1"/>
          <p:nvPr/>
        </p:nvSpPr>
        <p:spPr>
          <a:xfrm>
            <a:off x="5050877" y="16941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5A33D-ADC2-476B-96AD-6F90C16B4C05}"/>
              </a:ext>
            </a:extLst>
          </p:cNvPr>
          <p:cNvSpPr txBox="1"/>
          <p:nvPr/>
        </p:nvSpPr>
        <p:spPr>
          <a:xfrm>
            <a:off x="5050877" y="736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710743-C629-4FEE-BA4A-C74295B53E2F}"/>
              </a:ext>
            </a:extLst>
          </p:cNvPr>
          <p:cNvSpPr txBox="1"/>
          <p:nvPr/>
        </p:nvSpPr>
        <p:spPr>
          <a:xfrm>
            <a:off x="5050877" y="1271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DFC795-16E3-46C3-BC38-54504259A66B}"/>
              </a:ext>
            </a:extLst>
          </p:cNvPr>
          <p:cNvSpPr txBox="1"/>
          <p:nvPr/>
        </p:nvSpPr>
        <p:spPr>
          <a:xfrm>
            <a:off x="5050877" y="186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52DC1F-6A74-4E75-B28D-B2F2A0991715}"/>
              </a:ext>
            </a:extLst>
          </p:cNvPr>
          <p:cNvSpPr txBox="1"/>
          <p:nvPr/>
        </p:nvSpPr>
        <p:spPr>
          <a:xfrm>
            <a:off x="5826364" y="27873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‘logits’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E82AC-D47A-428F-8E96-8622697DBECC}"/>
              </a:ext>
            </a:extLst>
          </p:cNvPr>
          <p:cNvSpPr txBox="1"/>
          <p:nvPr/>
        </p:nvSpPr>
        <p:spPr>
          <a:xfrm>
            <a:off x="7482049" y="8469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Class 1</a:t>
            </a:r>
            <a:endParaRPr lang="fr-FR" i="1">
              <a:solidFill>
                <a:srgbClr val="92D05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976C39-FD6B-4664-A531-E01750830FCA}"/>
              </a:ext>
            </a:extLst>
          </p:cNvPr>
          <p:cNvSpPr txBox="1"/>
          <p:nvPr/>
        </p:nvSpPr>
        <p:spPr>
          <a:xfrm>
            <a:off x="7475378" y="19084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Class 3</a:t>
            </a:r>
            <a:endParaRPr lang="fr-FR" i="1">
              <a:solidFill>
                <a:srgbClr val="92D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92095C-4E5C-451C-AC13-9FEB558CEEC9}"/>
              </a:ext>
            </a:extLst>
          </p:cNvPr>
          <p:cNvSpPr txBox="1"/>
          <p:nvPr/>
        </p:nvSpPr>
        <p:spPr>
          <a:xfrm>
            <a:off x="7475378" y="13318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Class 2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0FA57-D5AF-49CD-8D83-442DF6A66660}"/>
              </a:ext>
            </a:extLst>
          </p:cNvPr>
          <p:cNvSpPr txBox="1"/>
          <p:nvPr/>
        </p:nvSpPr>
        <p:spPr>
          <a:xfrm>
            <a:off x="5816747" y="8821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1</a:t>
            </a:r>
            <a:r>
              <a:rPr lang="fr-FR" i="1"/>
              <a:t>=15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E670E4-B928-44CA-9A93-1955E3F2613B}"/>
              </a:ext>
            </a:extLst>
          </p:cNvPr>
          <p:cNvCxnSpPr>
            <a:cxnSpLocks/>
            <a:stCxn id="59" idx="6"/>
            <a:endCxn id="41" idx="1"/>
          </p:cNvCxnSpPr>
          <p:nvPr/>
        </p:nvCxnSpPr>
        <p:spPr>
          <a:xfrm flipV="1">
            <a:off x="5617509" y="1066846"/>
            <a:ext cx="199238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68033B1-30FA-43C5-B4C0-0E0C24E0FA59}"/>
              </a:ext>
            </a:extLst>
          </p:cNvPr>
          <p:cNvSpPr/>
          <p:nvPr/>
        </p:nvSpPr>
        <p:spPr>
          <a:xfrm>
            <a:off x="5378970" y="1453910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6DCFBF-5FC6-45B7-8C9E-6F7D53FA3D97}"/>
              </a:ext>
            </a:extLst>
          </p:cNvPr>
          <p:cNvSpPr txBox="1"/>
          <p:nvPr/>
        </p:nvSpPr>
        <p:spPr>
          <a:xfrm>
            <a:off x="5816747" y="13875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2</a:t>
            </a:r>
            <a:r>
              <a:rPr lang="fr-FR" i="1"/>
              <a:t>=-0.5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7E9FAB-9EDD-4C94-8FFD-8192DD0B3274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5617509" y="1572228"/>
            <a:ext cx="199238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2C7636A-9FB5-4912-AAC7-6E531DC75CC4}"/>
              </a:ext>
            </a:extLst>
          </p:cNvPr>
          <p:cNvSpPr/>
          <p:nvPr/>
        </p:nvSpPr>
        <p:spPr>
          <a:xfrm>
            <a:off x="5378970" y="2039278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91EAA-E7A1-4338-B056-77F99C85F33D}"/>
              </a:ext>
            </a:extLst>
          </p:cNvPr>
          <p:cNvSpPr txBox="1"/>
          <p:nvPr/>
        </p:nvSpPr>
        <p:spPr>
          <a:xfrm>
            <a:off x="5816747" y="197293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3</a:t>
            </a:r>
            <a:r>
              <a:rPr lang="fr-FR" i="1"/>
              <a:t>=7.99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58D83-FD34-468D-B594-89B2A99BA021}"/>
              </a:ext>
            </a:extLst>
          </p:cNvPr>
          <p:cNvCxnSpPr>
            <a:cxnSpLocks/>
            <a:stCxn id="48" idx="6"/>
            <a:endCxn id="49" idx="1"/>
          </p:cNvCxnSpPr>
          <p:nvPr/>
        </p:nvCxnSpPr>
        <p:spPr>
          <a:xfrm flipV="1">
            <a:off x="5617509" y="2157596"/>
            <a:ext cx="199238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3F9D2D9-0D58-4B52-9104-479018122DCE}"/>
              </a:ext>
            </a:extLst>
          </p:cNvPr>
          <p:cNvSpPr/>
          <p:nvPr/>
        </p:nvSpPr>
        <p:spPr>
          <a:xfrm>
            <a:off x="3144891" y="85338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2EA674-8496-4452-BC4B-6D4E1D283862}"/>
              </a:ext>
            </a:extLst>
          </p:cNvPr>
          <p:cNvSpPr txBox="1"/>
          <p:nvPr/>
        </p:nvSpPr>
        <p:spPr>
          <a:xfrm>
            <a:off x="2816798" y="3568017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Previous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E7D2ED0-E468-4098-B156-1F231247B6D0}"/>
              </a:ext>
            </a:extLst>
          </p:cNvPr>
          <p:cNvSpPr/>
          <p:nvPr/>
        </p:nvSpPr>
        <p:spPr>
          <a:xfrm>
            <a:off x="3144891" y="140283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07133D-E800-4586-8C7A-1FA7A499B40D}"/>
              </a:ext>
            </a:extLst>
          </p:cNvPr>
          <p:cNvSpPr/>
          <p:nvPr/>
        </p:nvSpPr>
        <p:spPr>
          <a:xfrm>
            <a:off x="3144891" y="1952277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ED1FB4-66FA-486A-9E0D-D11690E0FB83}"/>
              </a:ext>
            </a:extLst>
          </p:cNvPr>
          <p:cNvSpPr/>
          <p:nvPr/>
        </p:nvSpPr>
        <p:spPr>
          <a:xfrm>
            <a:off x="3144890" y="305116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19FB4A-DABD-49CD-8755-D1E4F61B0BA7}"/>
              </a:ext>
            </a:extLst>
          </p:cNvPr>
          <p:cNvSpPr txBox="1"/>
          <p:nvPr/>
        </p:nvSpPr>
        <p:spPr>
          <a:xfrm>
            <a:off x="2877717" y="16941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9B573B-F384-4FD3-A7E4-FD9DA7AC9660}"/>
              </a:ext>
            </a:extLst>
          </p:cNvPr>
          <p:cNvSpPr txBox="1"/>
          <p:nvPr/>
        </p:nvSpPr>
        <p:spPr>
          <a:xfrm>
            <a:off x="2816798" y="64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E36DF1-02CC-4305-8BDD-98F6F6C1026B}"/>
              </a:ext>
            </a:extLst>
          </p:cNvPr>
          <p:cNvSpPr txBox="1"/>
          <p:nvPr/>
        </p:nvSpPr>
        <p:spPr>
          <a:xfrm>
            <a:off x="2816798" y="1176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78677-11B8-438A-9E92-D289E800E1A4}"/>
              </a:ext>
            </a:extLst>
          </p:cNvPr>
          <p:cNvSpPr txBox="1"/>
          <p:nvPr/>
        </p:nvSpPr>
        <p:spPr>
          <a:xfrm>
            <a:off x="2816798" y="1767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98964B-53F9-4C6E-AA5E-1B98D9A77AC7}"/>
              </a:ext>
            </a:extLst>
          </p:cNvPr>
          <p:cNvSpPr txBox="1"/>
          <p:nvPr/>
        </p:nvSpPr>
        <p:spPr>
          <a:xfrm>
            <a:off x="2816798" y="28463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78BAC9-A0DE-4EB1-B5F7-81856E148028}"/>
              </a:ext>
            </a:extLst>
          </p:cNvPr>
          <p:cNvSpPr txBox="1"/>
          <p:nvPr/>
        </p:nvSpPr>
        <p:spPr>
          <a:xfrm>
            <a:off x="3125766" y="210773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1C18D0-8B75-420F-9E76-D4956155665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>
            <a:off x="3383430" y="972655"/>
            <a:ext cx="1995540" cy="9514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D2B6F-55AF-43C2-BD35-538585C59FB6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 flipV="1">
            <a:off x="3383430" y="1067798"/>
            <a:ext cx="1995540" cy="45430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B31D6D-6D72-4E6E-9324-3A51D7A3B808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 flipV="1">
            <a:off x="3383430" y="1067798"/>
            <a:ext cx="1995540" cy="100374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AB7728-C496-4CA4-8490-FE4852A45476}"/>
              </a:ext>
            </a:extLst>
          </p:cNvPr>
          <p:cNvSpPr txBox="1"/>
          <p:nvPr/>
        </p:nvSpPr>
        <p:spPr>
          <a:xfrm>
            <a:off x="4908918" y="3981145"/>
            <a:ext cx="1863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>
                <a:solidFill>
                  <a:srgbClr val="7030A0"/>
                </a:solidFill>
              </a:rPr>
              <a:t>without softmax activation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CDE455-4506-46C2-9BDF-806E4ABA9164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 flipV="1">
            <a:off x="3383429" y="1067798"/>
            <a:ext cx="1995541" cy="210264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D5DD05-4B1C-45A3-A68B-DEC19F6951EE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3383430" y="972655"/>
            <a:ext cx="1995540" cy="600525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CA5CD-8EC3-4A56-8D29-C80BEB9DD4DD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3383430" y="1522101"/>
            <a:ext cx="1995540" cy="5107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16D902-D2A7-41FB-88BA-264713CBF85A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 flipV="1">
            <a:off x="3383430" y="1573180"/>
            <a:ext cx="1995540" cy="49836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E9D73-EBDF-4C23-92A3-60F29A1B4D89}"/>
              </a:ext>
            </a:extLst>
          </p:cNvPr>
          <p:cNvCxnSpPr>
            <a:cxnSpLocks/>
            <a:stCxn id="55" idx="6"/>
            <a:endCxn id="45" idx="2"/>
          </p:cNvCxnSpPr>
          <p:nvPr/>
        </p:nvCxnSpPr>
        <p:spPr>
          <a:xfrm flipV="1">
            <a:off x="3383429" y="1573180"/>
            <a:ext cx="1995541" cy="159725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1C507C-3130-4E0E-8CB3-617B61AAE36F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3383429" y="2158548"/>
            <a:ext cx="1995541" cy="101189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E3753C-1698-4A79-8FA4-3B747BE7AE9D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>
            <a:off x="3383430" y="2071547"/>
            <a:ext cx="1995540" cy="8700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1407BC-24F8-4ED1-B553-06947483C155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>
            <a:off x="3383430" y="1522101"/>
            <a:ext cx="1995540" cy="63644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43EEF6-63B8-4DC3-8947-352C0434561F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3383430" y="972655"/>
            <a:ext cx="1995540" cy="118589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764B9F-5191-41F3-9627-6C878CE1CF2C}"/>
              </a:ext>
            </a:extLst>
          </p:cNvPr>
          <p:cNvSpPr txBox="1"/>
          <p:nvPr/>
        </p:nvSpPr>
        <p:spPr>
          <a:xfrm>
            <a:off x="8556510" y="33004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C7A40-CB7A-48E6-943B-D7037AD27ACF}"/>
              </a:ext>
            </a:extLst>
          </p:cNvPr>
          <p:cNvSpPr txBox="1"/>
          <p:nvPr/>
        </p:nvSpPr>
        <p:spPr>
          <a:xfrm>
            <a:off x="8401019" y="8789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Y</a:t>
            </a:r>
            <a:r>
              <a:rPr lang="fr-FR" i="1" baseline="-25000"/>
              <a:t>1</a:t>
            </a:r>
            <a:r>
              <a:rPr lang="fr-FR" i="1"/>
              <a:t>=1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C051D4-379C-4ADD-A11F-A3325D5693CF}"/>
              </a:ext>
            </a:extLst>
          </p:cNvPr>
          <p:cNvSpPr txBox="1"/>
          <p:nvPr/>
        </p:nvSpPr>
        <p:spPr>
          <a:xfrm>
            <a:off x="8401019" y="13843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Y</a:t>
            </a:r>
            <a:r>
              <a:rPr lang="fr-FR" i="1" baseline="-25000"/>
              <a:t>2</a:t>
            </a:r>
            <a:r>
              <a:rPr lang="fr-FR" i="1"/>
              <a:t>=0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D03B67-FB16-4F63-8CCF-514F6A8BB833}"/>
              </a:ext>
            </a:extLst>
          </p:cNvPr>
          <p:cNvSpPr txBox="1"/>
          <p:nvPr/>
        </p:nvSpPr>
        <p:spPr>
          <a:xfrm>
            <a:off x="8401019" y="196974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Y</a:t>
            </a:r>
            <a:r>
              <a:rPr lang="fr-FR" i="1" baseline="-25000"/>
              <a:t>3</a:t>
            </a:r>
            <a:r>
              <a:rPr lang="fr-FR" i="1"/>
              <a:t>=0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4438910-D355-488A-962D-EC6B2D802ABE}"/>
              </a:ext>
            </a:extLst>
          </p:cNvPr>
          <p:cNvSpPr/>
          <p:nvPr/>
        </p:nvSpPr>
        <p:spPr>
          <a:xfrm>
            <a:off x="896135" y="853385"/>
            <a:ext cx="238539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D870069-844D-4C43-BA0C-A16862D2DFDE}"/>
              </a:ext>
            </a:extLst>
          </p:cNvPr>
          <p:cNvSpPr/>
          <p:nvPr/>
        </p:nvSpPr>
        <p:spPr>
          <a:xfrm>
            <a:off x="896135" y="1402831"/>
            <a:ext cx="238539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9FBFB6F-B115-4F82-AF40-9BBCCBBB550E}"/>
              </a:ext>
            </a:extLst>
          </p:cNvPr>
          <p:cNvSpPr/>
          <p:nvPr/>
        </p:nvSpPr>
        <p:spPr>
          <a:xfrm>
            <a:off x="896135" y="1952277"/>
            <a:ext cx="238539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2E3738D-57A0-4F2D-BCD1-53DB54EB1D7A}"/>
              </a:ext>
            </a:extLst>
          </p:cNvPr>
          <p:cNvSpPr/>
          <p:nvPr/>
        </p:nvSpPr>
        <p:spPr>
          <a:xfrm>
            <a:off x="896134" y="3051169"/>
            <a:ext cx="238539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F9E45C-BAF3-4C13-BFCC-D5F47C8BB1F8}"/>
              </a:ext>
            </a:extLst>
          </p:cNvPr>
          <p:cNvSpPr txBox="1"/>
          <p:nvPr/>
        </p:nvSpPr>
        <p:spPr>
          <a:xfrm>
            <a:off x="628961" y="1694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Inputs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2D9E14-5FB7-4C0C-B71B-24431E26DDCA}"/>
              </a:ext>
            </a:extLst>
          </p:cNvPr>
          <p:cNvSpPr txBox="1"/>
          <p:nvPr/>
        </p:nvSpPr>
        <p:spPr>
          <a:xfrm>
            <a:off x="568042" y="64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FBF71A-0AA1-4953-80E6-35197F2B5755}"/>
              </a:ext>
            </a:extLst>
          </p:cNvPr>
          <p:cNvSpPr txBox="1"/>
          <p:nvPr/>
        </p:nvSpPr>
        <p:spPr>
          <a:xfrm>
            <a:off x="568042" y="1176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79FF07-E70C-41F4-8EB4-EA5432EF328D}"/>
              </a:ext>
            </a:extLst>
          </p:cNvPr>
          <p:cNvSpPr txBox="1"/>
          <p:nvPr/>
        </p:nvSpPr>
        <p:spPr>
          <a:xfrm>
            <a:off x="568042" y="1767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507DD1-0CD3-4F62-BAE9-C9A9D5EA2708}"/>
              </a:ext>
            </a:extLst>
          </p:cNvPr>
          <p:cNvSpPr txBox="1"/>
          <p:nvPr/>
        </p:nvSpPr>
        <p:spPr>
          <a:xfrm>
            <a:off x="568042" y="28463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6C98E0-47D6-4716-8B09-CA156F86E0C5}"/>
              </a:ext>
            </a:extLst>
          </p:cNvPr>
          <p:cNvSpPr txBox="1"/>
          <p:nvPr/>
        </p:nvSpPr>
        <p:spPr>
          <a:xfrm>
            <a:off x="877010" y="210773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C26A77-358C-413D-B237-482B7E43BDC2}"/>
              </a:ext>
            </a:extLst>
          </p:cNvPr>
          <p:cNvSpPr txBox="1"/>
          <p:nvPr/>
        </p:nvSpPr>
        <p:spPr>
          <a:xfrm>
            <a:off x="454717" y="3591940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Input pixels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BDF913-4A8F-4D87-B8F1-AC3066499FB7}"/>
              </a:ext>
            </a:extLst>
          </p:cNvPr>
          <p:cNvSpPr txBox="1"/>
          <p:nvPr/>
        </p:nvSpPr>
        <p:spPr>
          <a:xfrm rot="5400000">
            <a:off x="1942365" y="221387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94D29D-27E8-45E8-A94B-FD81CED0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1255361"/>
            <a:ext cx="923330" cy="101505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CDB3F3E-7AA1-4E32-B04D-DDDA9DE9F441}"/>
              </a:ext>
            </a:extLst>
          </p:cNvPr>
          <p:cNvSpPr txBox="1"/>
          <p:nvPr/>
        </p:nvSpPr>
        <p:spPr>
          <a:xfrm>
            <a:off x="7509460" y="279673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labeled output y</a:t>
            </a:r>
            <a:r>
              <a:rPr lang="fr-FR" i="1" baseline="-25000"/>
              <a:t>j</a:t>
            </a:r>
            <a:endParaRPr lang="fr-FR" i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EE510E-8FC0-44CB-B27B-7CDFD2BFE656}"/>
              </a:ext>
            </a:extLst>
          </p:cNvPr>
          <p:cNvSpPr txBox="1"/>
          <p:nvPr/>
        </p:nvSpPr>
        <p:spPr>
          <a:xfrm>
            <a:off x="902058" y="443756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/>
              <a:t>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0A64AC-C71D-4BB9-B03F-55764F06E3D5}"/>
              </a:ext>
            </a:extLst>
          </p:cNvPr>
          <p:cNvSpPr txBox="1"/>
          <p:nvPr/>
        </p:nvSpPr>
        <p:spPr>
          <a:xfrm>
            <a:off x="5816747" y="4473762"/>
            <a:ext cx="1863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>
                <a:effectLst/>
                <a:latin typeface="Consolas" panose="020B0609020204030204" pitchFamily="49" charset="0"/>
              </a:rPr>
              <a:t>Z = f(X, P)  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03DCFE2-8C9D-4990-AE96-4E94FAAA72A8}"/>
              </a:ext>
            </a:extLst>
          </p:cNvPr>
          <p:cNvSpPr txBox="1"/>
          <p:nvPr/>
        </p:nvSpPr>
        <p:spPr>
          <a:xfrm>
            <a:off x="7724370" y="4983176"/>
            <a:ext cx="1296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 = Y-Z  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585E2C-5689-48AD-8B87-51236F4A4E77}"/>
              </a:ext>
            </a:extLst>
          </p:cNvPr>
          <p:cNvSpPr txBox="1"/>
          <p:nvPr/>
        </p:nvSpPr>
        <p:spPr>
          <a:xfrm>
            <a:off x="1918986" y="4971461"/>
            <a:ext cx="118667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1400" b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= a*K 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17CFDC-D81F-4ABF-B24E-BC0FA6F0ABE8}"/>
              </a:ext>
            </a:extLst>
          </p:cNvPr>
          <p:cNvSpPr txBox="1"/>
          <p:nvPr/>
        </p:nvSpPr>
        <p:spPr>
          <a:xfrm>
            <a:off x="2063552" y="443756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/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7B02BF-7D57-4010-93F5-313C61AEC845}"/>
              </a:ext>
            </a:extLst>
          </p:cNvPr>
          <p:cNvSpPr txBox="1"/>
          <p:nvPr/>
        </p:nvSpPr>
        <p:spPr>
          <a:xfrm>
            <a:off x="9456074" y="4435625"/>
            <a:ext cx="1995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>
                <a:effectLst/>
                <a:latin typeface="Consolas" panose="020B0609020204030204" pitchFamily="49" charset="0"/>
              </a:rPr>
              <a:t>Predicting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C7274B-7087-4D85-95DB-C970F54BBA81}"/>
              </a:ext>
            </a:extLst>
          </p:cNvPr>
          <p:cNvSpPr txBox="1"/>
          <p:nvPr/>
        </p:nvSpPr>
        <p:spPr>
          <a:xfrm>
            <a:off x="9456074" y="4959259"/>
            <a:ext cx="2298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Back-propagation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2AAF632-51BD-40F7-BAD9-1B98DDFF528F}"/>
              </a:ext>
            </a:extLst>
          </p:cNvPr>
          <p:cNvCxnSpPr>
            <a:cxnSpLocks/>
          </p:cNvCxnSpPr>
          <p:nvPr/>
        </p:nvCxnSpPr>
        <p:spPr>
          <a:xfrm>
            <a:off x="3822376" y="4591548"/>
            <a:ext cx="41250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670BD4-19C4-4E84-BE31-AD54AF085F24}"/>
              </a:ext>
            </a:extLst>
          </p:cNvPr>
          <p:cNvCxnSpPr>
            <a:cxnSpLocks/>
          </p:cNvCxnSpPr>
          <p:nvPr/>
        </p:nvCxnSpPr>
        <p:spPr>
          <a:xfrm>
            <a:off x="8900119" y="4591548"/>
            <a:ext cx="41250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1E9C928-5978-4336-AD96-4053DB88BE75}"/>
              </a:ext>
            </a:extLst>
          </p:cNvPr>
          <p:cNvCxnSpPr>
            <a:cxnSpLocks/>
          </p:cNvCxnSpPr>
          <p:nvPr/>
        </p:nvCxnSpPr>
        <p:spPr>
          <a:xfrm>
            <a:off x="8900119" y="5128875"/>
            <a:ext cx="412506" cy="0"/>
          </a:xfrm>
          <a:prstGeom prst="line">
            <a:avLst/>
          </a:prstGeom>
          <a:ln w="12700">
            <a:solidFill>
              <a:srgbClr val="FFD9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0ABE7D-2BA2-417F-BC67-E866588D6BE3}"/>
              </a:ext>
            </a:extLst>
          </p:cNvPr>
          <p:cNvSpPr txBox="1"/>
          <p:nvPr/>
        </p:nvSpPr>
        <p:spPr>
          <a:xfrm>
            <a:off x="5140890" y="4983176"/>
            <a:ext cx="2126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dE/dP = df/dP = K  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709DB-B2AA-4C57-930D-5C10999E6564}"/>
              </a:ext>
            </a:extLst>
          </p:cNvPr>
          <p:cNvCxnSpPr>
            <a:cxnSpLocks/>
          </p:cNvCxnSpPr>
          <p:nvPr/>
        </p:nvCxnSpPr>
        <p:spPr>
          <a:xfrm>
            <a:off x="7167997" y="5137064"/>
            <a:ext cx="412506" cy="0"/>
          </a:xfrm>
          <a:prstGeom prst="line">
            <a:avLst/>
          </a:prstGeom>
          <a:ln w="12700">
            <a:solidFill>
              <a:srgbClr val="FFD9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162D07-131F-42B6-8A4D-F5AFCF91E0D2}"/>
              </a:ext>
            </a:extLst>
          </p:cNvPr>
          <p:cNvCxnSpPr>
            <a:cxnSpLocks/>
          </p:cNvCxnSpPr>
          <p:nvPr/>
        </p:nvCxnSpPr>
        <p:spPr>
          <a:xfrm>
            <a:off x="3822376" y="5113061"/>
            <a:ext cx="412506" cy="0"/>
          </a:xfrm>
          <a:prstGeom prst="line">
            <a:avLst/>
          </a:prstGeom>
          <a:ln w="12700">
            <a:solidFill>
              <a:srgbClr val="FFD9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3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2</cp:revision>
  <dcterms:created xsi:type="dcterms:W3CDTF">2020-11-22T20:31:34Z</dcterms:created>
  <dcterms:modified xsi:type="dcterms:W3CDTF">2020-12-10T15:11:53Z</dcterms:modified>
</cp:coreProperties>
</file>