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8136-8822-442D-B7C0-8F1503FA4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334CC-18AE-481C-A252-CB6F55AF6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B19C3-B6B8-48E0-A997-3285E92E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ECAC-622F-4F21-9432-7FC2C85B32C6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DD46F-22DA-4D85-B6B1-79347143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24DE9-59EA-465D-B3E9-B1689770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6157-DF08-47CE-AEA7-84FE589BAA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93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C580-33B5-41DC-BA17-30F85B5E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46FB8-3C26-4C1E-9E76-9E70243C6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EAEEC-DBE4-4CC0-98F7-33E0A940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ECAC-622F-4F21-9432-7FC2C85B32C6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C4B4E-B9D9-4CFC-8ECE-FB65FF6A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DD8FE-9DC2-4FCE-9FF8-EAF4A717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6157-DF08-47CE-AEA7-84FE589BAA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28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B70AF-CF8A-4884-983B-4B993448C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10165-F8B5-4EC7-A46D-AFFC41DE9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8C9D9-7CF1-4638-9130-1B3BFD2B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ECAC-622F-4F21-9432-7FC2C85B32C6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FF82E-B323-47EF-8B9F-F3DBB45F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4AAED-9CAC-48B6-8189-10DF9B1D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6157-DF08-47CE-AEA7-84FE589BAA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1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C7BB-7914-478B-AE69-780507F8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4D384-AE83-41E5-B304-7DC08501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13AE9-D4FC-481B-8394-5B992F2E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ECAC-622F-4F21-9432-7FC2C85B32C6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F4572-F530-409D-B0A5-37A56B71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14CE8-391A-437B-856A-D04CFF6B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6157-DF08-47CE-AEA7-84FE589BAA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19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0181-EDE5-473A-AE6F-641D9CB4B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2A4C2-9C45-4CB3-89AF-BF0316C62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B857B-F2D6-42C2-9C72-B0D18F23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ECAC-622F-4F21-9432-7FC2C85B32C6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39253-16FA-4A27-B9F7-0503B121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972D-89DA-42DE-83D8-904CA510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6157-DF08-47CE-AEA7-84FE589BAA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66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51B3-D88A-4915-9D01-BAAD236F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7E0E-1D32-430C-9FA1-E454EA4C6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4324-2A3D-4F2D-A3D4-E75D270D7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09B68-215F-47B5-A615-A8A346D8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ECAC-622F-4F21-9432-7FC2C85B32C6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CA718-8431-4D9E-A0B8-DF5DDD68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66FBB-41CA-4715-AD7C-30B9F413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6157-DF08-47CE-AEA7-84FE589BAA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82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3BA7-73AF-4C1E-98B8-1BDA25CD4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E7A07-CA6F-4EC5-A119-8F3B066AA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4A803-3CB1-4585-8F56-126E6E273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7DD3E-D9D4-44DA-85DB-C75459F85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3224F-2566-4F45-AAA7-11D8E1270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949DA-56B6-4304-890B-5195D817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ECAC-622F-4F21-9432-7FC2C85B32C6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EB20F-D1B9-4820-A89D-67AD6161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E16C1-FC66-43AC-B08A-7C74D420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6157-DF08-47CE-AEA7-84FE589BAA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83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B374-9363-41D1-8481-9439C142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C2C6F-DC9B-49C2-967B-1202F50E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ECAC-622F-4F21-9432-7FC2C85B32C6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CB3D8-6B83-45F1-8B35-38E5C6DA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1BBC9-01DF-44F4-AF95-F28B0F31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6157-DF08-47CE-AEA7-84FE589BAA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37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7033E-0D03-4467-9915-D32D668E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ECAC-622F-4F21-9432-7FC2C85B32C6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9C33C-2D7B-44B6-B2E2-4BC8C607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D53D9-B2EF-41CB-BDD5-D6CBE0D1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6157-DF08-47CE-AEA7-84FE589BAA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68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5FD5-0B71-496A-A832-9EFD16BD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BC04-E010-4FE7-97B6-4D129C1ED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E23D5-6638-45DB-AF0E-CF24FE2F4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9A21E-6836-4769-B409-90A68AD3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ECAC-622F-4F21-9432-7FC2C85B32C6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04318-B42D-4CC7-B011-1CD3C958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1D866-5B1C-420D-8FB7-F6CCFA27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6157-DF08-47CE-AEA7-84FE589BAA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16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F6DF-0088-4ADC-81D4-7B7F2472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8AA12-748A-4FCD-82B4-C25DBAA98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C7863-C940-4226-8CCE-80F61C5ED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ECD99-9B8F-43A7-9D37-E5E9A4A0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ECAC-622F-4F21-9432-7FC2C85B32C6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3F754-09A0-4A59-AD9F-AE325A0D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F0292-33DA-4FD5-A79A-1924135D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6157-DF08-47CE-AEA7-84FE589BAA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47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8ACC3-FDB7-4E7E-B08F-D0349C70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77ABC-E609-4903-8F34-09D8E98A6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E1AB7-3F3D-4DA5-A45A-14964B298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4ECAC-622F-4F21-9432-7FC2C85B32C6}" type="datetimeFigureOut">
              <a:rPr lang="fr-FR" smtClean="0"/>
              <a:t>29/11/2020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B20F6-E91A-4B05-B414-A72B0292E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0B90D-1CB4-44D6-B9B1-6DBD98ED2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6157-DF08-47CE-AEA7-84FE589BAA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55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C893D8-A72C-4D67-95F2-7F713C2E9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55" y="1152332"/>
            <a:ext cx="10488489" cy="1362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82C942-D8FB-4D22-B2FF-417C89BA7D8A}"/>
              </a:ext>
            </a:extLst>
          </p:cNvPr>
          <p:cNvSpPr txBox="1"/>
          <p:nvPr/>
        </p:nvSpPr>
        <p:spPr>
          <a:xfrm>
            <a:off x="851755" y="2584580"/>
            <a:ext cx="104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End of something ‘interdiction’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66F42-5C69-4053-9C8E-9B053F530C1A}"/>
              </a:ext>
            </a:extLst>
          </p:cNvPr>
          <p:cNvSpPr txBox="1"/>
          <p:nvPr/>
        </p:nvSpPr>
        <p:spPr>
          <a:xfrm>
            <a:off x="2475281" y="2584580"/>
            <a:ext cx="10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Something of  ‘interdiction’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064AF-9126-4A46-962C-62864267A09D}"/>
              </a:ext>
            </a:extLst>
          </p:cNvPr>
          <p:cNvSpPr txBox="1"/>
          <p:nvPr/>
        </p:nvSpPr>
        <p:spPr>
          <a:xfrm>
            <a:off x="3999281" y="2584580"/>
            <a:ext cx="104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Something of  ‘stop sign ahead’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8B8366-5E4E-4D80-977E-6D1D8E8DF950}"/>
              </a:ext>
            </a:extLst>
          </p:cNvPr>
          <p:cNvSpPr txBox="1"/>
          <p:nvPr/>
        </p:nvSpPr>
        <p:spPr>
          <a:xfrm>
            <a:off x="5574819" y="2584580"/>
            <a:ext cx="10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Something of  ‘danger’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8D8F9-5E8B-4B9F-9AA5-72C9069AAE42}"/>
              </a:ext>
            </a:extLst>
          </p:cNvPr>
          <p:cNvSpPr txBox="1"/>
          <p:nvPr/>
        </p:nvSpPr>
        <p:spPr>
          <a:xfrm>
            <a:off x="7146807" y="2584580"/>
            <a:ext cx="10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Something of  ‘STOP’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45DB64-D96C-4B2D-A979-23171B5FED3B}"/>
              </a:ext>
            </a:extLst>
          </p:cNvPr>
          <p:cNvSpPr txBox="1"/>
          <p:nvPr/>
        </p:nvSpPr>
        <p:spPr>
          <a:xfrm>
            <a:off x="8718795" y="2584580"/>
            <a:ext cx="10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Something of  ‘STOP’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39EEF-B8AD-43D2-9AA0-780EFEC0A6BB}"/>
              </a:ext>
            </a:extLst>
          </p:cNvPr>
          <p:cNvSpPr txBox="1"/>
          <p:nvPr/>
        </p:nvSpPr>
        <p:spPr>
          <a:xfrm>
            <a:off x="10290783" y="2584580"/>
            <a:ext cx="104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Something of  ‘Instruction’</a:t>
            </a:r>
          </a:p>
        </p:txBody>
      </p:sp>
    </p:spTree>
    <p:extLst>
      <p:ext uri="{BB962C8B-B14F-4D97-AF65-F5344CB8AC3E}">
        <p14:creationId xmlns:p14="http://schemas.microsoft.com/office/powerpoint/2010/main" val="154225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Thien NGUYEN</dc:creator>
  <cp:lastModifiedBy>Thien NGUYEN</cp:lastModifiedBy>
  <cp:revision>1</cp:revision>
  <dcterms:created xsi:type="dcterms:W3CDTF">2020-11-28T23:19:49Z</dcterms:created>
  <dcterms:modified xsi:type="dcterms:W3CDTF">2020-11-28T23:22:15Z</dcterms:modified>
</cp:coreProperties>
</file>