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6" r:id="rId4"/>
    <p:sldId id="259" r:id="rId5"/>
    <p:sldId id="261" r:id="rId6"/>
    <p:sldId id="25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7854"/>
    <a:srgbClr val="FFFFFF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34CC10-F193-4D33-9DE5-4709B9B90144}" v="66" dt="2020-12-03T06:08:42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en NGUYEN" userId="a77953bc4df49a85" providerId="LiveId" clId="{FE34CC10-F193-4D33-9DE5-4709B9B90144}"/>
    <pc:docChg chg="undo custSel addSld delSld modSld sldOrd">
      <pc:chgData name="Thien NGUYEN" userId="a77953bc4df49a85" providerId="LiveId" clId="{FE34CC10-F193-4D33-9DE5-4709B9B90144}" dt="2020-12-10T09:23:21.041" v="2568" actId="20577"/>
      <pc:docMkLst>
        <pc:docMk/>
      </pc:docMkLst>
      <pc:sldChg chg="addSp delSp modSp mod">
        <pc:chgData name="Thien NGUYEN" userId="a77953bc4df49a85" providerId="LiveId" clId="{FE34CC10-F193-4D33-9DE5-4709B9B90144}" dt="2020-12-03T04:17:53.058" v="1759" actId="20577"/>
        <pc:sldMkLst>
          <pc:docMk/>
          <pc:sldMk cId="1635965728" sldId="256"/>
        </pc:sldMkLst>
        <pc:spChg chg="mod">
          <ac:chgData name="Thien NGUYEN" userId="a77953bc4df49a85" providerId="LiveId" clId="{FE34CC10-F193-4D33-9DE5-4709B9B90144}" dt="2020-12-03T04:17:14.130" v="1737" actId="1076"/>
          <ac:spMkLst>
            <pc:docMk/>
            <pc:sldMk cId="1635965728" sldId="256"/>
            <ac:spMk id="4" creationId="{9829AD82-8FF9-43CD-AA39-44F931655BFB}"/>
          </ac:spMkLst>
        </pc:spChg>
        <pc:spChg chg="mod">
          <ac:chgData name="Thien NGUYEN" userId="a77953bc4df49a85" providerId="LiveId" clId="{FE34CC10-F193-4D33-9DE5-4709B9B90144}" dt="2020-12-03T04:17:14.130" v="1737" actId="1076"/>
          <ac:spMkLst>
            <pc:docMk/>
            <pc:sldMk cId="1635965728" sldId="256"/>
            <ac:spMk id="5" creationId="{02F7D446-1AAF-48BE-BB28-29F31E327609}"/>
          </ac:spMkLst>
        </pc:spChg>
        <pc:spChg chg="mod">
          <ac:chgData name="Thien NGUYEN" userId="a77953bc4df49a85" providerId="LiveId" clId="{FE34CC10-F193-4D33-9DE5-4709B9B90144}" dt="2020-12-03T04:17:14.130" v="1737" actId="1076"/>
          <ac:spMkLst>
            <pc:docMk/>
            <pc:sldMk cId="1635965728" sldId="256"/>
            <ac:spMk id="6" creationId="{4F6513BD-011F-4D38-8282-5BADAFB56486}"/>
          </ac:spMkLst>
        </pc:spChg>
        <pc:spChg chg="mod">
          <ac:chgData name="Thien NGUYEN" userId="a77953bc4df49a85" providerId="LiveId" clId="{FE34CC10-F193-4D33-9DE5-4709B9B90144}" dt="2020-12-03T04:17:14.130" v="1737" actId="1076"/>
          <ac:spMkLst>
            <pc:docMk/>
            <pc:sldMk cId="1635965728" sldId="256"/>
            <ac:spMk id="7" creationId="{FCCDDBBA-1096-4E64-9855-F884BBFD7D9E}"/>
          </ac:spMkLst>
        </pc:spChg>
        <pc:spChg chg="mod">
          <ac:chgData name="Thien NGUYEN" userId="a77953bc4df49a85" providerId="LiveId" clId="{FE34CC10-F193-4D33-9DE5-4709B9B90144}" dt="2020-12-03T04:17:14.130" v="1737" actId="1076"/>
          <ac:spMkLst>
            <pc:docMk/>
            <pc:sldMk cId="1635965728" sldId="256"/>
            <ac:spMk id="8" creationId="{B6F233AD-EC4F-40D4-9E55-55E464F85F8B}"/>
          </ac:spMkLst>
        </pc:spChg>
        <pc:spChg chg="mod">
          <ac:chgData name="Thien NGUYEN" userId="a77953bc4df49a85" providerId="LiveId" clId="{FE34CC10-F193-4D33-9DE5-4709B9B90144}" dt="2020-12-03T04:17:14.130" v="1737" actId="1076"/>
          <ac:spMkLst>
            <pc:docMk/>
            <pc:sldMk cId="1635965728" sldId="256"/>
            <ac:spMk id="9" creationId="{73A59CD2-DBE5-4C10-B5DB-C00DC2EC1C92}"/>
          </ac:spMkLst>
        </pc:spChg>
        <pc:spChg chg="mod">
          <ac:chgData name="Thien NGUYEN" userId="a77953bc4df49a85" providerId="LiveId" clId="{FE34CC10-F193-4D33-9DE5-4709B9B90144}" dt="2020-12-03T04:17:14.130" v="1737" actId="1076"/>
          <ac:spMkLst>
            <pc:docMk/>
            <pc:sldMk cId="1635965728" sldId="256"/>
            <ac:spMk id="11" creationId="{0FF84150-38C8-460A-8F2A-22B420ED37CB}"/>
          </ac:spMkLst>
        </pc:spChg>
        <pc:spChg chg="mod">
          <ac:chgData name="Thien NGUYEN" userId="a77953bc4df49a85" providerId="LiveId" clId="{FE34CC10-F193-4D33-9DE5-4709B9B90144}" dt="2020-12-03T04:17:14.130" v="1737" actId="1076"/>
          <ac:spMkLst>
            <pc:docMk/>
            <pc:sldMk cId="1635965728" sldId="256"/>
            <ac:spMk id="13" creationId="{DC3B2C09-B5CA-4DE8-860E-8EF25DF898D6}"/>
          </ac:spMkLst>
        </pc:spChg>
        <pc:spChg chg="mod">
          <ac:chgData name="Thien NGUYEN" userId="a77953bc4df49a85" providerId="LiveId" clId="{FE34CC10-F193-4D33-9DE5-4709B9B90144}" dt="2020-12-03T04:17:14.130" v="1737" actId="1076"/>
          <ac:spMkLst>
            <pc:docMk/>
            <pc:sldMk cId="1635965728" sldId="256"/>
            <ac:spMk id="14" creationId="{86D05788-5AC7-4B96-B1E6-B9AFB7117318}"/>
          </ac:spMkLst>
        </pc:spChg>
        <pc:spChg chg="mod">
          <ac:chgData name="Thien NGUYEN" userId="a77953bc4df49a85" providerId="LiveId" clId="{FE34CC10-F193-4D33-9DE5-4709B9B90144}" dt="2020-12-03T04:17:14.130" v="1737" actId="1076"/>
          <ac:spMkLst>
            <pc:docMk/>
            <pc:sldMk cId="1635965728" sldId="256"/>
            <ac:spMk id="15" creationId="{3CAC34C8-264B-4509-B760-8258C8F45A38}"/>
          </ac:spMkLst>
        </pc:spChg>
        <pc:spChg chg="mod">
          <ac:chgData name="Thien NGUYEN" userId="a77953bc4df49a85" providerId="LiveId" clId="{FE34CC10-F193-4D33-9DE5-4709B9B90144}" dt="2020-12-03T04:17:14.130" v="1737" actId="1076"/>
          <ac:spMkLst>
            <pc:docMk/>
            <pc:sldMk cId="1635965728" sldId="256"/>
            <ac:spMk id="16" creationId="{360387A2-CA44-4F81-BDD3-DC9A4FC15B85}"/>
          </ac:spMkLst>
        </pc:spChg>
        <pc:spChg chg="mod">
          <ac:chgData name="Thien NGUYEN" userId="a77953bc4df49a85" providerId="LiveId" clId="{FE34CC10-F193-4D33-9DE5-4709B9B90144}" dt="2020-12-03T04:17:14.130" v="1737" actId="1076"/>
          <ac:spMkLst>
            <pc:docMk/>
            <pc:sldMk cId="1635965728" sldId="256"/>
            <ac:spMk id="17" creationId="{2660AB39-43FF-47FA-9E74-24973530706C}"/>
          </ac:spMkLst>
        </pc:spChg>
        <pc:spChg chg="mod">
          <ac:chgData name="Thien NGUYEN" userId="a77953bc4df49a85" providerId="LiveId" clId="{FE34CC10-F193-4D33-9DE5-4709B9B90144}" dt="2020-12-03T04:17:14.130" v="1737" actId="1076"/>
          <ac:spMkLst>
            <pc:docMk/>
            <pc:sldMk cId="1635965728" sldId="256"/>
            <ac:spMk id="18" creationId="{61D0FA7E-9227-447E-89EA-28AB76A692A0}"/>
          </ac:spMkLst>
        </pc:spChg>
        <pc:spChg chg="mod">
          <ac:chgData name="Thien NGUYEN" userId="a77953bc4df49a85" providerId="LiveId" clId="{FE34CC10-F193-4D33-9DE5-4709B9B90144}" dt="2020-12-03T04:17:14.130" v="1737" actId="1076"/>
          <ac:spMkLst>
            <pc:docMk/>
            <pc:sldMk cId="1635965728" sldId="256"/>
            <ac:spMk id="19" creationId="{AB16E3A8-389B-431D-9C29-145CAA2660B5}"/>
          </ac:spMkLst>
        </pc:spChg>
        <pc:spChg chg="mod">
          <ac:chgData name="Thien NGUYEN" userId="a77953bc4df49a85" providerId="LiveId" clId="{FE34CC10-F193-4D33-9DE5-4709B9B90144}" dt="2020-12-03T04:17:14.130" v="1737" actId="1076"/>
          <ac:spMkLst>
            <pc:docMk/>
            <pc:sldMk cId="1635965728" sldId="256"/>
            <ac:spMk id="21" creationId="{C1A833BB-7B8B-4A4F-8179-053DA57C9B94}"/>
          </ac:spMkLst>
        </pc:spChg>
        <pc:spChg chg="mod">
          <ac:chgData name="Thien NGUYEN" userId="a77953bc4df49a85" providerId="LiveId" clId="{FE34CC10-F193-4D33-9DE5-4709B9B90144}" dt="2020-12-03T04:17:14.130" v="1737" actId="1076"/>
          <ac:spMkLst>
            <pc:docMk/>
            <pc:sldMk cId="1635965728" sldId="256"/>
            <ac:spMk id="22" creationId="{9562E6AF-6087-43D5-A5FC-6C6B0EA2C9CB}"/>
          </ac:spMkLst>
        </pc:spChg>
        <pc:spChg chg="mod">
          <ac:chgData name="Thien NGUYEN" userId="a77953bc4df49a85" providerId="LiveId" clId="{FE34CC10-F193-4D33-9DE5-4709B9B90144}" dt="2020-12-03T04:17:14.130" v="1737" actId="1076"/>
          <ac:spMkLst>
            <pc:docMk/>
            <pc:sldMk cId="1635965728" sldId="256"/>
            <ac:spMk id="28" creationId="{7D5AEFAA-C9DE-4278-BB41-3623B77C8F75}"/>
          </ac:spMkLst>
        </pc:spChg>
        <pc:spChg chg="mod">
          <ac:chgData name="Thien NGUYEN" userId="a77953bc4df49a85" providerId="LiveId" clId="{FE34CC10-F193-4D33-9DE5-4709B9B90144}" dt="2020-12-03T04:17:14.130" v="1737" actId="1076"/>
          <ac:spMkLst>
            <pc:docMk/>
            <pc:sldMk cId="1635965728" sldId="256"/>
            <ac:spMk id="40" creationId="{02FEB8EE-57D4-4C9C-BE76-435FE263F700}"/>
          </ac:spMkLst>
        </pc:spChg>
        <pc:spChg chg="mod">
          <ac:chgData name="Thien NGUYEN" userId="a77953bc4df49a85" providerId="LiveId" clId="{FE34CC10-F193-4D33-9DE5-4709B9B90144}" dt="2020-12-03T04:17:14.130" v="1737" actId="1076"/>
          <ac:spMkLst>
            <pc:docMk/>
            <pc:sldMk cId="1635965728" sldId="256"/>
            <ac:spMk id="41" creationId="{82D95224-82CD-4B9F-9795-452E9725BAAA}"/>
          </ac:spMkLst>
        </pc:spChg>
        <pc:spChg chg="mod">
          <ac:chgData name="Thien NGUYEN" userId="a77953bc4df49a85" providerId="LiveId" clId="{FE34CC10-F193-4D33-9DE5-4709B9B90144}" dt="2020-12-03T04:17:14.130" v="1737" actId="1076"/>
          <ac:spMkLst>
            <pc:docMk/>
            <pc:sldMk cId="1635965728" sldId="256"/>
            <ac:spMk id="42" creationId="{ED1F2008-6DCB-40CB-A861-2951F70A2CA3}"/>
          </ac:spMkLst>
        </pc:spChg>
        <pc:spChg chg="mod">
          <ac:chgData name="Thien NGUYEN" userId="a77953bc4df49a85" providerId="LiveId" clId="{FE34CC10-F193-4D33-9DE5-4709B9B90144}" dt="2020-12-03T04:17:14.130" v="1737" actId="1076"/>
          <ac:spMkLst>
            <pc:docMk/>
            <pc:sldMk cId="1635965728" sldId="256"/>
            <ac:spMk id="43" creationId="{AA38CF78-46C5-43F0-83AB-A73831AD420B}"/>
          </ac:spMkLst>
        </pc:spChg>
        <pc:spChg chg="mod">
          <ac:chgData name="Thien NGUYEN" userId="a77953bc4df49a85" providerId="LiveId" clId="{FE34CC10-F193-4D33-9DE5-4709B9B90144}" dt="2020-12-03T04:17:14.130" v="1737" actId="1076"/>
          <ac:spMkLst>
            <pc:docMk/>
            <pc:sldMk cId="1635965728" sldId="256"/>
            <ac:spMk id="44" creationId="{088E63B9-0D4F-49C9-B49A-D7AC5C0B6DC7}"/>
          </ac:spMkLst>
        </pc:spChg>
        <pc:spChg chg="mod">
          <ac:chgData name="Thien NGUYEN" userId="a77953bc4df49a85" providerId="LiveId" clId="{FE34CC10-F193-4D33-9DE5-4709B9B90144}" dt="2020-12-03T04:17:14.130" v="1737" actId="1076"/>
          <ac:spMkLst>
            <pc:docMk/>
            <pc:sldMk cId="1635965728" sldId="256"/>
            <ac:spMk id="45" creationId="{5C7E9F98-74EC-4E05-AF45-BA3EDE3BADE2}"/>
          </ac:spMkLst>
        </pc:spChg>
        <pc:spChg chg="mod">
          <ac:chgData name="Thien NGUYEN" userId="a77953bc4df49a85" providerId="LiveId" clId="{FE34CC10-F193-4D33-9DE5-4709B9B90144}" dt="2020-12-03T04:17:14.130" v="1737" actId="1076"/>
          <ac:spMkLst>
            <pc:docMk/>
            <pc:sldMk cId="1635965728" sldId="256"/>
            <ac:spMk id="46" creationId="{6C298B1A-771F-46BA-BABE-6B30CE263C79}"/>
          </ac:spMkLst>
        </pc:spChg>
        <pc:spChg chg="mod">
          <ac:chgData name="Thien NGUYEN" userId="a77953bc4df49a85" providerId="LiveId" clId="{FE34CC10-F193-4D33-9DE5-4709B9B90144}" dt="2020-12-03T04:17:14.130" v="1737" actId="1076"/>
          <ac:spMkLst>
            <pc:docMk/>
            <pc:sldMk cId="1635965728" sldId="256"/>
            <ac:spMk id="47" creationId="{26D52731-B8E6-469E-BDF6-C4FCCB578508}"/>
          </ac:spMkLst>
        </pc:spChg>
        <pc:spChg chg="mod">
          <ac:chgData name="Thien NGUYEN" userId="a77953bc4df49a85" providerId="LiveId" clId="{FE34CC10-F193-4D33-9DE5-4709B9B90144}" dt="2020-12-03T04:17:14.130" v="1737" actId="1076"/>
          <ac:spMkLst>
            <pc:docMk/>
            <pc:sldMk cId="1635965728" sldId="256"/>
            <ac:spMk id="48" creationId="{1E74F165-73AF-4789-96BE-1C25EEF99D74}"/>
          </ac:spMkLst>
        </pc:spChg>
        <pc:spChg chg="mod">
          <ac:chgData name="Thien NGUYEN" userId="a77953bc4df49a85" providerId="LiveId" clId="{FE34CC10-F193-4D33-9DE5-4709B9B90144}" dt="2020-12-03T04:17:14.130" v="1737" actId="1076"/>
          <ac:spMkLst>
            <pc:docMk/>
            <pc:sldMk cId="1635965728" sldId="256"/>
            <ac:spMk id="49" creationId="{09AD31B3-AA0C-423D-85F4-D14C404D8EE7}"/>
          </ac:spMkLst>
        </pc:spChg>
        <pc:spChg chg="add mod">
          <ac:chgData name="Thien NGUYEN" userId="a77953bc4df49a85" providerId="LiveId" clId="{FE34CC10-F193-4D33-9DE5-4709B9B90144}" dt="2020-11-29T19:43:29.729" v="11" actId="1076"/>
          <ac:spMkLst>
            <pc:docMk/>
            <pc:sldMk cId="1635965728" sldId="256"/>
            <ac:spMk id="56" creationId="{5AB87D9C-2ECB-4636-BC71-BE0581F4D2ED}"/>
          </ac:spMkLst>
        </pc:spChg>
        <pc:spChg chg="add mod">
          <ac:chgData name="Thien NGUYEN" userId="a77953bc4df49a85" providerId="LiveId" clId="{FE34CC10-F193-4D33-9DE5-4709B9B90144}" dt="2020-11-29T19:43:29.729" v="11" actId="1076"/>
          <ac:spMkLst>
            <pc:docMk/>
            <pc:sldMk cId="1635965728" sldId="256"/>
            <ac:spMk id="57" creationId="{A3395CC1-5910-4AA6-B75A-C7CB8844A16F}"/>
          </ac:spMkLst>
        </pc:spChg>
        <pc:spChg chg="add mod">
          <ac:chgData name="Thien NGUYEN" userId="a77953bc4df49a85" providerId="LiveId" clId="{FE34CC10-F193-4D33-9DE5-4709B9B90144}" dt="2020-11-29T19:43:29.729" v="11" actId="1076"/>
          <ac:spMkLst>
            <pc:docMk/>
            <pc:sldMk cId="1635965728" sldId="256"/>
            <ac:spMk id="58" creationId="{15BB8686-E3AE-48D1-B7CA-A01D81773287}"/>
          </ac:spMkLst>
        </pc:spChg>
        <pc:spChg chg="add mod">
          <ac:chgData name="Thien NGUYEN" userId="a77953bc4df49a85" providerId="LiveId" clId="{FE34CC10-F193-4D33-9DE5-4709B9B90144}" dt="2020-11-29T19:43:29.729" v="11" actId="1076"/>
          <ac:spMkLst>
            <pc:docMk/>
            <pc:sldMk cId="1635965728" sldId="256"/>
            <ac:spMk id="59" creationId="{44DE50A6-FF95-405D-8BF4-BD1B5D37ED54}"/>
          </ac:spMkLst>
        </pc:spChg>
        <pc:spChg chg="add mod">
          <ac:chgData name="Thien NGUYEN" userId="a77953bc4df49a85" providerId="LiveId" clId="{FE34CC10-F193-4D33-9DE5-4709B9B90144}" dt="2020-11-29T19:43:29.729" v="11" actId="1076"/>
          <ac:spMkLst>
            <pc:docMk/>
            <pc:sldMk cId="1635965728" sldId="256"/>
            <ac:spMk id="60" creationId="{BE3826CD-2EB6-4FBF-9B68-3379BAAF277E}"/>
          </ac:spMkLst>
        </pc:spChg>
        <pc:spChg chg="add mod">
          <ac:chgData name="Thien NGUYEN" userId="a77953bc4df49a85" providerId="LiveId" clId="{FE34CC10-F193-4D33-9DE5-4709B9B90144}" dt="2020-11-29T19:45:39.874" v="68" actId="1076"/>
          <ac:spMkLst>
            <pc:docMk/>
            <pc:sldMk cId="1635965728" sldId="256"/>
            <ac:spMk id="61" creationId="{96C58BC3-3F18-4379-92A1-A7783F029EAF}"/>
          </ac:spMkLst>
        </pc:spChg>
        <pc:spChg chg="add mod">
          <ac:chgData name="Thien NGUYEN" userId="a77953bc4df49a85" providerId="LiveId" clId="{FE34CC10-F193-4D33-9DE5-4709B9B90144}" dt="2020-11-29T19:43:29.729" v="11" actId="1076"/>
          <ac:spMkLst>
            <pc:docMk/>
            <pc:sldMk cId="1635965728" sldId="256"/>
            <ac:spMk id="62" creationId="{23EA8C4E-40BD-4F01-94B3-B02CDC7779C5}"/>
          </ac:spMkLst>
        </pc:spChg>
        <pc:spChg chg="add mod">
          <ac:chgData name="Thien NGUYEN" userId="a77953bc4df49a85" providerId="LiveId" clId="{FE34CC10-F193-4D33-9DE5-4709B9B90144}" dt="2020-11-29T19:43:29.729" v="11" actId="1076"/>
          <ac:spMkLst>
            <pc:docMk/>
            <pc:sldMk cId="1635965728" sldId="256"/>
            <ac:spMk id="63" creationId="{E319A8FE-3A49-4F01-80BF-EAA21BADDBFE}"/>
          </ac:spMkLst>
        </pc:spChg>
        <pc:spChg chg="add mod">
          <ac:chgData name="Thien NGUYEN" userId="a77953bc4df49a85" providerId="LiveId" clId="{FE34CC10-F193-4D33-9DE5-4709B9B90144}" dt="2020-11-29T19:43:29.729" v="11" actId="1076"/>
          <ac:spMkLst>
            <pc:docMk/>
            <pc:sldMk cId="1635965728" sldId="256"/>
            <ac:spMk id="64" creationId="{0F2D2459-FDB8-42B2-9035-CF01860479C7}"/>
          </ac:spMkLst>
        </pc:spChg>
        <pc:spChg chg="add mod">
          <ac:chgData name="Thien NGUYEN" userId="a77953bc4df49a85" providerId="LiveId" clId="{FE34CC10-F193-4D33-9DE5-4709B9B90144}" dt="2020-11-29T19:43:29.729" v="11" actId="1076"/>
          <ac:spMkLst>
            <pc:docMk/>
            <pc:sldMk cId="1635965728" sldId="256"/>
            <ac:spMk id="65" creationId="{688F1762-3B30-4739-A123-ECD3A68ABCDE}"/>
          </ac:spMkLst>
        </pc:spChg>
        <pc:spChg chg="add mod">
          <ac:chgData name="Thien NGUYEN" userId="a77953bc4df49a85" providerId="LiveId" clId="{FE34CC10-F193-4D33-9DE5-4709B9B90144}" dt="2020-11-29T19:43:29.729" v="11" actId="1076"/>
          <ac:spMkLst>
            <pc:docMk/>
            <pc:sldMk cId="1635965728" sldId="256"/>
            <ac:spMk id="66" creationId="{2218FCE3-FA94-4B23-8AE5-63C1DC4E8F72}"/>
          </ac:spMkLst>
        </pc:spChg>
        <pc:spChg chg="add mod">
          <ac:chgData name="Thien NGUYEN" userId="a77953bc4df49a85" providerId="LiveId" clId="{FE34CC10-F193-4D33-9DE5-4709B9B90144}" dt="2020-11-29T19:43:29.729" v="11" actId="1076"/>
          <ac:spMkLst>
            <pc:docMk/>
            <pc:sldMk cId="1635965728" sldId="256"/>
            <ac:spMk id="67" creationId="{C186158E-89BC-4890-B14F-885BC35FCD5A}"/>
          </ac:spMkLst>
        </pc:spChg>
        <pc:spChg chg="add mod">
          <ac:chgData name="Thien NGUYEN" userId="a77953bc4df49a85" providerId="LiveId" clId="{FE34CC10-F193-4D33-9DE5-4709B9B90144}" dt="2020-11-29T19:43:29.729" v="11" actId="1076"/>
          <ac:spMkLst>
            <pc:docMk/>
            <pc:sldMk cId="1635965728" sldId="256"/>
            <ac:spMk id="68" creationId="{FD6E6286-5621-4A14-8328-3AD082935CA9}"/>
          </ac:spMkLst>
        </pc:spChg>
        <pc:spChg chg="add mod">
          <ac:chgData name="Thien NGUYEN" userId="a77953bc4df49a85" providerId="LiveId" clId="{FE34CC10-F193-4D33-9DE5-4709B9B90144}" dt="2020-11-29T19:43:29.729" v="11" actId="1076"/>
          <ac:spMkLst>
            <pc:docMk/>
            <pc:sldMk cId="1635965728" sldId="256"/>
            <ac:spMk id="69" creationId="{137E775D-36B4-43A7-8B0F-503375D64EF6}"/>
          </ac:spMkLst>
        </pc:spChg>
        <pc:spChg chg="add mod">
          <ac:chgData name="Thien NGUYEN" userId="a77953bc4df49a85" providerId="LiveId" clId="{FE34CC10-F193-4D33-9DE5-4709B9B90144}" dt="2020-11-29T19:43:29.729" v="11" actId="1076"/>
          <ac:spMkLst>
            <pc:docMk/>
            <pc:sldMk cId="1635965728" sldId="256"/>
            <ac:spMk id="70" creationId="{C265B4A6-3337-4BDA-A66D-D4CBCEC6698C}"/>
          </ac:spMkLst>
        </pc:spChg>
        <pc:spChg chg="add mod">
          <ac:chgData name="Thien NGUYEN" userId="a77953bc4df49a85" providerId="LiveId" clId="{FE34CC10-F193-4D33-9DE5-4709B9B90144}" dt="2020-11-29T19:43:29.729" v="11" actId="1076"/>
          <ac:spMkLst>
            <pc:docMk/>
            <pc:sldMk cId="1635965728" sldId="256"/>
            <ac:spMk id="71" creationId="{52CBABE3-07EC-4993-9501-A92524E11108}"/>
          </ac:spMkLst>
        </pc:spChg>
        <pc:spChg chg="add mod">
          <ac:chgData name="Thien NGUYEN" userId="a77953bc4df49a85" providerId="LiveId" clId="{FE34CC10-F193-4D33-9DE5-4709B9B90144}" dt="2020-12-03T04:17:39.064" v="1742" actId="1076"/>
          <ac:spMkLst>
            <pc:docMk/>
            <pc:sldMk cId="1635965728" sldId="256"/>
            <ac:spMk id="72" creationId="{739F3200-628E-4529-84C1-B5751C84D247}"/>
          </ac:spMkLst>
        </pc:spChg>
        <pc:spChg chg="add del mod">
          <ac:chgData name="Thien NGUYEN" userId="a77953bc4df49a85" providerId="LiveId" clId="{FE34CC10-F193-4D33-9DE5-4709B9B90144}" dt="2020-11-29T19:44:01.279" v="20" actId="478"/>
          <ac:spMkLst>
            <pc:docMk/>
            <pc:sldMk cId="1635965728" sldId="256"/>
            <ac:spMk id="77" creationId="{173C10CA-3E13-4C43-BA48-9CDCADCDA49C}"/>
          </ac:spMkLst>
        </pc:spChg>
        <pc:spChg chg="add mod">
          <ac:chgData name="Thien NGUYEN" userId="a77953bc4df49a85" providerId="LiveId" clId="{FE34CC10-F193-4D33-9DE5-4709B9B90144}" dt="2020-12-03T04:17:53.058" v="1759" actId="20577"/>
          <ac:spMkLst>
            <pc:docMk/>
            <pc:sldMk cId="1635965728" sldId="256"/>
            <ac:spMk id="77" creationId="{C355A2A4-AFE9-44C0-8074-A4AAC2B22368}"/>
          </ac:spMkLst>
        </pc:spChg>
        <pc:spChg chg="add del mod">
          <ac:chgData name="Thien NGUYEN" userId="a77953bc4df49a85" providerId="LiveId" clId="{FE34CC10-F193-4D33-9DE5-4709B9B90144}" dt="2020-11-29T19:43:59.896" v="19" actId="478"/>
          <ac:spMkLst>
            <pc:docMk/>
            <pc:sldMk cId="1635965728" sldId="256"/>
            <ac:spMk id="78" creationId="{578A6248-B0C0-4E30-BA8C-B9C40AD6E265}"/>
          </ac:spMkLst>
        </pc:spChg>
        <pc:spChg chg="add del mod">
          <ac:chgData name="Thien NGUYEN" userId="a77953bc4df49a85" providerId="LiveId" clId="{FE34CC10-F193-4D33-9DE5-4709B9B90144}" dt="2020-11-29T19:43:58.416" v="18" actId="478"/>
          <ac:spMkLst>
            <pc:docMk/>
            <pc:sldMk cId="1635965728" sldId="256"/>
            <ac:spMk id="79" creationId="{BCECDDBC-D206-4150-9D12-5DDAA66A08FA}"/>
          </ac:spMkLst>
        </pc:spChg>
        <pc:spChg chg="add del mod">
          <ac:chgData name="Thien NGUYEN" userId="a77953bc4df49a85" providerId="LiveId" clId="{FE34CC10-F193-4D33-9DE5-4709B9B90144}" dt="2020-11-29T19:43:56.697" v="17" actId="478"/>
          <ac:spMkLst>
            <pc:docMk/>
            <pc:sldMk cId="1635965728" sldId="256"/>
            <ac:spMk id="80" creationId="{7BE7ABEB-6767-449F-8599-8BFEA876B9A0}"/>
          </ac:spMkLst>
        </pc:spChg>
        <pc:spChg chg="add del mod">
          <ac:chgData name="Thien NGUYEN" userId="a77953bc4df49a85" providerId="LiveId" clId="{FE34CC10-F193-4D33-9DE5-4709B9B90144}" dt="2020-11-29T19:44:21.264" v="44" actId="478"/>
          <ac:spMkLst>
            <pc:docMk/>
            <pc:sldMk cId="1635965728" sldId="256"/>
            <ac:spMk id="81" creationId="{472704A8-4233-4285-9CC3-D2061EBDB6BE}"/>
          </ac:spMkLst>
        </pc:spChg>
        <pc:spChg chg="add del mod">
          <ac:chgData name="Thien NGUYEN" userId="a77953bc4df49a85" providerId="LiveId" clId="{FE34CC10-F193-4D33-9DE5-4709B9B90144}" dt="2020-11-29T19:47:38.121" v="80" actId="478"/>
          <ac:spMkLst>
            <pc:docMk/>
            <pc:sldMk cId="1635965728" sldId="256"/>
            <ac:spMk id="82" creationId="{FE7CDF29-FF9A-4E2A-B820-3D93C9B59615}"/>
          </ac:spMkLst>
        </pc:spChg>
        <pc:spChg chg="add del mod">
          <ac:chgData name="Thien NGUYEN" userId="a77953bc4df49a85" providerId="LiveId" clId="{FE34CC10-F193-4D33-9DE5-4709B9B90144}" dt="2020-11-29T19:47:41.353" v="82" actId="478"/>
          <ac:spMkLst>
            <pc:docMk/>
            <pc:sldMk cId="1635965728" sldId="256"/>
            <ac:spMk id="83" creationId="{319B3F11-CB99-4C4B-992B-962EB9EEFD6D}"/>
          </ac:spMkLst>
        </pc:spChg>
        <pc:spChg chg="add del mod">
          <ac:chgData name="Thien NGUYEN" userId="a77953bc4df49a85" providerId="LiveId" clId="{FE34CC10-F193-4D33-9DE5-4709B9B90144}" dt="2020-11-29T19:47:39.808" v="81" actId="478"/>
          <ac:spMkLst>
            <pc:docMk/>
            <pc:sldMk cId="1635965728" sldId="256"/>
            <ac:spMk id="84" creationId="{79515868-652D-48D9-B94B-D669B11421E9}"/>
          </ac:spMkLst>
        </pc:spChg>
        <pc:spChg chg="add del mod">
          <ac:chgData name="Thien NGUYEN" userId="a77953bc4df49a85" providerId="LiveId" clId="{FE34CC10-F193-4D33-9DE5-4709B9B90144}" dt="2020-11-29T19:47:42.985" v="83" actId="478"/>
          <ac:spMkLst>
            <pc:docMk/>
            <pc:sldMk cId="1635965728" sldId="256"/>
            <ac:spMk id="85" creationId="{B7810925-50D6-43F2-ACA7-32FAD7BA1533}"/>
          </ac:spMkLst>
        </pc:spChg>
        <pc:spChg chg="add del mod">
          <ac:chgData name="Thien NGUYEN" userId="a77953bc4df49a85" providerId="LiveId" clId="{FE34CC10-F193-4D33-9DE5-4709B9B90144}" dt="2020-11-29T19:53:15.744" v="189" actId="478"/>
          <ac:spMkLst>
            <pc:docMk/>
            <pc:sldMk cId="1635965728" sldId="256"/>
            <ac:spMk id="86" creationId="{91B1ED04-1BF7-4549-A6B1-292A24B49747}"/>
          </ac:spMkLst>
        </pc:spChg>
        <pc:spChg chg="add del mod">
          <ac:chgData name="Thien NGUYEN" userId="a77953bc4df49a85" providerId="LiveId" clId="{FE34CC10-F193-4D33-9DE5-4709B9B90144}" dt="2020-11-29T19:49:17.217" v="153" actId="478"/>
          <ac:spMkLst>
            <pc:docMk/>
            <pc:sldMk cId="1635965728" sldId="256"/>
            <ac:spMk id="101" creationId="{DEB34EC4-A3E0-4E78-B173-C39FEEE82C3F}"/>
          </ac:spMkLst>
        </pc:spChg>
        <pc:spChg chg="add del mod">
          <ac:chgData name="Thien NGUYEN" userId="a77953bc4df49a85" providerId="LiveId" clId="{FE34CC10-F193-4D33-9DE5-4709B9B90144}" dt="2020-11-29T19:49:15.744" v="152" actId="478"/>
          <ac:spMkLst>
            <pc:docMk/>
            <pc:sldMk cId="1635965728" sldId="256"/>
            <ac:spMk id="112" creationId="{FA1A6427-F097-46D8-A3C3-6FF207B56DE6}"/>
          </ac:spMkLst>
        </pc:spChg>
        <pc:spChg chg="add del mod">
          <ac:chgData name="Thien NGUYEN" userId="a77953bc4df49a85" providerId="LiveId" clId="{FE34CC10-F193-4D33-9DE5-4709B9B90144}" dt="2020-11-30T00:30:04.890" v="699" actId="21"/>
          <ac:spMkLst>
            <pc:docMk/>
            <pc:sldMk cId="1635965728" sldId="256"/>
            <ac:spMk id="122" creationId="{E848F78F-F55A-4000-AB8F-37F19E25B80D}"/>
          </ac:spMkLst>
        </pc:spChg>
        <pc:spChg chg="add mod">
          <ac:chgData name="Thien NGUYEN" userId="a77953bc4df49a85" providerId="LiveId" clId="{FE34CC10-F193-4D33-9DE5-4709B9B90144}" dt="2020-11-29T19:49:20.153" v="154" actId="571"/>
          <ac:spMkLst>
            <pc:docMk/>
            <pc:sldMk cId="1635965728" sldId="256"/>
            <ac:spMk id="124" creationId="{8A4558CB-F578-4762-B121-A1A40C6D0C6B}"/>
          </ac:spMkLst>
        </pc:spChg>
        <pc:spChg chg="add mod">
          <ac:chgData name="Thien NGUYEN" userId="a77953bc4df49a85" providerId="LiveId" clId="{FE34CC10-F193-4D33-9DE5-4709B9B90144}" dt="2020-11-29T19:49:24.028" v="155" actId="571"/>
          <ac:spMkLst>
            <pc:docMk/>
            <pc:sldMk cId="1635965728" sldId="256"/>
            <ac:spMk id="125" creationId="{A0264FD8-7933-423F-AC28-9DB4A50515BF}"/>
          </ac:spMkLst>
        </pc:spChg>
        <pc:spChg chg="add mod">
          <ac:chgData name="Thien NGUYEN" userId="a77953bc4df49a85" providerId="LiveId" clId="{FE34CC10-F193-4D33-9DE5-4709B9B90144}" dt="2020-11-29T19:49:31.247" v="156" actId="571"/>
          <ac:spMkLst>
            <pc:docMk/>
            <pc:sldMk cId="1635965728" sldId="256"/>
            <ac:spMk id="126" creationId="{E8AC449A-4F63-4B6B-AA4F-C765655B1896}"/>
          </ac:spMkLst>
        </pc:spChg>
        <pc:spChg chg="add mod">
          <ac:chgData name="Thien NGUYEN" userId="a77953bc4df49a85" providerId="LiveId" clId="{FE34CC10-F193-4D33-9DE5-4709B9B90144}" dt="2020-11-29T19:49:44.402" v="158" actId="1076"/>
          <ac:spMkLst>
            <pc:docMk/>
            <pc:sldMk cId="1635965728" sldId="256"/>
            <ac:spMk id="127" creationId="{6D3224C2-2E42-4040-AC30-95C8EAD57095}"/>
          </ac:spMkLst>
        </pc:spChg>
        <pc:spChg chg="add mod">
          <ac:chgData name="Thien NGUYEN" userId="a77953bc4df49a85" providerId="LiveId" clId="{FE34CC10-F193-4D33-9DE5-4709B9B90144}" dt="2020-11-29T19:50:33.871" v="169" actId="1076"/>
          <ac:spMkLst>
            <pc:docMk/>
            <pc:sldMk cId="1635965728" sldId="256"/>
            <ac:spMk id="128" creationId="{58E61047-DA5F-4DA5-B1D4-3DC1C45C2F93}"/>
          </ac:spMkLst>
        </pc:spChg>
        <pc:spChg chg="add mod">
          <ac:chgData name="Thien NGUYEN" userId="a77953bc4df49a85" providerId="LiveId" clId="{FE34CC10-F193-4D33-9DE5-4709B9B90144}" dt="2020-11-29T19:51:16.239" v="182" actId="1076"/>
          <ac:spMkLst>
            <pc:docMk/>
            <pc:sldMk cId="1635965728" sldId="256"/>
            <ac:spMk id="129" creationId="{04D0EDA1-D6A6-4809-9BF2-3C30A2BBEC9B}"/>
          </ac:spMkLst>
        </pc:spChg>
        <pc:spChg chg="add mod">
          <ac:chgData name="Thien NGUYEN" userId="a77953bc4df49a85" providerId="LiveId" clId="{FE34CC10-F193-4D33-9DE5-4709B9B90144}" dt="2020-11-29T19:53:49.990" v="199"/>
          <ac:spMkLst>
            <pc:docMk/>
            <pc:sldMk cId="1635965728" sldId="256"/>
            <ac:spMk id="130" creationId="{33DD81BD-66E4-45B4-8911-B32E8D462CAD}"/>
          </ac:spMkLst>
        </pc:spChg>
        <pc:spChg chg="add mod">
          <ac:chgData name="Thien NGUYEN" userId="a77953bc4df49a85" providerId="LiveId" clId="{FE34CC10-F193-4D33-9DE5-4709B9B90144}" dt="2020-11-29T19:53:55.444" v="200"/>
          <ac:spMkLst>
            <pc:docMk/>
            <pc:sldMk cId="1635965728" sldId="256"/>
            <ac:spMk id="131" creationId="{C3232480-07FF-4EC1-A366-A976EE155BC9}"/>
          </ac:spMkLst>
        </pc:spChg>
        <pc:spChg chg="add mod">
          <ac:chgData name="Thien NGUYEN" userId="a77953bc4df49a85" providerId="LiveId" clId="{FE34CC10-F193-4D33-9DE5-4709B9B90144}" dt="2020-11-29T19:53:35.096" v="196" actId="571"/>
          <ac:spMkLst>
            <pc:docMk/>
            <pc:sldMk cId="1635965728" sldId="256"/>
            <ac:spMk id="155" creationId="{28ECB6C4-11FF-44A1-8242-D542D5F9CD42}"/>
          </ac:spMkLst>
        </pc:spChg>
        <pc:picChg chg="add mod">
          <ac:chgData name="Thien NGUYEN" userId="a77953bc4df49a85" providerId="LiveId" clId="{FE34CC10-F193-4D33-9DE5-4709B9B90144}" dt="2020-11-29T19:44:51.505" v="54" actId="1076"/>
          <ac:picMkLst>
            <pc:docMk/>
            <pc:sldMk cId="1635965728" sldId="256"/>
            <ac:picMk id="88" creationId="{1AE6A7F7-4256-479D-AE2A-D1935A5EC367}"/>
          </ac:picMkLst>
        </pc:picChg>
        <pc:picChg chg="add mod">
          <ac:chgData name="Thien NGUYEN" userId="a77953bc4df49a85" providerId="LiveId" clId="{FE34CC10-F193-4D33-9DE5-4709B9B90144}" dt="2020-11-29T19:50:26.492" v="168" actId="1076"/>
          <ac:picMkLst>
            <pc:docMk/>
            <pc:sldMk cId="1635965728" sldId="256"/>
            <ac:picMk id="105" creationId="{3BB32436-2324-4141-B308-83A21EC1EC83}"/>
          </ac:picMkLst>
        </pc:picChg>
        <pc:picChg chg="add del mod">
          <ac:chgData name="Thien NGUYEN" userId="a77953bc4df49a85" providerId="LiveId" clId="{FE34CC10-F193-4D33-9DE5-4709B9B90144}" dt="2020-11-29T19:45:16.080" v="61" actId="478"/>
          <ac:picMkLst>
            <pc:docMk/>
            <pc:sldMk cId="1635965728" sldId="256"/>
            <ac:picMk id="109" creationId="{034C5D18-5D2D-4EDF-9B1D-0B089EC40410}"/>
          </ac:picMkLst>
        </pc:picChg>
        <pc:picChg chg="add mod">
          <ac:chgData name="Thien NGUYEN" userId="a77953bc4df49a85" providerId="LiveId" clId="{FE34CC10-F193-4D33-9DE5-4709B9B90144}" dt="2020-11-29T19:51:12.001" v="181" actId="1076"/>
          <ac:picMkLst>
            <pc:docMk/>
            <pc:sldMk cId="1635965728" sldId="256"/>
            <ac:picMk id="115" creationId="{14546A96-325D-4E15-B87F-07B281D56349}"/>
          </ac:picMkLst>
        </pc:picChg>
        <pc:picChg chg="add mod">
          <ac:chgData name="Thien NGUYEN" userId="a77953bc4df49a85" providerId="LiveId" clId="{FE34CC10-F193-4D33-9DE5-4709B9B90144}" dt="2020-11-29T19:51:05.539" v="179" actId="1076"/>
          <ac:picMkLst>
            <pc:docMk/>
            <pc:sldMk cId="1635965728" sldId="256"/>
            <ac:picMk id="134" creationId="{CE72AF24-68A8-4633-A2E8-1ED1C2B892C4}"/>
          </ac:picMkLst>
        </pc:picChg>
        <pc:cxnChg chg="mod">
          <ac:chgData name="Thien NGUYEN" userId="a77953bc4df49a85" providerId="LiveId" clId="{FE34CC10-F193-4D33-9DE5-4709B9B90144}" dt="2020-12-03T04:17:14.130" v="1737" actId="1076"/>
          <ac:cxnSpMkLst>
            <pc:docMk/>
            <pc:sldMk cId="1635965728" sldId="256"/>
            <ac:cxnSpMk id="30" creationId="{F528C842-3590-41C4-B2C7-ECF89ABC7494}"/>
          </ac:cxnSpMkLst>
        </pc:cxnChg>
        <pc:cxnChg chg="mod">
          <ac:chgData name="Thien NGUYEN" userId="a77953bc4df49a85" providerId="LiveId" clId="{FE34CC10-F193-4D33-9DE5-4709B9B90144}" dt="2020-12-03T04:17:14.130" v="1737" actId="1076"/>
          <ac:cxnSpMkLst>
            <pc:docMk/>
            <pc:sldMk cId="1635965728" sldId="256"/>
            <ac:cxnSpMk id="31" creationId="{F5B2F61A-165D-469B-84CA-43F79C110231}"/>
          </ac:cxnSpMkLst>
        </pc:cxnChg>
        <pc:cxnChg chg="mod">
          <ac:chgData name="Thien NGUYEN" userId="a77953bc4df49a85" providerId="LiveId" clId="{FE34CC10-F193-4D33-9DE5-4709B9B90144}" dt="2020-12-03T04:17:14.130" v="1737" actId="1076"/>
          <ac:cxnSpMkLst>
            <pc:docMk/>
            <pc:sldMk cId="1635965728" sldId="256"/>
            <ac:cxnSpMk id="34" creationId="{C9B60312-53A5-4177-8286-CD392BBC3F13}"/>
          </ac:cxnSpMkLst>
        </pc:cxnChg>
        <pc:cxnChg chg="mod">
          <ac:chgData name="Thien NGUYEN" userId="a77953bc4df49a85" providerId="LiveId" clId="{FE34CC10-F193-4D33-9DE5-4709B9B90144}" dt="2020-12-03T04:17:14.130" v="1737" actId="1076"/>
          <ac:cxnSpMkLst>
            <pc:docMk/>
            <pc:sldMk cId="1635965728" sldId="256"/>
            <ac:cxnSpMk id="35" creationId="{4799A938-2FCB-464D-A54A-A9C5866AC2FF}"/>
          </ac:cxnSpMkLst>
        </pc:cxnChg>
        <pc:cxnChg chg="mod">
          <ac:chgData name="Thien NGUYEN" userId="a77953bc4df49a85" providerId="LiveId" clId="{FE34CC10-F193-4D33-9DE5-4709B9B90144}" dt="2020-12-03T04:17:14.130" v="1737" actId="1076"/>
          <ac:cxnSpMkLst>
            <pc:docMk/>
            <pc:sldMk cId="1635965728" sldId="256"/>
            <ac:cxnSpMk id="50" creationId="{6B2908B1-B41A-462B-9A54-F804921D7776}"/>
          </ac:cxnSpMkLst>
        </pc:cxnChg>
        <pc:cxnChg chg="add mod">
          <ac:chgData name="Thien NGUYEN" userId="a77953bc4df49a85" providerId="LiveId" clId="{FE34CC10-F193-4D33-9DE5-4709B9B90144}" dt="2020-11-29T19:44:51.505" v="54" actId="1076"/>
          <ac:cxnSpMkLst>
            <pc:docMk/>
            <pc:sldMk cId="1635965728" sldId="256"/>
            <ac:cxnSpMk id="73" creationId="{55B9BC9B-E9BF-4456-AA5C-1B17C720780C}"/>
          </ac:cxnSpMkLst>
        </pc:cxnChg>
        <pc:cxnChg chg="add mod">
          <ac:chgData name="Thien NGUYEN" userId="a77953bc4df49a85" providerId="LiveId" clId="{FE34CC10-F193-4D33-9DE5-4709B9B90144}" dt="2020-11-29T19:50:26.492" v="168" actId="1076"/>
          <ac:cxnSpMkLst>
            <pc:docMk/>
            <pc:sldMk cId="1635965728" sldId="256"/>
            <ac:cxnSpMk id="74" creationId="{E3916A5F-221E-4EB7-8429-B4EAC5C0DAF1}"/>
          </ac:cxnSpMkLst>
        </pc:cxnChg>
        <pc:cxnChg chg="add mod">
          <ac:chgData name="Thien NGUYEN" userId="a77953bc4df49a85" providerId="LiveId" clId="{FE34CC10-F193-4D33-9DE5-4709B9B90144}" dt="2020-11-29T19:51:12.001" v="181" actId="1076"/>
          <ac:cxnSpMkLst>
            <pc:docMk/>
            <pc:sldMk cId="1635965728" sldId="256"/>
            <ac:cxnSpMk id="75" creationId="{4D72DB76-CC15-40EE-965F-2D645078C8B1}"/>
          </ac:cxnSpMkLst>
        </pc:cxnChg>
        <pc:cxnChg chg="add mod">
          <ac:chgData name="Thien NGUYEN" userId="a77953bc4df49a85" providerId="LiveId" clId="{FE34CC10-F193-4D33-9DE5-4709B9B90144}" dt="2020-11-29T19:51:05.539" v="179" actId="1076"/>
          <ac:cxnSpMkLst>
            <pc:docMk/>
            <pc:sldMk cId="1635965728" sldId="256"/>
            <ac:cxnSpMk id="76" creationId="{CD5F74C3-9280-4973-B16E-4F5B36170CE2}"/>
          </ac:cxnSpMkLst>
        </pc:cxnChg>
        <pc:cxnChg chg="add mod">
          <ac:chgData name="Thien NGUYEN" userId="a77953bc4df49a85" providerId="LiveId" clId="{FE34CC10-F193-4D33-9DE5-4709B9B90144}" dt="2020-11-29T19:53:41.340" v="198" actId="14100"/>
          <ac:cxnSpMkLst>
            <pc:docMk/>
            <pc:sldMk cId="1635965728" sldId="256"/>
            <ac:cxnSpMk id="87" creationId="{8F436FB0-A1D0-4434-9B90-2099718577CF}"/>
          </ac:cxnSpMkLst>
        </pc:cxnChg>
        <pc:cxnChg chg="add mod">
          <ac:chgData name="Thien NGUYEN" userId="a77953bc4df49a85" providerId="LiveId" clId="{FE34CC10-F193-4D33-9DE5-4709B9B90144}" dt="2020-11-29T19:44:51.505" v="54" actId="1076"/>
          <ac:cxnSpMkLst>
            <pc:docMk/>
            <pc:sldMk cId="1635965728" sldId="256"/>
            <ac:cxnSpMk id="92" creationId="{CAED3D33-00E3-4C0A-A727-54F1832497B5}"/>
          </ac:cxnSpMkLst>
        </pc:cxnChg>
        <pc:cxnChg chg="add del mod">
          <ac:chgData name="Thien NGUYEN" userId="a77953bc4df49a85" providerId="LiveId" clId="{FE34CC10-F193-4D33-9DE5-4709B9B90144}" dt="2020-11-29T19:45:33.376" v="65" actId="478"/>
          <ac:cxnSpMkLst>
            <pc:docMk/>
            <pc:sldMk cId="1635965728" sldId="256"/>
            <ac:cxnSpMk id="104" creationId="{0A9A567F-FFED-47DD-9DD5-BE4A011FB330}"/>
          </ac:cxnSpMkLst>
        </pc:cxnChg>
        <pc:cxnChg chg="add mod">
          <ac:chgData name="Thien NGUYEN" userId="a77953bc4df49a85" providerId="LiveId" clId="{FE34CC10-F193-4D33-9DE5-4709B9B90144}" dt="2020-11-29T19:50:26.492" v="168" actId="1076"/>
          <ac:cxnSpMkLst>
            <pc:docMk/>
            <pc:sldMk cId="1635965728" sldId="256"/>
            <ac:cxnSpMk id="108" creationId="{8A26D9F8-DD87-4163-980D-A9444F984EC4}"/>
          </ac:cxnSpMkLst>
        </pc:cxnChg>
        <pc:cxnChg chg="add mod">
          <ac:chgData name="Thien NGUYEN" userId="a77953bc4df49a85" providerId="LiveId" clId="{FE34CC10-F193-4D33-9DE5-4709B9B90144}" dt="2020-11-29T19:51:12.001" v="181" actId="1076"/>
          <ac:cxnSpMkLst>
            <pc:docMk/>
            <pc:sldMk cId="1635965728" sldId="256"/>
            <ac:cxnSpMk id="119" creationId="{93EA2D29-95FF-4C17-AB25-73F587725102}"/>
          </ac:cxnSpMkLst>
        </pc:cxnChg>
        <pc:cxnChg chg="add mod">
          <ac:chgData name="Thien NGUYEN" userId="a77953bc4df49a85" providerId="LiveId" clId="{FE34CC10-F193-4D33-9DE5-4709B9B90144}" dt="2020-11-29T19:51:05.539" v="179" actId="1076"/>
          <ac:cxnSpMkLst>
            <pc:docMk/>
            <pc:sldMk cId="1635965728" sldId="256"/>
            <ac:cxnSpMk id="144" creationId="{85D03558-6C66-48BC-AA81-06CF369F8E3F}"/>
          </ac:cxnSpMkLst>
        </pc:cxnChg>
      </pc:sldChg>
      <pc:sldChg chg="modSp mod">
        <pc:chgData name="Thien NGUYEN" userId="a77953bc4df49a85" providerId="LiveId" clId="{FE34CC10-F193-4D33-9DE5-4709B9B90144}" dt="2020-11-30T02:20:18.487" v="1188" actId="1076"/>
        <pc:sldMkLst>
          <pc:docMk/>
          <pc:sldMk cId="382006755" sldId="257"/>
        </pc:sldMkLst>
        <pc:spChg chg="mod">
          <ac:chgData name="Thien NGUYEN" userId="a77953bc4df49a85" providerId="LiveId" clId="{FE34CC10-F193-4D33-9DE5-4709B9B90144}" dt="2020-11-30T02:13:01.559" v="1175" actId="255"/>
          <ac:spMkLst>
            <pc:docMk/>
            <pc:sldMk cId="382006755" sldId="257"/>
            <ac:spMk id="8" creationId="{97E468E9-90AD-4C56-A6ED-A30AE45FCB63}"/>
          </ac:spMkLst>
        </pc:spChg>
        <pc:spChg chg="mod">
          <ac:chgData name="Thien NGUYEN" userId="a77953bc4df49a85" providerId="LiveId" clId="{FE34CC10-F193-4D33-9DE5-4709B9B90144}" dt="2020-11-30T02:20:18.487" v="1188" actId="1076"/>
          <ac:spMkLst>
            <pc:docMk/>
            <pc:sldMk cId="382006755" sldId="257"/>
            <ac:spMk id="9" creationId="{D55812B0-022E-4346-AEDF-F0CEA2EF774F}"/>
          </ac:spMkLst>
        </pc:spChg>
      </pc:sldChg>
      <pc:sldChg chg="addSp delSp modSp mod ord">
        <pc:chgData name="Thien NGUYEN" userId="a77953bc4df49a85" providerId="LiveId" clId="{FE34CC10-F193-4D33-9DE5-4709B9B90144}" dt="2020-12-03T05:15:51.003" v="2245" actId="20577"/>
        <pc:sldMkLst>
          <pc:docMk/>
          <pc:sldMk cId="4152465753" sldId="258"/>
        </pc:sldMkLst>
        <pc:spChg chg="add del">
          <ac:chgData name="Thien NGUYEN" userId="a77953bc4df49a85" providerId="LiveId" clId="{FE34CC10-F193-4D33-9DE5-4709B9B90144}" dt="2020-11-29T19:52:56.288" v="185" actId="478"/>
          <ac:spMkLst>
            <pc:docMk/>
            <pc:sldMk cId="4152465753" sldId="258"/>
            <ac:spMk id="4" creationId="{9829AD82-8FF9-43CD-AA39-44F931655BFB}"/>
          </ac:spMkLst>
        </pc:spChg>
        <pc:spChg chg="add del">
          <ac:chgData name="Thien NGUYEN" userId="a77953bc4df49a85" providerId="LiveId" clId="{FE34CC10-F193-4D33-9DE5-4709B9B90144}" dt="2020-11-29T19:52:56.288" v="185" actId="478"/>
          <ac:spMkLst>
            <pc:docMk/>
            <pc:sldMk cId="4152465753" sldId="258"/>
            <ac:spMk id="5" creationId="{02F7D446-1AAF-48BE-BB28-29F31E327609}"/>
          </ac:spMkLst>
        </pc:spChg>
        <pc:spChg chg="add del">
          <ac:chgData name="Thien NGUYEN" userId="a77953bc4df49a85" providerId="LiveId" clId="{FE34CC10-F193-4D33-9DE5-4709B9B90144}" dt="2020-11-29T19:52:56.288" v="185" actId="478"/>
          <ac:spMkLst>
            <pc:docMk/>
            <pc:sldMk cId="4152465753" sldId="258"/>
            <ac:spMk id="6" creationId="{4F6513BD-011F-4D38-8282-5BADAFB56486}"/>
          </ac:spMkLst>
        </pc:spChg>
        <pc:spChg chg="add del">
          <ac:chgData name="Thien NGUYEN" userId="a77953bc4df49a85" providerId="LiveId" clId="{FE34CC10-F193-4D33-9DE5-4709B9B90144}" dt="2020-11-29T19:52:56.288" v="185" actId="478"/>
          <ac:spMkLst>
            <pc:docMk/>
            <pc:sldMk cId="4152465753" sldId="258"/>
            <ac:spMk id="7" creationId="{FCCDDBBA-1096-4E64-9855-F884BBFD7D9E}"/>
          </ac:spMkLst>
        </pc:spChg>
        <pc:spChg chg="add del">
          <ac:chgData name="Thien NGUYEN" userId="a77953bc4df49a85" providerId="LiveId" clId="{FE34CC10-F193-4D33-9DE5-4709B9B90144}" dt="2020-11-29T19:52:56.288" v="185" actId="478"/>
          <ac:spMkLst>
            <pc:docMk/>
            <pc:sldMk cId="4152465753" sldId="258"/>
            <ac:spMk id="8" creationId="{B6F233AD-EC4F-40D4-9E55-55E464F85F8B}"/>
          </ac:spMkLst>
        </pc:spChg>
        <pc:spChg chg="add del">
          <ac:chgData name="Thien NGUYEN" userId="a77953bc4df49a85" providerId="LiveId" clId="{FE34CC10-F193-4D33-9DE5-4709B9B90144}" dt="2020-11-29T19:52:56.288" v="185" actId="478"/>
          <ac:spMkLst>
            <pc:docMk/>
            <pc:sldMk cId="4152465753" sldId="258"/>
            <ac:spMk id="9" creationId="{73A59CD2-DBE5-4C10-B5DB-C00DC2EC1C92}"/>
          </ac:spMkLst>
        </pc:spChg>
        <pc:spChg chg="add del">
          <ac:chgData name="Thien NGUYEN" userId="a77953bc4df49a85" providerId="LiveId" clId="{FE34CC10-F193-4D33-9DE5-4709B9B90144}" dt="2020-11-29T19:52:56.288" v="185" actId="478"/>
          <ac:spMkLst>
            <pc:docMk/>
            <pc:sldMk cId="4152465753" sldId="258"/>
            <ac:spMk id="11" creationId="{0FF84150-38C8-460A-8F2A-22B420ED37CB}"/>
          </ac:spMkLst>
        </pc:spChg>
        <pc:spChg chg="add del">
          <ac:chgData name="Thien NGUYEN" userId="a77953bc4df49a85" providerId="LiveId" clId="{FE34CC10-F193-4D33-9DE5-4709B9B90144}" dt="2020-11-29T19:52:56.288" v="185" actId="478"/>
          <ac:spMkLst>
            <pc:docMk/>
            <pc:sldMk cId="4152465753" sldId="258"/>
            <ac:spMk id="13" creationId="{DC3B2C09-B5CA-4DE8-860E-8EF25DF898D6}"/>
          </ac:spMkLst>
        </pc:spChg>
        <pc:spChg chg="add del">
          <ac:chgData name="Thien NGUYEN" userId="a77953bc4df49a85" providerId="LiveId" clId="{FE34CC10-F193-4D33-9DE5-4709B9B90144}" dt="2020-11-29T19:52:56.288" v="185" actId="478"/>
          <ac:spMkLst>
            <pc:docMk/>
            <pc:sldMk cId="4152465753" sldId="258"/>
            <ac:spMk id="14" creationId="{86D05788-5AC7-4B96-B1E6-B9AFB7117318}"/>
          </ac:spMkLst>
        </pc:spChg>
        <pc:spChg chg="add del">
          <ac:chgData name="Thien NGUYEN" userId="a77953bc4df49a85" providerId="LiveId" clId="{FE34CC10-F193-4D33-9DE5-4709B9B90144}" dt="2020-11-29T19:52:56.288" v="185" actId="478"/>
          <ac:spMkLst>
            <pc:docMk/>
            <pc:sldMk cId="4152465753" sldId="258"/>
            <ac:spMk id="15" creationId="{3CAC34C8-264B-4509-B760-8258C8F45A38}"/>
          </ac:spMkLst>
        </pc:spChg>
        <pc:spChg chg="add del">
          <ac:chgData name="Thien NGUYEN" userId="a77953bc4df49a85" providerId="LiveId" clId="{FE34CC10-F193-4D33-9DE5-4709B9B90144}" dt="2020-11-29T19:52:56.288" v="185" actId="478"/>
          <ac:spMkLst>
            <pc:docMk/>
            <pc:sldMk cId="4152465753" sldId="258"/>
            <ac:spMk id="16" creationId="{360387A2-CA44-4F81-BDD3-DC9A4FC15B85}"/>
          </ac:spMkLst>
        </pc:spChg>
        <pc:spChg chg="add del">
          <ac:chgData name="Thien NGUYEN" userId="a77953bc4df49a85" providerId="LiveId" clId="{FE34CC10-F193-4D33-9DE5-4709B9B90144}" dt="2020-11-29T19:52:56.288" v="185" actId="478"/>
          <ac:spMkLst>
            <pc:docMk/>
            <pc:sldMk cId="4152465753" sldId="258"/>
            <ac:spMk id="17" creationId="{2660AB39-43FF-47FA-9E74-24973530706C}"/>
          </ac:spMkLst>
        </pc:spChg>
        <pc:spChg chg="add del">
          <ac:chgData name="Thien NGUYEN" userId="a77953bc4df49a85" providerId="LiveId" clId="{FE34CC10-F193-4D33-9DE5-4709B9B90144}" dt="2020-11-29T19:52:56.288" v="185" actId="478"/>
          <ac:spMkLst>
            <pc:docMk/>
            <pc:sldMk cId="4152465753" sldId="258"/>
            <ac:spMk id="18" creationId="{61D0FA7E-9227-447E-89EA-28AB76A692A0}"/>
          </ac:spMkLst>
        </pc:spChg>
        <pc:spChg chg="add del">
          <ac:chgData name="Thien NGUYEN" userId="a77953bc4df49a85" providerId="LiveId" clId="{FE34CC10-F193-4D33-9DE5-4709B9B90144}" dt="2020-11-29T19:52:56.288" v="185" actId="478"/>
          <ac:spMkLst>
            <pc:docMk/>
            <pc:sldMk cId="4152465753" sldId="258"/>
            <ac:spMk id="19" creationId="{AB16E3A8-389B-431D-9C29-145CAA2660B5}"/>
          </ac:spMkLst>
        </pc:spChg>
        <pc:spChg chg="add del">
          <ac:chgData name="Thien NGUYEN" userId="a77953bc4df49a85" providerId="LiveId" clId="{FE34CC10-F193-4D33-9DE5-4709B9B90144}" dt="2020-11-29T19:52:56.288" v="185" actId="478"/>
          <ac:spMkLst>
            <pc:docMk/>
            <pc:sldMk cId="4152465753" sldId="258"/>
            <ac:spMk id="20" creationId="{73C6E9B8-5A2A-415A-B19A-B5B37E9ECF7F}"/>
          </ac:spMkLst>
        </pc:spChg>
        <pc:spChg chg="add del">
          <ac:chgData name="Thien NGUYEN" userId="a77953bc4df49a85" providerId="LiveId" clId="{FE34CC10-F193-4D33-9DE5-4709B9B90144}" dt="2020-11-29T19:52:56.288" v="185" actId="478"/>
          <ac:spMkLst>
            <pc:docMk/>
            <pc:sldMk cId="4152465753" sldId="258"/>
            <ac:spMk id="21" creationId="{C1A833BB-7B8B-4A4F-8179-053DA57C9B94}"/>
          </ac:spMkLst>
        </pc:spChg>
        <pc:spChg chg="add del">
          <ac:chgData name="Thien NGUYEN" userId="a77953bc4df49a85" providerId="LiveId" clId="{FE34CC10-F193-4D33-9DE5-4709B9B90144}" dt="2020-11-29T19:52:56.288" v="185" actId="478"/>
          <ac:spMkLst>
            <pc:docMk/>
            <pc:sldMk cId="4152465753" sldId="258"/>
            <ac:spMk id="22" creationId="{9562E6AF-6087-43D5-A5FC-6C6B0EA2C9CB}"/>
          </ac:spMkLst>
        </pc:spChg>
        <pc:spChg chg="add del mod">
          <ac:chgData name="Thien NGUYEN" userId="a77953bc4df49a85" providerId="LiveId" clId="{FE34CC10-F193-4D33-9DE5-4709B9B90144}" dt="2020-11-29T19:43:09.279" v="6"/>
          <ac:spMkLst>
            <pc:docMk/>
            <pc:sldMk cId="4152465753" sldId="258"/>
            <ac:spMk id="23" creationId="{B1EDE8DC-AAE1-4B3E-9C6F-283CE2336978}"/>
          </ac:spMkLst>
        </pc:spChg>
        <pc:spChg chg="add del mod">
          <ac:chgData name="Thien NGUYEN" userId="a77953bc4df49a85" providerId="LiveId" clId="{FE34CC10-F193-4D33-9DE5-4709B9B90144}" dt="2020-11-29T19:43:09.279" v="6"/>
          <ac:spMkLst>
            <pc:docMk/>
            <pc:sldMk cId="4152465753" sldId="258"/>
            <ac:spMk id="24" creationId="{0C4CC99B-5CC7-4FC1-909B-C4A5E7B46AA7}"/>
          </ac:spMkLst>
        </pc:spChg>
        <pc:spChg chg="del mod">
          <ac:chgData name="Thien NGUYEN" userId="a77953bc4df49a85" providerId="LiveId" clId="{FE34CC10-F193-4D33-9DE5-4709B9B90144}" dt="2020-12-03T04:14:27.006" v="1702" actId="478"/>
          <ac:spMkLst>
            <pc:docMk/>
            <pc:sldMk cId="4152465753" sldId="258"/>
            <ac:spMk id="25" creationId="{E40C656F-CB38-4A78-9AB0-347CA184F1DA}"/>
          </ac:spMkLst>
        </pc:spChg>
        <pc:spChg chg="del mod">
          <ac:chgData name="Thien NGUYEN" userId="a77953bc4df49a85" providerId="LiveId" clId="{FE34CC10-F193-4D33-9DE5-4709B9B90144}" dt="2020-12-03T04:14:27.006" v="1702" actId="478"/>
          <ac:spMkLst>
            <pc:docMk/>
            <pc:sldMk cId="4152465753" sldId="258"/>
            <ac:spMk id="27" creationId="{304F4491-BEEA-4BF8-89C2-45888D20D689}"/>
          </ac:spMkLst>
        </pc:spChg>
        <pc:spChg chg="add del mod">
          <ac:chgData name="Thien NGUYEN" userId="a77953bc4df49a85" providerId="LiveId" clId="{FE34CC10-F193-4D33-9DE5-4709B9B90144}" dt="2020-11-29T19:43:09.279" v="6"/>
          <ac:spMkLst>
            <pc:docMk/>
            <pc:sldMk cId="4152465753" sldId="258"/>
            <ac:spMk id="28" creationId="{ECD05BFF-FFA7-485C-A732-0AA10B854D69}"/>
          </ac:spMkLst>
        </pc:spChg>
        <pc:spChg chg="add del mod">
          <ac:chgData name="Thien NGUYEN" userId="a77953bc4df49a85" providerId="LiveId" clId="{FE34CC10-F193-4D33-9DE5-4709B9B90144}" dt="2020-11-29T19:43:09.279" v="6"/>
          <ac:spMkLst>
            <pc:docMk/>
            <pc:sldMk cId="4152465753" sldId="258"/>
            <ac:spMk id="29" creationId="{F1A4FF84-CEF5-4D32-99C6-CEF75557D4BA}"/>
          </ac:spMkLst>
        </pc:spChg>
        <pc:spChg chg="add del mod">
          <ac:chgData name="Thien NGUYEN" userId="a77953bc4df49a85" providerId="LiveId" clId="{FE34CC10-F193-4D33-9DE5-4709B9B90144}" dt="2020-11-29T19:43:09.279" v="6"/>
          <ac:spMkLst>
            <pc:docMk/>
            <pc:sldMk cId="4152465753" sldId="258"/>
            <ac:spMk id="30" creationId="{1116E3C6-1099-4541-9426-D65CE0169325}"/>
          </ac:spMkLst>
        </pc:spChg>
        <pc:spChg chg="add del mod">
          <ac:chgData name="Thien NGUYEN" userId="a77953bc4df49a85" providerId="LiveId" clId="{FE34CC10-F193-4D33-9DE5-4709B9B90144}" dt="2020-11-29T19:43:09.279" v="6"/>
          <ac:spMkLst>
            <pc:docMk/>
            <pc:sldMk cId="4152465753" sldId="258"/>
            <ac:spMk id="31" creationId="{77E0A229-123C-481A-8F22-3D20F62E6783}"/>
          </ac:spMkLst>
        </pc:spChg>
        <pc:spChg chg="add del mod">
          <ac:chgData name="Thien NGUYEN" userId="a77953bc4df49a85" providerId="LiveId" clId="{FE34CC10-F193-4D33-9DE5-4709B9B90144}" dt="2020-11-29T19:43:09.279" v="6"/>
          <ac:spMkLst>
            <pc:docMk/>
            <pc:sldMk cId="4152465753" sldId="258"/>
            <ac:spMk id="32" creationId="{0D333DAF-25F1-405E-B42E-F59DD3976737}"/>
          </ac:spMkLst>
        </pc:spChg>
        <pc:spChg chg="add del mod">
          <ac:chgData name="Thien NGUYEN" userId="a77953bc4df49a85" providerId="LiveId" clId="{FE34CC10-F193-4D33-9DE5-4709B9B90144}" dt="2020-11-29T19:43:09.279" v="6"/>
          <ac:spMkLst>
            <pc:docMk/>
            <pc:sldMk cId="4152465753" sldId="258"/>
            <ac:spMk id="33" creationId="{2490D091-E0AD-4F09-80A7-BADCBF3162F7}"/>
          </ac:spMkLst>
        </pc:spChg>
        <pc:spChg chg="add del mod">
          <ac:chgData name="Thien NGUYEN" userId="a77953bc4df49a85" providerId="LiveId" clId="{FE34CC10-F193-4D33-9DE5-4709B9B90144}" dt="2020-11-29T19:43:09.279" v="6"/>
          <ac:spMkLst>
            <pc:docMk/>
            <pc:sldMk cId="4152465753" sldId="258"/>
            <ac:spMk id="34" creationId="{72A04AC1-F8A9-443D-A664-D030995DF3AD}"/>
          </ac:spMkLst>
        </pc:spChg>
        <pc:spChg chg="add del mod">
          <ac:chgData name="Thien NGUYEN" userId="a77953bc4df49a85" providerId="LiveId" clId="{FE34CC10-F193-4D33-9DE5-4709B9B90144}" dt="2020-11-29T19:43:09.279" v="6"/>
          <ac:spMkLst>
            <pc:docMk/>
            <pc:sldMk cId="4152465753" sldId="258"/>
            <ac:spMk id="35" creationId="{47F552D0-A510-4A44-83C7-2D1318356A9E}"/>
          </ac:spMkLst>
        </pc:spChg>
        <pc:spChg chg="add del mod">
          <ac:chgData name="Thien NGUYEN" userId="a77953bc4df49a85" providerId="LiveId" clId="{FE34CC10-F193-4D33-9DE5-4709B9B90144}" dt="2020-11-29T19:43:09.279" v="6"/>
          <ac:spMkLst>
            <pc:docMk/>
            <pc:sldMk cId="4152465753" sldId="258"/>
            <ac:spMk id="36" creationId="{09038B70-EDC6-4F7D-B194-F4BA9A79EA42}"/>
          </ac:spMkLst>
        </pc:spChg>
        <pc:spChg chg="add del mod">
          <ac:chgData name="Thien NGUYEN" userId="a77953bc4df49a85" providerId="LiveId" clId="{FE34CC10-F193-4D33-9DE5-4709B9B90144}" dt="2020-11-29T19:43:09.279" v="6"/>
          <ac:spMkLst>
            <pc:docMk/>
            <pc:sldMk cId="4152465753" sldId="258"/>
            <ac:spMk id="37" creationId="{09802580-C501-4093-B213-790827829457}"/>
          </ac:spMkLst>
        </pc:spChg>
        <pc:spChg chg="add del mod">
          <ac:chgData name="Thien NGUYEN" userId="a77953bc4df49a85" providerId="LiveId" clId="{FE34CC10-F193-4D33-9DE5-4709B9B90144}" dt="2020-11-29T19:43:09.279" v="6"/>
          <ac:spMkLst>
            <pc:docMk/>
            <pc:sldMk cId="4152465753" sldId="258"/>
            <ac:spMk id="38" creationId="{2769D5DA-5D25-4593-854E-5CCD1C9014D6}"/>
          </ac:spMkLst>
        </pc:spChg>
        <pc:spChg chg="add del mod">
          <ac:chgData name="Thien NGUYEN" userId="a77953bc4df49a85" providerId="LiveId" clId="{FE34CC10-F193-4D33-9DE5-4709B9B90144}" dt="2020-11-29T19:43:09.279" v="6"/>
          <ac:spMkLst>
            <pc:docMk/>
            <pc:sldMk cId="4152465753" sldId="258"/>
            <ac:spMk id="39" creationId="{3BDA28DB-1206-4259-974E-998DBCEDF8C0}"/>
          </ac:spMkLst>
        </pc:spChg>
        <pc:spChg chg="add del mod">
          <ac:chgData name="Thien NGUYEN" userId="a77953bc4df49a85" providerId="LiveId" clId="{FE34CC10-F193-4D33-9DE5-4709B9B90144}" dt="2020-12-03T04:14:27.006" v="1702" actId="478"/>
          <ac:spMkLst>
            <pc:docMk/>
            <pc:sldMk cId="4152465753" sldId="258"/>
            <ac:spMk id="39" creationId="{C5A3F495-C8EA-4812-B213-A20C6B4BEE6F}"/>
          </ac:spMkLst>
        </pc:spChg>
        <pc:spChg chg="add del mod">
          <ac:chgData name="Thien NGUYEN" userId="a77953bc4df49a85" providerId="LiveId" clId="{FE34CC10-F193-4D33-9DE5-4709B9B90144}" dt="2020-11-29T19:43:09.279" v="6"/>
          <ac:spMkLst>
            <pc:docMk/>
            <pc:sldMk cId="4152465753" sldId="258"/>
            <ac:spMk id="40" creationId="{ADCD4FEE-6230-44BD-9CD6-F9CD46395B79}"/>
          </ac:spMkLst>
        </pc:spChg>
        <pc:spChg chg="add mod">
          <ac:chgData name="Thien NGUYEN" userId="a77953bc4df49a85" providerId="LiveId" clId="{FE34CC10-F193-4D33-9DE5-4709B9B90144}" dt="2020-12-03T04:22:50.156" v="2095" actId="1076"/>
          <ac:spMkLst>
            <pc:docMk/>
            <pc:sldMk cId="4152465753" sldId="258"/>
            <ac:spMk id="40" creationId="{EF8D9E54-97B2-400B-A41D-B20466929C25}"/>
          </ac:spMkLst>
        </pc:spChg>
        <pc:spChg chg="add del mod">
          <ac:chgData name="Thien NGUYEN" userId="a77953bc4df49a85" providerId="LiveId" clId="{FE34CC10-F193-4D33-9DE5-4709B9B90144}" dt="2020-11-29T19:43:09.279" v="6"/>
          <ac:spMkLst>
            <pc:docMk/>
            <pc:sldMk cId="4152465753" sldId="258"/>
            <ac:spMk id="41" creationId="{659FC0AC-B6E7-4B09-9979-1EAA9CDE4E66}"/>
          </ac:spMkLst>
        </pc:spChg>
        <pc:spChg chg="add del mod">
          <ac:chgData name="Thien NGUYEN" userId="a77953bc4df49a85" providerId="LiveId" clId="{FE34CC10-F193-4D33-9DE5-4709B9B90144}" dt="2020-11-29T19:43:09.279" v="6"/>
          <ac:spMkLst>
            <pc:docMk/>
            <pc:sldMk cId="4152465753" sldId="258"/>
            <ac:spMk id="42" creationId="{194345B4-7062-4788-87E2-B3556769A13E}"/>
          </ac:spMkLst>
        </pc:spChg>
        <pc:spChg chg="add del mod">
          <ac:chgData name="Thien NGUYEN" userId="a77953bc4df49a85" providerId="LiveId" clId="{FE34CC10-F193-4D33-9DE5-4709B9B90144}" dt="2020-11-29T19:43:09.279" v="6"/>
          <ac:spMkLst>
            <pc:docMk/>
            <pc:sldMk cId="4152465753" sldId="258"/>
            <ac:spMk id="47" creationId="{485F8A47-42CA-41F2-BBCD-B2EB1711D495}"/>
          </ac:spMkLst>
        </pc:spChg>
        <pc:spChg chg="add del mod">
          <ac:chgData name="Thien NGUYEN" userId="a77953bc4df49a85" providerId="LiveId" clId="{FE34CC10-F193-4D33-9DE5-4709B9B90144}" dt="2020-11-29T19:43:09.279" v="6"/>
          <ac:spMkLst>
            <pc:docMk/>
            <pc:sldMk cId="4152465753" sldId="258"/>
            <ac:spMk id="48" creationId="{C90210DB-EFB6-45AD-B4C8-F0FC69693B97}"/>
          </ac:spMkLst>
        </pc:spChg>
        <pc:spChg chg="add del mod">
          <ac:chgData name="Thien NGUYEN" userId="a77953bc4df49a85" providerId="LiveId" clId="{FE34CC10-F193-4D33-9DE5-4709B9B90144}" dt="2020-11-29T19:43:09.279" v="6"/>
          <ac:spMkLst>
            <pc:docMk/>
            <pc:sldMk cId="4152465753" sldId="258"/>
            <ac:spMk id="49" creationId="{42579C55-934D-41A8-88D8-A97EAC82C101}"/>
          </ac:spMkLst>
        </pc:spChg>
        <pc:spChg chg="add del mod">
          <ac:chgData name="Thien NGUYEN" userId="a77953bc4df49a85" providerId="LiveId" clId="{FE34CC10-F193-4D33-9DE5-4709B9B90144}" dt="2020-11-29T19:43:09.279" v="6"/>
          <ac:spMkLst>
            <pc:docMk/>
            <pc:sldMk cId="4152465753" sldId="258"/>
            <ac:spMk id="50" creationId="{9D3B6529-201F-4B30-894A-ECC9A1035877}"/>
          </ac:spMkLst>
        </pc:spChg>
        <pc:spChg chg="add del mod">
          <ac:chgData name="Thien NGUYEN" userId="a77953bc4df49a85" providerId="LiveId" clId="{FE34CC10-F193-4D33-9DE5-4709B9B90144}" dt="2020-11-29T19:43:09.279" v="6"/>
          <ac:spMkLst>
            <pc:docMk/>
            <pc:sldMk cId="4152465753" sldId="258"/>
            <ac:spMk id="51" creationId="{14A8E9B9-65BA-4A8D-A390-EAC7C0190F5D}"/>
          </ac:spMkLst>
        </pc:spChg>
        <pc:spChg chg="add del mod">
          <ac:chgData name="Thien NGUYEN" userId="a77953bc4df49a85" providerId="LiveId" clId="{FE34CC10-F193-4D33-9DE5-4709B9B90144}" dt="2020-11-29T19:43:09.279" v="6"/>
          <ac:spMkLst>
            <pc:docMk/>
            <pc:sldMk cId="4152465753" sldId="258"/>
            <ac:spMk id="52" creationId="{8E55E9DB-B6D6-4853-8AD9-890628EEEC78}"/>
          </ac:spMkLst>
        </pc:spChg>
        <pc:spChg chg="add del mod">
          <ac:chgData name="Thien NGUYEN" userId="a77953bc4df49a85" providerId="LiveId" clId="{FE34CC10-F193-4D33-9DE5-4709B9B90144}" dt="2020-11-29T19:43:09.279" v="6"/>
          <ac:spMkLst>
            <pc:docMk/>
            <pc:sldMk cId="4152465753" sldId="258"/>
            <ac:spMk id="53" creationId="{7A2B3B8B-FBAE-4DE4-B872-BA9A7CDD35E4}"/>
          </ac:spMkLst>
        </pc:spChg>
        <pc:spChg chg="add del mod">
          <ac:chgData name="Thien NGUYEN" userId="a77953bc4df49a85" providerId="LiveId" clId="{FE34CC10-F193-4D33-9DE5-4709B9B90144}" dt="2020-11-29T19:43:09.279" v="6"/>
          <ac:spMkLst>
            <pc:docMk/>
            <pc:sldMk cId="4152465753" sldId="258"/>
            <ac:spMk id="54" creationId="{B0FD860B-C32A-4067-9E29-45915E071679}"/>
          </ac:spMkLst>
        </pc:spChg>
        <pc:spChg chg="add del mod">
          <ac:chgData name="Thien NGUYEN" userId="a77953bc4df49a85" providerId="LiveId" clId="{FE34CC10-F193-4D33-9DE5-4709B9B90144}" dt="2020-11-29T19:43:09.279" v="6"/>
          <ac:spMkLst>
            <pc:docMk/>
            <pc:sldMk cId="4152465753" sldId="258"/>
            <ac:spMk id="55" creationId="{8A4DC52F-4250-48AB-8F7A-D336D5213A1A}"/>
          </ac:spMkLst>
        </pc:spChg>
        <pc:spChg chg="add del mod">
          <ac:chgData name="Thien NGUYEN" userId="a77953bc4df49a85" providerId="LiveId" clId="{FE34CC10-F193-4D33-9DE5-4709B9B90144}" dt="2020-11-29T19:43:09.279" v="6"/>
          <ac:spMkLst>
            <pc:docMk/>
            <pc:sldMk cId="4152465753" sldId="258"/>
            <ac:spMk id="56" creationId="{6659098D-A587-495A-B74D-A5F853FF961D}"/>
          </ac:spMkLst>
        </pc:spChg>
        <pc:spChg chg="add mod">
          <ac:chgData name="Thien NGUYEN" userId="a77953bc4df49a85" providerId="LiveId" clId="{FE34CC10-F193-4D33-9DE5-4709B9B90144}" dt="2020-12-03T04:22:06.356" v="2086" actId="1076"/>
          <ac:spMkLst>
            <pc:docMk/>
            <pc:sldMk cId="4152465753" sldId="258"/>
            <ac:spMk id="58" creationId="{00B5CD74-5CFD-4695-A46C-FD6B3C20BA78}"/>
          </ac:spMkLst>
        </pc:spChg>
        <pc:spChg chg="add mod">
          <ac:chgData name="Thien NGUYEN" userId="a77953bc4df49a85" providerId="LiveId" clId="{FE34CC10-F193-4D33-9DE5-4709B9B90144}" dt="2020-12-03T04:22:06.356" v="2086" actId="1076"/>
          <ac:spMkLst>
            <pc:docMk/>
            <pc:sldMk cId="4152465753" sldId="258"/>
            <ac:spMk id="59" creationId="{B5E56C05-905A-4942-8D90-35658FFF9D90}"/>
          </ac:spMkLst>
        </pc:spChg>
        <pc:spChg chg="add mod">
          <ac:chgData name="Thien NGUYEN" userId="a77953bc4df49a85" providerId="LiveId" clId="{FE34CC10-F193-4D33-9DE5-4709B9B90144}" dt="2020-12-03T04:22:47.289" v="2094" actId="1076"/>
          <ac:spMkLst>
            <pc:docMk/>
            <pc:sldMk cId="4152465753" sldId="258"/>
            <ac:spMk id="60" creationId="{EA84D38A-3324-44B8-B624-71E0AF6A37BC}"/>
          </ac:spMkLst>
        </pc:spChg>
        <pc:spChg chg="add mod">
          <ac:chgData name="Thien NGUYEN" userId="a77953bc4df49a85" providerId="LiveId" clId="{FE34CC10-F193-4D33-9DE5-4709B9B90144}" dt="2020-12-03T04:22:47.289" v="2094" actId="1076"/>
          <ac:spMkLst>
            <pc:docMk/>
            <pc:sldMk cId="4152465753" sldId="258"/>
            <ac:spMk id="61" creationId="{AA7601B3-72F4-4C23-8F6B-A105133EA6E9}"/>
          </ac:spMkLst>
        </pc:spChg>
        <pc:spChg chg="add mod">
          <ac:chgData name="Thien NGUYEN" userId="a77953bc4df49a85" providerId="LiveId" clId="{FE34CC10-F193-4D33-9DE5-4709B9B90144}" dt="2020-12-03T04:22:06.356" v="2086" actId="1076"/>
          <ac:spMkLst>
            <pc:docMk/>
            <pc:sldMk cId="4152465753" sldId="258"/>
            <ac:spMk id="62" creationId="{A1695314-4A1B-4875-A5CF-D0F2A40EC119}"/>
          </ac:spMkLst>
        </pc:spChg>
        <pc:spChg chg="add mod">
          <ac:chgData name="Thien NGUYEN" userId="a77953bc4df49a85" providerId="LiveId" clId="{FE34CC10-F193-4D33-9DE5-4709B9B90144}" dt="2020-12-03T04:22:06.356" v="2086" actId="1076"/>
          <ac:spMkLst>
            <pc:docMk/>
            <pc:sldMk cId="4152465753" sldId="258"/>
            <ac:spMk id="63" creationId="{8B583BF8-B8D9-4F65-96FC-BE126C10D4E8}"/>
          </ac:spMkLst>
        </pc:spChg>
        <pc:spChg chg="add mod">
          <ac:chgData name="Thien NGUYEN" userId="a77953bc4df49a85" providerId="LiveId" clId="{FE34CC10-F193-4D33-9DE5-4709B9B90144}" dt="2020-12-03T04:22:06.356" v="2086" actId="1076"/>
          <ac:spMkLst>
            <pc:docMk/>
            <pc:sldMk cId="4152465753" sldId="258"/>
            <ac:spMk id="64" creationId="{0BEB5D25-CDAD-4403-B78C-2080568C0DD0}"/>
          </ac:spMkLst>
        </pc:spChg>
        <pc:spChg chg="add mod">
          <ac:chgData name="Thien NGUYEN" userId="a77953bc4df49a85" providerId="LiveId" clId="{FE34CC10-F193-4D33-9DE5-4709B9B90144}" dt="2020-12-03T04:22:06.356" v="2086" actId="1076"/>
          <ac:spMkLst>
            <pc:docMk/>
            <pc:sldMk cId="4152465753" sldId="258"/>
            <ac:spMk id="65" creationId="{5160DE11-09DB-4B6F-A6D4-E49B5BB06830}"/>
          </ac:spMkLst>
        </pc:spChg>
        <pc:spChg chg="add mod">
          <ac:chgData name="Thien NGUYEN" userId="a77953bc4df49a85" providerId="LiveId" clId="{FE34CC10-F193-4D33-9DE5-4709B9B90144}" dt="2020-12-03T04:22:06.356" v="2086" actId="1076"/>
          <ac:spMkLst>
            <pc:docMk/>
            <pc:sldMk cId="4152465753" sldId="258"/>
            <ac:spMk id="66" creationId="{DEABF656-5E27-4ED0-9030-CDFB0BA53566}"/>
          </ac:spMkLst>
        </pc:spChg>
        <pc:spChg chg="add mod">
          <ac:chgData name="Thien NGUYEN" userId="a77953bc4df49a85" providerId="LiveId" clId="{FE34CC10-F193-4D33-9DE5-4709B9B90144}" dt="2020-12-03T04:22:06.356" v="2086" actId="1076"/>
          <ac:spMkLst>
            <pc:docMk/>
            <pc:sldMk cId="4152465753" sldId="258"/>
            <ac:spMk id="67" creationId="{07386F52-B7B7-48D1-BECB-506EEC9EA0BD}"/>
          </ac:spMkLst>
        </pc:spChg>
        <pc:spChg chg="add mod">
          <ac:chgData name="Thien NGUYEN" userId="a77953bc4df49a85" providerId="LiveId" clId="{FE34CC10-F193-4D33-9DE5-4709B9B90144}" dt="2020-12-03T04:22:06.356" v="2086" actId="1076"/>
          <ac:spMkLst>
            <pc:docMk/>
            <pc:sldMk cId="4152465753" sldId="258"/>
            <ac:spMk id="68" creationId="{3475A33D-ADC2-476B-96AD-6F90C16B4C05}"/>
          </ac:spMkLst>
        </pc:spChg>
        <pc:spChg chg="add mod">
          <ac:chgData name="Thien NGUYEN" userId="a77953bc4df49a85" providerId="LiveId" clId="{FE34CC10-F193-4D33-9DE5-4709B9B90144}" dt="2020-12-03T04:22:06.356" v="2086" actId="1076"/>
          <ac:spMkLst>
            <pc:docMk/>
            <pc:sldMk cId="4152465753" sldId="258"/>
            <ac:spMk id="69" creationId="{7E710743-C629-4FEE-BA4A-C74295B53E2F}"/>
          </ac:spMkLst>
        </pc:spChg>
        <pc:spChg chg="add mod">
          <ac:chgData name="Thien NGUYEN" userId="a77953bc4df49a85" providerId="LiveId" clId="{FE34CC10-F193-4D33-9DE5-4709B9B90144}" dt="2020-12-03T04:22:06.356" v="2086" actId="1076"/>
          <ac:spMkLst>
            <pc:docMk/>
            <pc:sldMk cId="4152465753" sldId="258"/>
            <ac:spMk id="70" creationId="{D6DFC795-16E3-46C3-BC38-54504259A66B}"/>
          </ac:spMkLst>
        </pc:spChg>
        <pc:spChg chg="add mod">
          <ac:chgData name="Thien NGUYEN" userId="a77953bc4df49a85" providerId="LiveId" clId="{FE34CC10-F193-4D33-9DE5-4709B9B90144}" dt="2020-12-03T04:22:06.356" v="2086" actId="1076"/>
          <ac:spMkLst>
            <pc:docMk/>
            <pc:sldMk cId="4152465753" sldId="258"/>
            <ac:spMk id="71" creationId="{E61B10F5-50C9-4903-9C2F-49B72A7D06BD}"/>
          </ac:spMkLst>
        </pc:spChg>
        <pc:spChg chg="add mod">
          <ac:chgData name="Thien NGUYEN" userId="a77953bc4df49a85" providerId="LiveId" clId="{FE34CC10-F193-4D33-9DE5-4709B9B90144}" dt="2020-12-03T04:22:06.356" v="2086" actId="1076"/>
          <ac:spMkLst>
            <pc:docMk/>
            <pc:sldMk cId="4152465753" sldId="258"/>
            <ac:spMk id="72" creationId="{7BF19AAF-8FC8-4153-8953-80F724456040}"/>
          </ac:spMkLst>
        </pc:spChg>
        <pc:spChg chg="add mod">
          <ac:chgData name="Thien NGUYEN" userId="a77953bc4df49a85" providerId="LiveId" clId="{FE34CC10-F193-4D33-9DE5-4709B9B90144}" dt="2020-12-03T04:22:06.356" v="2086" actId="1076"/>
          <ac:spMkLst>
            <pc:docMk/>
            <pc:sldMk cId="4152465753" sldId="258"/>
            <ac:spMk id="73" creationId="{32582AD2-F203-46E0-A0A1-E772A0A391D0}"/>
          </ac:spMkLst>
        </pc:spChg>
        <pc:spChg chg="add mod">
          <ac:chgData name="Thien NGUYEN" userId="a77953bc4df49a85" providerId="LiveId" clId="{FE34CC10-F193-4D33-9DE5-4709B9B90144}" dt="2020-12-03T04:22:06.356" v="2086" actId="1076"/>
          <ac:spMkLst>
            <pc:docMk/>
            <pc:sldMk cId="4152465753" sldId="258"/>
            <ac:spMk id="74" creationId="{CD52AA9A-5FEE-4423-9A78-AD63D5507947}"/>
          </ac:spMkLst>
        </pc:spChg>
        <pc:spChg chg="add mod">
          <ac:chgData name="Thien NGUYEN" userId="a77953bc4df49a85" providerId="LiveId" clId="{FE34CC10-F193-4D33-9DE5-4709B9B90144}" dt="2020-12-03T04:22:06.356" v="2086" actId="1076"/>
          <ac:spMkLst>
            <pc:docMk/>
            <pc:sldMk cId="4152465753" sldId="258"/>
            <ac:spMk id="75" creationId="{69EC20BA-FB32-4BE9-B0E8-DE9EDE01B065}"/>
          </ac:spMkLst>
        </pc:spChg>
        <pc:spChg chg="add mod">
          <ac:chgData name="Thien NGUYEN" userId="a77953bc4df49a85" providerId="LiveId" clId="{FE34CC10-F193-4D33-9DE5-4709B9B90144}" dt="2020-12-03T04:22:06.356" v="2086" actId="1076"/>
          <ac:spMkLst>
            <pc:docMk/>
            <pc:sldMk cId="4152465753" sldId="258"/>
            <ac:spMk id="80" creationId="{CDB35532-EFBE-4EA0-AD48-A9B4CE8C21D6}"/>
          </ac:spMkLst>
        </pc:spChg>
        <pc:spChg chg="add mod">
          <ac:chgData name="Thien NGUYEN" userId="a77953bc4df49a85" providerId="LiveId" clId="{FE34CC10-F193-4D33-9DE5-4709B9B90144}" dt="2020-12-03T04:22:06.356" v="2086" actId="1076"/>
          <ac:spMkLst>
            <pc:docMk/>
            <pc:sldMk cId="4152465753" sldId="258"/>
            <ac:spMk id="81" creationId="{A1029D44-03E9-4D7B-8F9D-766EA5927C68}"/>
          </ac:spMkLst>
        </pc:spChg>
        <pc:spChg chg="add mod">
          <ac:chgData name="Thien NGUYEN" userId="a77953bc4df49a85" providerId="LiveId" clId="{FE34CC10-F193-4D33-9DE5-4709B9B90144}" dt="2020-12-03T04:22:06.356" v="2086" actId="1076"/>
          <ac:spMkLst>
            <pc:docMk/>
            <pc:sldMk cId="4152465753" sldId="258"/>
            <ac:spMk id="82" creationId="{4AFE636A-54D2-4694-95B7-18F8CA09B5FE}"/>
          </ac:spMkLst>
        </pc:spChg>
        <pc:spChg chg="add mod">
          <ac:chgData name="Thien NGUYEN" userId="a77953bc4df49a85" providerId="LiveId" clId="{FE34CC10-F193-4D33-9DE5-4709B9B90144}" dt="2020-12-03T04:22:06.356" v="2086" actId="1076"/>
          <ac:spMkLst>
            <pc:docMk/>
            <pc:sldMk cId="4152465753" sldId="258"/>
            <ac:spMk id="83" creationId="{CFD5F0AE-FAB2-452C-9BA8-48CB4BF871E3}"/>
          </ac:spMkLst>
        </pc:spChg>
        <pc:spChg chg="add mod">
          <ac:chgData name="Thien NGUYEN" userId="a77953bc4df49a85" providerId="LiveId" clId="{FE34CC10-F193-4D33-9DE5-4709B9B90144}" dt="2020-12-03T04:22:06.356" v="2086" actId="1076"/>
          <ac:spMkLst>
            <pc:docMk/>
            <pc:sldMk cId="4152465753" sldId="258"/>
            <ac:spMk id="84" creationId="{1252DC1F-6A74-4E75-B28D-B2F2A0991715}"/>
          </ac:spMkLst>
        </pc:spChg>
        <pc:spChg chg="add mod">
          <ac:chgData name="Thien NGUYEN" userId="a77953bc4df49a85" providerId="LiveId" clId="{FE34CC10-F193-4D33-9DE5-4709B9B90144}" dt="2020-12-03T05:15:46.269" v="2241" actId="20577"/>
          <ac:spMkLst>
            <pc:docMk/>
            <pc:sldMk cId="4152465753" sldId="258"/>
            <ac:spMk id="85" creationId="{9D0E82AC-D47A-428F-8E96-8622697DBECC}"/>
          </ac:spMkLst>
        </pc:spChg>
        <pc:spChg chg="add mod">
          <ac:chgData name="Thien NGUYEN" userId="a77953bc4df49a85" providerId="LiveId" clId="{FE34CC10-F193-4D33-9DE5-4709B9B90144}" dt="2020-12-03T05:15:48.620" v="2243" actId="20577"/>
          <ac:spMkLst>
            <pc:docMk/>
            <pc:sldMk cId="4152465753" sldId="258"/>
            <ac:spMk id="86" creationId="{1F976C39-FD6B-4664-A531-E01750830FCA}"/>
          </ac:spMkLst>
        </pc:spChg>
        <pc:spChg chg="add mod">
          <ac:chgData name="Thien NGUYEN" userId="a77953bc4df49a85" providerId="LiveId" clId="{FE34CC10-F193-4D33-9DE5-4709B9B90144}" dt="2020-12-03T05:15:47.556" v="2242" actId="20577"/>
          <ac:spMkLst>
            <pc:docMk/>
            <pc:sldMk cId="4152465753" sldId="258"/>
            <ac:spMk id="87" creationId="{E692095C-4E5C-451C-AC13-9FEB558CEEC9}"/>
          </ac:spMkLst>
        </pc:spChg>
        <pc:spChg chg="add mod">
          <ac:chgData name="Thien NGUYEN" userId="a77953bc4df49a85" providerId="LiveId" clId="{FE34CC10-F193-4D33-9DE5-4709B9B90144}" dt="2020-12-03T05:15:49.772" v="2244" actId="20577"/>
          <ac:spMkLst>
            <pc:docMk/>
            <pc:sldMk cId="4152465753" sldId="258"/>
            <ac:spMk id="88" creationId="{F1AD98A0-CC19-4B16-8338-8C3B0EE0ACFE}"/>
          </ac:spMkLst>
        </pc:spChg>
        <pc:spChg chg="add mod">
          <ac:chgData name="Thien NGUYEN" userId="a77953bc4df49a85" providerId="LiveId" clId="{FE34CC10-F193-4D33-9DE5-4709B9B90144}" dt="2020-12-03T05:15:51.003" v="2245" actId="20577"/>
          <ac:spMkLst>
            <pc:docMk/>
            <pc:sldMk cId="4152465753" sldId="258"/>
            <ac:spMk id="89" creationId="{86F467EE-298C-4AD2-A6DB-D81DF8439F87}"/>
          </ac:spMkLst>
        </pc:spChg>
        <pc:spChg chg="add del mod">
          <ac:chgData name="Thien NGUYEN" userId="a77953bc4df49a85" providerId="LiveId" clId="{FE34CC10-F193-4D33-9DE5-4709B9B90144}" dt="2020-12-03T02:59:15.230" v="1530" actId="478"/>
          <ac:spMkLst>
            <pc:docMk/>
            <pc:sldMk cId="4152465753" sldId="258"/>
            <ac:spMk id="91" creationId="{C7945AC8-1F58-4136-A030-CD6242372721}"/>
          </ac:spMkLst>
        </pc:spChg>
        <pc:picChg chg="del mod">
          <ac:chgData name="Thien NGUYEN" userId="a77953bc4df49a85" providerId="LiveId" clId="{FE34CC10-F193-4D33-9DE5-4709B9B90144}" dt="2020-12-03T04:14:27.006" v="1702" actId="478"/>
          <ac:picMkLst>
            <pc:docMk/>
            <pc:sldMk cId="4152465753" sldId="258"/>
            <ac:picMk id="26" creationId="{5FC41779-34B4-480C-A013-E87CAA556A45}"/>
          </ac:picMkLst>
        </pc:picChg>
        <pc:cxnChg chg="add del mod">
          <ac:chgData name="Thien NGUYEN" userId="a77953bc4df49a85" providerId="LiveId" clId="{FE34CC10-F193-4D33-9DE5-4709B9B90144}" dt="2020-11-29T19:43:09.279" v="6"/>
          <ac:cxnSpMkLst>
            <pc:docMk/>
            <pc:sldMk cId="4152465753" sldId="258"/>
            <ac:cxnSpMk id="43" creationId="{B5BCE32D-85DF-43DD-9CCC-861F8A7C8B2A}"/>
          </ac:cxnSpMkLst>
        </pc:cxnChg>
        <pc:cxnChg chg="add del mod">
          <ac:chgData name="Thien NGUYEN" userId="a77953bc4df49a85" providerId="LiveId" clId="{FE34CC10-F193-4D33-9DE5-4709B9B90144}" dt="2020-11-29T19:43:09.279" v="6"/>
          <ac:cxnSpMkLst>
            <pc:docMk/>
            <pc:sldMk cId="4152465753" sldId="258"/>
            <ac:cxnSpMk id="44" creationId="{644B0268-698D-4F34-8347-021CED800A00}"/>
          </ac:cxnSpMkLst>
        </pc:cxnChg>
        <pc:cxnChg chg="add del mod">
          <ac:chgData name="Thien NGUYEN" userId="a77953bc4df49a85" providerId="LiveId" clId="{FE34CC10-F193-4D33-9DE5-4709B9B90144}" dt="2020-11-29T19:43:09.279" v="6"/>
          <ac:cxnSpMkLst>
            <pc:docMk/>
            <pc:sldMk cId="4152465753" sldId="258"/>
            <ac:cxnSpMk id="45" creationId="{7034FBB5-4DD8-4275-8704-9F35CF87FDE5}"/>
          </ac:cxnSpMkLst>
        </pc:cxnChg>
        <pc:cxnChg chg="add del mod">
          <ac:chgData name="Thien NGUYEN" userId="a77953bc4df49a85" providerId="LiveId" clId="{FE34CC10-F193-4D33-9DE5-4709B9B90144}" dt="2020-11-29T19:43:09.279" v="6"/>
          <ac:cxnSpMkLst>
            <pc:docMk/>
            <pc:sldMk cId="4152465753" sldId="258"/>
            <ac:cxnSpMk id="46" creationId="{9586DDAD-1552-49E8-B15E-CF3450F9785D}"/>
          </ac:cxnSpMkLst>
        </pc:cxnChg>
        <pc:cxnChg chg="add del mod">
          <ac:chgData name="Thien NGUYEN" userId="a77953bc4df49a85" providerId="LiveId" clId="{FE34CC10-F193-4D33-9DE5-4709B9B90144}" dt="2020-11-29T19:43:09.279" v="6"/>
          <ac:cxnSpMkLst>
            <pc:docMk/>
            <pc:sldMk cId="4152465753" sldId="258"/>
            <ac:cxnSpMk id="57" creationId="{26D232F1-F942-46A6-A1F4-D6DB976AD2A9}"/>
          </ac:cxnSpMkLst>
        </pc:cxnChg>
        <pc:cxnChg chg="add mod">
          <ac:chgData name="Thien NGUYEN" userId="a77953bc4df49a85" providerId="LiveId" clId="{FE34CC10-F193-4D33-9DE5-4709B9B90144}" dt="2020-12-03T04:22:06.356" v="2086" actId="1076"/>
          <ac:cxnSpMkLst>
            <pc:docMk/>
            <pc:sldMk cId="4152465753" sldId="258"/>
            <ac:cxnSpMk id="76" creationId="{96974B3F-7EA6-441C-AA95-A38FC6B5F825}"/>
          </ac:cxnSpMkLst>
        </pc:cxnChg>
        <pc:cxnChg chg="add mod">
          <ac:chgData name="Thien NGUYEN" userId="a77953bc4df49a85" providerId="LiveId" clId="{FE34CC10-F193-4D33-9DE5-4709B9B90144}" dt="2020-12-03T04:22:06.356" v="2086" actId="1076"/>
          <ac:cxnSpMkLst>
            <pc:docMk/>
            <pc:sldMk cId="4152465753" sldId="258"/>
            <ac:cxnSpMk id="77" creationId="{69820CB6-1DE0-4A0D-B1E4-FB209E4A43F6}"/>
          </ac:cxnSpMkLst>
        </pc:cxnChg>
        <pc:cxnChg chg="add mod">
          <ac:chgData name="Thien NGUYEN" userId="a77953bc4df49a85" providerId="LiveId" clId="{FE34CC10-F193-4D33-9DE5-4709B9B90144}" dt="2020-12-03T04:22:06.356" v="2086" actId="1076"/>
          <ac:cxnSpMkLst>
            <pc:docMk/>
            <pc:sldMk cId="4152465753" sldId="258"/>
            <ac:cxnSpMk id="78" creationId="{D4B5D4A2-1763-440C-A23F-A8F6738E09B6}"/>
          </ac:cxnSpMkLst>
        </pc:cxnChg>
        <pc:cxnChg chg="add mod">
          <ac:chgData name="Thien NGUYEN" userId="a77953bc4df49a85" providerId="LiveId" clId="{FE34CC10-F193-4D33-9DE5-4709B9B90144}" dt="2020-12-03T04:22:06.356" v="2086" actId="1076"/>
          <ac:cxnSpMkLst>
            <pc:docMk/>
            <pc:sldMk cId="4152465753" sldId="258"/>
            <ac:cxnSpMk id="79" creationId="{B83E1E8B-32FE-42A2-BBE2-54D9704A721E}"/>
          </ac:cxnSpMkLst>
        </pc:cxnChg>
        <pc:cxnChg chg="add mod">
          <ac:chgData name="Thien NGUYEN" userId="a77953bc4df49a85" providerId="LiveId" clId="{FE34CC10-F193-4D33-9DE5-4709B9B90144}" dt="2020-12-03T05:15:51.003" v="2245" actId="20577"/>
          <ac:cxnSpMkLst>
            <pc:docMk/>
            <pc:sldMk cId="4152465753" sldId="258"/>
            <ac:cxnSpMk id="90" creationId="{56279D44-A3BB-424C-97F0-4CC2682F507E}"/>
          </ac:cxnSpMkLst>
        </pc:cxnChg>
      </pc:sldChg>
      <pc:sldChg chg="delSp modSp add del mod">
        <pc:chgData name="Thien NGUYEN" userId="a77953bc4df49a85" providerId="LiveId" clId="{FE34CC10-F193-4D33-9DE5-4709B9B90144}" dt="2020-12-02T22:28:18.017" v="1422" actId="47"/>
        <pc:sldMkLst>
          <pc:docMk/>
          <pc:sldMk cId="2831256229" sldId="259"/>
        </pc:sldMkLst>
        <pc:spChg chg="del">
          <ac:chgData name="Thien NGUYEN" userId="a77953bc4df49a85" providerId="LiveId" clId="{FE34CC10-F193-4D33-9DE5-4709B9B90144}" dt="2020-12-02T22:22:01.151" v="1209" actId="478"/>
          <ac:spMkLst>
            <pc:docMk/>
            <pc:sldMk cId="2831256229" sldId="259"/>
            <ac:spMk id="25" creationId="{E40C656F-CB38-4A78-9AB0-347CA184F1DA}"/>
          </ac:spMkLst>
        </pc:spChg>
        <pc:spChg chg="del">
          <ac:chgData name="Thien NGUYEN" userId="a77953bc4df49a85" providerId="LiveId" clId="{FE34CC10-F193-4D33-9DE5-4709B9B90144}" dt="2020-12-02T22:22:01.151" v="1209" actId="478"/>
          <ac:spMkLst>
            <pc:docMk/>
            <pc:sldMk cId="2831256229" sldId="259"/>
            <ac:spMk id="27" creationId="{304F4491-BEEA-4BF8-89C2-45888D20D689}"/>
          </ac:spMkLst>
        </pc:spChg>
        <pc:spChg chg="del">
          <ac:chgData name="Thien NGUYEN" userId="a77953bc4df49a85" providerId="LiveId" clId="{FE34CC10-F193-4D33-9DE5-4709B9B90144}" dt="2020-12-02T22:22:01.151" v="1209" actId="478"/>
          <ac:spMkLst>
            <pc:docMk/>
            <pc:sldMk cId="2831256229" sldId="259"/>
            <ac:spMk id="39" creationId="{C5A3F495-C8EA-4812-B213-A20C6B4BEE6F}"/>
          </ac:spMkLst>
        </pc:spChg>
        <pc:spChg chg="del mod">
          <ac:chgData name="Thien NGUYEN" userId="a77953bc4df49a85" providerId="LiveId" clId="{FE34CC10-F193-4D33-9DE5-4709B9B90144}" dt="2020-12-02T22:28:06.075" v="1418" actId="21"/>
          <ac:spMkLst>
            <pc:docMk/>
            <pc:sldMk cId="2831256229" sldId="259"/>
            <ac:spMk id="91" creationId="{C7945AC8-1F58-4136-A030-CD6242372721}"/>
          </ac:spMkLst>
        </pc:spChg>
        <pc:picChg chg="del">
          <ac:chgData name="Thien NGUYEN" userId="a77953bc4df49a85" providerId="LiveId" clId="{FE34CC10-F193-4D33-9DE5-4709B9B90144}" dt="2020-12-02T22:22:01.151" v="1209" actId="478"/>
          <ac:picMkLst>
            <pc:docMk/>
            <pc:sldMk cId="2831256229" sldId="259"/>
            <ac:picMk id="26" creationId="{5FC41779-34B4-480C-A013-E87CAA556A45}"/>
          </ac:picMkLst>
        </pc:picChg>
      </pc:sldChg>
      <pc:sldChg chg="addSp delSp modSp add mod ord">
        <pc:chgData name="Thien NGUYEN" userId="a77953bc4df49a85" providerId="LiveId" clId="{FE34CC10-F193-4D33-9DE5-4709B9B90144}" dt="2020-12-10T08:14:35.261" v="2543" actId="1076"/>
        <pc:sldMkLst>
          <pc:docMk/>
          <pc:sldMk cId="4066132534" sldId="259"/>
        </pc:sldMkLst>
        <pc:spChg chg="del">
          <ac:chgData name="Thien NGUYEN" userId="a77953bc4df49a85" providerId="LiveId" clId="{FE34CC10-F193-4D33-9DE5-4709B9B90144}" dt="2020-12-03T03:02:30.957" v="1547" actId="478"/>
          <ac:spMkLst>
            <pc:docMk/>
            <pc:sldMk cId="4066132534" sldId="259"/>
            <ac:spMk id="25" creationId="{E40C656F-CB38-4A78-9AB0-347CA184F1DA}"/>
          </ac:spMkLst>
        </pc:spChg>
        <pc:spChg chg="del">
          <ac:chgData name="Thien NGUYEN" userId="a77953bc4df49a85" providerId="LiveId" clId="{FE34CC10-F193-4D33-9DE5-4709B9B90144}" dt="2020-12-03T03:02:34.977" v="1548" actId="478"/>
          <ac:spMkLst>
            <pc:docMk/>
            <pc:sldMk cId="4066132534" sldId="259"/>
            <ac:spMk id="27" creationId="{304F4491-BEEA-4BF8-89C2-45888D20D689}"/>
          </ac:spMkLst>
        </pc:spChg>
        <pc:spChg chg="del">
          <ac:chgData name="Thien NGUYEN" userId="a77953bc4df49a85" providerId="LiveId" clId="{FE34CC10-F193-4D33-9DE5-4709B9B90144}" dt="2020-12-03T03:02:30.957" v="1547" actId="478"/>
          <ac:spMkLst>
            <pc:docMk/>
            <pc:sldMk cId="4066132534" sldId="259"/>
            <ac:spMk id="39" creationId="{C5A3F495-C8EA-4812-B213-A20C6B4BEE6F}"/>
          </ac:spMkLst>
        </pc:spChg>
        <pc:spChg chg="add mod">
          <ac:chgData name="Thien NGUYEN" userId="a77953bc4df49a85" providerId="LiveId" clId="{FE34CC10-F193-4D33-9DE5-4709B9B90144}" dt="2020-12-03T05:14:10.709" v="2237" actId="207"/>
          <ac:spMkLst>
            <pc:docMk/>
            <pc:sldMk cId="4066132534" sldId="259"/>
            <ac:spMk id="40" creationId="{16AB7728-C496-4CA4-8490-FE4852A45476}"/>
          </ac:spMkLst>
        </pc:spChg>
        <pc:spChg chg="del">
          <ac:chgData name="Thien NGUYEN" userId="a77953bc4df49a85" providerId="LiveId" clId="{FE34CC10-F193-4D33-9DE5-4709B9B90144}" dt="2020-12-03T03:02:41.823" v="1549" actId="478"/>
          <ac:spMkLst>
            <pc:docMk/>
            <pc:sldMk cId="4066132534" sldId="259"/>
            <ac:spMk id="40" creationId="{EF8D9E54-97B2-400B-A41D-B20466929C25}"/>
          </ac:spMkLst>
        </pc:spChg>
        <pc:spChg chg="add mod">
          <ac:chgData name="Thien NGUYEN" userId="a77953bc4df49a85" providerId="LiveId" clId="{FE34CC10-F193-4D33-9DE5-4709B9B90144}" dt="2020-12-03T05:16:56.063" v="2251" actId="58"/>
          <ac:spMkLst>
            <pc:docMk/>
            <pc:sldMk cId="4066132534" sldId="259"/>
            <ac:spMk id="41" creationId="{1630FA57-D5AF-49CD-8D83-442DF6A66660}"/>
          </ac:spMkLst>
        </pc:spChg>
        <pc:spChg chg="add mod">
          <ac:chgData name="Thien NGUYEN" userId="a77953bc4df49a85" providerId="LiveId" clId="{FE34CC10-F193-4D33-9DE5-4709B9B90144}" dt="2020-12-03T04:18:12.572" v="1760" actId="1076"/>
          <ac:spMkLst>
            <pc:docMk/>
            <pc:sldMk cId="4066132534" sldId="259"/>
            <ac:spMk id="45" creationId="{068033B1-30FA-43C5-B4C0-0E0C24E0FA59}"/>
          </ac:spMkLst>
        </pc:spChg>
        <pc:spChg chg="add mod">
          <ac:chgData name="Thien NGUYEN" userId="a77953bc4df49a85" providerId="LiveId" clId="{FE34CC10-F193-4D33-9DE5-4709B9B90144}" dt="2020-12-03T05:17:08.810" v="2254" actId="20577"/>
          <ac:spMkLst>
            <pc:docMk/>
            <pc:sldMk cId="4066132534" sldId="259"/>
            <ac:spMk id="46" creationId="{E46DCFBF-5FC6-45B7-8C9E-6F7D53FA3D97}"/>
          </ac:spMkLst>
        </pc:spChg>
        <pc:spChg chg="add mod">
          <ac:chgData name="Thien NGUYEN" userId="a77953bc4df49a85" providerId="LiveId" clId="{FE34CC10-F193-4D33-9DE5-4709B9B90144}" dt="2020-12-03T04:18:12.572" v="1760" actId="1076"/>
          <ac:spMkLst>
            <pc:docMk/>
            <pc:sldMk cId="4066132534" sldId="259"/>
            <ac:spMk id="48" creationId="{C2C7636A-9FB5-4912-AAC7-6E531DC75CC4}"/>
          </ac:spMkLst>
        </pc:spChg>
        <pc:spChg chg="add mod">
          <ac:chgData name="Thien NGUYEN" userId="a77953bc4df49a85" providerId="LiveId" clId="{FE34CC10-F193-4D33-9DE5-4709B9B90144}" dt="2020-12-03T05:17:11.206" v="2255" actId="20577"/>
          <ac:spMkLst>
            <pc:docMk/>
            <pc:sldMk cId="4066132534" sldId="259"/>
            <ac:spMk id="49" creationId="{1AD91EAA-E7A1-4338-B056-77F99C85F33D}"/>
          </ac:spMkLst>
        </pc:spChg>
        <pc:spChg chg="add mod">
          <ac:chgData name="Thien NGUYEN" userId="a77953bc4df49a85" providerId="LiveId" clId="{FE34CC10-F193-4D33-9DE5-4709B9B90144}" dt="2020-12-03T04:18:12.572" v="1760" actId="1076"/>
          <ac:spMkLst>
            <pc:docMk/>
            <pc:sldMk cId="4066132534" sldId="259"/>
            <ac:spMk id="51" creationId="{13F9D2D9-0D58-4B52-9104-479018122DCE}"/>
          </ac:spMkLst>
        </pc:spChg>
        <pc:spChg chg="add mod">
          <ac:chgData name="Thien NGUYEN" userId="a77953bc4df49a85" providerId="LiveId" clId="{FE34CC10-F193-4D33-9DE5-4709B9B90144}" dt="2020-12-03T04:18:12.572" v="1760" actId="1076"/>
          <ac:spMkLst>
            <pc:docMk/>
            <pc:sldMk cId="4066132534" sldId="259"/>
            <ac:spMk id="52" creationId="{4E2EA674-8496-4452-BC4B-6D4E1D283862}"/>
          </ac:spMkLst>
        </pc:spChg>
        <pc:spChg chg="add mod">
          <ac:chgData name="Thien NGUYEN" userId="a77953bc4df49a85" providerId="LiveId" clId="{FE34CC10-F193-4D33-9DE5-4709B9B90144}" dt="2020-12-03T04:18:12.572" v="1760" actId="1076"/>
          <ac:spMkLst>
            <pc:docMk/>
            <pc:sldMk cId="4066132534" sldId="259"/>
            <ac:spMk id="53" creationId="{7E7D2ED0-E468-4098-B156-1F231247B6D0}"/>
          </ac:spMkLst>
        </pc:spChg>
        <pc:spChg chg="add mod">
          <ac:chgData name="Thien NGUYEN" userId="a77953bc4df49a85" providerId="LiveId" clId="{FE34CC10-F193-4D33-9DE5-4709B9B90144}" dt="2020-12-03T04:18:12.572" v="1760" actId="1076"/>
          <ac:spMkLst>
            <pc:docMk/>
            <pc:sldMk cId="4066132534" sldId="259"/>
            <ac:spMk id="54" creationId="{5A07133D-E800-4586-8C7A-1FA7A499B40D}"/>
          </ac:spMkLst>
        </pc:spChg>
        <pc:spChg chg="add mod">
          <ac:chgData name="Thien NGUYEN" userId="a77953bc4df49a85" providerId="LiveId" clId="{FE34CC10-F193-4D33-9DE5-4709B9B90144}" dt="2020-12-03T04:18:12.572" v="1760" actId="1076"/>
          <ac:spMkLst>
            <pc:docMk/>
            <pc:sldMk cId="4066132534" sldId="259"/>
            <ac:spMk id="55" creationId="{73ED1FB4-66FA-486A-9E0D-D11690E0FB83}"/>
          </ac:spMkLst>
        </pc:spChg>
        <pc:spChg chg="add mod">
          <ac:chgData name="Thien NGUYEN" userId="a77953bc4df49a85" providerId="LiveId" clId="{FE34CC10-F193-4D33-9DE5-4709B9B90144}" dt="2020-12-03T05:12:52.597" v="2162" actId="1076"/>
          <ac:spMkLst>
            <pc:docMk/>
            <pc:sldMk cId="4066132534" sldId="259"/>
            <ac:spMk id="56" creationId="{E719FB4A-DABD-49CD-8755-D1E4F61B0BA7}"/>
          </ac:spMkLst>
        </pc:spChg>
        <pc:spChg chg="add mod">
          <ac:chgData name="Thien NGUYEN" userId="a77953bc4df49a85" providerId="LiveId" clId="{FE34CC10-F193-4D33-9DE5-4709B9B90144}" dt="2020-12-03T04:18:12.572" v="1760" actId="1076"/>
          <ac:spMkLst>
            <pc:docMk/>
            <pc:sldMk cId="4066132534" sldId="259"/>
            <ac:spMk id="57" creationId="{B99B573B-F384-4FD3-A7E4-FD9DA7AC9660}"/>
          </ac:spMkLst>
        </pc:spChg>
        <pc:spChg chg="del mod">
          <ac:chgData name="Thien NGUYEN" userId="a77953bc4df49a85" providerId="LiveId" clId="{FE34CC10-F193-4D33-9DE5-4709B9B90144}" dt="2020-12-03T03:03:22.882" v="1566" actId="478"/>
          <ac:spMkLst>
            <pc:docMk/>
            <pc:sldMk cId="4066132534" sldId="259"/>
            <ac:spMk id="58" creationId="{00B5CD74-5CFD-4695-A46C-FD6B3C20BA78}"/>
          </ac:spMkLst>
        </pc:spChg>
        <pc:spChg chg="mod">
          <ac:chgData name="Thien NGUYEN" userId="a77953bc4df49a85" providerId="LiveId" clId="{FE34CC10-F193-4D33-9DE5-4709B9B90144}" dt="2020-12-03T04:18:12.572" v="1760" actId="1076"/>
          <ac:spMkLst>
            <pc:docMk/>
            <pc:sldMk cId="4066132534" sldId="259"/>
            <ac:spMk id="59" creationId="{B5E56C05-905A-4942-8D90-35658FFF9D90}"/>
          </ac:spMkLst>
        </pc:spChg>
        <pc:spChg chg="mod">
          <ac:chgData name="Thien NGUYEN" userId="a77953bc4df49a85" providerId="LiveId" clId="{FE34CC10-F193-4D33-9DE5-4709B9B90144}" dt="2020-12-03T04:18:12.572" v="1760" actId="1076"/>
          <ac:spMkLst>
            <pc:docMk/>
            <pc:sldMk cId="4066132534" sldId="259"/>
            <ac:spMk id="60" creationId="{EA84D38A-3324-44B8-B624-71E0AF6A37BC}"/>
          </ac:spMkLst>
        </pc:spChg>
        <pc:spChg chg="del mod">
          <ac:chgData name="Thien NGUYEN" userId="a77953bc4df49a85" providerId="LiveId" clId="{FE34CC10-F193-4D33-9DE5-4709B9B90144}" dt="2020-12-03T03:03:05.981" v="1564" actId="478"/>
          <ac:spMkLst>
            <pc:docMk/>
            <pc:sldMk cId="4066132534" sldId="259"/>
            <ac:spMk id="61" creationId="{AA7601B3-72F4-4C23-8F6B-A105133EA6E9}"/>
          </ac:spMkLst>
        </pc:spChg>
        <pc:spChg chg="del mod">
          <ac:chgData name="Thien NGUYEN" userId="a77953bc4df49a85" providerId="LiveId" clId="{FE34CC10-F193-4D33-9DE5-4709B9B90144}" dt="2020-12-03T03:03:16.244" v="1565" actId="478"/>
          <ac:spMkLst>
            <pc:docMk/>
            <pc:sldMk cId="4066132534" sldId="259"/>
            <ac:spMk id="62" creationId="{A1695314-4A1B-4875-A5CF-D0F2A40EC119}"/>
          </ac:spMkLst>
        </pc:spChg>
        <pc:spChg chg="del mod">
          <ac:chgData name="Thien NGUYEN" userId="a77953bc4df49a85" providerId="LiveId" clId="{FE34CC10-F193-4D33-9DE5-4709B9B90144}" dt="2020-12-03T03:04:59.058" v="1596" actId="478"/>
          <ac:spMkLst>
            <pc:docMk/>
            <pc:sldMk cId="4066132534" sldId="259"/>
            <ac:spMk id="63" creationId="{8B583BF8-B8D9-4F65-96FC-BE126C10D4E8}"/>
          </ac:spMkLst>
        </pc:spChg>
        <pc:spChg chg="del mod">
          <ac:chgData name="Thien NGUYEN" userId="a77953bc4df49a85" providerId="LiveId" clId="{FE34CC10-F193-4D33-9DE5-4709B9B90144}" dt="2020-12-03T03:04:59.664" v="1597" actId="478"/>
          <ac:spMkLst>
            <pc:docMk/>
            <pc:sldMk cId="4066132534" sldId="259"/>
            <ac:spMk id="64" creationId="{0BEB5D25-CDAD-4403-B78C-2080568C0DD0}"/>
          </ac:spMkLst>
        </pc:spChg>
        <pc:spChg chg="del mod">
          <ac:chgData name="Thien NGUYEN" userId="a77953bc4df49a85" providerId="LiveId" clId="{FE34CC10-F193-4D33-9DE5-4709B9B90144}" dt="2020-12-03T03:03:40.328" v="1572" actId="478"/>
          <ac:spMkLst>
            <pc:docMk/>
            <pc:sldMk cId="4066132534" sldId="259"/>
            <ac:spMk id="65" creationId="{5160DE11-09DB-4B6F-A6D4-E49B5BB06830}"/>
          </ac:spMkLst>
        </pc:spChg>
        <pc:spChg chg="del mod">
          <ac:chgData name="Thien NGUYEN" userId="a77953bc4df49a85" providerId="LiveId" clId="{FE34CC10-F193-4D33-9DE5-4709B9B90144}" dt="2020-12-03T03:03:16.244" v="1565" actId="478"/>
          <ac:spMkLst>
            <pc:docMk/>
            <pc:sldMk cId="4066132534" sldId="259"/>
            <ac:spMk id="66" creationId="{DEABF656-5E27-4ED0-9030-CDFB0BA53566}"/>
          </ac:spMkLst>
        </pc:spChg>
        <pc:spChg chg="mod">
          <ac:chgData name="Thien NGUYEN" userId="a77953bc4df49a85" providerId="LiveId" clId="{FE34CC10-F193-4D33-9DE5-4709B9B90144}" dt="2020-12-03T04:18:12.572" v="1760" actId="1076"/>
          <ac:spMkLst>
            <pc:docMk/>
            <pc:sldMk cId="4066132534" sldId="259"/>
            <ac:spMk id="67" creationId="{07386F52-B7B7-48D1-BECB-506EEC9EA0BD}"/>
          </ac:spMkLst>
        </pc:spChg>
        <pc:spChg chg="mod">
          <ac:chgData name="Thien NGUYEN" userId="a77953bc4df49a85" providerId="LiveId" clId="{FE34CC10-F193-4D33-9DE5-4709B9B90144}" dt="2020-12-03T04:18:12.572" v="1760" actId="1076"/>
          <ac:spMkLst>
            <pc:docMk/>
            <pc:sldMk cId="4066132534" sldId="259"/>
            <ac:spMk id="68" creationId="{3475A33D-ADC2-476B-96AD-6F90C16B4C05}"/>
          </ac:spMkLst>
        </pc:spChg>
        <pc:spChg chg="mod">
          <ac:chgData name="Thien NGUYEN" userId="a77953bc4df49a85" providerId="LiveId" clId="{FE34CC10-F193-4D33-9DE5-4709B9B90144}" dt="2020-12-03T04:18:12.572" v="1760" actId="1076"/>
          <ac:spMkLst>
            <pc:docMk/>
            <pc:sldMk cId="4066132534" sldId="259"/>
            <ac:spMk id="69" creationId="{7E710743-C629-4FEE-BA4A-C74295B53E2F}"/>
          </ac:spMkLst>
        </pc:spChg>
        <pc:spChg chg="mod">
          <ac:chgData name="Thien NGUYEN" userId="a77953bc4df49a85" providerId="LiveId" clId="{FE34CC10-F193-4D33-9DE5-4709B9B90144}" dt="2020-12-03T04:18:12.572" v="1760" actId="1076"/>
          <ac:spMkLst>
            <pc:docMk/>
            <pc:sldMk cId="4066132534" sldId="259"/>
            <ac:spMk id="70" creationId="{D6DFC795-16E3-46C3-BC38-54504259A66B}"/>
          </ac:spMkLst>
        </pc:spChg>
        <pc:spChg chg="del mod">
          <ac:chgData name="Thien NGUYEN" userId="a77953bc4df49a85" providerId="LiveId" clId="{FE34CC10-F193-4D33-9DE5-4709B9B90144}" dt="2020-12-03T03:03:40.328" v="1572" actId="478"/>
          <ac:spMkLst>
            <pc:docMk/>
            <pc:sldMk cId="4066132534" sldId="259"/>
            <ac:spMk id="71" creationId="{E61B10F5-50C9-4903-9C2F-49B72A7D06BD}"/>
          </ac:spMkLst>
        </pc:spChg>
        <pc:spChg chg="del mod">
          <ac:chgData name="Thien NGUYEN" userId="a77953bc4df49a85" providerId="LiveId" clId="{FE34CC10-F193-4D33-9DE5-4709B9B90144}" dt="2020-12-03T03:03:42.287" v="1573" actId="478"/>
          <ac:spMkLst>
            <pc:docMk/>
            <pc:sldMk cId="4066132534" sldId="259"/>
            <ac:spMk id="72" creationId="{7BF19AAF-8FC8-4153-8953-80F724456040}"/>
          </ac:spMkLst>
        </pc:spChg>
        <pc:spChg chg="del mod">
          <ac:chgData name="Thien NGUYEN" userId="a77953bc4df49a85" providerId="LiveId" clId="{FE34CC10-F193-4D33-9DE5-4709B9B90144}" dt="2020-12-03T03:03:16.244" v="1565" actId="478"/>
          <ac:spMkLst>
            <pc:docMk/>
            <pc:sldMk cId="4066132534" sldId="259"/>
            <ac:spMk id="73" creationId="{32582AD2-F203-46E0-A0A1-E772A0A391D0}"/>
          </ac:spMkLst>
        </pc:spChg>
        <pc:spChg chg="del mod">
          <ac:chgData name="Thien NGUYEN" userId="a77953bc4df49a85" providerId="LiveId" clId="{FE34CC10-F193-4D33-9DE5-4709B9B90144}" dt="2020-12-03T03:03:16.244" v="1565" actId="478"/>
          <ac:spMkLst>
            <pc:docMk/>
            <pc:sldMk cId="4066132534" sldId="259"/>
            <ac:spMk id="74" creationId="{CD52AA9A-5FEE-4423-9A78-AD63D5507947}"/>
          </ac:spMkLst>
        </pc:spChg>
        <pc:spChg chg="del mod">
          <ac:chgData name="Thien NGUYEN" userId="a77953bc4df49a85" providerId="LiveId" clId="{FE34CC10-F193-4D33-9DE5-4709B9B90144}" dt="2020-12-03T03:03:16.244" v="1565" actId="478"/>
          <ac:spMkLst>
            <pc:docMk/>
            <pc:sldMk cId="4066132534" sldId="259"/>
            <ac:spMk id="75" creationId="{69EC20BA-FB32-4BE9-B0E8-DE9EDE01B065}"/>
          </ac:spMkLst>
        </pc:spChg>
        <pc:spChg chg="del mod">
          <ac:chgData name="Thien NGUYEN" userId="a77953bc4df49a85" providerId="LiveId" clId="{FE34CC10-F193-4D33-9DE5-4709B9B90144}" dt="2020-12-03T03:03:16.244" v="1565" actId="478"/>
          <ac:spMkLst>
            <pc:docMk/>
            <pc:sldMk cId="4066132534" sldId="259"/>
            <ac:spMk id="80" creationId="{CDB35532-EFBE-4EA0-AD48-A9B4CE8C21D6}"/>
          </ac:spMkLst>
        </pc:spChg>
        <pc:spChg chg="del mod">
          <ac:chgData name="Thien NGUYEN" userId="a77953bc4df49a85" providerId="LiveId" clId="{FE34CC10-F193-4D33-9DE5-4709B9B90144}" dt="2020-12-03T03:03:16.244" v="1565" actId="478"/>
          <ac:spMkLst>
            <pc:docMk/>
            <pc:sldMk cId="4066132534" sldId="259"/>
            <ac:spMk id="81" creationId="{A1029D44-03E9-4D7B-8F9D-766EA5927C68}"/>
          </ac:spMkLst>
        </pc:spChg>
        <pc:spChg chg="del mod">
          <ac:chgData name="Thien NGUYEN" userId="a77953bc4df49a85" providerId="LiveId" clId="{FE34CC10-F193-4D33-9DE5-4709B9B90144}" dt="2020-12-03T03:03:16.244" v="1565" actId="478"/>
          <ac:spMkLst>
            <pc:docMk/>
            <pc:sldMk cId="4066132534" sldId="259"/>
            <ac:spMk id="82" creationId="{4AFE636A-54D2-4694-95B7-18F8CA09B5FE}"/>
          </ac:spMkLst>
        </pc:spChg>
        <pc:spChg chg="del mod">
          <ac:chgData name="Thien NGUYEN" userId="a77953bc4df49a85" providerId="LiveId" clId="{FE34CC10-F193-4D33-9DE5-4709B9B90144}" dt="2020-12-03T03:03:16.244" v="1565" actId="478"/>
          <ac:spMkLst>
            <pc:docMk/>
            <pc:sldMk cId="4066132534" sldId="259"/>
            <ac:spMk id="83" creationId="{CFD5F0AE-FAB2-452C-9BA8-48CB4BF871E3}"/>
          </ac:spMkLst>
        </pc:spChg>
        <pc:spChg chg="mod">
          <ac:chgData name="Thien NGUYEN" userId="a77953bc4df49a85" providerId="LiveId" clId="{FE34CC10-F193-4D33-9DE5-4709B9B90144}" dt="2020-12-10T08:14:35.261" v="2543" actId="1076"/>
          <ac:spMkLst>
            <pc:docMk/>
            <pc:sldMk cId="4066132534" sldId="259"/>
            <ac:spMk id="84" creationId="{1252DC1F-6A74-4E75-B28D-B2F2A0991715}"/>
          </ac:spMkLst>
        </pc:spChg>
        <pc:spChg chg="mod">
          <ac:chgData name="Thien NGUYEN" userId="a77953bc4df49a85" providerId="LiveId" clId="{FE34CC10-F193-4D33-9DE5-4709B9B90144}" dt="2020-12-03T04:18:12.572" v="1760" actId="1076"/>
          <ac:spMkLst>
            <pc:docMk/>
            <pc:sldMk cId="4066132534" sldId="259"/>
            <ac:spMk id="85" creationId="{9D0E82AC-D47A-428F-8E96-8622697DBECC}"/>
          </ac:spMkLst>
        </pc:spChg>
        <pc:spChg chg="mod">
          <ac:chgData name="Thien NGUYEN" userId="a77953bc4df49a85" providerId="LiveId" clId="{FE34CC10-F193-4D33-9DE5-4709B9B90144}" dt="2020-12-03T04:18:12.572" v="1760" actId="1076"/>
          <ac:spMkLst>
            <pc:docMk/>
            <pc:sldMk cId="4066132534" sldId="259"/>
            <ac:spMk id="86" creationId="{1F976C39-FD6B-4664-A531-E01750830FCA}"/>
          </ac:spMkLst>
        </pc:spChg>
        <pc:spChg chg="mod">
          <ac:chgData name="Thien NGUYEN" userId="a77953bc4df49a85" providerId="LiveId" clId="{FE34CC10-F193-4D33-9DE5-4709B9B90144}" dt="2020-12-03T04:18:12.572" v="1760" actId="1076"/>
          <ac:spMkLst>
            <pc:docMk/>
            <pc:sldMk cId="4066132534" sldId="259"/>
            <ac:spMk id="87" creationId="{E692095C-4E5C-451C-AC13-9FEB558CEEC9}"/>
          </ac:spMkLst>
        </pc:spChg>
        <pc:spChg chg="del mod">
          <ac:chgData name="Thien NGUYEN" userId="a77953bc4df49a85" providerId="LiveId" clId="{FE34CC10-F193-4D33-9DE5-4709B9B90144}" dt="2020-12-03T03:03:40.328" v="1572" actId="478"/>
          <ac:spMkLst>
            <pc:docMk/>
            <pc:sldMk cId="4066132534" sldId="259"/>
            <ac:spMk id="88" creationId="{F1AD98A0-CC19-4B16-8338-8C3B0EE0ACFE}"/>
          </ac:spMkLst>
        </pc:spChg>
        <pc:spChg chg="del mod">
          <ac:chgData name="Thien NGUYEN" userId="a77953bc4df49a85" providerId="LiveId" clId="{FE34CC10-F193-4D33-9DE5-4709B9B90144}" dt="2020-12-03T03:03:16.244" v="1565" actId="478"/>
          <ac:spMkLst>
            <pc:docMk/>
            <pc:sldMk cId="4066132534" sldId="259"/>
            <ac:spMk id="89" creationId="{86F467EE-298C-4AD2-A6DB-D81DF8439F87}"/>
          </ac:spMkLst>
        </pc:spChg>
        <pc:spChg chg="add mod">
          <ac:chgData name="Thien NGUYEN" userId="a77953bc4df49a85" providerId="LiveId" clId="{FE34CC10-F193-4D33-9DE5-4709B9B90144}" dt="2020-12-03T04:18:12.572" v="1760" actId="1076"/>
          <ac:spMkLst>
            <pc:docMk/>
            <pc:sldMk cId="4066132534" sldId="259"/>
            <ac:spMk id="91" creationId="{C8E36DF1-02CC-4305-8BDD-98F6F6C1026B}"/>
          </ac:spMkLst>
        </pc:spChg>
        <pc:spChg chg="add mod">
          <ac:chgData name="Thien NGUYEN" userId="a77953bc4df49a85" providerId="LiveId" clId="{FE34CC10-F193-4D33-9DE5-4709B9B90144}" dt="2020-12-03T04:18:12.572" v="1760" actId="1076"/>
          <ac:spMkLst>
            <pc:docMk/>
            <pc:sldMk cId="4066132534" sldId="259"/>
            <ac:spMk id="92" creationId="{FED78677-11B8-438A-9E92-D289E800E1A4}"/>
          </ac:spMkLst>
        </pc:spChg>
        <pc:spChg chg="add mod">
          <ac:chgData name="Thien NGUYEN" userId="a77953bc4df49a85" providerId="LiveId" clId="{FE34CC10-F193-4D33-9DE5-4709B9B90144}" dt="2020-12-03T04:18:12.572" v="1760" actId="1076"/>
          <ac:spMkLst>
            <pc:docMk/>
            <pc:sldMk cId="4066132534" sldId="259"/>
            <ac:spMk id="93" creationId="{9B98964B-53F9-4C6E-AA5E-1B98D9A77AC7}"/>
          </ac:spMkLst>
        </pc:spChg>
        <pc:spChg chg="add mod">
          <ac:chgData name="Thien NGUYEN" userId="a77953bc4df49a85" providerId="LiveId" clId="{FE34CC10-F193-4D33-9DE5-4709B9B90144}" dt="2020-12-03T04:18:12.572" v="1760" actId="1076"/>
          <ac:spMkLst>
            <pc:docMk/>
            <pc:sldMk cId="4066132534" sldId="259"/>
            <ac:spMk id="94" creationId="{7278BAC9-A0DE-4EB1-B5F7-81856E148028}"/>
          </ac:spMkLst>
        </pc:spChg>
        <pc:spChg chg="add del mod">
          <ac:chgData name="Thien NGUYEN" userId="a77953bc4df49a85" providerId="LiveId" clId="{FE34CC10-F193-4D33-9DE5-4709B9B90144}" dt="2020-12-03T03:08:44.449" v="1673" actId="478"/>
          <ac:spMkLst>
            <pc:docMk/>
            <pc:sldMk cId="4066132534" sldId="259"/>
            <ac:spMk id="95" creationId="{E1D3A058-1D36-43F8-AB43-8ADE56C02BB4}"/>
          </ac:spMkLst>
        </pc:spChg>
        <pc:spChg chg="add del mod">
          <ac:chgData name="Thien NGUYEN" userId="a77953bc4df49a85" providerId="LiveId" clId="{FE34CC10-F193-4D33-9DE5-4709B9B90144}" dt="2020-12-03T03:08:27.203" v="1656" actId="478"/>
          <ac:spMkLst>
            <pc:docMk/>
            <pc:sldMk cId="4066132534" sldId="259"/>
            <ac:spMk id="96" creationId="{A6534161-E4D1-4925-9463-D7BB18E4F9F9}"/>
          </ac:spMkLst>
        </pc:spChg>
        <pc:spChg chg="add del mod">
          <ac:chgData name="Thien NGUYEN" userId="a77953bc4df49a85" providerId="LiveId" clId="{FE34CC10-F193-4D33-9DE5-4709B9B90144}" dt="2020-12-03T03:08:24.772" v="1654" actId="478"/>
          <ac:spMkLst>
            <pc:docMk/>
            <pc:sldMk cId="4066132534" sldId="259"/>
            <ac:spMk id="97" creationId="{5EC5469F-C1DF-4A9E-A8D4-86A6A328B5F6}"/>
          </ac:spMkLst>
        </pc:spChg>
        <pc:spChg chg="add del mod">
          <ac:chgData name="Thien NGUYEN" userId="a77953bc4df49a85" providerId="LiveId" clId="{FE34CC10-F193-4D33-9DE5-4709B9B90144}" dt="2020-12-03T03:08:26.093" v="1655" actId="478"/>
          <ac:spMkLst>
            <pc:docMk/>
            <pc:sldMk cId="4066132534" sldId="259"/>
            <ac:spMk id="98" creationId="{C03EA837-1BBB-44DD-925E-E615EB1D1941}"/>
          </ac:spMkLst>
        </pc:spChg>
        <pc:spChg chg="add del mod">
          <ac:chgData name="Thien NGUYEN" userId="a77953bc4df49a85" providerId="LiveId" clId="{FE34CC10-F193-4D33-9DE5-4709B9B90144}" dt="2020-12-03T03:08:45.571" v="1674" actId="478"/>
          <ac:spMkLst>
            <pc:docMk/>
            <pc:sldMk cId="4066132534" sldId="259"/>
            <ac:spMk id="99" creationId="{A0E36DD8-04D8-427A-B761-F10A9B0A532D}"/>
          </ac:spMkLst>
        </pc:spChg>
        <pc:picChg chg="del">
          <ac:chgData name="Thien NGUYEN" userId="a77953bc4df49a85" providerId="LiveId" clId="{FE34CC10-F193-4D33-9DE5-4709B9B90144}" dt="2020-12-03T03:02:30.957" v="1547" actId="478"/>
          <ac:picMkLst>
            <pc:docMk/>
            <pc:sldMk cId="4066132534" sldId="259"/>
            <ac:picMk id="26" creationId="{5FC41779-34B4-480C-A013-E87CAA556A45}"/>
          </ac:picMkLst>
        </pc:picChg>
        <pc:cxnChg chg="add mod">
          <ac:chgData name="Thien NGUYEN" userId="a77953bc4df49a85" providerId="LiveId" clId="{FE34CC10-F193-4D33-9DE5-4709B9B90144}" dt="2020-12-03T05:13:39.435" v="2230" actId="692"/>
          <ac:cxnSpMkLst>
            <pc:docMk/>
            <pc:sldMk cId="4066132534" sldId="259"/>
            <ac:cxnSpMk id="31" creationId="{401C18D0-8B75-420F-9E76-D4956155665B}"/>
          </ac:cxnSpMkLst>
        </pc:cxnChg>
        <pc:cxnChg chg="add mod">
          <ac:chgData name="Thien NGUYEN" userId="a77953bc4df49a85" providerId="LiveId" clId="{FE34CC10-F193-4D33-9DE5-4709B9B90144}" dt="2020-12-03T05:13:39.435" v="2230" actId="692"/>
          <ac:cxnSpMkLst>
            <pc:docMk/>
            <pc:sldMk cId="4066132534" sldId="259"/>
            <ac:cxnSpMk id="34" creationId="{E2FD2B6F-55AF-43C2-BD35-538585C59FB6}"/>
          </ac:cxnSpMkLst>
        </pc:cxnChg>
        <pc:cxnChg chg="add mod">
          <ac:chgData name="Thien NGUYEN" userId="a77953bc4df49a85" providerId="LiveId" clId="{FE34CC10-F193-4D33-9DE5-4709B9B90144}" dt="2020-12-03T05:13:39.435" v="2230" actId="692"/>
          <ac:cxnSpMkLst>
            <pc:docMk/>
            <pc:sldMk cId="4066132534" sldId="259"/>
            <ac:cxnSpMk id="37" creationId="{A5B31D6D-6D72-4E6E-9324-3A51D7A3B808}"/>
          </ac:cxnSpMkLst>
        </pc:cxnChg>
        <pc:cxnChg chg="add mod">
          <ac:chgData name="Thien NGUYEN" userId="a77953bc4df49a85" providerId="LiveId" clId="{FE34CC10-F193-4D33-9DE5-4709B9B90144}" dt="2020-12-03T05:16:56.063" v="2251" actId="58"/>
          <ac:cxnSpMkLst>
            <pc:docMk/>
            <pc:sldMk cId="4066132534" sldId="259"/>
            <ac:cxnSpMk id="42" creationId="{80E670E4-B928-44CA-9A93-1955E3F2613B}"/>
          </ac:cxnSpMkLst>
        </pc:cxnChg>
        <pc:cxnChg chg="add mod">
          <ac:chgData name="Thien NGUYEN" userId="a77953bc4df49a85" providerId="LiveId" clId="{FE34CC10-F193-4D33-9DE5-4709B9B90144}" dt="2020-12-03T05:13:39.435" v="2230" actId="692"/>
          <ac:cxnSpMkLst>
            <pc:docMk/>
            <pc:sldMk cId="4066132534" sldId="259"/>
            <ac:cxnSpMk id="43" creationId="{A9CDE455-4506-46C2-9BDF-806E4ABA9164}"/>
          </ac:cxnSpMkLst>
        </pc:cxnChg>
        <pc:cxnChg chg="add mod">
          <ac:chgData name="Thien NGUYEN" userId="a77953bc4df49a85" providerId="LiveId" clId="{FE34CC10-F193-4D33-9DE5-4709B9B90144}" dt="2020-12-03T05:13:39.435" v="2230" actId="692"/>
          <ac:cxnSpMkLst>
            <pc:docMk/>
            <pc:sldMk cId="4066132534" sldId="259"/>
            <ac:cxnSpMk id="44" creationId="{2DD5DD05-4B1C-45A3-A68B-DEC19F6951EE}"/>
          </ac:cxnSpMkLst>
        </pc:cxnChg>
        <pc:cxnChg chg="add mod">
          <ac:chgData name="Thien NGUYEN" userId="a77953bc4df49a85" providerId="LiveId" clId="{FE34CC10-F193-4D33-9DE5-4709B9B90144}" dt="2020-12-03T05:17:02.610" v="2252"/>
          <ac:cxnSpMkLst>
            <pc:docMk/>
            <pc:sldMk cId="4066132534" sldId="259"/>
            <ac:cxnSpMk id="47" creationId="{637E9FAB-9EDD-4C94-8FFD-8192DD0B3274}"/>
          </ac:cxnSpMkLst>
        </pc:cxnChg>
        <pc:cxnChg chg="add mod">
          <ac:chgData name="Thien NGUYEN" userId="a77953bc4df49a85" providerId="LiveId" clId="{FE34CC10-F193-4D33-9DE5-4709B9B90144}" dt="2020-12-03T05:17:04.058" v="2253"/>
          <ac:cxnSpMkLst>
            <pc:docMk/>
            <pc:sldMk cId="4066132534" sldId="259"/>
            <ac:cxnSpMk id="50" creationId="{6F558D83-FD34-468D-B594-89B2A99BA021}"/>
          </ac:cxnSpMkLst>
        </pc:cxnChg>
        <pc:cxnChg chg="add mod">
          <ac:chgData name="Thien NGUYEN" userId="a77953bc4df49a85" providerId="LiveId" clId="{FE34CC10-F193-4D33-9DE5-4709B9B90144}" dt="2020-12-03T05:13:39.435" v="2230" actId="692"/>
          <ac:cxnSpMkLst>
            <pc:docMk/>
            <pc:sldMk cId="4066132534" sldId="259"/>
            <ac:cxnSpMk id="58" creationId="{8D6CA5CD-8EC3-4A56-8D29-C80BEB9DD4DD}"/>
          </ac:cxnSpMkLst>
        </pc:cxnChg>
        <pc:cxnChg chg="add mod">
          <ac:chgData name="Thien NGUYEN" userId="a77953bc4df49a85" providerId="LiveId" clId="{FE34CC10-F193-4D33-9DE5-4709B9B90144}" dt="2020-12-03T05:13:39.435" v="2230" actId="692"/>
          <ac:cxnSpMkLst>
            <pc:docMk/>
            <pc:sldMk cId="4066132534" sldId="259"/>
            <ac:cxnSpMk id="61" creationId="{BB16D902-D2A7-41FB-88BA-264713CBF85A}"/>
          </ac:cxnSpMkLst>
        </pc:cxnChg>
        <pc:cxnChg chg="add mod">
          <ac:chgData name="Thien NGUYEN" userId="a77953bc4df49a85" providerId="LiveId" clId="{FE34CC10-F193-4D33-9DE5-4709B9B90144}" dt="2020-12-03T05:13:39.435" v="2230" actId="692"/>
          <ac:cxnSpMkLst>
            <pc:docMk/>
            <pc:sldMk cId="4066132534" sldId="259"/>
            <ac:cxnSpMk id="62" creationId="{8ACE9D73-EBDF-4C23-92A3-60F29A1B4D89}"/>
          </ac:cxnSpMkLst>
        </pc:cxnChg>
        <pc:cxnChg chg="add mod">
          <ac:chgData name="Thien NGUYEN" userId="a77953bc4df49a85" providerId="LiveId" clId="{FE34CC10-F193-4D33-9DE5-4709B9B90144}" dt="2020-12-03T05:13:39.435" v="2230" actId="692"/>
          <ac:cxnSpMkLst>
            <pc:docMk/>
            <pc:sldMk cId="4066132534" sldId="259"/>
            <ac:cxnSpMk id="63" creationId="{C91C507C-3130-4E0E-8CB3-617B61AAE36F}"/>
          </ac:cxnSpMkLst>
        </pc:cxnChg>
        <pc:cxnChg chg="add mod">
          <ac:chgData name="Thien NGUYEN" userId="a77953bc4df49a85" providerId="LiveId" clId="{FE34CC10-F193-4D33-9DE5-4709B9B90144}" dt="2020-12-03T05:13:39.435" v="2230" actId="692"/>
          <ac:cxnSpMkLst>
            <pc:docMk/>
            <pc:sldMk cId="4066132534" sldId="259"/>
            <ac:cxnSpMk id="64" creationId="{9BE3753C-1698-4A79-8FA4-3B747BE7AE9D}"/>
          </ac:cxnSpMkLst>
        </pc:cxnChg>
        <pc:cxnChg chg="add mod">
          <ac:chgData name="Thien NGUYEN" userId="a77953bc4df49a85" providerId="LiveId" clId="{FE34CC10-F193-4D33-9DE5-4709B9B90144}" dt="2020-12-03T05:13:39.435" v="2230" actId="692"/>
          <ac:cxnSpMkLst>
            <pc:docMk/>
            <pc:sldMk cId="4066132534" sldId="259"/>
            <ac:cxnSpMk id="65" creationId="{A01407BC-24F8-4ED1-B553-06947483C155}"/>
          </ac:cxnSpMkLst>
        </pc:cxnChg>
        <pc:cxnChg chg="add mod">
          <ac:chgData name="Thien NGUYEN" userId="a77953bc4df49a85" providerId="LiveId" clId="{FE34CC10-F193-4D33-9DE5-4709B9B90144}" dt="2020-12-03T05:13:39.435" v="2230" actId="692"/>
          <ac:cxnSpMkLst>
            <pc:docMk/>
            <pc:sldMk cId="4066132534" sldId="259"/>
            <ac:cxnSpMk id="66" creationId="{3C43EEF6-63B8-4DC3-8947-352C0434561F}"/>
          </ac:cxnSpMkLst>
        </pc:cxnChg>
        <pc:cxnChg chg="del mod">
          <ac:chgData name="Thien NGUYEN" userId="a77953bc4df49a85" providerId="LiveId" clId="{FE34CC10-F193-4D33-9DE5-4709B9B90144}" dt="2020-12-03T03:03:34.805" v="1571" actId="478"/>
          <ac:cxnSpMkLst>
            <pc:docMk/>
            <pc:sldMk cId="4066132534" sldId="259"/>
            <ac:cxnSpMk id="76" creationId="{96974B3F-7EA6-441C-AA95-A38FC6B5F825}"/>
          </ac:cxnSpMkLst>
        </pc:cxnChg>
        <pc:cxnChg chg="del mod">
          <ac:chgData name="Thien NGUYEN" userId="a77953bc4df49a85" providerId="LiveId" clId="{FE34CC10-F193-4D33-9DE5-4709B9B90144}" dt="2020-12-03T03:03:32.964" v="1570" actId="478"/>
          <ac:cxnSpMkLst>
            <pc:docMk/>
            <pc:sldMk cId="4066132534" sldId="259"/>
            <ac:cxnSpMk id="77" creationId="{69820CB6-1DE0-4A0D-B1E4-FB209E4A43F6}"/>
          </ac:cxnSpMkLst>
        </pc:cxnChg>
        <pc:cxnChg chg="del mod">
          <ac:chgData name="Thien NGUYEN" userId="a77953bc4df49a85" providerId="LiveId" clId="{FE34CC10-F193-4D33-9DE5-4709B9B90144}" dt="2020-12-03T03:03:31.127" v="1569" actId="478"/>
          <ac:cxnSpMkLst>
            <pc:docMk/>
            <pc:sldMk cId="4066132534" sldId="259"/>
            <ac:cxnSpMk id="78" creationId="{D4B5D4A2-1763-440C-A23F-A8F6738E09B6}"/>
          </ac:cxnSpMkLst>
        </pc:cxnChg>
        <pc:cxnChg chg="del mod">
          <ac:chgData name="Thien NGUYEN" userId="a77953bc4df49a85" providerId="LiveId" clId="{FE34CC10-F193-4D33-9DE5-4709B9B90144}" dt="2020-12-03T03:03:29.498" v="1568" actId="478"/>
          <ac:cxnSpMkLst>
            <pc:docMk/>
            <pc:sldMk cId="4066132534" sldId="259"/>
            <ac:cxnSpMk id="79" creationId="{B83E1E8B-32FE-42A2-BBE2-54D9704A721E}"/>
          </ac:cxnSpMkLst>
        </pc:cxnChg>
        <pc:cxnChg chg="del mod">
          <ac:chgData name="Thien NGUYEN" userId="a77953bc4df49a85" providerId="LiveId" clId="{FE34CC10-F193-4D33-9DE5-4709B9B90144}" dt="2020-12-03T03:03:16.244" v="1565" actId="478"/>
          <ac:cxnSpMkLst>
            <pc:docMk/>
            <pc:sldMk cId="4066132534" sldId="259"/>
            <ac:cxnSpMk id="90" creationId="{56279D44-A3BB-424C-97F0-4CC2682F507E}"/>
          </ac:cxnSpMkLst>
        </pc:cxnChg>
      </pc:sldChg>
      <pc:sldChg chg="delSp modSp add mod ord">
        <pc:chgData name="Thien NGUYEN" userId="a77953bc4df49a85" providerId="LiveId" clId="{FE34CC10-F193-4D33-9DE5-4709B9B90144}" dt="2020-12-10T09:23:21.041" v="2568" actId="20577"/>
        <pc:sldMkLst>
          <pc:docMk/>
          <pc:sldMk cId="2573435456" sldId="260"/>
        </pc:sldMkLst>
        <pc:spChg chg="mod">
          <ac:chgData name="Thien NGUYEN" userId="a77953bc4df49a85" providerId="LiveId" clId="{FE34CC10-F193-4D33-9DE5-4709B9B90144}" dt="2020-12-03T04:17:28.627" v="1741" actId="1076"/>
          <ac:spMkLst>
            <pc:docMk/>
            <pc:sldMk cId="2573435456" sldId="260"/>
            <ac:spMk id="25" creationId="{E40C656F-CB38-4A78-9AB0-347CA184F1DA}"/>
          </ac:spMkLst>
        </pc:spChg>
        <pc:spChg chg="mod">
          <ac:chgData name="Thien NGUYEN" userId="a77953bc4df49a85" providerId="LiveId" clId="{FE34CC10-F193-4D33-9DE5-4709B9B90144}" dt="2020-12-10T09:23:21.041" v="2568" actId="20577"/>
          <ac:spMkLst>
            <pc:docMk/>
            <pc:sldMk cId="2573435456" sldId="260"/>
            <ac:spMk id="27" creationId="{304F4491-BEEA-4BF8-89C2-45888D20D689}"/>
          </ac:spMkLst>
        </pc:spChg>
        <pc:spChg chg="mod">
          <ac:chgData name="Thien NGUYEN" userId="a77953bc4df49a85" providerId="LiveId" clId="{FE34CC10-F193-4D33-9DE5-4709B9B90144}" dt="2020-12-10T09:22:28.762" v="2556" actId="20577"/>
          <ac:spMkLst>
            <pc:docMk/>
            <pc:sldMk cId="2573435456" sldId="260"/>
            <ac:spMk id="39" creationId="{C5A3F495-C8EA-4812-B213-A20C6B4BEE6F}"/>
          </ac:spMkLst>
        </pc:spChg>
        <pc:spChg chg="del">
          <ac:chgData name="Thien NGUYEN" userId="a77953bc4df49a85" providerId="LiveId" clId="{FE34CC10-F193-4D33-9DE5-4709B9B90144}" dt="2020-12-03T04:17:24.081" v="1740" actId="478"/>
          <ac:spMkLst>
            <pc:docMk/>
            <pc:sldMk cId="2573435456" sldId="260"/>
            <ac:spMk id="40" creationId="{EF8D9E54-97B2-400B-A41D-B20466929C25}"/>
          </ac:spMkLst>
        </pc:spChg>
        <pc:spChg chg="del">
          <ac:chgData name="Thien NGUYEN" userId="a77953bc4df49a85" providerId="LiveId" clId="{FE34CC10-F193-4D33-9DE5-4709B9B90144}" dt="2020-12-03T04:17:24.081" v="1740" actId="478"/>
          <ac:spMkLst>
            <pc:docMk/>
            <pc:sldMk cId="2573435456" sldId="260"/>
            <ac:spMk id="58" creationId="{00B5CD74-5CFD-4695-A46C-FD6B3C20BA78}"/>
          </ac:spMkLst>
        </pc:spChg>
        <pc:spChg chg="del">
          <ac:chgData name="Thien NGUYEN" userId="a77953bc4df49a85" providerId="LiveId" clId="{FE34CC10-F193-4D33-9DE5-4709B9B90144}" dt="2020-12-03T04:17:24.081" v="1740" actId="478"/>
          <ac:spMkLst>
            <pc:docMk/>
            <pc:sldMk cId="2573435456" sldId="260"/>
            <ac:spMk id="59" creationId="{B5E56C05-905A-4942-8D90-35658FFF9D90}"/>
          </ac:spMkLst>
        </pc:spChg>
        <pc:spChg chg="del">
          <ac:chgData name="Thien NGUYEN" userId="a77953bc4df49a85" providerId="LiveId" clId="{FE34CC10-F193-4D33-9DE5-4709B9B90144}" dt="2020-12-03T04:17:24.081" v="1740" actId="478"/>
          <ac:spMkLst>
            <pc:docMk/>
            <pc:sldMk cId="2573435456" sldId="260"/>
            <ac:spMk id="60" creationId="{EA84D38A-3324-44B8-B624-71E0AF6A37BC}"/>
          </ac:spMkLst>
        </pc:spChg>
        <pc:spChg chg="del">
          <ac:chgData name="Thien NGUYEN" userId="a77953bc4df49a85" providerId="LiveId" clId="{FE34CC10-F193-4D33-9DE5-4709B9B90144}" dt="2020-12-03T04:17:24.081" v="1740" actId="478"/>
          <ac:spMkLst>
            <pc:docMk/>
            <pc:sldMk cId="2573435456" sldId="260"/>
            <ac:spMk id="61" creationId="{AA7601B3-72F4-4C23-8F6B-A105133EA6E9}"/>
          </ac:spMkLst>
        </pc:spChg>
        <pc:spChg chg="del">
          <ac:chgData name="Thien NGUYEN" userId="a77953bc4df49a85" providerId="LiveId" clId="{FE34CC10-F193-4D33-9DE5-4709B9B90144}" dt="2020-12-03T04:17:24.081" v="1740" actId="478"/>
          <ac:spMkLst>
            <pc:docMk/>
            <pc:sldMk cId="2573435456" sldId="260"/>
            <ac:spMk id="62" creationId="{A1695314-4A1B-4875-A5CF-D0F2A40EC119}"/>
          </ac:spMkLst>
        </pc:spChg>
        <pc:spChg chg="del">
          <ac:chgData name="Thien NGUYEN" userId="a77953bc4df49a85" providerId="LiveId" clId="{FE34CC10-F193-4D33-9DE5-4709B9B90144}" dt="2020-12-03T04:17:24.081" v="1740" actId="478"/>
          <ac:spMkLst>
            <pc:docMk/>
            <pc:sldMk cId="2573435456" sldId="260"/>
            <ac:spMk id="63" creationId="{8B583BF8-B8D9-4F65-96FC-BE126C10D4E8}"/>
          </ac:spMkLst>
        </pc:spChg>
        <pc:spChg chg="del">
          <ac:chgData name="Thien NGUYEN" userId="a77953bc4df49a85" providerId="LiveId" clId="{FE34CC10-F193-4D33-9DE5-4709B9B90144}" dt="2020-12-03T04:17:24.081" v="1740" actId="478"/>
          <ac:spMkLst>
            <pc:docMk/>
            <pc:sldMk cId="2573435456" sldId="260"/>
            <ac:spMk id="64" creationId="{0BEB5D25-CDAD-4403-B78C-2080568C0DD0}"/>
          </ac:spMkLst>
        </pc:spChg>
        <pc:spChg chg="del">
          <ac:chgData name="Thien NGUYEN" userId="a77953bc4df49a85" providerId="LiveId" clId="{FE34CC10-F193-4D33-9DE5-4709B9B90144}" dt="2020-12-03T04:17:24.081" v="1740" actId="478"/>
          <ac:spMkLst>
            <pc:docMk/>
            <pc:sldMk cId="2573435456" sldId="260"/>
            <ac:spMk id="65" creationId="{5160DE11-09DB-4B6F-A6D4-E49B5BB06830}"/>
          </ac:spMkLst>
        </pc:spChg>
        <pc:spChg chg="del">
          <ac:chgData name="Thien NGUYEN" userId="a77953bc4df49a85" providerId="LiveId" clId="{FE34CC10-F193-4D33-9DE5-4709B9B90144}" dt="2020-12-03T04:17:24.081" v="1740" actId="478"/>
          <ac:spMkLst>
            <pc:docMk/>
            <pc:sldMk cId="2573435456" sldId="260"/>
            <ac:spMk id="66" creationId="{DEABF656-5E27-4ED0-9030-CDFB0BA53566}"/>
          </ac:spMkLst>
        </pc:spChg>
        <pc:spChg chg="del">
          <ac:chgData name="Thien NGUYEN" userId="a77953bc4df49a85" providerId="LiveId" clId="{FE34CC10-F193-4D33-9DE5-4709B9B90144}" dt="2020-12-03T04:17:24.081" v="1740" actId="478"/>
          <ac:spMkLst>
            <pc:docMk/>
            <pc:sldMk cId="2573435456" sldId="260"/>
            <ac:spMk id="67" creationId="{07386F52-B7B7-48D1-BECB-506EEC9EA0BD}"/>
          </ac:spMkLst>
        </pc:spChg>
        <pc:spChg chg="del">
          <ac:chgData name="Thien NGUYEN" userId="a77953bc4df49a85" providerId="LiveId" clId="{FE34CC10-F193-4D33-9DE5-4709B9B90144}" dt="2020-12-03T04:17:24.081" v="1740" actId="478"/>
          <ac:spMkLst>
            <pc:docMk/>
            <pc:sldMk cId="2573435456" sldId="260"/>
            <ac:spMk id="68" creationId="{3475A33D-ADC2-476B-96AD-6F90C16B4C05}"/>
          </ac:spMkLst>
        </pc:spChg>
        <pc:spChg chg="del">
          <ac:chgData name="Thien NGUYEN" userId="a77953bc4df49a85" providerId="LiveId" clId="{FE34CC10-F193-4D33-9DE5-4709B9B90144}" dt="2020-12-03T04:17:24.081" v="1740" actId="478"/>
          <ac:spMkLst>
            <pc:docMk/>
            <pc:sldMk cId="2573435456" sldId="260"/>
            <ac:spMk id="69" creationId="{7E710743-C629-4FEE-BA4A-C74295B53E2F}"/>
          </ac:spMkLst>
        </pc:spChg>
        <pc:spChg chg="del">
          <ac:chgData name="Thien NGUYEN" userId="a77953bc4df49a85" providerId="LiveId" clId="{FE34CC10-F193-4D33-9DE5-4709B9B90144}" dt="2020-12-03T04:17:24.081" v="1740" actId="478"/>
          <ac:spMkLst>
            <pc:docMk/>
            <pc:sldMk cId="2573435456" sldId="260"/>
            <ac:spMk id="70" creationId="{D6DFC795-16E3-46C3-BC38-54504259A66B}"/>
          </ac:spMkLst>
        </pc:spChg>
        <pc:spChg chg="del">
          <ac:chgData name="Thien NGUYEN" userId="a77953bc4df49a85" providerId="LiveId" clId="{FE34CC10-F193-4D33-9DE5-4709B9B90144}" dt="2020-12-03T04:17:24.081" v="1740" actId="478"/>
          <ac:spMkLst>
            <pc:docMk/>
            <pc:sldMk cId="2573435456" sldId="260"/>
            <ac:spMk id="71" creationId="{E61B10F5-50C9-4903-9C2F-49B72A7D06BD}"/>
          </ac:spMkLst>
        </pc:spChg>
        <pc:spChg chg="del">
          <ac:chgData name="Thien NGUYEN" userId="a77953bc4df49a85" providerId="LiveId" clId="{FE34CC10-F193-4D33-9DE5-4709B9B90144}" dt="2020-12-03T04:17:24.081" v="1740" actId="478"/>
          <ac:spMkLst>
            <pc:docMk/>
            <pc:sldMk cId="2573435456" sldId="260"/>
            <ac:spMk id="72" creationId="{7BF19AAF-8FC8-4153-8953-80F724456040}"/>
          </ac:spMkLst>
        </pc:spChg>
        <pc:spChg chg="del">
          <ac:chgData name="Thien NGUYEN" userId="a77953bc4df49a85" providerId="LiveId" clId="{FE34CC10-F193-4D33-9DE5-4709B9B90144}" dt="2020-12-03T04:17:24.081" v="1740" actId="478"/>
          <ac:spMkLst>
            <pc:docMk/>
            <pc:sldMk cId="2573435456" sldId="260"/>
            <ac:spMk id="73" creationId="{32582AD2-F203-46E0-A0A1-E772A0A391D0}"/>
          </ac:spMkLst>
        </pc:spChg>
        <pc:spChg chg="del">
          <ac:chgData name="Thien NGUYEN" userId="a77953bc4df49a85" providerId="LiveId" clId="{FE34CC10-F193-4D33-9DE5-4709B9B90144}" dt="2020-12-03T04:17:24.081" v="1740" actId="478"/>
          <ac:spMkLst>
            <pc:docMk/>
            <pc:sldMk cId="2573435456" sldId="260"/>
            <ac:spMk id="74" creationId="{CD52AA9A-5FEE-4423-9A78-AD63D5507947}"/>
          </ac:spMkLst>
        </pc:spChg>
        <pc:spChg chg="del">
          <ac:chgData name="Thien NGUYEN" userId="a77953bc4df49a85" providerId="LiveId" clId="{FE34CC10-F193-4D33-9DE5-4709B9B90144}" dt="2020-12-03T04:17:24.081" v="1740" actId="478"/>
          <ac:spMkLst>
            <pc:docMk/>
            <pc:sldMk cId="2573435456" sldId="260"/>
            <ac:spMk id="75" creationId="{69EC20BA-FB32-4BE9-B0E8-DE9EDE01B065}"/>
          </ac:spMkLst>
        </pc:spChg>
        <pc:spChg chg="del">
          <ac:chgData name="Thien NGUYEN" userId="a77953bc4df49a85" providerId="LiveId" clId="{FE34CC10-F193-4D33-9DE5-4709B9B90144}" dt="2020-12-03T04:17:24.081" v="1740" actId="478"/>
          <ac:spMkLst>
            <pc:docMk/>
            <pc:sldMk cId="2573435456" sldId="260"/>
            <ac:spMk id="80" creationId="{CDB35532-EFBE-4EA0-AD48-A9B4CE8C21D6}"/>
          </ac:spMkLst>
        </pc:spChg>
        <pc:spChg chg="del">
          <ac:chgData name="Thien NGUYEN" userId="a77953bc4df49a85" providerId="LiveId" clId="{FE34CC10-F193-4D33-9DE5-4709B9B90144}" dt="2020-12-03T04:17:24.081" v="1740" actId="478"/>
          <ac:spMkLst>
            <pc:docMk/>
            <pc:sldMk cId="2573435456" sldId="260"/>
            <ac:spMk id="81" creationId="{A1029D44-03E9-4D7B-8F9D-766EA5927C68}"/>
          </ac:spMkLst>
        </pc:spChg>
        <pc:spChg chg="del">
          <ac:chgData name="Thien NGUYEN" userId="a77953bc4df49a85" providerId="LiveId" clId="{FE34CC10-F193-4D33-9DE5-4709B9B90144}" dt="2020-12-03T04:17:24.081" v="1740" actId="478"/>
          <ac:spMkLst>
            <pc:docMk/>
            <pc:sldMk cId="2573435456" sldId="260"/>
            <ac:spMk id="82" creationId="{4AFE636A-54D2-4694-95B7-18F8CA09B5FE}"/>
          </ac:spMkLst>
        </pc:spChg>
        <pc:spChg chg="del">
          <ac:chgData name="Thien NGUYEN" userId="a77953bc4df49a85" providerId="LiveId" clId="{FE34CC10-F193-4D33-9DE5-4709B9B90144}" dt="2020-12-03T04:17:24.081" v="1740" actId="478"/>
          <ac:spMkLst>
            <pc:docMk/>
            <pc:sldMk cId="2573435456" sldId="260"/>
            <ac:spMk id="83" creationId="{CFD5F0AE-FAB2-452C-9BA8-48CB4BF871E3}"/>
          </ac:spMkLst>
        </pc:spChg>
        <pc:spChg chg="del">
          <ac:chgData name="Thien NGUYEN" userId="a77953bc4df49a85" providerId="LiveId" clId="{FE34CC10-F193-4D33-9DE5-4709B9B90144}" dt="2020-12-03T04:17:24.081" v="1740" actId="478"/>
          <ac:spMkLst>
            <pc:docMk/>
            <pc:sldMk cId="2573435456" sldId="260"/>
            <ac:spMk id="84" creationId="{1252DC1F-6A74-4E75-B28D-B2F2A0991715}"/>
          </ac:spMkLst>
        </pc:spChg>
        <pc:spChg chg="del">
          <ac:chgData name="Thien NGUYEN" userId="a77953bc4df49a85" providerId="LiveId" clId="{FE34CC10-F193-4D33-9DE5-4709B9B90144}" dt="2020-12-03T04:17:24.081" v="1740" actId="478"/>
          <ac:spMkLst>
            <pc:docMk/>
            <pc:sldMk cId="2573435456" sldId="260"/>
            <ac:spMk id="85" creationId="{9D0E82AC-D47A-428F-8E96-8622697DBECC}"/>
          </ac:spMkLst>
        </pc:spChg>
        <pc:spChg chg="del">
          <ac:chgData name="Thien NGUYEN" userId="a77953bc4df49a85" providerId="LiveId" clId="{FE34CC10-F193-4D33-9DE5-4709B9B90144}" dt="2020-12-03T04:17:24.081" v="1740" actId="478"/>
          <ac:spMkLst>
            <pc:docMk/>
            <pc:sldMk cId="2573435456" sldId="260"/>
            <ac:spMk id="86" creationId="{1F976C39-FD6B-4664-A531-E01750830FCA}"/>
          </ac:spMkLst>
        </pc:spChg>
        <pc:spChg chg="del">
          <ac:chgData name="Thien NGUYEN" userId="a77953bc4df49a85" providerId="LiveId" clId="{FE34CC10-F193-4D33-9DE5-4709B9B90144}" dt="2020-12-03T04:17:24.081" v="1740" actId="478"/>
          <ac:spMkLst>
            <pc:docMk/>
            <pc:sldMk cId="2573435456" sldId="260"/>
            <ac:spMk id="87" creationId="{E692095C-4E5C-451C-AC13-9FEB558CEEC9}"/>
          </ac:spMkLst>
        </pc:spChg>
        <pc:spChg chg="del">
          <ac:chgData name="Thien NGUYEN" userId="a77953bc4df49a85" providerId="LiveId" clId="{FE34CC10-F193-4D33-9DE5-4709B9B90144}" dt="2020-12-03T04:17:24.081" v="1740" actId="478"/>
          <ac:spMkLst>
            <pc:docMk/>
            <pc:sldMk cId="2573435456" sldId="260"/>
            <ac:spMk id="88" creationId="{F1AD98A0-CC19-4B16-8338-8C3B0EE0ACFE}"/>
          </ac:spMkLst>
        </pc:spChg>
        <pc:spChg chg="del">
          <ac:chgData name="Thien NGUYEN" userId="a77953bc4df49a85" providerId="LiveId" clId="{FE34CC10-F193-4D33-9DE5-4709B9B90144}" dt="2020-12-03T04:17:24.081" v="1740" actId="478"/>
          <ac:spMkLst>
            <pc:docMk/>
            <pc:sldMk cId="2573435456" sldId="260"/>
            <ac:spMk id="89" creationId="{86F467EE-298C-4AD2-A6DB-D81DF8439F87}"/>
          </ac:spMkLst>
        </pc:spChg>
        <pc:picChg chg="mod">
          <ac:chgData name="Thien NGUYEN" userId="a77953bc4df49a85" providerId="LiveId" clId="{FE34CC10-F193-4D33-9DE5-4709B9B90144}" dt="2020-12-03T04:17:28.627" v="1741" actId="1076"/>
          <ac:picMkLst>
            <pc:docMk/>
            <pc:sldMk cId="2573435456" sldId="260"/>
            <ac:picMk id="26" creationId="{5FC41779-34B4-480C-A013-E87CAA556A45}"/>
          </ac:picMkLst>
        </pc:picChg>
        <pc:cxnChg chg="del mod">
          <ac:chgData name="Thien NGUYEN" userId="a77953bc4df49a85" providerId="LiveId" clId="{FE34CC10-F193-4D33-9DE5-4709B9B90144}" dt="2020-12-03T04:17:24.081" v="1740" actId="478"/>
          <ac:cxnSpMkLst>
            <pc:docMk/>
            <pc:sldMk cId="2573435456" sldId="260"/>
            <ac:cxnSpMk id="76" creationId="{96974B3F-7EA6-441C-AA95-A38FC6B5F825}"/>
          </ac:cxnSpMkLst>
        </pc:cxnChg>
        <pc:cxnChg chg="del mod">
          <ac:chgData name="Thien NGUYEN" userId="a77953bc4df49a85" providerId="LiveId" clId="{FE34CC10-F193-4D33-9DE5-4709B9B90144}" dt="2020-12-03T04:17:24.081" v="1740" actId="478"/>
          <ac:cxnSpMkLst>
            <pc:docMk/>
            <pc:sldMk cId="2573435456" sldId="260"/>
            <ac:cxnSpMk id="77" creationId="{69820CB6-1DE0-4A0D-B1E4-FB209E4A43F6}"/>
          </ac:cxnSpMkLst>
        </pc:cxnChg>
        <pc:cxnChg chg="del mod">
          <ac:chgData name="Thien NGUYEN" userId="a77953bc4df49a85" providerId="LiveId" clId="{FE34CC10-F193-4D33-9DE5-4709B9B90144}" dt="2020-12-03T04:17:24.081" v="1740" actId="478"/>
          <ac:cxnSpMkLst>
            <pc:docMk/>
            <pc:sldMk cId="2573435456" sldId="260"/>
            <ac:cxnSpMk id="78" creationId="{D4B5D4A2-1763-440C-A23F-A8F6738E09B6}"/>
          </ac:cxnSpMkLst>
        </pc:cxnChg>
        <pc:cxnChg chg="del mod">
          <ac:chgData name="Thien NGUYEN" userId="a77953bc4df49a85" providerId="LiveId" clId="{FE34CC10-F193-4D33-9DE5-4709B9B90144}" dt="2020-12-03T04:17:24.081" v="1740" actId="478"/>
          <ac:cxnSpMkLst>
            <pc:docMk/>
            <pc:sldMk cId="2573435456" sldId="260"/>
            <ac:cxnSpMk id="79" creationId="{B83E1E8B-32FE-42A2-BBE2-54D9704A721E}"/>
          </ac:cxnSpMkLst>
        </pc:cxnChg>
        <pc:cxnChg chg="del mod">
          <ac:chgData name="Thien NGUYEN" userId="a77953bc4df49a85" providerId="LiveId" clId="{FE34CC10-F193-4D33-9DE5-4709B9B90144}" dt="2020-12-03T04:17:24.081" v="1740" actId="478"/>
          <ac:cxnSpMkLst>
            <pc:docMk/>
            <pc:sldMk cId="2573435456" sldId="260"/>
            <ac:cxnSpMk id="90" creationId="{56279D44-A3BB-424C-97F0-4CC2682F507E}"/>
          </ac:cxnSpMkLst>
        </pc:cxnChg>
      </pc:sldChg>
      <pc:sldChg chg="addSp delSp modSp add mod">
        <pc:chgData name="Thien NGUYEN" userId="a77953bc4df49a85" providerId="LiveId" clId="{FE34CC10-F193-4D33-9DE5-4709B9B90144}" dt="2020-12-10T08:15:14.745" v="2554" actId="1076"/>
        <pc:sldMkLst>
          <pc:docMk/>
          <pc:sldMk cId="2234507841" sldId="261"/>
        </pc:sldMkLst>
        <pc:spChg chg="del mod">
          <ac:chgData name="Thien NGUYEN" userId="a77953bc4df49a85" providerId="LiveId" clId="{FE34CC10-F193-4D33-9DE5-4709B9B90144}" dt="2020-12-03T05:19:53.027" v="2292" actId="478"/>
          <ac:spMkLst>
            <pc:docMk/>
            <pc:sldMk cId="2234507841" sldId="261"/>
            <ac:spMk id="40" creationId="{16AB7728-C496-4CA4-8490-FE4852A45476}"/>
          </ac:spMkLst>
        </pc:spChg>
        <pc:spChg chg="mod">
          <ac:chgData name="Thien NGUYEN" userId="a77953bc4df49a85" providerId="LiveId" clId="{FE34CC10-F193-4D33-9DE5-4709B9B90144}" dt="2020-12-03T05:29:46.747" v="2488" actId="14100"/>
          <ac:spMkLst>
            <pc:docMk/>
            <pc:sldMk cId="2234507841" sldId="261"/>
            <ac:spMk id="41" creationId="{1630FA57-D5AF-49CD-8D83-442DF6A66660}"/>
          </ac:spMkLst>
        </pc:spChg>
        <pc:spChg chg="mod">
          <ac:chgData name="Thien NGUYEN" userId="a77953bc4df49a85" providerId="LiveId" clId="{FE34CC10-F193-4D33-9DE5-4709B9B90144}" dt="2020-12-03T05:14:55.168" v="2239" actId="1076"/>
          <ac:spMkLst>
            <pc:docMk/>
            <pc:sldMk cId="2234507841" sldId="261"/>
            <ac:spMk id="45" creationId="{068033B1-30FA-43C5-B4C0-0E0C24E0FA59}"/>
          </ac:spMkLst>
        </pc:spChg>
        <pc:spChg chg="mod">
          <ac:chgData name="Thien NGUYEN" userId="a77953bc4df49a85" providerId="LiveId" clId="{FE34CC10-F193-4D33-9DE5-4709B9B90144}" dt="2020-12-03T05:29:46.747" v="2488" actId="14100"/>
          <ac:spMkLst>
            <pc:docMk/>
            <pc:sldMk cId="2234507841" sldId="261"/>
            <ac:spMk id="46" creationId="{E46DCFBF-5FC6-45B7-8C9E-6F7D53FA3D97}"/>
          </ac:spMkLst>
        </pc:spChg>
        <pc:spChg chg="mod">
          <ac:chgData name="Thien NGUYEN" userId="a77953bc4df49a85" providerId="LiveId" clId="{FE34CC10-F193-4D33-9DE5-4709B9B90144}" dt="2020-12-03T05:14:55.168" v="2239" actId="1076"/>
          <ac:spMkLst>
            <pc:docMk/>
            <pc:sldMk cId="2234507841" sldId="261"/>
            <ac:spMk id="48" creationId="{C2C7636A-9FB5-4912-AAC7-6E531DC75CC4}"/>
          </ac:spMkLst>
        </pc:spChg>
        <pc:spChg chg="mod">
          <ac:chgData name="Thien NGUYEN" userId="a77953bc4df49a85" providerId="LiveId" clId="{FE34CC10-F193-4D33-9DE5-4709B9B90144}" dt="2020-12-03T05:29:46.747" v="2488" actId="14100"/>
          <ac:spMkLst>
            <pc:docMk/>
            <pc:sldMk cId="2234507841" sldId="261"/>
            <ac:spMk id="49" creationId="{1AD91EAA-E7A1-4338-B056-77F99C85F33D}"/>
          </ac:spMkLst>
        </pc:spChg>
        <pc:spChg chg="mod">
          <ac:chgData name="Thien NGUYEN" userId="a77953bc4df49a85" providerId="LiveId" clId="{FE34CC10-F193-4D33-9DE5-4709B9B90144}" dt="2020-12-03T05:14:55.168" v="2239" actId="1076"/>
          <ac:spMkLst>
            <pc:docMk/>
            <pc:sldMk cId="2234507841" sldId="261"/>
            <ac:spMk id="51" creationId="{13F9D2D9-0D58-4B52-9104-479018122DCE}"/>
          </ac:spMkLst>
        </pc:spChg>
        <pc:spChg chg="mod">
          <ac:chgData name="Thien NGUYEN" userId="a77953bc4df49a85" providerId="LiveId" clId="{FE34CC10-F193-4D33-9DE5-4709B9B90144}" dt="2020-12-03T05:14:55.168" v="2239" actId="1076"/>
          <ac:spMkLst>
            <pc:docMk/>
            <pc:sldMk cId="2234507841" sldId="261"/>
            <ac:spMk id="52" creationId="{4E2EA674-8496-4452-BC4B-6D4E1D283862}"/>
          </ac:spMkLst>
        </pc:spChg>
        <pc:spChg chg="mod">
          <ac:chgData name="Thien NGUYEN" userId="a77953bc4df49a85" providerId="LiveId" clId="{FE34CC10-F193-4D33-9DE5-4709B9B90144}" dt="2020-12-03T05:14:55.168" v="2239" actId="1076"/>
          <ac:spMkLst>
            <pc:docMk/>
            <pc:sldMk cId="2234507841" sldId="261"/>
            <ac:spMk id="53" creationId="{7E7D2ED0-E468-4098-B156-1F231247B6D0}"/>
          </ac:spMkLst>
        </pc:spChg>
        <pc:spChg chg="mod">
          <ac:chgData name="Thien NGUYEN" userId="a77953bc4df49a85" providerId="LiveId" clId="{FE34CC10-F193-4D33-9DE5-4709B9B90144}" dt="2020-12-03T05:14:55.168" v="2239" actId="1076"/>
          <ac:spMkLst>
            <pc:docMk/>
            <pc:sldMk cId="2234507841" sldId="261"/>
            <ac:spMk id="54" creationId="{5A07133D-E800-4586-8C7A-1FA7A499B40D}"/>
          </ac:spMkLst>
        </pc:spChg>
        <pc:spChg chg="mod">
          <ac:chgData name="Thien NGUYEN" userId="a77953bc4df49a85" providerId="LiveId" clId="{FE34CC10-F193-4D33-9DE5-4709B9B90144}" dt="2020-12-03T05:14:55.168" v="2239" actId="1076"/>
          <ac:spMkLst>
            <pc:docMk/>
            <pc:sldMk cId="2234507841" sldId="261"/>
            <ac:spMk id="55" creationId="{73ED1FB4-66FA-486A-9E0D-D11690E0FB83}"/>
          </ac:spMkLst>
        </pc:spChg>
        <pc:spChg chg="mod">
          <ac:chgData name="Thien NGUYEN" userId="a77953bc4df49a85" providerId="LiveId" clId="{FE34CC10-F193-4D33-9DE5-4709B9B90144}" dt="2020-12-03T05:14:55.168" v="2239" actId="1076"/>
          <ac:spMkLst>
            <pc:docMk/>
            <pc:sldMk cId="2234507841" sldId="261"/>
            <ac:spMk id="56" creationId="{E719FB4A-DABD-49CD-8755-D1E4F61B0BA7}"/>
          </ac:spMkLst>
        </pc:spChg>
        <pc:spChg chg="mod">
          <ac:chgData name="Thien NGUYEN" userId="a77953bc4df49a85" providerId="LiveId" clId="{FE34CC10-F193-4D33-9DE5-4709B9B90144}" dt="2020-12-03T05:14:55.168" v="2239" actId="1076"/>
          <ac:spMkLst>
            <pc:docMk/>
            <pc:sldMk cId="2234507841" sldId="261"/>
            <ac:spMk id="57" creationId="{B99B573B-F384-4FD3-A7E4-FD9DA7AC9660}"/>
          </ac:spMkLst>
        </pc:spChg>
        <pc:spChg chg="mod">
          <ac:chgData name="Thien NGUYEN" userId="a77953bc4df49a85" providerId="LiveId" clId="{FE34CC10-F193-4D33-9DE5-4709B9B90144}" dt="2020-12-03T05:14:55.168" v="2239" actId="1076"/>
          <ac:spMkLst>
            <pc:docMk/>
            <pc:sldMk cId="2234507841" sldId="261"/>
            <ac:spMk id="59" creationId="{B5E56C05-905A-4942-8D90-35658FFF9D90}"/>
          </ac:spMkLst>
        </pc:spChg>
        <pc:spChg chg="mod">
          <ac:chgData name="Thien NGUYEN" userId="a77953bc4df49a85" providerId="LiveId" clId="{FE34CC10-F193-4D33-9DE5-4709B9B90144}" dt="2020-12-03T05:14:55.168" v="2239" actId="1076"/>
          <ac:spMkLst>
            <pc:docMk/>
            <pc:sldMk cId="2234507841" sldId="261"/>
            <ac:spMk id="60" creationId="{EA84D38A-3324-44B8-B624-71E0AF6A37BC}"/>
          </ac:spMkLst>
        </pc:spChg>
        <pc:spChg chg="mod">
          <ac:chgData name="Thien NGUYEN" userId="a77953bc4df49a85" providerId="LiveId" clId="{FE34CC10-F193-4D33-9DE5-4709B9B90144}" dt="2020-12-03T05:14:55.168" v="2239" actId="1076"/>
          <ac:spMkLst>
            <pc:docMk/>
            <pc:sldMk cId="2234507841" sldId="261"/>
            <ac:spMk id="67" creationId="{07386F52-B7B7-48D1-BECB-506EEC9EA0BD}"/>
          </ac:spMkLst>
        </pc:spChg>
        <pc:spChg chg="mod">
          <ac:chgData name="Thien NGUYEN" userId="a77953bc4df49a85" providerId="LiveId" clId="{FE34CC10-F193-4D33-9DE5-4709B9B90144}" dt="2020-12-03T05:14:55.168" v="2239" actId="1076"/>
          <ac:spMkLst>
            <pc:docMk/>
            <pc:sldMk cId="2234507841" sldId="261"/>
            <ac:spMk id="68" creationId="{3475A33D-ADC2-476B-96AD-6F90C16B4C05}"/>
          </ac:spMkLst>
        </pc:spChg>
        <pc:spChg chg="mod">
          <ac:chgData name="Thien NGUYEN" userId="a77953bc4df49a85" providerId="LiveId" clId="{FE34CC10-F193-4D33-9DE5-4709B9B90144}" dt="2020-12-03T05:14:55.168" v="2239" actId="1076"/>
          <ac:spMkLst>
            <pc:docMk/>
            <pc:sldMk cId="2234507841" sldId="261"/>
            <ac:spMk id="69" creationId="{7E710743-C629-4FEE-BA4A-C74295B53E2F}"/>
          </ac:spMkLst>
        </pc:spChg>
        <pc:spChg chg="mod">
          <ac:chgData name="Thien NGUYEN" userId="a77953bc4df49a85" providerId="LiveId" clId="{FE34CC10-F193-4D33-9DE5-4709B9B90144}" dt="2020-12-03T05:14:55.168" v="2239" actId="1076"/>
          <ac:spMkLst>
            <pc:docMk/>
            <pc:sldMk cId="2234507841" sldId="261"/>
            <ac:spMk id="70" creationId="{D6DFC795-16E3-46C3-BC38-54504259A66B}"/>
          </ac:spMkLst>
        </pc:spChg>
        <pc:spChg chg="add mod">
          <ac:chgData name="Thien NGUYEN" userId="a77953bc4df49a85" providerId="LiveId" clId="{FE34CC10-F193-4D33-9DE5-4709B9B90144}" dt="2020-12-03T05:30:17.673" v="2490" actId="1076"/>
          <ac:spMkLst>
            <pc:docMk/>
            <pc:sldMk cId="2234507841" sldId="261"/>
            <ac:spMk id="71" creationId="{531C892A-E123-41A1-BED0-C8A317A0DC33}"/>
          </ac:spMkLst>
        </pc:spChg>
        <pc:spChg chg="mod">
          <ac:chgData name="Thien NGUYEN" userId="a77953bc4df49a85" providerId="LiveId" clId="{FE34CC10-F193-4D33-9DE5-4709B9B90144}" dt="2020-12-03T05:14:55.168" v="2239" actId="1076"/>
          <ac:spMkLst>
            <pc:docMk/>
            <pc:sldMk cId="2234507841" sldId="261"/>
            <ac:spMk id="84" creationId="{1252DC1F-6A74-4E75-B28D-B2F2A0991715}"/>
          </ac:spMkLst>
        </pc:spChg>
        <pc:spChg chg="mod">
          <ac:chgData name="Thien NGUYEN" userId="a77953bc4df49a85" providerId="LiveId" clId="{FE34CC10-F193-4D33-9DE5-4709B9B90144}" dt="2020-12-03T06:09:47.552" v="2541" actId="1076"/>
          <ac:spMkLst>
            <pc:docMk/>
            <pc:sldMk cId="2234507841" sldId="261"/>
            <ac:spMk id="85" creationId="{9D0E82AC-D47A-428F-8E96-8622697DBECC}"/>
          </ac:spMkLst>
        </pc:spChg>
        <pc:spChg chg="del mod">
          <ac:chgData name="Thien NGUYEN" userId="a77953bc4df49a85" providerId="LiveId" clId="{FE34CC10-F193-4D33-9DE5-4709B9B90144}" dt="2020-12-03T05:27:42.449" v="2435" actId="478"/>
          <ac:spMkLst>
            <pc:docMk/>
            <pc:sldMk cId="2234507841" sldId="261"/>
            <ac:spMk id="86" creationId="{1F976C39-FD6B-4664-A531-E01750830FCA}"/>
          </ac:spMkLst>
        </pc:spChg>
        <pc:spChg chg="del mod">
          <ac:chgData name="Thien NGUYEN" userId="a77953bc4df49a85" providerId="LiveId" clId="{FE34CC10-F193-4D33-9DE5-4709B9B90144}" dt="2020-12-03T05:27:42.449" v="2435" actId="478"/>
          <ac:spMkLst>
            <pc:docMk/>
            <pc:sldMk cId="2234507841" sldId="261"/>
            <ac:spMk id="87" creationId="{E692095C-4E5C-451C-AC13-9FEB558CEEC9}"/>
          </ac:spMkLst>
        </pc:spChg>
        <pc:spChg chg="mod">
          <ac:chgData name="Thien NGUYEN" userId="a77953bc4df49a85" providerId="LiveId" clId="{FE34CC10-F193-4D33-9DE5-4709B9B90144}" dt="2020-12-03T05:14:55.168" v="2239" actId="1076"/>
          <ac:spMkLst>
            <pc:docMk/>
            <pc:sldMk cId="2234507841" sldId="261"/>
            <ac:spMk id="91" creationId="{C8E36DF1-02CC-4305-8BDD-98F6F6C1026B}"/>
          </ac:spMkLst>
        </pc:spChg>
        <pc:spChg chg="mod">
          <ac:chgData name="Thien NGUYEN" userId="a77953bc4df49a85" providerId="LiveId" clId="{FE34CC10-F193-4D33-9DE5-4709B9B90144}" dt="2020-12-03T05:14:55.168" v="2239" actId="1076"/>
          <ac:spMkLst>
            <pc:docMk/>
            <pc:sldMk cId="2234507841" sldId="261"/>
            <ac:spMk id="92" creationId="{FED78677-11B8-438A-9E92-D289E800E1A4}"/>
          </ac:spMkLst>
        </pc:spChg>
        <pc:spChg chg="mod">
          <ac:chgData name="Thien NGUYEN" userId="a77953bc4df49a85" providerId="LiveId" clId="{FE34CC10-F193-4D33-9DE5-4709B9B90144}" dt="2020-12-03T05:14:55.168" v="2239" actId="1076"/>
          <ac:spMkLst>
            <pc:docMk/>
            <pc:sldMk cId="2234507841" sldId="261"/>
            <ac:spMk id="93" creationId="{9B98964B-53F9-4C6E-AA5E-1B98D9A77AC7}"/>
          </ac:spMkLst>
        </pc:spChg>
        <pc:spChg chg="mod">
          <ac:chgData name="Thien NGUYEN" userId="a77953bc4df49a85" providerId="LiveId" clId="{FE34CC10-F193-4D33-9DE5-4709B9B90144}" dt="2020-12-03T05:14:55.168" v="2239" actId="1076"/>
          <ac:spMkLst>
            <pc:docMk/>
            <pc:sldMk cId="2234507841" sldId="261"/>
            <ac:spMk id="94" creationId="{7278BAC9-A0DE-4EB1-B5F7-81856E148028}"/>
          </ac:spMkLst>
        </pc:spChg>
        <pc:spChg chg="add mod">
          <ac:chgData name="Thien NGUYEN" userId="a77953bc4df49a85" providerId="LiveId" clId="{FE34CC10-F193-4D33-9DE5-4709B9B90144}" dt="2020-12-03T06:09:47.552" v="2541" actId="1076"/>
          <ac:spMkLst>
            <pc:docMk/>
            <pc:sldMk cId="2234507841" sldId="261"/>
            <ac:spMk id="120" creationId="{183491E8-47CC-437B-A730-2AE05DAECBEC}"/>
          </ac:spMkLst>
        </pc:spChg>
        <pc:spChg chg="add mod">
          <ac:chgData name="Thien NGUYEN" userId="a77953bc4df49a85" providerId="LiveId" clId="{FE34CC10-F193-4D33-9DE5-4709B9B90144}" dt="2020-12-03T06:09:57.461" v="2542" actId="1076"/>
          <ac:spMkLst>
            <pc:docMk/>
            <pc:sldMk cId="2234507841" sldId="261"/>
            <ac:spMk id="121" creationId="{1A254436-BF54-4F7F-A015-FF4CA27E7C34}"/>
          </ac:spMkLst>
        </pc:spChg>
        <pc:spChg chg="add mod">
          <ac:chgData name="Thien NGUYEN" userId="a77953bc4df49a85" providerId="LiveId" clId="{FE34CC10-F193-4D33-9DE5-4709B9B90144}" dt="2020-12-03T06:09:33.302" v="2540" actId="1076"/>
          <ac:spMkLst>
            <pc:docMk/>
            <pc:sldMk cId="2234507841" sldId="261"/>
            <ac:spMk id="122" creationId="{6AC698F3-0CE1-4395-8299-2326521D5E7E}"/>
          </ac:spMkLst>
        </pc:spChg>
        <pc:spChg chg="add del mod">
          <ac:chgData name="Thien NGUYEN" userId="a77953bc4df49a85" providerId="LiveId" clId="{FE34CC10-F193-4D33-9DE5-4709B9B90144}" dt="2020-12-03T05:25:42.318" v="2368" actId="478"/>
          <ac:spMkLst>
            <pc:docMk/>
            <pc:sldMk cId="2234507841" sldId="261"/>
            <ac:spMk id="124" creationId="{8DE59199-85C2-4317-88FF-8847C65D17BF}"/>
          </ac:spMkLst>
        </pc:spChg>
        <pc:spChg chg="add mod">
          <ac:chgData name="Thien NGUYEN" userId="a77953bc4df49a85" providerId="LiveId" clId="{FE34CC10-F193-4D33-9DE5-4709B9B90144}" dt="2020-12-03T06:09:57.461" v="2542" actId="1076"/>
          <ac:spMkLst>
            <pc:docMk/>
            <pc:sldMk cId="2234507841" sldId="261"/>
            <ac:spMk id="128" creationId="{C9395614-38DA-4333-9FB6-0C2307723073}"/>
          </ac:spMkLst>
        </pc:spChg>
        <pc:spChg chg="add mod">
          <ac:chgData name="Thien NGUYEN" userId="a77953bc4df49a85" providerId="LiveId" clId="{FE34CC10-F193-4D33-9DE5-4709B9B90144}" dt="2020-12-03T06:09:33.302" v="2540" actId="1076"/>
          <ac:spMkLst>
            <pc:docMk/>
            <pc:sldMk cId="2234507841" sldId="261"/>
            <ac:spMk id="129" creationId="{06831FE7-A7DD-4CC0-853A-19F7C3F04D9B}"/>
          </ac:spMkLst>
        </pc:spChg>
        <pc:spChg chg="add del mod">
          <ac:chgData name="Thien NGUYEN" userId="a77953bc4df49a85" providerId="LiveId" clId="{FE34CC10-F193-4D33-9DE5-4709B9B90144}" dt="2020-12-03T05:31:00.328" v="2508" actId="478"/>
          <ac:spMkLst>
            <pc:docMk/>
            <pc:sldMk cId="2234507841" sldId="261"/>
            <ac:spMk id="175" creationId="{9DDEB8B0-1427-4BAF-AB23-6D3194D0659B}"/>
          </ac:spMkLst>
        </pc:spChg>
        <pc:spChg chg="add mod">
          <ac:chgData name="Thien NGUYEN" userId="a77953bc4df49a85" providerId="LiveId" clId="{FE34CC10-F193-4D33-9DE5-4709B9B90144}" dt="2020-12-10T08:15:14.745" v="2554" actId="1076"/>
          <ac:spMkLst>
            <pc:docMk/>
            <pc:sldMk cId="2234507841" sldId="261"/>
            <ac:spMk id="177" creationId="{50F2832C-9CA4-49EC-B01F-A6C44114587C}"/>
          </ac:spMkLst>
        </pc:spChg>
        <pc:picChg chg="add del mod">
          <ac:chgData name="Thien NGUYEN" userId="a77953bc4df49a85" providerId="LiveId" clId="{FE34CC10-F193-4D33-9DE5-4709B9B90144}" dt="2020-12-03T05:19:24.022" v="2267" actId="478"/>
          <ac:picMkLst>
            <pc:docMk/>
            <pc:sldMk cId="2234507841" sldId="261"/>
            <ac:picMk id="2" creationId="{277708F5-6F6F-4937-82C7-9B5FC3337F5C}"/>
          </ac:picMkLst>
        </pc:picChg>
        <pc:picChg chg="add mod">
          <ac:chgData name="Thien NGUYEN" userId="a77953bc4df49a85" providerId="LiveId" clId="{FE34CC10-F193-4D33-9DE5-4709B9B90144}" dt="2020-12-03T06:09:47.552" v="2541" actId="1076"/>
          <ac:picMkLst>
            <pc:docMk/>
            <pc:sldMk cId="2234507841" sldId="261"/>
            <ac:picMk id="3" creationId="{EDF03C43-6F0A-42D0-BFDE-59F9CB29901A}"/>
          </ac:picMkLst>
        </pc:picChg>
        <pc:picChg chg="add del mod">
          <ac:chgData name="Thien NGUYEN" userId="a77953bc4df49a85" providerId="LiveId" clId="{FE34CC10-F193-4D33-9DE5-4709B9B90144}" dt="2020-12-03T05:21:22.659" v="2320" actId="478"/>
          <ac:picMkLst>
            <pc:docMk/>
            <pc:sldMk cId="2234507841" sldId="261"/>
            <ac:picMk id="76" creationId="{76DEA826-193E-4C84-BC96-9428681D1B56}"/>
          </ac:picMkLst>
        </pc:picChg>
        <pc:picChg chg="add mod">
          <ac:chgData name="Thien NGUYEN" userId="a77953bc4df49a85" providerId="LiveId" clId="{FE34CC10-F193-4D33-9DE5-4709B9B90144}" dt="2020-12-03T06:09:57.461" v="2542" actId="1076"/>
          <ac:picMkLst>
            <pc:docMk/>
            <pc:sldMk cId="2234507841" sldId="261"/>
            <ac:picMk id="77" creationId="{2A806F56-380E-4B2A-8AA4-E1C1DA8B414E}"/>
          </ac:picMkLst>
        </pc:picChg>
        <pc:picChg chg="add mod">
          <ac:chgData name="Thien NGUYEN" userId="a77953bc4df49a85" providerId="LiveId" clId="{FE34CC10-F193-4D33-9DE5-4709B9B90144}" dt="2020-12-03T06:09:33.302" v="2540" actId="1076"/>
          <ac:picMkLst>
            <pc:docMk/>
            <pc:sldMk cId="2234507841" sldId="261"/>
            <ac:picMk id="82" creationId="{BAE7E989-7967-40DB-A7BF-07AE3462E6C4}"/>
          </ac:picMkLst>
        </pc:picChg>
        <pc:picChg chg="add del mod">
          <ac:chgData name="Thien NGUYEN" userId="a77953bc4df49a85" providerId="LiveId" clId="{FE34CC10-F193-4D33-9DE5-4709B9B90144}" dt="2020-12-03T05:21:52.662" v="2327" actId="478"/>
          <ac:picMkLst>
            <pc:docMk/>
            <pc:sldMk cId="2234507841" sldId="261"/>
            <ac:picMk id="95" creationId="{26312C31-DEFA-413A-982D-C171D9532A6C}"/>
          </ac:picMkLst>
        </pc:picChg>
        <pc:picChg chg="add mod">
          <ac:chgData name="Thien NGUYEN" userId="a77953bc4df49a85" providerId="LiveId" clId="{FE34CC10-F193-4D33-9DE5-4709B9B90144}" dt="2020-12-10T08:15:14.745" v="2554" actId="1076"/>
          <ac:picMkLst>
            <pc:docMk/>
            <pc:sldMk cId="2234507841" sldId="261"/>
            <ac:picMk id="176" creationId="{B60D4D24-2DD1-42D9-911E-AC22751932AC}"/>
          </ac:picMkLst>
        </pc:picChg>
        <pc:cxnChg chg="mod">
          <ac:chgData name="Thien NGUYEN" userId="a77953bc4df49a85" providerId="LiveId" clId="{FE34CC10-F193-4D33-9DE5-4709B9B90144}" dt="2020-12-03T05:14:55.168" v="2239" actId="1076"/>
          <ac:cxnSpMkLst>
            <pc:docMk/>
            <pc:sldMk cId="2234507841" sldId="261"/>
            <ac:cxnSpMk id="31" creationId="{401C18D0-8B75-420F-9E76-D4956155665B}"/>
          </ac:cxnSpMkLst>
        </pc:cxnChg>
        <pc:cxnChg chg="mod">
          <ac:chgData name="Thien NGUYEN" userId="a77953bc4df49a85" providerId="LiveId" clId="{FE34CC10-F193-4D33-9DE5-4709B9B90144}" dt="2020-12-03T05:14:55.168" v="2239" actId="1076"/>
          <ac:cxnSpMkLst>
            <pc:docMk/>
            <pc:sldMk cId="2234507841" sldId="261"/>
            <ac:cxnSpMk id="34" creationId="{E2FD2B6F-55AF-43C2-BD35-538585C59FB6}"/>
          </ac:cxnSpMkLst>
        </pc:cxnChg>
        <pc:cxnChg chg="mod">
          <ac:chgData name="Thien NGUYEN" userId="a77953bc4df49a85" providerId="LiveId" clId="{FE34CC10-F193-4D33-9DE5-4709B9B90144}" dt="2020-12-03T05:14:55.168" v="2239" actId="1076"/>
          <ac:cxnSpMkLst>
            <pc:docMk/>
            <pc:sldMk cId="2234507841" sldId="261"/>
            <ac:cxnSpMk id="37" creationId="{A5B31D6D-6D72-4E6E-9324-3A51D7A3B808}"/>
          </ac:cxnSpMkLst>
        </pc:cxnChg>
        <pc:cxnChg chg="mod">
          <ac:chgData name="Thien NGUYEN" userId="a77953bc4df49a85" providerId="LiveId" clId="{FE34CC10-F193-4D33-9DE5-4709B9B90144}" dt="2020-12-03T05:29:46.747" v="2488" actId="14100"/>
          <ac:cxnSpMkLst>
            <pc:docMk/>
            <pc:sldMk cId="2234507841" sldId="261"/>
            <ac:cxnSpMk id="42" creationId="{80E670E4-B928-44CA-9A93-1955E3F2613B}"/>
          </ac:cxnSpMkLst>
        </pc:cxnChg>
        <pc:cxnChg chg="mod">
          <ac:chgData name="Thien NGUYEN" userId="a77953bc4df49a85" providerId="LiveId" clId="{FE34CC10-F193-4D33-9DE5-4709B9B90144}" dt="2020-12-03T05:14:55.168" v="2239" actId="1076"/>
          <ac:cxnSpMkLst>
            <pc:docMk/>
            <pc:sldMk cId="2234507841" sldId="261"/>
            <ac:cxnSpMk id="43" creationId="{A9CDE455-4506-46C2-9BDF-806E4ABA9164}"/>
          </ac:cxnSpMkLst>
        </pc:cxnChg>
        <pc:cxnChg chg="mod">
          <ac:chgData name="Thien NGUYEN" userId="a77953bc4df49a85" providerId="LiveId" clId="{FE34CC10-F193-4D33-9DE5-4709B9B90144}" dt="2020-12-03T05:14:55.168" v="2239" actId="1076"/>
          <ac:cxnSpMkLst>
            <pc:docMk/>
            <pc:sldMk cId="2234507841" sldId="261"/>
            <ac:cxnSpMk id="44" creationId="{2DD5DD05-4B1C-45A3-A68B-DEC19F6951EE}"/>
          </ac:cxnSpMkLst>
        </pc:cxnChg>
        <pc:cxnChg chg="mod">
          <ac:chgData name="Thien NGUYEN" userId="a77953bc4df49a85" providerId="LiveId" clId="{FE34CC10-F193-4D33-9DE5-4709B9B90144}" dt="2020-12-03T05:29:46.747" v="2488" actId="14100"/>
          <ac:cxnSpMkLst>
            <pc:docMk/>
            <pc:sldMk cId="2234507841" sldId="261"/>
            <ac:cxnSpMk id="47" creationId="{637E9FAB-9EDD-4C94-8FFD-8192DD0B3274}"/>
          </ac:cxnSpMkLst>
        </pc:cxnChg>
        <pc:cxnChg chg="mod">
          <ac:chgData name="Thien NGUYEN" userId="a77953bc4df49a85" providerId="LiveId" clId="{FE34CC10-F193-4D33-9DE5-4709B9B90144}" dt="2020-12-03T05:29:46.747" v="2488" actId="14100"/>
          <ac:cxnSpMkLst>
            <pc:docMk/>
            <pc:sldMk cId="2234507841" sldId="261"/>
            <ac:cxnSpMk id="50" creationId="{6F558D83-FD34-468D-B594-89B2A99BA021}"/>
          </ac:cxnSpMkLst>
        </pc:cxnChg>
        <pc:cxnChg chg="mod">
          <ac:chgData name="Thien NGUYEN" userId="a77953bc4df49a85" providerId="LiveId" clId="{FE34CC10-F193-4D33-9DE5-4709B9B90144}" dt="2020-12-03T05:14:55.168" v="2239" actId="1076"/>
          <ac:cxnSpMkLst>
            <pc:docMk/>
            <pc:sldMk cId="2234507841" sldId="261"/>
            <ac:cxnSpMk id="58" creationId="{8D6CA5CD-8EC3-4A56-8D29-C80BEB9DD4DD}"/>
          </ac:cxnSpMkLst>
        </pc:cxnChg>
        <pc:cxnChg chg="mod">
          <ac:chgData name="Thien NGUYEN" userId="a77953bc4df49a85" providerId="LiveId" clId="{FE34CC10-F193-4D33-9DE5-4709B9B90144}" dt="2020-12-03T05:14:55.168" v="2239" actId="1076"/>
          <ac:cxnSpMkLst>
            <pc:docMk/>
            <pc:sldMk cId="2234507841" sldId="261"/>
            <ac:cxnSpMk id="61" creationId="{BB16D902-D2A7-41FB-88BA-264713CBF85A}"/>
          </ac:cxnSpMkLst>
        </pc:cxnChg>
        <pc:cxnChg chg="mod">
          <ac:chgData name="Thien NGUYEN" userId="a77953bc4df49a85" providerId="LiveId" clId="{FE34CC10-F193-4D33-9DE5-4709B9B90144}" dt="2020-12-03T05:14:55.168" v="2239" actId="1076"/>
          <ac:cxnSpMkLst>
            <pc:docMk/>
            <pc:sldMk cId="2234507841" sldId="261"/>
            <ac:cxnSpMk id="62" creationId="{8ACE9D73-EBDF-4C23-92A3-60F29A1B4D89}"/>
          </ac:cxnSpMkLst>
        </pc:cxnChg>
        <pc:cxnChg chg="mod">
          <ac:chgData name="Thien NGUYEN" userId="a77953bc4df49a85" providerId="LiveId" clId="{FE34CC10-F193-4D33-9DE5-4709B9B90144}" dt="2020-12-03T05:14:55.168" v="2239" actId="1076"/>
          <ac:cxnSpMkLst>
            <pc:docMk/>
            <pc:sldMk cId="2234507841" sldId="261"/>
            <ac:cxnSpMk id="63" creationId="{C91C507C-3130-4E0E-8CB3-617B61AAE36F}"/>
          </ac:cxnSpMkLst>
        </pc:cxnChg>
        <pc:cxnChg chg="mod">
          <ac:chgData name="Thien NGUYEN" userId="a77953bc4df49a85" providerId="LiveId" clId="{FE34CC10-F193-4D33-9DE5-4709B9B90144}" dt="2020-12-03T05:14:55.168" v="2239" actId="1076"/>
          <ac:cxnSpMkLst>
            <pc:docMk/>
            <pc:sldMk cId="2234507841" sldId="261"/>
            <ac:cxnSpMk id="64" creationId="{9BE3753C-1698-4A79-8FA4-3B747BE7AE9D}"/>
          </ac:cxnSpMkLst>
        </pc:cxnChg>
        <pc:cxnChg chg="mod">
          <ac:chgData name="Thien NGUYEN" userId="a77953bc4df49a85" providerId="LiveId" clId="{FE34CC10-F193-4D33-9DE5-4709B9B90144}" dt="2020-12-03T05:14:55.168" v="2239" actId="1076"/>
          <ac:cxnSpMkLst>
            <pc:docMk/>
            <pc:sldMk cId="2234507841" sldId="261"/>
            <ac:cxnSpMk id="65" creationId="{A01407BC-24F8-4ED1-B553-06947483C155}"/>
          </ac:cxnSpMkLst>
        </pc:cxnChg>
        <pc:cxnChg chg="mod">
          <ac:chgData name="Thien NGUYEN" userId="a77953bc4df49a85" providerId="LiveId" clId="{FE34CC10-F193-4D33-9DE5-4709B9B90144}" dt="2020-12-03T05:14:55.168" v="2239" actId="1076"/>
          <ac:cxnSpMkLst>
            <pc:docMk/>
            <pc:sldMk cId="2234507841" sldId="261"/>
            <ac:cxnSpMk id="66" creationId="{3C43EEF6-63B8-4DC3-8947-352C0434561F}"/>
          </ac:cxnSpMkLst>
        </pc:cxnChg>
        <pc:cxnChg chg="add mod">
          <ac:chgData name="Thien NGUYEN" userId="a77953bc4df49a85" providerId="LiveId" clId="{FE34CC10-F193-4D33-9DE5-4709B9B90144}" dt="2020-12-03T06:09:47.552" v="2541" actId="1076"/>
          <ac:cxnSpMkLst>
            <pc:docMk/>
            <pc:sldMk cId="2234507841" sldId="261"/>
            <ac:cxnSpMk id="72" creationId="{078BA27B-2577-40E3-894E-DBC2504D4E19}"/>
          </ac:cxnSpMkLst>
        </pc:cxnChg>
        <pc:cxnChg chg="add mod">
          <ac:chgData name="Thien NGUYEN" userId="a77953bc4df49a85" providerId="LiveId" clId="{FE34CC10-F193-4D33-9DE5-4709B9B90144}" dt="2020-12-03T06:09:47.552" v="2541" actId="1076"/>
          <ac:cxnSpMkLst>
            <pc:docMk/>
            <pc:sldMk cId="2234507841" sldId="261"/>
            <ac:cxnSpMk id="73" creationId="{D88FC9EB-C9EE-452D-9242-9D4B831BEF07}"/>
          </ac:cxnSpMkLst>
        </pc:cxnChg>
        <pc:cxnChg chg="add mod">
          <ac:chgData name="Thien NGUYEN" userId="a77953bc4df49a85" providerId="LiveId" clId="{FE34CC10-F193-4D33-9DE5-4709B9B90144}" dt="2020-12-03T06:09:47.552" v="2541" actId="1076"/>
          <ac:cxnSpMkLst>
            <pc:docMk/>
            <pc:sldMk cId="2234507841" sldId="261"/>
            <ac:cxnSpMk id="74" creationId="{1CBC626D-4FF1-4A55-9541-11E8C0D862E4}"/>
          </ac:cxnSpMkLst>
        </pc:cxnChg>
        <pc:cxnChg chg="add mod">
          <ac:chgData name="Thien NGUYEN" userId="a77953bc4df49a85" providerId="LiveId" clId="{FE34CC10-F193-4D33-9DE5-4709B9B90144}" dt="2020-12-03T06:09:47.552" v="2541" actId="1076"/>
          <ac:cxnSpMkLst>
            <pc:docMk/>
            <pc:sldMk cId="2234507841" sldId="261"/>
            <ac:cxnSpMk id="75" creationId="{27474C16-AFC9-45CC-A893-AA44222280C7}"/>
          </ac:cxnSpMkLst>
        </pc:cxnChg>
        <pc:cxnChg chg="add mod">
          <ac:chgData name="Thien NGUYEN" userId="a77953bc4df49a85" providerId="LiveId" clId="{FE34CC10-F193-4D33-9DE5-4709B9B90144}" dt="2020-12-03T06:09:57.461" v="2542" actId="1076"/>
          <ac:cxnSpMkLst>
            <pc:docMk/>
            <pc:sldMk cId="2234507841" sldId="261"/>
            <ac:cxnSpMk id="78" creationId="{4462A85E-50AB-49D7-894A-38D85048583B}"/>
          </ac:cxnSpMkLst>
        </pc:cxnChg>
        <pc:cxnChg chg="add mod">
          <ac:chgData name="Thien NGUYEN" userId="a77953bc4df49a85" providerId="LiveId" clId="{FE34CC10-F193-4D33-9DE5-4709B9B90144}" dt="2020-12-03T06:09:57.461" v="2542" actId="1076"/>
          <ac:cxnSpMkLst>
            <pc:docMk/>
            <pc:sldMk cId="2234507841" sldId="261"/>
            <ac:cxnSpMk id="79" creationId="{5A962809-F2E4-483D-8156-A08E8F0BCFE5}"/>
          </ac:cxnSpMkLst>
        </pc:cxnChg>
        <pc:cxnChg chg="add mod">
          <ac:chgData name="Thien NGUYEN" userId="a77953bc4df49a85" providerId="LiveId" clId="{FE34CC10-F193-4D33-9DE5-4709B9B90144}" dt="2020-12-03T06:09:57.461" v="2542" actId="1076"/>
          <ac:cxnSpMkLst>
            <pc:docMk/>
            <pc:sldMk cId="2234507841" sldId="261"/>
            <ac:cxnSpMk id="80" creationId="{C76FB1F0-00E9-4EA0-A011-92F61B8B3D81}"/>
          </ac:cxnSpMkLst>
        </pc:cxnChg>
        <pc:cxnChg chg="add mod">
          <ac:chgData name="Thien NGUYEN" userId="a77953bc4df49a85" providerId="LiveId" clId="{FE34CC10-F193-4D33-9DE5-4709B9B90144}" dt="2020-12-03T06:09:57.461" v="2542" actId="1076"/>
          <ac:cxnSpMkLst>
            <pc:docMk/>
            <pc:sldMk cId="2234507841" sldId="261"/>
            <ac:cxnSpMk id="81" creationId="{C1D68040-E5CA-444C-B43D-5A8FFF406198}"/>
          </ac:cxnSpMkLst>
        </pc:cxnChg>
        <pc:cxnChg chg="add mod">
          <ac:chgData name="Thien NGUYEN" userId="a77953bc4df49a85" providerId="LiveId" clId="{FE34CC10-F193-4D33-9DE5-4709B9B90144}" dt="2020-12-03T06:09:33.302" v="2540" actId="1076"/>
          <ac:cxnSpMkLst>
            <pc:docMk/>
            <pc:sldMk cId="2234507841" sldId="261"/>
            <ac:cxnSpMk id="83" creationId="{591CDBE4-A0B9-4899-903A-D5308BBA9E20}"/>
          </ac:cxnSpMkLst>
        </pc:cxnChg>
        <pc:cxnChg chg="add mod">
          <ac:chgData name="Thien NGUYEN" userId="a77953bc4df49a85" providerId="LiveId" clId="{FE34CC10-F193-4D33-9DE5-4709B9B90144}" dt="2020-12-03T06:09:33.302" v="2540" actId="1076"/>
          <ac:cxnSpMkLst>
            <pc:docMk/>
            <pc:sldMk cId="2234507841" sldId="261"/>
            <ac:cxnSpMk id="88" creationId="{1D28DE5B-3793-4511-90AE-02535002706D}"/>
          </ac:cxnSpMkLst>
        </pc:cxnChg>
        <pc:cxnChg chg="add mod">
          <ac:chgData name="Thien NGUYEN" userId="a77953bc4df49a85" providerId="LiveId" clId="{FE34CC10-F193-4D33-9DE5-4709B9B90144}" dt="2020-12-03T06:09:33.302" v="2540" actId="1076"/>
          <ac:cxnSpMkLst>
            <pc:docMk/>
            <pc:sldMk cId="2234507841" sldId="261"/>
            <ac:cxnSpMk id="89" creationId="{89698742-DEAF-42A5-B0BB-E6AAFDA60640}"/>
          </ac:cxnSpMkLst>
        </pc:cxnChg>
        <pc:cxnChg chg="add mod">
          <ac:chgData name="Thien NGUYEN" userId="a77953bc4df49a85" providerId="LiveId" clId="{FE34CC10-F193-4D33-9DE5-4709B9B90144}" dt="2020-12-03T06:09:33.302" v="2540" actId="1076"/>
          <ac:cxnSpMkLst>
            <pc:docMk/>
            <pc:sldMk cId="2234507841" sldId="261"/>
            <ac:cxnSpMk id="90" creationId="{F4ECB83A-0FA6-4FEB-BEB5-043BD60F1EEF}"/>
          </ac:cxnSpMkLst>
        </pc:cxnChg>
        <pc:cxnChg chg="add del mod">
          <ac:chgData name="Thien NGUYEN" userId="a77953bc4df49a85" providerId="LiveId" clId="{FE34CC10-F193-4D33-9DE5-4709B9B90144}" dt="2020-12-03T05:21:54.892" v="2329" actId="478"/>
          <ac:cxnSpMkLst>
            <pc:docMk/>
            <pc:sldMk cId="2234507841" sldId="261"/>
            <ac:cxnSpMk id="96" creationId="{B4DDD72D-7443-43F4-96FB-2F78BFCC5724}"/>
          </ac:cxnSpMkLst>
        </pc:cxnChg>
        <pc:cxnChg chg="add del mod">
          <ac:chgData name="Thien NGUYEN" userId="a77953bc4df49a85" providerId="LiveId" clId="{FE34CC10-F193-4D33-9DE5-4709B9B90144}" dt="2020-12-03T05:21:54.145" v="2328" actId="478"/>
          <ac:cxnSpMkLst>
            <pc:docMk/>
            <pc:sldMk cId="2234507841" sldId="261"/>
            <ac:cxnSpMk id="97" creationId="{A00BE5F7-52CA-4347-BC3A-699C713280A0}"/>
          </ac:cxnSpMkLst>
        </pc:cxnChg>
        <pc:cxnChg chg="add del mod">
          <ac:chgData name="Thien NGUYEN" userId="a77953bc4df49a85" providerId="LiveId" clId="{FE34CC10-F193-4D33-9DE5-4709B9B90144}" dt="2020-12-03T05:21:56.093" v="2330" actId="478"/>
          <ac:cxnSpMkLst>
            <pc:docMk/>
            <pc:sldMk cId="2234507841" sldId="261"/>
            <ac:cxnSpMk id="98" creationId="{344AE765-1820-48C4-A8BF-04E01A287112}"/>
          </ac:cxnSpMkLst>
        </pc:cxnChg>
        <pc:cxnChg chg="add del mod">
          <ac:chgData name="Thien NGUYEN" userId="a77953bc4df49a85" providerId="LiveId" clId="{FE34CC10-F193-4D33-9DE5-4709B9B90144}" dt="2020-12-03T05:21:50.884" v="2326" actId="478"/>
          <ac:cxnSpMkLst>
            <pc:docMk/>
            <pc:sldMk cId="2234507841" sldId="261"/>
            <ac:cxnSpMk id="99" creationId="{82522C51-2684-42ED-AAC1-57DCDC84F6A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57A6-F253-424B-AE09-AD53CDCD6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69E56-1D3C-4747-BF97-BCDDB4903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443D-58D9-4ED8-811D-F51EF299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1C8-DB67-4955-A8C6-F89895E71E41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30B34-A17A-40AB-BCBE-1E04DC75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22B24-54B6-401A-ADD5-9ACB664A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AB90-468E-4274-8B33-8C734CC8E1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36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B293-9B73-4C17-BA7F-5F894B7F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0BA9E-3040-4A49-973D-B01DC0239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717EA-9F6C-4562-93A8-197A6F86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1C8-DB67-4955-A8C6-F89895E71E41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E764E-3422-4522-81DD-0898DDD3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B8B90-B7D4-4855-8B49-A9F3CAB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AB90-468E-4274-8B33-8C734CC8E1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92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AAAD6-C2E2-4632-AA98-9930DC93E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CB104-6B81-4DA9-96F4-60FC170AF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D8028-3888-44CD-BFA1-DDC874DC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1C8-DB67-4955-A8C6-F89895E71E41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2B9EA-4733-492B-BC7F-F901E316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FE9BA-9CD4-4C72-AB81-3390727E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AB90-468E-4274-8B33-8C734CC8E1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13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685D2-0D11-4687-BE3E-17D3279E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02D59-DDBE-4549-8079-7DAA2BF24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AA9DA-ADDC-4C9F-B3AA-F6557A76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1C8-DB67-4955-A8C6-F89895E71E41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6CF15-49D2-42D7-BF69-B88FA1B1B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7A70F-1638-47B3-81D9-DF1B36BF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AB90-468E-4274-8B33-8C734CC8E1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19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EFD9-6F61-4426-A38B-5D2FCAE68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9E5D8-63AD-43E0-B711-9E5CB9ECC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99828-58B2-49F6-AE7E-4BD3A4B8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1C8-DB67-4955-A8C6-F89895E71E41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32C9E-47F7-4BBB-82BC-CA04292D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966D7-C073-4655-B609-8EC204AE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AB90-468E-4274-8B33-8C734CC8E1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27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2951-AF7C-4EB7-A855-634108E2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7E449-F19E-4538-88A5-0EC8E195F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A99A1-EC9A-46F7-960A-FFEE11A6E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7C166-AB7A-4066-A038-01D263F1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1C8-DB67-4955-A8C6-F89895E71E41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D4528-DEF8-4C5D-B28B-01B39876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93FF7-332E-4448-A24E-E6F4A7CE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AB90-468E-4274-8B33-8C734CC8E1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88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76BC-BD63-4555-BD6F-DC22C89D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0AF4E-8456-4742-915D-BAE7E8782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5D354-FE1E-4264-B6D7-6D3C93AE0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DB39D-6B3F-4A12-A3E4-5FC305E60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31963-A24C-4FDE-B76F-225AAC5DF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5ECBC-773D-4E22-B65C-989ABFB9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1C8-DB67-4955-A8C6-F89895E71E41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2E699-4B38-4E3D-A8BF-3C6B3999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D1B3B-5784-4314-91A9-88AA7257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AB90-468E-4274-8B33-8C734CC8E1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14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1622-3C30-4177-AF0C-1DDFC927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02A02-B4C3-4A42-A9BD-D7632824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1C8-DB67-4955-A8C6-F89895E71E41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D3571-B2C7-4BA4-A61E-02D9DB55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764FA-D95D-4944-9CBB-87AC59A5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AB90-468E-4274-8B33-8C734CC8E1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76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0AC35-8A4E-4B20-89CF-7F17DF0D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1C8-DB67-4955-A8C6-F89895E71E41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0AC2D-C7CF-4F8D-9AB9-AE55F1C3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454A9-189D-4A96-A713-EF8885AD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AB90-468E-4274-8B33-8C734CC8E1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29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5819-B790-4EA2-B446-DCC18578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9400-E832-43FA-9C8F-B283F048E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4AE0A-0F5D-420E-8E3E-87F818A53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0C82E-7653-4BD5-B1B0-0BD05153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1C8-DB67-4955-A8C6-F89895E71E41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CAA5C-3FFD-4DA2-8A5B-E8BED103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E289B-C837-493E-A143-F01B36EA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AB90-468E-4274-8B33-8C734CC8E1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50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5CF9-6085-4A5E-93C2-7EC5D07C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B0BCA4-94B4-47CD-9B4C-C97FEB2E3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E61E6-539B-4761-8197-E272F273F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B71AA-7185-4164-A654-895A1857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1C8-DB67-4955-A8C6-F89895E71E41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3B913-22D5-477C-9CD7-EC8CC3AF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14840-57C7-4BE7-B136-A4ED091E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AB90-468E-4274-8B33-8C734CC8E1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26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E0C51-0D82-4283-A411-CFE159E2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5C36F-CDCF-45D7-87FF-E146ADE71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856D9-C262-4267-A417-1D3487550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4D1C8-DB67-4955-A8C6-F89895E71E41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4451A-5EAF-42D5-A7E3-5114A97C5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34A5D-62E3-4E84-87CC-3CA5B4606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AAB90-468E-4274-8B33-8C734CC8E1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16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00B5CD74-5CFD-4695-A46C-FD6B3C20BA78}"/>
              </a:ext>
            </a:extLst>
          </p:cNvPr>
          <p:cNvSpPr txBox="1"/>
          <p:nvPr/>
        </p:nvSpPr>
        <p:spPr>
          <a:xfrm>
            <a:off x="7009692" y="1039263"/>
            <a:ext cx="1471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/>
              <a:t>‘logits’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5E56C05-905A-4942-8D90-35658FFF9D90}"/>
              </a:ext>
            </a:extLst>
          </p:cNvPr>
          <p:cNvSpPr/>
          <p:nvPr/>
        </p:nvSpPr>
        <p:spPr>
          <a:xfrm>
            <a:off x="3620982" y="792685"/>
            <a:ext cx="238539" cy="2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A84D38A-3324-44B8-B624-71E0AF6A37BC}"/>
              </a:ext>
            </a:extLst>
          </p:cNvPr>
          <p:cNvSpPr txBox="1"/>
          <p:nvPr/>
        </p:nvSpPr>
        <p:spPr>
          <a:xfrm>
            <a:off x="3277651" y="3761316"/>
            <a:ext cx="104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4472C4"/>
                </a:solidFill>
              </a:rPr>
              <a:t>Layer n-1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7601B3-72F4-4C23-8F6B-A105133EA6E9}"/>
              </a:ext>
            </a:extLst>
          </p:cNvPr>
          <p:cNvSpPr txBox="1"/>
          <p:nvPr/>
        </p:nvSpPr>
        <p:spPr>
          <a:xfrm>
            <a:off x="6316488" y="3761316"/>
            <a:ext cx="860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92D050"/>
                </a:solidFill>
              </a:rPr>
              <a:t>Layer n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1695314-4A1B-4875-A5CF-D0F2A40EC119}"/>
              </a:ext>
            </a:extLst>
          </p:cNvPr>
          <p:cNvSpPr/>
          <p:nvPr/>
        </p:nvSpPr>
        <p:spPr>
          <a:xfrm>
            <a:off x="6564271" y="792685"/>
            <a:ext cx="238539" cy="23853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B583BF8-B8D9-4F65-96FC-BE126C10D4E8}"/>
              </a:ext>
            </a:extLst>
          </p:cNvPr>
          <p:cNvSpPr/>
          <p:nvPr/>
        </p:nvSpPr>
        <p:spPr>
          <a:xfrm>
            <a:off x="3620982" y="1342131"/>
            <a:ext cx="238539" cy="2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BEB5D25-CDAD-4403-B78C-2080568C0DD0}"/>
              </a:ext>
            </a:extLst>
          </p:cNvPr>
          <p:cNvSpPr/>
          <p:nvPr/>
        </p:nvSpPr>
        <p:spPr>
          <a:xfrm>
            <a:off x="3620982" y="1891577"/>
            <a:ext cx="238539" cy="2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160DE11-09DB-4B6F-A6D4-E49B5BB06830}"/>
              </a:ext>
            </a:extLst>
          </p:cNvPr>
          <p:cNvSpPr/>
          <p:nvPr/>
        </p:nvSpPr>
        <p:spPr>
          <a:xfrm>
            <a:off x="3620981" y="2990469"/>
            <a:ext cx="238539" cy="2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ABF656-5E27-4ED0-9030-CDFB0BA53566}"/>
              </a:ext>
            </a:extLst>
          </p:cNvPr>
          <p:cNvSpPr txBox="1"/>
          <p:nvPr/>
        </p:nvSpPr>
        <p:spPr>
          <a:xfrm>
            <a:off x="6256279" y="108717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Neurons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386F52-B7B7-48D1-BECB-506EEC9EA0BD}"/>
              </a:ext>
            </a:extLst>
          </p:cNvPr>
          <p:cNvSpPr txBox="1"/>
          <p:nvPr/>
        </p:nvSpPr>
        <p:spPr>
          <a:xfrm>
            <a:off x="3353808" y="108717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Neurons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75A33D-ADC2-476B-96AD-6F90C16B4C05}"/>
              </a:ext>
            </a:extLst>
          </p:cNvPr>
          <p:cNvSpPr txBox="1"/>
          <p:nvPr/>
        </p:nvSpPr>
        <p:spPr>
          <a:xfrm>
            <a:off x="3292889" y="580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E710743-C629-4FEE-BA4A-C74295B53E2F}"/>
              </a:ext>
            </a:extLst>
          </p:cNvPr>
          <p:cNvSpPr txBox="1"/>
          <p:nvPr/>
        </p:nvSpPr>
        <p:spPr>
          <a:xfrm>
            <a:off x="3292889" y="1115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6DFC795-16E3-46C3-BC38-54504259A66B}"/>
              </a:ext>
            </a:extLst>
          </p:cNvPr>
          <p:cNvSpPr txBox="1"/>
          <p:nvPr/>
        </p:nvSpPr>
        <p:spPr>
          <a:xfrm>
            <a:off x="3292889" y="17069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1B10F5-50C9-4903-9C2F-49B72A7D06BD}"/>
              </a:ext>
            </a:extLst>
          </p:cNvPr>
          <p:cNvSpPr txBox="1"/>
          <p:nvPr/>
        </p:nvSpPr>
        <p:spPr>
          <a:xfrm>
            <a:off x="3292889" y="278569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F19AAF-8FC8-4153-8953-80F724456040}"/>
              </a:ext>
            </a:extLst>
          </p:cNvPr>
          <p:cNvSpPr txBox="1"/>
          <p:nvPr/>
        </p:nvSpPr>
        <p:spPr>
          <a:xfrm>
            <a:off x="3601857" y="2047031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.</a:t>
            </a:r>
          </a:p>
          <a:p>
            <a:r>
              <a:rPr lang="fr-FR"/>
              <a:t>.</a:t>
            </a:r>
          </a:p>
          <a:p>
            <a:r>
              <a:rPr lang="fr-FR"/>
              <a:t>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582AD2-F203-46E0-A0A1-E772A0A391D0}"/>
              </a:ext>
            </a:extLst>
          </p:cNvPr>
          <p:cNvSpPr txBox="1"/>
          <p:nvPr/>
        </p:nvSpPr>
        <p:spPr>
          <a:xfrm>
            <a:off x="6254941" y="580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D52AA9A-5FEE-4423-9A78-AD63D5507947}"/>
              </a:ext>
            </a:extLst>
          </p:cNvPr>
          <p:cNvSpPr txBox="1"/>
          <p:nvPr/>
        </p:nvSpPr>
        <p:spPr>
          <a:xfrm>
            <a:off x="6560436" y="1087516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.</a:t>
            </a:r>
          </a:p>
          <a:p>
            <a:r>
              <a:rPr lang="fr-FR"/>
              <a:t>.</a:t>
            </a:r>
          </a:p>
          <a:p>
            <a:r>
              <a:rPr lang="fr-FR"/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9EC20BA-FB32-4BE9-B0E8-DE9EDE01B065}"/>
              </a:ext>
            </a:extLst>
          </p:cNvPr>
          <p:cNvSpPr txBox="1"/>
          <p:nvPr/>
        </p:nvSpPr>
        <p:spPr>
          <a:xfrm>
            <a:off x="5224204" y="3349487"/>
            <a:ext cx="91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weights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6974B3F-7EA6-441C-AA95-A38FC6B5F825}"/>
              </a:ext>
            </a:extLst>
          </p:cNvPr>
          <p:cNvCxnSpPr>
            <a:stCxn id="59" idx="6"/>
            <a:endCxn id="62" idx="2"/>
          </p:cNvCxnSpPr>
          <p:nvPr/>
        </p:nvCxnSpPr>
        <p:spPr>
          <a:xfrm>
            <a:off x="3859521" y="911955"/>
            <a:ext cx="2704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9820CB6-1DE0-4A0D-B1E4-FB209E4A43F6}"/>
              </a:ext>
            </a:extLst>
          </p:cNvPr>
          <p:cNvCxnSpPr>
            <a:cxnSpLocks/>
            <a:stCxn id="63" idx="6"/>
            <a:endCxn id="62" idx="2"/>
          </p:cNvCxnSpPr>
          <p:nvPr/>
        </p:nvCxnSpPr>
        <p:spPr>
          <a:xfrm flipV="1">
            <a:off x="3859521" y="911955"/>
            <a:ext cx="2704750" cy="549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4B5D4A2-1763-440C-A23F-A8F6738E09B6}"/>
              </a:ext>
            </a:extLst>
          </p:cNvPr>
          <p:cNvCxnSpPr>
            <a:cxnSpLocks/>
            <a:stCxn id="64" idx="6"/>
            <a:endCxn id="62" idx="2"/>
          </p:cNvCxnSpPr>
          <p:nvPr/>
        </p:nvCxnSpPr>
        <p:spPr>
          <a:xfrm flipV="1">
            <a:off x="3859521" y="911955"/>
            <a:ext cx="2704750" cy="1098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83E1E8B-32FE-42A2-BBE2-54D9704A721E}"/>
              </a:ext>
            </a:extLst>
          </p:cNvPr>
          <p:cNvCxnSpPr>
            <a:cxnSpLocks/>
            <a:stCxn id="65" idx="6"/>
            <a:endCxn id="62" idx="2"/>
          </p:cNvCxnSpPr>
          <p:nvPr/>
        </p:nvCxnSpPr>
        <p:spPr>
          <a:xfrm flipV="1">
            <a:off x="3859520" y="911955"/>
            <a:ext cx="2704751" cy="2197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DB35532-EFBE-4EA0-AD48-A9B4CE8C21D6}"/>
              </a:ext>
            </a:extLst>
          </p:cNvPr>
          <p:cNvSpPr txBox="1"/>
          <p:nvPr/>
        </p:nvSpPr>
        <p:spPr>
          <a:xfrm>
            <a:off x="5289721" y="153580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w</a:t>
            </a:r>
            <a:r>
              <a:rPr lang="fr-FR" i="1" baseline="-25000"/>
              <a:t>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1029D44-03E9-4D7B-8F9D-766EA5927C68}"/>
              </a:ext>
            </a:extLst>
          </p:cNvPr>
          <p:cNvSpPr txBox="1"/>
          <p:nvPr/>
        </p:nvSpPr>
        <p:spPr>
          <a:xfrm>
            <a:off x="5284739" y="11857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w</a:t>
            </a:r>
            <a:r>
              <a:rPr lang="fr-FR" i="1" baseline="-2500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AFE636A-54D2-4694-95B7-18F8CA09B5FE}"/>
              </a:ext>
            </a:extLst>
          </p:cNvPr>
          <p:cNvSpPr txBox="1"/>
          <p:nvPr/>
        </p:nvSpPr>
        <p:spPr>
          <a:xfrm>
            <a:off x="5281707" y="8926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w</a:t>
            </a:r>
            <a:r>
              <a:rPr lang="fr-FR" i="1" baseline="-25000"/>
              <a:t>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D5F0AE-FAB2-452C-9BA8-48CB4BF871E3}"/>
              </a:ext>
            </a:extLst>
          </p:cNvPr>
          <p:cNvSpPr txBox="1"/>
          <p:nvPr/>
        </p:nvSpPr>
        <p:spPr>
          <a:xfrm>
            <a:off x="5296488" y="5944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w</a:t>
            </a:r>
            <a:r>
              <a:rPr lang="fr-FR" i="1" baseline="-2500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252DC1F-6A74-4E75-B28D-B2F2A0991715}"/>
              </a:ext>
            </a:extLst>
          </p:cNvPr>
          <p:cNvSpPr txBox="1"/>
          <p:nvPr/>
        </p:nvSpPr>
        <p:spPr>
          <a:xfrm>
            <a:off x="3644914" y="334948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output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D0E82AC-D47A-428F-8E96-8622697DBECC}"/>
              </a:ext>
            </a:extLst>
          </p:cNvPr>
          <p:cNvSpPr txBox="1"/>
          <p:nvPr/>
        </p:nvSpPr>
        <p:spPr>
          <a:xfrm>
            <a:off x="3821864" y="604290"/>
            <a:ext cx="110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92D050"/>
                </a:solidFill>
              </a:rPr>
              <a:t>0.5 | =yes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F976C39-FD6B-4664-A531-E01750830FCA}"/>
              </a:ext>
            </a:extLst>
          </p:cNvPr>
          <p:cNvSpPr txBox="1"/>
          <p:nvPr/>
        </p:nvSpPr>
        <p:spPr>
          <a:xfrm>
            <a:off x="4000136" y="158067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accent5">
                    <a:lumMod val="75000"/>
                  </a:schemeClr>
                </a:solidFill>
              </a:rPr>
              <a:t>0 | =blank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692095C-4E5C-451C-AC13-9FEB558CEEC9}"/>
              </a:ext>
            </a:extLst>
          </p:cNvPr>
          <p:cNvSpPr txBox="1"/>
          <p:nvPr/>
        </p:nvSpPr>
        <p:spPr>
          <a:xfrm>
            <a:off x="3813499" y="1061646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FF0000"/>
                </a:solidFill>
              </a:rPr>
              <a:t>-15 | =no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1AD98A0-CC19-4B16-8338-8C3B0EE0ACFE}"/>
              </a:ext>
            </a:extLst>
          </p:cNvPr>
          <p:cNvSpPr txBox="1"/>
          <p:nvPr/>
        </p:nvSpPr>
        <p:spPr>
          <a:xfrm>
            <a:off x="3651217" y="254260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FF0000"/>
                </a:solidFill>
              </a:rPr>
              <a:t>-7.35 | =no</a:t>
            </a:r>
            <a:endParaRPr lang="fr-FR">
              <a:solidFill>
                <a:srgbClr val="92D05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6F467EE-298C-4AD2-A6DB-D81DF8439F87}"/>
              </a:ext>
            </a:extLst>
          </p:cNvPr>
          <p:cNvSpPr txBox="1"/>
          <p:nvPr/>
        </p:nvSpPr>
        <p:spPr>
          <a:xfrm>
            <a:off x="7002048" y="72536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FF0000"/>
                </a:solidFill>
              </a:rPr>
              <a:t>-2.25 | =no</a:t>
            </a:r>
            <a:endParaRPr lang="fr-FR">
              <a:solidFill>
                <a:srgbClr val="92D050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6279D44-A3BB-424C-97F0-4CC2682F507E}"/>
              </a:ext>
            </a:extLst>
          </p:cNvPr>
          <p:cNvCxnSpPr>
            <a:cxnSpLocks/>
            <a:stCxn id="62" idx="6"/>
            <a:endCxn id="89" idx="1"/>
          </p:cNvCxnSpPr>
          <p:nvPr/>
        </p:nvCxnSpPr>
        <p:spPr>
          <a:xfrm flipV="1">
            <a:off x="6802810" y="910027"/>
            <a:ext cx="199238" cy="1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F8D9E54-97B2-400B-A41D-B20466929C25}"/>
              </a:ext>
            </a:extLst>
          </p:cNvPr>
          <p:cNvSpPr txBox="1"/>
          <p:nvPr/>
        </p:nvSpPr>
        <p:spPr>
          <a:xfrm>
            <a:off x="3292889" y="4246376"/>
            <a:ext cx="525149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/>
              <a:t>A neural network could be considered as a multi-voting system which each each neuron takes votes from previous’ layer’s neurons or from the inputs.</a:t>
            </a:r>
          </a:p>
          <a:p>
            <a:r>
              <a:rPr lang="fr-FR" sz="1100" i="1"/>
              <a:t>Each neuron gives their anwser (or their vote) on a specific feature, for example gradient of a pixel, saturation of a pixel in the very first layer .. or even very abstract features in deep layer.</a:t>
            </a:r>
          </a:p>
          <a:p>
            <a:endParaRPr lang="fr-FR" sz="1100" i="1"/>
          </a:p>
          <a:p>
            <a:r>
              <a:rPr lang="fr-FR" sz="1100" i="1"/>
              <a:t>Normally, outputs of neurons in the last layer  is called ‘logits’. In abusive language, we could also call neuron’s output as logit. Neuron’s logit is very similar to a fuzzy logic output. So, what logit stands for ?</a:t>
            </a:r>
          </a:p>
          <a:p>
            <a:r>
              <a:rPr lang="fr-FR" sz="1100" i="1"/>
              <a:t>_logit ~ 0 : white vote or blank vote, aka. ‘no comment’</a:t>
            </a:r>
          </a:p>
          <a:p>
            <a:r>
              <a:rPr lang="fr-FR" sz="1100" i="1"/>
              <a:t>_logit &gt;&gt; 0 : Yes answer, higher the logit the neuron is more sure about its ‘YES’ conclusion</a:t>
            </a:r>
          </a:p>
          <a:p>
            <a:r>
              <a:rPr lang="fr-FR" sz="1100" i="1"/>
              <a:t>_logit &lt;&lt; 0 : No answer, lower the logit the neuron is more sure about its ‘NO’ conclusion</a:t>
            </a:r>
          </a:p>
        </p:txBody>
      </p:sp>
    </p:spTree>
    <p:extLst>
      <p:ext uri="{BB962C8B-B14F-4D97-AF65-F5344CB8AC3E}">
        <p14:creationId xmlns:p14="http://schemas.microsoft.com/office/powerpoint/2010/main" val="415246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E40C656F-CB38-4A78-9AB0-347CA184F1DA}"/>
              </a:ext>
            </a:extLst>
          </p:cNvPr>
          <p:cNvSpPr txBox="1"/>
          <p:nvPr/>
        </p:nvSpPr>
        <p:spPr>
          <a:xfrm>
            <a:off x="5151544" y="3501804"/>
            <a:ext cx="1471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/>
              <a:t>f(x)=max(0,x)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FC41779-34B4-480C-A013-E87CAA556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250" y="708068"/>
            <a:ext cx="2664199" cy="265302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04F4491-BEEA-4BF8-89C2-45888D20D689}"/>
              </a:ext>
            </a:extLst>
          </p:cNvPr>
          <p:cNvSpPr txBox="1"/>
          <p:nvPr/>
        </p:nvSpPr>
        <p:spPr>
          <a:xfrm>
            <a:off x="4475991" y="3886000"/>
            <a:ext cx="36873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/>
              <a:t>Source:  https://www.analyticsvidhya.com/blog/2020/01/fundamentals-deep-learning-activation-functions-when-to-use-them/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A3F495-C8EA-4812-B213-A20C6B4BEE6F}"/>
              </a:ext>
            </a:extLst>
          </p:cNvPr>
          <p:cNvSpPr txBox="1"/>
          <p:nvPr/>
        </p:nvSpPr>
        <p:spPr>
          <a:xfrm>
            <a:off x="2928112" y="4762639"/>
            <a:ext cx="525149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/>
              <a:t>The ReLU activation function is widely used in deep learning. ReLU get passed ‘YES’ anwser of a neuron and neutralize other types of anwser.</a:t>
            </a:r>
          </a:p>
          <a:p>
            <a:r>
              <a:rPr lang="fr-FR" sz="1100" i="1"/>
              <a:t>ReLU help the Model to have : </a:t>
            </a:r>
          </a:p>
          <a:p>
            <a:r>
              <a:rPr lang="fr-FR" sz="1100" i="1"/>
              <a:t>xNon linear behaviour</a:t>
            </a:r>
          </a:p>
          <a:p>
            <a:r>
              <a:rPr lang="fr-FR" sz="1100" i="1"/>
              <a:t>xMulti-classes classification capacity</a:t>
            </a:r>
          </a:p>
          <a:p>
            <a:r>
              <a:rPr lang="fr-FR" sz="1100" i="1"/>
              <a:t>xFaster convergence, aka. ease the back-propagation in training phase</a:t>
            </a:r>
          </a:p>
          <a:p>
            <a:endParaRPr lang="fr-FR" sz="1100" i="1"/>
          </a:p>
        </p:txBody>
      </p:sp>
    </p:spTree>
    <p:extLst>
      <p:ext uri="{BB962C8B-B14F-4D97-AF65-F5344CB8AC3E}">
        <p14:creationId xmlns:p14="http://schemas.microsoft.com/office/powerpoint/2010/main" val="257343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829AD82-8FF9-43CD-AA39-44F931655BFB}"/>
              </a:ext>
            </a:extLst>
          </p:cNvPr>
          <p:cNvSpPr/>
          <p:nvPr/>
        </p:nvSpPr>
        <p:spPr>
          <a:xfrm>
            <a:off x="1780066" y="1413545"/>
            <a:ext cx="238539" cy="2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7D446-1AAF-48BE-BB28-29F31E327609}"/>
              </a:ext>
            </a:extLst>
          </p:cNvPr>
          <p:cNvSpPr txBox="1"/>
          <p:nvPr/>
        </p:nvSpPr>
        <p:spPr>
          <a:xfrm>
            <a:off x="1388898" y="4525555"/>
            <a:ext cx="104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4472C4"/>
                </a:solidFill>
              </a:rPr>
              <a:t>Layer n-1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513BD-011F-4D38-8282-5BADAFB56486}"/>
              </a:ext>
            </a:extLst>
          </p:cNvPr>
          <p:cNvSpPr txBox="1"/>
          <p:nvPr/>
        </p:nvSpPr>
        <p:spPr>
          <a:xfrm>
            <a:off x="4427735" y="4525555"/>
            <a:ext cx="860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92D050"/>
                </a:solidFill>
              </a:rPr>
              <a:t>Layer 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CDDBBA-1096-4E64-9855-F884BBFD7D9E}"/>
              </a:ext>
            </a:extLst>
          </p:cNvPr>
          <p:cNvSpPr/>
          <p:nvPr/>
        </p:nvSpPr>
        <p:spPr>
          <a:xfrm>
            <a:off x="4723355" y="1413545"/>
            <a:ext cx="238539" cy="23853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F233AD-EC4F-40D4-9E55-55E464F85F8B}"/>
              </a:ext>
            </a:extLst>
          </p:cNvPr>
          <p:cNvSpPr/>
          <p:nvPr/>
        </p:nvSpPr>
        <p:spPr>
          <a:xfrm>
            <a:off x="1780066" y="1962991"/>
            <a:ext cx="238539" cy="2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A59CD2-DBE5-4C10-B5DB-C00DC2EC1C92}"/>
              </a:ext>
            </a:extLst>
          </p:cNvPr>
          <p:cNvSpPr/>
          <p:nvPr/>
        </p:nvSpPr>
        <p:spPr>
          <a:xfrm>
            <a:off x="1780066" y="2512437"/>
            <a:ext cx="238539" cy="2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F84150-38C8-460A-8F2A-22B420ED37CB}"/>
              </a:ext>
            </a:extLst>
          </p:cNvPr>
          <p:cNvSpPr/>
          <p:nvPr/>
        </p:nvSpPr>
        <p:spPr>
          <a:xfrm>
            <a:off x="1780065" y="3611329"/>
            <a:ext cx="238539" cy="2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B2C09-B5CA-4DE8-860E-8EF25DF898D6}"/>
              </a:ext>
            </a:extLst>
          </p:cNvPr>
          <p:cNvSpPr txBox="1"/>
          <p:nvPr/>
        </p:nvSpPr>
        <p:spPr>
          <a:xfrm>
            <a:off x="4415363" y="729577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Neurons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D05788-5AC7-4B96-B1E6-B9AFB7117318}"/>
              </a:ext>
            </a:extLst>
          </p:cNvPr>
          <p:cNvSpPr txBox="1"/>
          <p:nvPr/>
        </p:nvSpPr>
        <p:spPr>
          <a:xfrm>
            <a:off x="1512892" y="729577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Neurons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AC34C8-264B-4509-B760-8258C8F45A38}"/>
              </a:ext>
            </a:extLst>
          </p:cNvPr>
          <p:cNvSpPr txBox="1"/>
          <p:nvPr/>
        </p:nvSpPr>
        <p:spPr>
          <a:xfrm>
            <a:off x="1451973" y="1201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0387A2-CA44-4F81-BDD3-DC9A4FC15B85}"/>
              </a:ext>
            </a:extLst>
          </p:cNvPr>
          <p:cNvSpPr txBox="1"/>
          <p:nvPr/>
        </p:nvSpPr>
        <p:spPr>
          <a:xfrm>
            <a:off x="1451973" y="17365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60AB39-43FF-47FA-9E74-24973530706C}"/>
              </a:ext>
            </a:extLst>
          </p:cNvPr>
          <p:cNvSpPr txBox="1"/>
          <p:nvPr/>
        </p:nvSpPr>
        <p:spPr>
          <a:xfrm>
            <a:off x="1451973" y="2327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0FA7E-9227-447E-89EA-28AB76A692A0}"/>
              </a:ext>
            </a:extLst>
          </p:cNvPr>
          <p:cNvSpPr txBox="1"/>
          <p:nvPr/>
        </p:nvSpPr>
        <p:spPr>
          <a:xfrm>
            <a:off x="1451973" y="340655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16E3A8-389B-431D-9C29-145CAA2660B5}"/>
              </a:ext>
            </a:extLst>
          </p:cNvPr>
          <p:cNvSpPr txBox="1"/>
          <p:nvPr/>
        </p:nvSpPr>
        <p:spPr>
          <a:xfrm>
            <a:off x="1760941" y="2667891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.</a:t>
            </a:r>
          </a:p>
          <a:p>
            <a:r>
              <a:rPr lang="fr-FR"/>
              <a:t>.</a:t>
            </a:r>
          </a:p>
          <a:p>
            <a:r>
              <a:rPr lang="fr-FR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A833BB-7B8B-4A4F-8179-053DA57C9B94}"/>
              </a:ext>
            </a:extLst>
          </p:cNvPr>
          <p:cNvSpPr txBox="1"/>
          <p:nvPr/>
        </p:nvSpPr>
        <p:spPr>
          <a:xfrm>
            <a:off x="4414025" y="1201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62E6AF-6087-43D5-A5FC-6C6B0EA2C9CB}"/>
              </a:ext>
            </a:extLst>
          </p:cNvPr>
          <p:cNvSpPr txBox="1"/>
          <p:nvPr/>
        </p:nvSpPr>
        <p:spPr>
          <a:xfrm>
            <a:off x="4719520" y="1708376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.</a:t>
            </a:r>
          </a:p>
          <a:p>
            <a:r>
              <a:rPr lang="fr-FR"/>
              <a:t>.</a:t>
            </a:r>
          </a:p>
          <a:p>
            <a:r>
              <a:rPr lang="fr-FR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5AEFAA-C9DE-4278-BB41-3623B77C8F75}"/>
              </a:ext>
            </a:extLst>
          </p:cNvPr>
          <p:cNvSpPr txBox="1"/>
          <p:nvPr/>
        </p:nvSpPr>
        <p:spPr>
          <a:xfrm>
            <a:off x="2755412" y="3970347"/>
            <a:ext cx="91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weights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28C842-3590-41C4-B2C7-ECF89ABC7494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018605" y="1532815"/>
            <a:ext cx="2704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B2F61A-165D-469B-84CA-43F79C110231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2018605" y="1532815"/>
            <a:ext cx="2704750" cy="549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B60312-53A5-4177-8286-CD392BBC3F13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2018605" y="1532815"/>
            <a:ext cx="2704750" cy="1098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99A938-2FCB-464D-A54A-A9C5866AC2FF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V="1">
            <a:off x="2018604" y="1532815"/>
            <a:ext cx="2704751" cy="2197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2FEB8EE-57D4-4C9C-BE76-435FE263F700}"/>
              </a:ext>
            </a:extLst>
          </p:cNvPr>
          <p:cNvSpPr txBox="1"/>
          <p:nvPr/>
        </p:nvSpPr>
        <p:spPr>
          <a:xfrm>
            <a:off x="2790838" y="29631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w</a:t>
            </a:r>
            <a:r>
              <a:rPr lang="fr-FR" i="1" baseline="-25000"/>
              <a:t>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D95224-82CD-4B9F-9795-452E9725BAAA}"/>
              </a:ext>
            </a:extLst>
          </p:cNvPr>
          <p:cNvSpPr txBox="1"/>
          <p:nvPr/>
        </p:nvSpPr>
        <p:spPr>
          <a:xfrm>
            <a:off x="2790838" y="219568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w</a:t>
            </a:r>
            <a:r>
              <a:rPr lang="fr-FR" i="1" baseline="-2500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1F2008-6DCB-40CB-A861-2951F70A2CA3}"/>
              </a:ext>
            </a:extLst>
          </p:cNvPr>
          <p:cNvSpPr txBox="1"/>
          <p:nvPr/>
        </p:nvSpPr>
        <p:spPr>
          <a:xfrm>
            <a:off x="2807921" y="17725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w</a:t>
            </a:r>
            <a:r>
              <a:rPr lang="fr-FR" i="1" baseline="-2500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38CF78-46C5-43F0-83AB-A73831AD420B}"/>
              </a:ext>
            </a:extLst>
          </p:cNvPr>
          <p:cNvSpPr txBox="1"/>
          <p:nvPr/>
        </p:nvSpPr>
        <p:spPr>
          <a:xfrm>
            <a:off x="2807921" y="142218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w</a:t>
            </a:r>
            <a:r>
              <a:rPr lang="fr-FR" i="1" baseline="-2500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8E63B9-0D4F-49C9-B49A-D7AC5C0B6DC7}"/>
              </a:ext>
            </a:extLst>
          </p:cNvPr>
          <p:cNvSpPr txBox="1"/>
          <p:nvPr/>
        </p:nvSpPr>
        <p:spPr>
          <a:xfrm>
            <a:off x="1803998" y="397034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output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7E9F98-74EC-4E05-AF45-BA3EDE3BADE2}"/>
              </a:ext>
            </a:extLst>
          </p:cNvPr>
          <p:cNvSpPr txBox="1"/>
          <p:nvPr/>
        </p:nvSpPr>
        <p:spPr>
          <a:xfrm>
            <a:off x="1980948" y="122515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>
                <a:solidFill>
                  <a:srgbClr val="92D050"/>
                </a:solidFill>
              </a:rPr>
              <a:t>yes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298B1A-771F-46BA-BABE-6B30CE263C79}"/>
              </a:ext>
            </a:extLst>
          </p:cNvPr>
          <p:cNvSpPr txBox="1"/>
          <p:nvPr/>
        </p:nvSpPr>
        <p:spPr>
          <a:xfrm>
            <a:off x="1972583" y="22150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>
                <a:solidFill>
                  <a:schemeClr val="accent5">
                    <a:lumMod val="75000"/>
                  </a:schemeClr>
                </a:solidFill>
              </a:rPr>
              <a:t>blank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D52731-B8E6-469E-BDF6-C4FCCB578508}"/>
              </a:ext>
            </a:extLst>
          </p:cNvPr>
          <p:cNvSpPr txBox="1"/>
          <p:nvPr/>
        </p:nvSpPr>
        <p:spPr>
          <a:xfrm>
            <a:off x="1972583" y="168250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74F165-73AF-4789-96BE-1C25EEF99D74}"/>
              </a:ext>
            </a:extLst>
          </p:cNvPr>
          <p:cNvSpPr txBox="1"/>
          <p:nvPr/>
        </p:nvSpPr>
        <p:spPr>
          <a:xfrm>
            <a:off x="1963902" y="317660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>
                <a:solidFill>
                  <a:srgbClr val="FF0000"/>
                </a:solidFill>
              </a:rPr>
              <a:t>no</a:t>
            </a:r>
            <a:endParaRPr lang="fr-FR" i="1">
              <a:solidFill>
                <a:srgbClr val="92D05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AD31B3-AA0C-423D-85F4-D14C404D8EE7}"/>
              </a:ext>
            </a:extLst>
          </p:cNvPr>
          <p:cNvSpPr txBox="1"/>
          <p:nvPr/>
        </p:nvSpPr>
        <p:spPr>
          <a:xfrm>
            <a:off x="5161132" y="134622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>
                <a:solidFill>
                  <a:srgbClr val="FF0000"/>
                </a:solidFill>
              </a:rPr>
              <a:t>no</a:t>
            </a:r>
            <a:endParaRPr lang="fr-FR" i="1">
              <a:solidFill>
                <a:srgbClr val="92D05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B2908B1-B41A-462B-9A54-F804921D7776}"/>
              </a:ext>
            </a:extLst>
          </p:cNvPr>
          <p:cNvCxnSpPr>
            <a:cxnSpLocks/>
            <a:stCxn id="7" idx="6"/>
            <a:endCxn id="49" idx="1"/>
          </p:cNvCxnSpPr>
          <p:nvPr/>
        </p:nvCxnSpPr>
        <p:spPr>
          <a:xfrm flipV="1">
            <a:off x="4961894" y="1530887"/>
            <a:ext cx="199238" cy="1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5AB87D9C-2ECB-4636-BC71-BE0581F4D2ED}"/>
              </a:ext>
            </a:extLst>
          </p:cNvPr>
          <p:cNvSpPr/>
          <p:nvPr/>
        </p:nvSpPr>
        <p:spPr>
          <a:xfrm>
            <a:off x="6956169" y="1413545"/>
            <a:ext cx="238539" cy="2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395CC1-5910-4AA6-B75A-C7CB8844A16F}"/>
              </a:ext>
            </a:extLst>
          </p:cNvPr>
          <p:cNvSpPr txBox="1"/>
          <p:nvPr/>
        </p:nvSpPr>
        <p:spPr>
          <a:xfrm>
            <a:off x="6565001" y="4525555"/>
            <a:ext cx="104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4472C4"/>
                </a:solidFill>
              </a:rPr>
              <a:t>Layer n-1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BB8686-E3AE-48D1-B7CA-A01D81773287}"/>
              </a:ext>
            </a:extLst>
          </p:cNvPr>
          <p:cNvSpPr txBox="1"/>
          <p:nvPr/>
        </p:nvSpPr>
        <p:spPr>
          <a:xfrm>
            <a:off x="9603838" y="4525555"/>
            <a:ext cx="860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92D050"/>
                </a:solidFill>
              </a:rPr>
              <a:t>Layer 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4DE50A6-FF95-405D-8BF4-BD1B5D37ED54}"/>
              </a:ext>
            </a:extLst>
          </p:cNvPr>
          <p:cNvSpPr/>
          <p:nvPr/>
        </p:nvSpPr>
        <p:spPr>
          <a:xfrm>
            <a:off x="9899458" y="1413545"/>
            <a:ext cx="238539" cy="23853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E3826CD-2EB6-4FBF-9B68-3379BAAF277E}"/>
              </a:ext>
            </a:extLst>
          </p:cNvPr>
          <p:cNvSpPr/>
          <p:nvPr/>
        </p:nvSpPr>
        <p:spPr>
          <a:xfrm>
            <a:off x="6956169" y="1962991"/>
            <a:ext cx="238539" cy="2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6C58BC3-3F18-4379-92A1-A7783F029EAF}"/>
              </a:ext>
            </a:extLst>
          </p:cNvPr>
          <p:cNvSpPr/>
          <p:nvPr/>
        </p:nvSpPr>
        <p:spPr>
          <a:xfrm>
            <a:off x="6956169" y="2512437"/>
            <a:ext cx="238539" cy="2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3EA8C4E-40BD-4F01-94B3-B02CDC7779C5}"/>
              </a:ext>
            </a:extLst>
          </p:cNvPr>
          <p:cNvSpPr/>
          <p:nvPr/>
        </p:nvSpPr>
        <p:spPr>
          <a:xfrm>
            <a:off x="6956168" y="3611329"/>
            <a:ext cx="238539" cy="2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319A8FE-3A49-4F01-80BF-EAA21BADDBFE}"/>
              </a:ext>
            </a:extLst>
          </p:cNvPr>
          <p:cNvSpPr txBox="1"/>
          <p:nvPr/>
        </p:nvSpPr>
        <p:spPr>
          <a:xfrm>
            <a:off x="9591466" y="729577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Neurons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2D2459-FDB8-42B2-9035-CF01860479C7}"/>
              </a:ext>
            </a:extLst>
          </p:cNvPr>
          <p:cNvSpPr txBox="1"/>
          <p:nvPr/>
        </p:nvSpPr>
        <p:spPr>
          <a:xfrm>
            <a:off x="6688995" y="729577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Neurons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8F1762-3B30-4739-A123-ECD3A68ABCDE}"/>
              </a:ext>
            </a:extLst>
          </p:cNvPr>
          <p:cNvSpPr txBox="1"/>
          <p:nvPr/>
        </p:nvSpPr>
        <p:spPr>
          <a:xfrm>
            <a:off x="6628076" y="1201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18FCE3-FA94-4B23-8AE5-63C1DC4E8F72}"/>
              </a:ext>
            </a:extLst>
          </p:cNvPr>
          <p:cNvSpPr txBox="1"/>
          <p:nvPr/>
        </p:nvSpPr>
        <p:spPr>
          <a:xfrm>
            <a:off x="6628076" y="17365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186158E-89BC-4890-B14F-885BC35FCD5A}"/>
              </a:ext>
            </a:extLst>
          </p:cNvPr>
          <p:cNvSpPr txBox="1"/>
          <p:nvPr/>
        </p:nvSpPr>
        <p:spPr>
          <a:xfrm>
            <a:off x="6628076" y="2327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D6E6286-5621-4A14-8328-3AD082935CA9}"/>
              </a:ext>
            </a:extLst>
          </p:cNvPr>
          <p:cNvSpPr txBox="1"/>
          <p:nvPr/>
        </p:nvSpPr>
        <p:spPr>
          <a:xfrm>
            <a:off x="6628076" y="340655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7E775D-36B4-43A7-8B0F-503375D64EF6}"/>
              </a:ext>
            </a:extLst>
          </p:cNvPr>
          <p:cNvSpPr txBox="1"/>
          <p:nvPr/>
        </p:nvSpPr>
        <p:spPr>
          <a:xfrm>
            <a:off x="6937044" y="2667891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.</a:t>
            </a:r>
          </a:p>
          <a:p>
            <a:r>
              <a:rPr lang="fr-FR"/>
              <a:t>.</a:t>
            </a:r>
          </a:p>
          <a:p>
            <a:r>
              <a:rPr lang="fr-FR"/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265B4A6-3337-4BDA-A66D-D4CBCEC6698C}"/>
              </a:ext>
            </a:extLst>
          </p:cNvPr>
          <p:cNvSpPr txBox="1"/>
          <p:nvPr/>
        </p:nvSpPr>
        <p:spPr>
          <a:xfrm>
            <a:off x="9590128" y="1201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2CBABE3-07EC-4993-9501-A92524E11108}"/>
              </a:ext>
            </a:extLst>
          </p:cNvPr>
          <p:cNvSpPr txBox="1"/>
          <p:nvPr/>
        </p:nvSpPr>
        <p:spPr>
          <a:xfrm>
            <a:off x="9895623" y="1708376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.</a:t>
            </a:r>
          </a:p>
          <a:p>
            <a:r>
              <a:rPr lang="fr-FR"/>
              <a:t>.</a:t>
            </a:r>
          </a:p>
          <a:p>
            <a:r>
              <a:rPr lang="fr-FR"/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9F3200-628E-4529-84C1-B5751C84D247}"/>
              </a:ext>
            </a:extLst>
          </p:cNvPr>
          <p:cNvSpPr txBox="1"/>
          <p:nvPr/>
        </p:nvSpPr>
        <p:spPr>
          <a:xfrm>
            <a:off x="7596050" y="5348980"/>
            <a:ext cx="163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ReLU activation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5B9BC9B-E9BF-4456-AA5C-1B17C720780C}"/>
              </a:ext>
            </a:extLst>
          </p:cNvPr>
          <p:cNvCxnSpPr>
            <a:cxnSpLocks/>
            <a:stCxn id="88" idx="3"/>
            <a:endCxn id="59" idx="2"/>
          </p:cNvCxnSpPr>
          <p:nvPr/>
        </p:nvCxnSpPr>
        <p:spPr>
          <a:xfrm>
            <a:off x="8138041" y="1530887"/>
            <a:ext cx="1761417" cy="1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3916A5F-221E-4EB7-8429-B4EAC5C0DAF1}"/>
              </a:ext>
            </a:extLst>
          </p:cNvPr>
          <p:cNvCxnSpPr>
            <a:cxnSpLocks/>
            <a:stCxn id="105" idx="3"/>
            <a:endCxn id="59" idx="2"/>
          </p:cNvCxnSpPr>
          <p:nvPr/>
        </p:nvCxnSpPr>
        <p:spPr>
          <a:xfrm flipV="1">
            <a:off x="8146686" y="1532815"/>
            <a:ext cx="1752772" cy="415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D72DB76-CC15-40EE-965F-2D645078C8B1}"/>
              </a:ext>
            </a:extLst>
          </p:cNvPr>
          <p:cNvCxnSpPr>
            <a:cxnSpLocks/>
            <a:stCxn id="115" idx="3"/>
            <a:endCxn id="59" idx="2"/>
          </p:cNvCxnSpPr>
          <p:nvPr/>
        </p:nvCxnSpPr>
        <p:spPr>
          <a:xfrm flipV="1">
            <a:off x="8187020" y="1532815"/>
            <a:ext cx="1712438" cy="959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D5F74C3-9280-4973-B16E-4F5B36170CE2}"/>
              </a:ext>
            </a:extLst>
          </p:cNvPr>
          <p:cNvCxnSpPr>
            <a:cxnSpLocks/>
            <a:stCxn id="134" idx="3"/>
            <a:endCxn id="59" idx="2"/>
          </p:cNvCxnSpPr>
          <p:nvPr/>
        </p:nvCxnSpPr>
        <p:spPr>
          <a:xfrm flipV="1">
            <a:off x="8169108" y="1532815"/>
            <a:ext cx="1730350" cy="1809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F436FB0-A1D0-4434-9B90-2099718577CF}"/>
              </a:ext>
            </a:extLst>
          </p:cNvPr>
          <p:cNvCxnSpPr>
            <a:cxnSpLocks/>
            <a:stCxn id="59" idx="6"/>
            <a:endCxn id="155" idx="1"/>
          </p:cNvCxnSpPr>
          <p:nvPr/>
        </p:nvCxnSpPr>
        <p:spPr>
          <a:xfrm flipV="1">
            <a:off x="10137997" y="1530887"/>
            <a:ext cx="238539" cy="1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1AE6A7F7-4256-479D-AE2A-D1935A5EC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803" y="1396334"/>
            <a:ext cx="270238" cy="269105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ED3D33-00E3-4C0A-A727-54F1832497B5}"/>
              </a:ext>
            </a:extLst>
          </p:cNvPr>
          <p:cNvCxnSpPr>
            <a:cxnSpLocks/>
            <a:stCxn id="56" idx="6"/>
            <a:endCxn id="88" idx="1"/>
          </p:cNvCxnSpPr>
          <p:nvPr/>
        </p:nvCxnSpPr>
        <p:spPr>
          <a:xfrm flipV="1">
            <a:off x="7194708" y="1530887"/>
            <a:ext cx="673095" cy="1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3BB32436-2324-4141-B308-83A21EC1E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448" y="1813326"/>
            <a:ext cx="270238" cy="269105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A26D9F8-DD87-4163-980D-A9444F984EC4}"/>
              </a:ext>
            </a:extLst>
          </p:cNvPr>
          <p:cNvCxnSpPr>
            <a:cxnSpLocks/>
            <a:stCxn id="60" idx="6"/>
            <a:endCxn id="105" idx="1"/>
          </p:cNvCxnSpPr>
          <p:nvPr/>
        </p:nvCxnSpPr>
        <p:spPr>
          <a:xfrm flipV="1">
            <a:off x="7194708" y="1947879"/>
            <a:ext cx="681740" cy="134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14546A96-325D-4E15-B87F-07B281D56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782" y="2358034"/>
            <a:ext cx="270238" cy="269105"/>
          </a:xfrm>
          <a:prstGeom prst="rect">
            <a:avLst/>
          </a:prstGeom>
        </p:spPr>
      </p:pic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3EA2D29-95FF-4C17-AB25-73F587725102}"/>
              </a:ext>
            </a:extLst>
          </p:cNvPr>
          <p:cNvCxnSpPr>
            <a:cxnSpLocks/>
            <a:stCxn id="61" idx="6"/>
            <a:endCxn id="115" idx="1"/>
          </p:cNvCxnSpPr>
          <p:nvPr/>
        </p:nvCxnSpPr>
        <p:spPr>
          <a:xfrm flipV="1">
            <a:off x="7194708" y="2492587"/>
            <a:ext cx="722074" cy="139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A4558CB-F578-4762-B121-A1A40C6D0C6B}"/>
              </a:ext>
            </a:extLst>
          </p:cNvPr>
          <p:cNvSpPr txBox="1"/>
          <p:nvPr/>
        </p:nvSpPr>
        <p:spPr>
          <a:xfrm>
            <a:off x="7212042" y="121938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>
                <a:solidFill>
                  <a:srgbClr val="92D050"/>
                </a:solidFill>
              </a:rPr>
              <a:t>yes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0264FD8-7933-423F-AC28-9DB4A50515BF}"/>
              </a:ext>
            </a:extLst>
          </p:cNvPr>
          <p:cNvSpPr txBox="1"/>
          <p:nvPr/>
        </p:nvSpPr>
        <p:spPr>
          <a:xfrm>
            <a:off x="8164462" y="121938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>
                <a:solidFill>
                  <a:srgbClr val="92D050"/>
                </a:solidFill>
              </a:rPr>
              <a:t>yes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8AC449A-4F63-4B6B-AA4F-C765655B1896}"/>
              </a:ext>
            </a:extLst>
          </p:cNvPr>
          <p:cNvSpPr txBox="1"/>
          <p:nvPr/>
        </p:nvSpPr>
        <p:spPr>
          <a:xfrm>
            <a:off x="7224590" y="169873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3224C2-2E42-4040-AC30-95C8EAD57095}"/>
              </a:ext>
            </a:extLst>
          </p:cNvPr>
          <p:cNvSpPr txBox="1"/>
          <p:nvPr/>
        </p:nvSpPr>
        <p:spPr>
          <a:xfrm>
            <a:off x="8122861" y="154719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>
                <a:solidFill>
                  <a:schemeClr val="accent5">
                    <a:lumMod val="75000"/>
                  </a:schemeClr>
                </a:solidFill>
              </a:rPr>
              <a:t>blank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8E61047-DA5F-4DA5-B1D4-3DC1C45C2F93}"/>
              </a:ext>
            </a:extLst>
          </p:cNvPr>
          <p:cNvSpPr txBox="1"/>
          <p:nvPr/>
        </p:nvSpPr>
        <p:spPr>
          <a:xfrm>
            <a:off x="7187713" y="223207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>
                <a:solidFill>
                  <a:schemeClr val="accent5">
                    <a:lumMod val="75000"/>
                  </a:schemeClr>
                </a:solidFill>
              </a:rPr>
              <a:t>blank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4D0EDA1-D6A6-4809-9BF2-3C30A2BBEC9B}"/>
              </a:ext>
            </a:extLst>
          </p:cNvPr>
          <p:cNvSpPr txBox="1"/>
          <p:nvPr/>
        </p:nvSpPr>
        <p:spPr>
          <a:xfrm>
            <a:off x="8113964" y="198676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>
                <a:solidFill>
                  <a:schemeClr val="accent5">
                    <a:lumMod val="75000"/>
                  </a:schemeClr>
                </a:solidFill>
              </a:rPr>
              <a:t>blank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DD81BD-66E4-45B4-8911-B32E8D462CAD}"/>
              </a:ext>
            </a:extLst>
          </p:cNvPr>
          <p:cNvSpPr txBox="1"/>
          <p:nvPr/>
        </p:nvSpPr>
        <p:spPr>
          <a:xfrm>
            <a:off x="7174140" y="322025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>
                <a:solidFill>
                  <a:srgbClr val="FF0000"/>
                </a:solidFill>
              </a:rPr>
              <a:t>no</a:t>
            </a:r>
            <a:endParaRPr lang="fr-FR" i="1">
              <a:solidFill>
                <a:srgbClr val="92D05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3232480-07FF-4EC1-A366-A976EE155BC9}"/>
              </a:ext>
            </a:extLst>
          </p:cNvPr>
          <p:cNvSpPr txBox="1"/>
          <p:nvPr/>
        </p:nvSpPr>
        <p:spPr>
          <a:xfrm>
            <a:off x="8135355" y="270443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>
                <a:solidFill>
                  <a:schemeClr val="accent5">
                    <a:lumMod val="75000"/>
                  </a:schemeClr>
                </a:solidFill>
              </a:rPr>
              <a:t>blank</a:t>
            </a:r>
            <a:endParaRPr lang="fr-FR" i="1">
              <a:solidFill>
                <a:srgbClr val="92D050"/>
              </a:solidFill>
            </a:endParaRP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CE72AF24-68A8-4633-A2E8-1ED1C2B89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870" y="3207989"/>
            <a:ext cx="270238" cy="269105"/>
          </a:xfrm>
          <a:prstGeom prst="rect">
            <a:avLst/>
          </a:prstGeom>
        </p:spPr>
      </p:pic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5D03558-6C66-48BC-AA81-06CF369F8E3F}"/>
              </a:ext>
            </a:extLst>
          </p:cNvPr>
          <p:cNvCxnSpPr>
            <a:cxnSpLocks/>
            <a:stCxn id="62" idx="6"/>
            <a:endCxn id="134" idx="1"/>
          </p:cNvCxnSpPr>
          <p:nvPr/>
        </p:nvCxnSpPr>
        <p:spPr>
          <a:xfrm flipV="1">
            <a:off x="7194707" y="3342542"/>
            <a:ext cx="704163" cy="388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ECB6C4-11FF-44A1-8242-D542D5F9CD42}"/>
              </a:ext>
            </a:extLst>
          </p:cNvPr>
          <p:cNvSpPr txBox="1"/>
          <p:nvPr/>
        </p:nvSpPr>
        <p:spPr>
          <a:xfrm>
            <a:off x="10376536" y="1346221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>
                <a:solidFill>
                  <a:srgbClr val="92D050"/>
                </a:solidFill>
              </a:rPr>
              <a:t>yes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355A2A4-AFE9-44C0-8074-A4AAC2B22368}"/>
              </a:ext>
            </a:extLst>
          </p:cNvPr>
          <p:cNvSpPr txBox="1"/>
          <p:nvPr/>
        </p:nvSpPr>
        <p:spPr>
          <a:xfrm>
            <a:off x="2552293" y="5348980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without activation</a:t>
            </a:r>
          </a:p>
        </p:txBody>
      </p:sp>
    </p:spTree>
    <p:extLst>
      <p:ext uri="{BB962C8B-B14F-4D97-AF65-F5344CB8AC3E}">
        <p14:creationId xmlns:p14="http://schemas.microsoft.com/office/powerpoint/2010/main" val="163596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B5E56C05-905A-4942-8D90-35658FFF9D90}"/>
              </a:ext>
            </a:extLst>
          </p:cNvPr>
          <p:cNvSpPr/>
          <p:nvPr/>
        </p:nvSpPr>
        <p:spPr>
          <a:xfrm>
            <a:off x="5426678" y="1823172"/>
            <a:ext cx="238539" cy="238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A84D38A-3324-44B8-B624-71E0AF6A37BC}"/>
              </a:ext>
            </a:extLst>
          </p:cNvPr>
          <p:cNvSpPr txBox="1"/>
          <p:nvPr/>
        </p:nvSpPr>
        <p:spPr>
          <a:xfrm>
            <a:off x="4893551" y="4845746"/>
            <a:ext cx="106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ED7D31"/>
                </a:solidFill>
              </a:rPr>
              <a:t>Last layer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386F52-B7B7-48D1-BECB-506EEC9EA0BD}"/>
              </a:ext>
            </a:extLst>
          </p:cNvPr>
          <p:cNvSpPr txBox="1"/>
          <p:nvPr/>
        </p:nvSpPr>
        <p:spPr>
          <a:xfrm>
            <a:off x="5098585" y="1044061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Neurons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75A33D-ADC2-476B-96AD-6F90C16B4C05}"/>
              </a:ext>
            </a:extLst>
          </p:cNvPr>
          <p:cNvSpPr txBox="1"/>
          <p:nvPr/>
        </p:nvSpPr>
        <p:spPr>
          <a:xfrm>
            <a:off x="5098585" y="1611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E710743-C629-4FEE-BA4A-C74295B53E2F}"/>
              </a:ext>
            </a:extLst>
          </p:cNvPr>
          <p:cNvSpPr txBox="1"/>
          <p:nvPr/>
        </p:nvSpPr>
        <p:spPr>
          <a:xfrm>
            <a:off x="5098585" y="2146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6DFC795-16E3-46C3-BC38-54504259A66B}"/>
              </a:ext>
            </a:extLst>
          </p:cNvPr>
          <p:cNvSpPr txBox="1"/>
          <p:nvPr/>
        </p:nvSpPr>
        <p:spPr>
          <a:xfrm>
            <a:off x="5098585" y="2737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252DC1F-6A74-4E75-B28D-B2F2A0991715}"/>
              </a:ext>
            </a:extLst>
          </p:cNvPr>
          <p:cNvSpPr txBox="1"/>
          <p:nvPr/>
        </p:nvSpPr>
        <p:spPr>
          <a:xfrm>
            <a:off x="5864455" y="339838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‘logits’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D0E82AC-D47A-428F-8E96-8622697DBECC}"/>
              </a:ext>
            </a:extLst>
          </p:cNvPr>
          <p:cNvSpPr txBox="1"/>
          <p:nvPr/>
        </p:nvSpPr>
        <p:spPr>
          <a:xfrm>
            <a:off x="7211705" y="1736181"/>
            <a:ext cx="2216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Belong to class 1 : </a:t>
            </a:r>
            <a:r>
              <a:rPr lang="fr-FR" i="1">
                <a:solidFill>
                  <a:srgbClr val="92D050"/>
                </a:solidFill>
              </a:rPr>
              <a:t>yes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F976C39-FD6B-4664-A531-E01750830FCA}"/>
              </a:ext>
            </a:extLst>
          </p:cNvPr>
          <p:cNvSpPr txBox="1"/>
          <p:nvPr/>
        </p:nvSpPr>
        <p:spPr>
          <a:xfrm>
            <a:off x="7205034" y="2797709"/>
            <a:ext cx="2216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Belong to class 3 : </a:t>
            </a:r>
            <a:r>
              <a:rPr lang="fr-FR" i="1">
                <a:solidFill>
                  <a:srgbClr val="92D050"/>
                </a:solidFill>
              </a:rPr>
              <a:t>yes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692095C-4E5C-451C-AC13-9FEB558CEEC9}"/>
              </a:ext>
            </a:extLst>
          </p:cNvPr>
          <p:cNvSpPr txBox="1"/>
          <p:nvPr/>
        </p:nvSpPr>
        <p:spPr>
          <a:xfrm>
            <a:off x="7205034" y="2221113"/>
            <a:ext cx="215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Belong to class 2 : </a:t>
            </a:r>
            <a:r>
              <a:rPr lang="fr-FR" i="1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30FA57-D5AF-49CD-8D83-442DF6A66660}"/>
              </a:ext>
            </a:extLst>
          </p:cNvPr>
          <p:cNvSpPr txBox="1"/>
          <p:nvPr/>
        </p:nvSpPr>
        <p:spPr>
          <a:xfrm>
            <a:off x="5864455" y="175363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z</a:t>
            </a:r>
            <a:r>
              <a:rPr lang="fr-FR" i="1" baseline="-25000"/>
              <a:t>1</a:t>
            </a:r>
            <a:r>
              <a:rPr lang="fr-FR" i="1"/>
              <a:t>=15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0E670E4-B928-44CA-9A93-1955E3F2613B}"/>
              </a:ext>
            </a:extLst>
          </p:cNvPr>
          <p:cNvCxnSpPr>
            <a:cxnSpLocks/>
            <a:stCxn id="59" idx="6"/>
            <a:endCxn id="41" idx="1"/>
          </p:cNvCxnSpPr>
          <p:nvPr/>
        </p:nvCxnSpPr>
        <p:spPr>
          <a:xfrm flipV="1">
            <a:off x="5665217" y="1938301"/>
            <a:ext cx="199238" cy="4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68033B1-30FA-43C5-B4C0-0E0C24E0FA59}"/>
              </a:ext>
            </a:extLst>
          </p:cNvPr>
          <p:cNvSpPr/>
          <p:nvPr/>
        </p:nvSpPr>
        <p:spPr>
          <a:xfrm>
            <a:off x="5426678" y="2328554"/>
            <a:ext cx="238539" cy="238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6DCFBF-5FC6-45B7-8C9E-6F7D53FA3D97}"/>
              </a:ext>
            </a:extLst>
          </p:cNvPr>
          <p:cNvSpPr txBox="1"/>
          <p:nvPr/>
        </p:nvSpPr>
        <p:spPr>
          <a:xfrm>
            <a:off x="5864455" y="2259017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z</a:t>
            </a:r>
            <a:r>
              <a:rPr lang="fr-FR" i="1" baseline="-25000"/>
              <a:t>2</a:t>
            </a:r>
            <a:r>
              <a:rPr lang="fr-FR" i="1"/>
              <a:t>=-0.5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37E9FAB-9EDD-4C94-8FFD-8192DD0B3274}"/>
              </a:ext>
            </a:extLst>
          </p:cNvPr>
          <p:cNvCxnSpPr>
            <a:cxnSpLocks/>
            <a:stCxn id="45" idx="6"/>
            <a:endCxn id="46" idx="1"/>
          </p:cNvCxnSpPr>
          <p:nvPr/>
        </p:nvCxnSpPr>
        <p:spPr>
          <a:xfrm flipV="1">
            <a:off x="5665217" y="2443683"/>
            <a:ext cx="199238" cy="4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2C7636A-9FB5-4912-AAC7-6E531DC75CC4}"/>
              </a:ext>
            </a:extLst>
          </p:cNvPr>
          <p:cNvSpPr/>
          <p:nvPr/>
        </p:nvSpPr>
        <p:spPr>
          <a:xfrm>
            <a:off x="5426678" y="2913922"/>
            <a:ext cx="238539" cy="238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D91EAA-E7A1-4338-B056-77F99C85F33D}"/>
              </a:ext>
            </a:extLst>
          </p:cNvPr>
          <p:cNvSpPr txBox="1"/>
          <p:nvPr/>
        </p:nvSpPr>
        <p:spPr>
          <a:xfrm>
            <a:off x="5864455" y="284438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z</a:t>
            </a:r>
            <a:r>
              <a:rPr lang="fr-FR" i="1" baseline="-25000"/>
              <a:t>3</a:t>
            </a:r>
            <a:r>
              <a:rPr lang="fr-FR" i="1"/>
              <a:t>=7.99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558D83-FD34-468D-B594-89B2A99BA021}"/>
              </a:ext>
            </a:extLst>
          </p:cNvPr>
          <p:cNvCxnSpPr>
            <a:cxnSpLocks/>
            <a:stCxn id="48" idx="6"/>
            <a:endCxn id="49" idx="1"/>
          </p:cNvCxnSpPr>
          <p:nvPr/>
        </p:nvCxnSpPr>
        <p:spPr>
          <a:xfrm flipV="1">
            <a:off x="5665217" y="3029051"/>
            <a:ext cx="199238" cy="4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3F9D2D9-0D58-4B52-9104-479018122DCE}"/>
              </a:ext>
            </a:extLst>
          </p:cNvPr>
          <p:cNvSpPr/>
          <p:nvPr/>
        </p:nvSpPr>
        <p:spPr>
          <a:xfrm>
            <a:off x="3192599" y="1728029"/>
            <a:ext cx="238539" cy="2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2EA674-8496-4452-BC4B-6D4E1D283862}"/>
              </a:ext>
            </a:extLst>
          </p:cNvPr>
          <p:cNvSpPr txBox="1"/>
          <p:nvPr/>
        </p:nvSpPr>
        <p:spPr>
          <a:xfrm>
            <a:off x="2801431" y="4840039"/>
            <a:ext cx="15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4472C4"/>
                </a:solidFill>
              </a:rPr>
              <a:t>Previous layer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E7D2ED0-E468-4098-B156-1F231247B6D0}"/>
              </a:ext>
            </a:extLst>
          </p:cNvPr>
          <p:cNvSpPr/>
          <p:nvPr/>
        </p:nvSpPr>
        <p:spPr>
          <a:xfrm>
            <a:off x="3192599" y="2277475"/>
            <a:ext cx="238539" cy="2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A07133D-E800-4586-8C7A-1FA7A499B40D}"/>
              </a:ext>
            </a:extLst>
          </p:cNvPr>
          <p:cNvSpPr/>
          <p:nvPr/>
        </p:nvSpPr>
        <p:spPr>
          <a:xfrm>
            <a:off x="3192599" y="2826921"/>
            <a:ext cx="238539" cy="2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3ED1FB4-66FA-486A-9E0D-D11690E0FB83}"/>
              </a:ext>
            </a:extLst>
          </p:cNvPr>
          <p:cNvSpPr/>
          <p:nvPr/>
        </p:nvSpPr>
        <p:spPr>
          <a:xfrm>
            <a:off x="3192598" y="3925813"/>
            <a:ext cx="238539" cy="2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19FB4A-DABD-49CD-8755-D1E4F61B0BA7}"/>
              </a:ext>
            </a:extLst>
          </p:cNvPr>
          <p:cNvSpPr txBox="1"/>
          <p:nvPr/>
        </p:nvSpPr>
        <p:spPr>
          <a:xfrm>
            <a:off x="2925425" y="1044061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Neurons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9B573B-F384-4FD3-A7E4-FD9DA7AC9660}"/>
              </a:ext>
            </a:extLst>
          </p:cNvPr>
          <p:cNvSpPr txBox="1"/>
          <p:nvPr/>
        </p:nvSpPr>
        <p:spPr>
          <a:xfrm>
            <a:off x="2864506" y="1515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8E36DF1-02CC-4305-8BDD-98F6F6C1026B}"/>
              </a:ext>
            </a:extLst>
          </p:cNvPr>
          <p:cNvSpPr txBox="1"/>
          <p:nvPr/>
        </p:nvSpPr>
        <p:spPr>
          <a:xfrm>
            <a:off x="2864506" y="20510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78677-11B8-438A-9E92-D289E800E1A4}"/>
              </a:ext>
            </a:extLst>
          </p:cNvPr>
          <p:cNvSpPr txBox="1"/>
          <p:nvPr/>
        </p:nvSpPr>
        <p:spPr>
          <a:xfrm>
            <a:off x="2864506" y="2642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98964B-53F9-4C6E-AA5E-1B98D9A77AC7}"/>
              </a:ext>
            </a:extLst>
          </p:cNvPr>
          <p:cNvSpPr txBox="1"/>
          <p:nvPr/>
        </p:nvSpPr>
        <p:spPr>
          <a:xfrm>
            <a:off x="2864506" y="372103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k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278BAC9-A0DE-4EB1-B5F7-81856E148028}"/>
              </a:ext>
            </a:extLst>
          </p:cNvPr>
          <p:cNvSpPr txBox="1"/>
          <p:nvPr/>
        </p:nvSpPr>
        <p:spPr>
          <a:xfrm>
            <a:off x="3173474" y="298237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.</a:t>
            </a:r>
          </a:p>
          <a:p>
            <a:r>
              <a:rPr lang="fr-FR"/>
              <a:t>.</a:t>
            </a:r>
          </a:p>
          <a:p>
            <a:r>
              <a:rPr lang="fr-FR"/>
              <a:t>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1C18D0-8B75-420F-9E76-D4956155665B}"/>
              </a:ext>
            </a:extLst>
          </p:cNvPr>
          <p:cNvCxnSpPr>
            <a:cxnSpLocks/>
            <a:stCxn id="51" idx="6"/>
            <a:endCxn id="59" idx="2"/>
          </p:cNvCxnSpPr>
          <p:nvPr/>
        </p:nvCxnSpPr>
        <p:spPr>
          <a:xfrm>
            <a:off x="3431138" y="1847299"/>
            <a:ext cx="1995540" cy="95143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FD2B6F-55AF-43C2-BD35-538585C59FB6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 flipV="1">
            <a:off x="3431138" y="1942442"/>
            <a:ext cx="1995540" cy="454303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B31D6D-6D72-4E6E-9324-3A51D7A3B808}"/>
              </a:ext>
            </a:extLst>
          </p:cNvPr>
          <p:cNvCxnSpPr>
            <a:cxnSpLocks/>
            <a:stCxn id="54" idx="6"/>
            <a:endCxn id="59" idx="2"/>
          </p:cNvCxnSpPr>
          <p:nvPr/>
        </p:nvCxnSpPr>
        <p:spPr>
          <a:xfrm flipV="1">
            <a:off x="3431138" y="1942442"/>
            <a:ext cx="1995540" cy="1003749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AB7728-C496-4CA4-8490-FE4852A45476}"/>
              </a:ext>
            </a:extLst>
          </p:cNvPr>
          <p:cNvSpPr txBox="1"/>
          <p:nvPr/>
        </p:nvSpPr>
        <p:spPr>
          <a:xfrm>
            <a:off x="4893551" y="5253167"/>
            <a:ext cx="1863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>
                <a:solidFill>
                  <a:srgbClr val="7030A0"/>
                </a:solidFill>
              </a:rPr>
              <a:t>without softmax activation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CDE455-4506-46C2-9BDF-806E4ABA9164}"/>
              </a:ext>
            </a:extLst>
          </p:cNvPr>
          <p:cNvCxnSpPr>
            <a:cxnSpLocks/>
            <a:stCxn id="55" idx="6"/>
            <a:endCxn id="59" idx="2"/>
          </p:cNvCxnSpPr>
          <p:nvPr/>
        </p:nvCxnSpPr>
        <p:spPr>
          <a:xfrm flipV="1">
            <a:off x="3431137" y="1942442"/>
            <a:ext cx="1995541" cy="2102641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D5DD05-4B1C-45A3-A68B-DEC19F6951EE}"/>
              </a:ext>
            </a:extLst>
          </p:cNvPr>
          <p:cNvCxnSpPr>
            <a:cxnSpLocks/>
            <a:stCxn id="51" idx="6"/>
            <a:endCxn id="45" idx="2"/>
          </p:cNvCxnSpPr>
          <p:nvPr/>
        </p:nvCxnSpPr>
        <p:spPr>
          <a:xfrm>
            <a:off x="3431138" y="1847299"/>
            <a:ext cx="1995540" cy="600525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6CA5CD-8EC3-4A56-8D29-C80BEB9DD4DD}"/>
              </a:ext>
            </a:extLst>
          </p:cNvPr>
          <p:cNvCxnSpPr>
            <a:cxnSpLocks/>
            <a:stCxn id="53" idx="6"/>
            <a:endCxn id="45" idx="2"/>
          </p:cNvCxnSpPr>
          <p:nvPr/>
        </p:nvCxnSpPr>
        <p:spPr>
          <a:xfrm>
            <a:off x="3431138" y="2396745"/>
            <a:ext cx="1995540" cy="51079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B16D902-D2A7-41FB-88BA-264713CBF85A}"/>
              </a:ext>
            </a:extLst>
          </p:cNvPr>
          <p:cNvCxnSpPr>
            <a:cxnSpLocks/>
            <a:stCxn id="54" idx="6"/>
            <a:endCxn id="45" idx="2"/>
          </p:cNvCxnSpPr>
          <p:nvPr/>
        </p:nvCxnSpPr>
        <p:spPr>
          <a:xfrm flipV="1">
            <a:off x="3431138" y="2447824"/>
            <a:ext cx="1995540" cy="498367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ACE9D73-EBDF-4C23-92A3-60F29A1B4D89}"/>
              </a:ext>
            </a:extLst>
          </p:cNvPr>
          <p:cNvCxnSpPr>
            <a:cxnSpLocks/>
            <a:stCxn id="55" idx="6"/>
            <a:endCxn id="45" idx="2"/>
          </p:cNvCxnSpPr>
          <p:nvPr/>
        </p:nvCxnSpPr>
        <p:spPr>
          <a:xfrm flipV="1">
            <a:off x="3431137" y="2447824"/>
            <a:ext cx="1995541" cy="1597259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91C507C-3130-4E0E-8CB3-617B61AAE36F}"/>
              </a:ext>
            </a:extLst>
          </p:cNvPr>
          <p:cNvCxnSpPr>
            <a:cxnSpLocks/>
            <a:stCxn id="55" idx="6"/>
            <a:endCxn id="48" idx="2"/>
          </p:cNvCxnSpPr>
          <p:nvPr/>
        </p:nvCxnSpPr>
        <p:spPr>
          <a:xfrm flipV="1">
            <a:off x="3431137" y="3033192"/>
            <a:ext cx="1995541" cy="1011891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BE3753C-1698-4A79-8FA4-3B747BE7AE9D}"/>
              </a:ext>
            </a:extLst>
          </p:cNvPr>
          <p:cNvCxnSpPr>
            <a:cxnSpLocks/>
            <a:stCxn id="54" idx="6"/>
            <a:endCxn id="48" idx="2"/>
          </p:cNvCxnSpPr>
          <p:nvPr/>
        </p:nvCxnSpPr>
        <p:spPr>
          <a:xfrm>
            <a:off x="3431138" y="2946191"/>
            <a:ext cx="1995540" cy="87001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1407BC-24F8-4ED1-B553-06947483C155}"/>
              </a:ext>
            </a:extLst>
          </p:cNvPr>
          <p:cNvCxnSpPr>
            <a:cxnSpLocks/>
            <a:stCxn id="53" idx="6"/>
            <a:endCxn id="48" idx="2"/>
          </p:cNvCxnSpPr>
          <p:nvPr/>
        </p:nvCxnSpPr>
        <p:spPr>
          <a:xfrm>
            <a:off x="3431138" y="2396745"/>
            <a:ext cx="1995540" cy="636447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C43EEF6-63B8-4DC3-8947-352C0434561F}"/>
              </a:ext>
            </a:extLst>
          </p:cNvPr>
          <p:cNvCxnSpPr>
            <a:cxnSpLocks/>
            <a:stCxn id="51" idx="6"/>
            <a:endCxn id="48" idx="2"/>
          </p:cNvCxnSpPr>
          <p:nvPr/>
        </p:nvCxnSpPr>
        <p:spPr>
          <a:xfrm>
            <a:off x="3431138" y="1847299"/>
            <a:ext cx="1995540" cy="1185893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3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B5E56C05-905A-4942-8D90-35658FFF9D90}"/>
              </a:ext>
            </a:extLst>
          </p:cNvPr>
          <p:cNvSpPr/>
          <p:nvPr/>
        </p:nvSpPr>
        <p:spPr>
          <a:xfrm>
            <a:off x="3879818" y="1884132"/>
            <a:ext cx="238539" cy="238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A84D38A-3324-44B8-B624-71E0AF6A37BC}"/>
              </a:ext>
            </a:extLst>
          </p:cNvPr>
          <p:cNvSpPr txBox="1"/>
          <p:nvPr/>
        </p:nvSpPr>
        <p:spPr>
          <a:xfrm>
            <a:off x="3346691" y="4906706"/>
            <a:ext cx="106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ED7D31"/>
                </a:solidFill>
              </a:rPr>
              <a:t>Last layer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386F52-B7B7-48D1-BECB-506EEC9EA0BD}"/>
              </a:ext>
            </a:extLst>
          </p:cNvPr>
          <p:cNvSpPr txBox="1"/>
          <p:nvPr/>
        </p:nvSpPr>
        <p:spPr>
          <a:xfrm>
            <a:off x="3551725" y="1105021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Neurons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75A33D-ADC2-476B-96AD-6F90C16B4C05}"/>
              </a:ext>
            </a:extLst>
          </p:cNvPr>
          <p:cNvSpPr txBox="1"/>
          <p:nvPr/>
        </p:nvSpPr>
        <p:spPr>
          <a:xfrm>
            <a:off x="3551725" y="1671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E710743-C629-4FEE-BA4A-C74295B53E2F}"/>
              </a:ext>
            </a:extLst>
          </p:cNvPr>
          <p:cNvSpPr txBox="1"/>
          <p:nvPr/>
        </p:nvSpPr>
        <p:spPr>
          <a:xfrm>
            <a:off x="3551725" y="2207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6DFC795-16E3-46C3-BC38-54504259A66B}"/>
              </a:ext>
            </a:extLst>
          </p:cNvPr>
          <p:cNvSpPr txBox="1"/>
          <p:nvPr/>
        </p:nvSpPr>
        <p:spPr>
          <a:xfrm>
            <a:off x="3551725" y="2798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252DC1F-6A74-4E75-B28D-B2F2A0991715}"/>
              </a:ext>
            </a:extLst>
          </p:cNvPr>
          <p:cNvSpPr txBox="1"/>
          <p:nvPr/>
        </p:nvSpPr>
        <p:spPr>
          <a:xfrm>
            <a:off x="4184545" y="420206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/>
              <a:t>‘logits’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D0E82AC-D47A-428F-8E96-8622697DBECC}"/>
              </a:ext>
            </a:extLst>
          </p:cNvPr>
          <p:cNvSpPr txBox="1"/>
          <p:nvPr/>
        </p:nvSpPr>
        <p:spPr>
          <a:xfrm>
            <a:off x="8002248" y="1821085"/>
            <a:ext cx="3396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/>
              <a:t>Belong to class 1 with 95.3% of probability</a:t>
            </a:r>
            <a:endParaRPr lang="fr-FR" sz="1400" i="1">
              <a:solidFill>
                <a:srgbClr val="92D05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30FA57-D5AF-49CD-8D83-442DF6A66660}"/>
              </a:ext>
            </a:extLst>
          </p:cNvPr>
          <p:cNvSpPr txBox="1"/>
          <p:nvPr/>
        </p:nvSpPr>
        <p:spPr>
          <a:xfrm>
            <a:off x="4317596" y="1849943"/>
            <a:ext cx="77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/>
              <a:t>z</a:t>
            </a:r>
            <a:r>
              <a:rPr lang="fr-FR" sz="1400" i="1" baseline="-25000"/>
              <a:t>1</a:t>
            </a:r>
            <a:r>
              <a:rPr lang="fr-FR" sz="1400" i="1"/>
              <a:t>=15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0E670E4-B928-44CA-9A93-1955E3F2613B}"/>
              </a:ext>
            </a:extLst>
          </p:cNvPr>
          <p:cNvCxnSpPr>
            <a:cxnSpLocks/>
            <a:stCxn id="59" idx="6"/>
            <a:endCxn id="41" idx="1"/>
          </p:cNvCxnSpPr>
          <p:nvPr/>
        </p:nvCxnSpPr>
        <p:spPr>
          <a:xfrm>
            <a:off x="4118357" y="2003402"/>
            <a:ext cx="199239" cy="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68033B1-30FA-43C5-B4C0-0E0C24E0FA59}"/>
              </a:ext>
            </a:extLst>
          </p:cNvPr>
          <p:cNvSpPr/>
          <p:nvPr/>
        </p:nvSpPr>
        <p:spPr>
          <a:xfrm>
            <a:off x="3879818" y="2389514"/>
            <a:ext cx="238539" cy="238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6DCFBF-5FC6-45B7-8C9E-6F7D53FA3D97}"/>
              </a:ext>
            </a:extLst>
          </p:cNvPr>
          <p:cNvSpPr txBox="1"/>
          <p:nvPr/>
        </p:nvSpPr>
        <p:spPr>
          <a:xfrm>
            <a:off x="4317595" y="2354851"/>
            <a:ext cx="813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/>
              <a:t>z</a:t>
            </a:r>
            <a:r>
              <a:rPr lang="fr-FR" sz="1400" i="1" baseline="-25000"/>
              <a:t>2</a:t>
            </a:r>
            <a:r>
              <a:rPr lang="fr-FR" sz="1400" i="1"/>
              <a:t>=-0.5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37E9FAB-9EDD-4C94-8FFD-8192DD0B3274}"/>
              </a:ext>
            </a:extLst>
          </p:cNvPr>
          <p:cNvCxnSpPr>
            <a:cxnSpLocks/>
            <a:stCxn id="45" idx="6"/>
            <a:endCxn id="46" idx="1"/>
          </p:cNvCxnSpPr>
          <p:nvPr/>
        </p:nvCxnSpPr>
        <p:spPr>
          <a:xfrm flipV="1">
            <a:off x="4118357" y="2508740"/>
            <a:ext cx="199238" cy="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2C7636A-9FB5-4912-AAC7-6E531DC75CC4}"/>
              </a:ext>
            </a:extLst>
          </p:cNvPr>
          <p:cNvSpPr/>
          <p:nvPr/>
        </p:nvSpPr>
        <p:spPr>
          <a:xfrm>
            <a:off x="3879818" y="2974882"/>
            <a:ext cx="238539" cy="238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D91EAA-E7A1-4338-B056-77F99C85F33D}"/>
              </a:ext>
            </a:extLst>
          </p:cNvPr>
          <p:cNvSpPr txBox="1"/>
          <p:nvPr/>
        </p:nvSpPr>
        <p:spPr>
          <a:xfrm>
            <a:off x="4317247" y="2936172"/>
            <a:ext cx="813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/>
              <a:t>z</a:t>
            </a:r>
            <a:r>
              <a:rPr lang="fr-FR" sz="1400" i="1" baseline="-25000"/>
              <a:t>3</a:t>
            </a:r>
            <a:r>
              <a:rPr lang="fr-FR" sz="1400" i="1"/>
              <a:t>=11.99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558D83-FD34-468D-B594-89B2A99BA021}"/>
              </a:ext>
            </a:extLst>
          </p:cNvPr>
          <p:cNvCxnSpPr>
            <a:cxnSpLocks/>
            <a:stCxn id="48" idx="6"/>
            <a:endCxn id="49" idx="1"/>
          </p:cNvCxnSpPr>
          <p:nvPr/>
        </p:nvCxnSpPr>
        <p:spPr>
          <a:xfrm flipV="1">
            <a:off x="4118357" y="3090061"/>
            <a:ext cx="198890" cy="4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3F9D2D9-0D58-4B52-9104-479018122DCE}"/>
              </a:ext>
            </a:extLst>
          </p:cNvPr>
          <p:cNvSpPr/>
          <p:nvPr/>
        </p:nvSpPr>
        <p:spPr>
          <a:xfrm>
            <a:off x="1645739" y="1788989"/>
            <a:ext cx="238539" cy="2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2EA674-8496-4452-BC4B-6D4E1D283862}"/>
              </a:ext>
            </a:extLst>
          </p:cNvPr>
          <p:cNvSpPr txBox="1"/>
          <p:nvPr/>
        </p:nvSpPr>
        <p:spPr>
          <a:xfrm>
            <a:off x="1254571" y="4900999"/>
            <a:ext cx="15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4472C4"/>
                </a:solidFill>
              </a:rPr>
              <a:t>Previous layer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E7D2ED0-E468-4098-B156-1F231247B6D0}"/>
              </a:ext>
            </a:extLst>
          </p:cNvPr>
          <p:cNvSpPr/>
          <p:nvPr/>
        </p:nvSpPr>
        <p:spPr>
          <a:xfrm>
            <a:off x="1645739" y="2338435"/>
            <a:ext cx="238539" cy="2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A07133D-E800-4586-8C7A-1FA7A499B40D}"/>
              </a:ext>
            </a:extLst>
          </p:cNvPr>
          <p:cNvSpPr/>
          <p:nvPr/>
        </p:nvSpPr>
        <p:spPr>
          <a:xfrm>
            <a:off x="1645739" y="2887881"/>
            <a:ext cx="238539" cy="2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3ED1FB4-66FA-486A-9E0D-D11690E0FB83}"/>
              </a:ext>
            </a:extLst>
          </p:cNvPr>
          <p:cNvSpPr/>
          <p:nvPr/>
        </p:nvSpPr>
        <p:spPr>
          <a:xfrm>
            <a:off x="1645738" y="3986773"/>
            <a:ext cx="238539" cy="2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19FB4A-DABD-49CD-8755-D1E4F61B0BA7}"/>
              </a:ext>
            </a:extLst>
          </p:cNvPr>
          <p:cNvSpPr txBox="1"/>
          <p:nvPr/>
        </p:nvSpPr>
        <p:spPr>
          <a:xfrm>
            <a:off x="1378565" y="1105021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Neurons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9B573B-F384-4FD3-A7E4-FD9DA7AC9660}"/>
              </a:ext>
            </a:extLst>
          </p:cNvPr>
          <p:cNvSpPr txBox="1"/>
          <p:nvPr/>
        </p:nvSpPr>
        <p:spPr>
          <a:xfrm>
            <a:off x="1317646" y="1576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8E36DF1-02CC-4305-8BDD-98F6F6C1026B}"/>
              </a:ext>
            </a:extLst>
          </p:cNvPr>
          <p:cNvSpPr txBox="1"/>
          <p:nvPr/>
        </p:nvSpPr>
        <p:spPr>
          <a:xfrm>
            <a:off x="1317646" y="21119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D78677-11B8-438A-9E92-D289E800E1A4}"/>
              </a:ext>
            </a:extLst>
          </p:cNvPr>
          <p:cNvSpPr txBox="1"/>
          <p:nvPr/>
        </p:nvSpPr>
        <p:spPr>
          <a:xfrm>
            <a:off x="1317646" y="27032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98964B-53F9-4C6E-AA5E-1B98D9A77AC7}"/>
              </a:ext>
            </a:extLst>
          </p:cNvPr>
          <p:cNvSpPr txBox="1"/>
          <p:nvPr/>
        </p:nvSpPr>
        <p:spPr>
          <a:xfrm>
            <a:off x="1317646" y="378199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k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278BAC9-A0DE-4EB1-B5F7-81856E148028}"/>
              </a:ext>
            </a:extLst>
          </p:cNvPr>
          <p:cNvSpPr txBox="1"/>
          <p:nvPr/>
        </p:nvSpPr>
        <p:spPr>
          <a:xfrm>
            <a:off x="1626614" y="304333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.</a:t>
            </a:r>
          </a:p>
          <a:p>
            <a:r>
              <a:rPr lang="fr-FR"/>
              <a:t>.</a:t>
            </a:r>
          </a:p>
          <a:p>
            <a:r>
              <a:rPr lang="fr-FR"/>
              <a:t>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1C18D0-8B75-420F-9E76-D4956155665B}"/>
              </a:ext>
            </a:extLst>
          </p:cNvPr>
          <p:cNvCxnSpPr>
            <a:cxnSpLocks/>
            <a:stCxn id="51" idx="6"/>
            <a:endCxn id="59" idx="2"/>
          </p:cNvCxnSpPr>
          <p:nvPr/>
        </p:nvCxnSpPr>
        <p:spPr>
          <a:xfrm>
            <a:off x="1884278" y="1908259"/>
            <a:ext cx="1995540" cy="95143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FD2B6F-55AF-43C2-BD35-538585C59FB6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 flipV="1">
            <a:off x="1884278" y="2003402"/>
            <a:ext cx="1995540" cy="454303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B31D6D-6D72-4E6E-9324-3A51D7A3B808}"/>
              </a:ext>
            </a:extLst>
          </p:cNvPr>
          <p:cNvCxnSpPr>
            <a:cxnSpLocks/>
            <a:stCxn id="54" idx="6"/>
            <a:endCxn id="59" idx="2"/>
          </p:cNvCxnSpPr>
          <p:nvPr/>
        </p:nvCxnSpPr>
        <p:spPr>
          <a:xfrm flipV="1">
            <a:off x="1884278" y="2003402"/>
            <a:ext cx="1995540" cy="1003749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CDE455-4506-46C2-9BDF-806E4ABA9164}"/>
              </a:ext>
            </a:extLst>
          </p:cNvPr>
          <p:cNvCxnSpPr>
            <a:cxnSpLocks/>
            <a:stCxn id="55" idx="6"/>
            <a:endCxn id="59" idx="2"/>
          </p:cNvCxnSpPr>
          <p:nvPr/>
        </p:nvCxnSpPr>
        <p:spPr>
          <a:xfrm flipV="1">
            <a:off x="1884277" y="2003402"/>
            <a:ext cx="1995541" cy="2102641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D5DD05-4B1C-45A3-A68B-DEC19F6951EE}"/>
              </a:ext>
            </a:extLst>
          </p:cNvPr>
          <p:cNvCxnSpPr>
            <a:cxnSpLocks/>
            <a:stCxn id="51" idx="6"/>
            <a:endCxn id="45" idx="2"/>
          </p:cNvCxnSpPr>
          <p:nvPr/>
        </p:nvCxnSpPr>
        <p:spPr>
          <a:xfrm>
            <a:off x="1884278" y="1908259"/>
            <a:ext cx="1995540" cy="600525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6CA5CD-8EC3-4A56-8D29-C80BEB9DD4DD}"/>
              </a:ext>
            </a:extLst>
          </p:cNvPr>
          <p:cNvCxnSpPr>
            <a:cxnSpLocks/>
            <a:stCxn id="53" idx="6"/>
            <a:endCxn id="45" idx="2"/>
          </p:cNvCxnSpPr>
          <p:nvPr/>
        </p:nvCxnSpPr>
        <p:spPr>
          <a:xfrm>
            <a:off x="1884278" y="2457705"/>
            <a:ext cx="1995540" cy="51079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B16D902-D2A7-41FB-88BA-264713CBF85A}"/>
              </a:ext>
            </a:extLst>
          </p:cNvPr>
          <p:cNvCxnSpPr>
            <a:cxnSpLocks/>
            <a:stCxn id="54" idx="6"/>
            <a:endCxn id="45" idx="2"/>
          </p:cNvCxnSpPr>
          <p:nvPr/>
        </p:nvCxnSpPr>
        <p:spPr>
          <a:xfrm flipV="1">
            <a:off x="1884278" y="2508784"/>
            <a:ext cx="1995540" cy="498367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ACE9D73-EBDF-4C23-92A3-60F29A1B4D89}"/>
              </a:ext>
            </a:extLst>
          </p:cNvPr>
          <p:cNvCxnSpPr>
            <a:cxnSpLocks/>
            <a:stCxn id="55" idx="6"/>
            <a:endCxn id="45" idx="2"/>
          </p:cNvCxnSpPr>
          <p:nvPr/>
        </p:nvCxnSpPr>
        <p:spPr>
          <a:xfrm flipV="1">
            <a:off x="1884277" y="2508784"/>
            <a:ext cx="1995541" cy="1597259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91C507C-3130-4E0E-8CB3-617B61AAE36F}"/>
              </a:ext>
            </a:extLst>
          </p:cNvPr>
          <p:cNvCxnSpPr>
            <a:cxnSpLocks/>
            <a:stCxn id="55" idx="6"/>
            <a:endCxn id="48" idx="2"/>
          </p:cNvCxnSpPr>
          <p:nvPr/>
        </p:nvCxnSpPr>
        <p:spPr>
          <a:xfrm flipV="1">
            <a:off x="1884277" y="3094152"/>
            <a:ext cx="1995541" cy="1011891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BE3753C-1698-4A79-8FA4-3B747BE7AE9D}"/>
              </a:ext>
            </a:extLst>
          </p:cNvPr>
          <p:cNvCxnSpPr>
            <a:cxnSpLocks/>
            <a:stCxn id="54" idx="6"/>
            <a:endCxn id="48" idx="2"/>
          </p:cNvCxnSpPr>
          <p:nvPr/>
        </p:nvCxnSpPr>
        <p:spPr>
          <a:xfrm>
            <a:off x="1884278" y="3007151"/>
            <a:ext cx="1995540" cy="87001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1407BC-24F8-4ED1-B553-06947483C155}"/>
              </a:ext>
            </a:extLst>
          </p:cNvPr>
          <p:cNvCxnSpPr>
            <a:cxnSpLocks/>
            <a:stCxn id="53" idx="6"/>
            <a:endCxn id="48" idx="2"/>
          </p:cNvCxnSpPr>
          <p:nvPr/>
        </p:nvCxnSpPr>
        <p:spPr>
          <a:xfrm>
            <a:off x="1884278" y="2457705"/>
            <a:ext cx="1995540" cy="636447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C43EEF6-63B8-4DC3-8947-352C0434561F}"/>
              </a:ext>
            </a:extLst>
          </p:cNvPr>
          <p:cNvCxnSpPr>
            <a:cxnSpLocks/>
            <a:stCxn id="51" idx="6"/>
            <a:endCxn id="48" idx="2"/>
          </p:cNvCxnSpPr>
          <p:nvPr/>
        </p:nvCxnSpPr>
        <p:spPr>
          <a:xfrm>
            <a:off x="1884278" y="1908259"/>
            <a:ext cx="1995540" cy="1185893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DF03C43-6F0A-42D0-BFDE-59F9CB299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076" y="1802301"/>
            <a:ext cx="751052" cy="35442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31C892A-E123-41A1-BED0-C8A317A0DC33}"/>
              </a:ext>
            </a:extLst>
          </p:cNvPr>
          <p:cNvSpPr txBox="1"/>
          <p:nvPr/>
        </p:nvSpPr>
        <p:spPr>
          <a:xfrm>
            <a:off x="5827789" y="4947165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>
                <a:solidFill>
                  <a:srgbClr val="B87854"/>
                </a:solidFill>
              </a:rPr>
              <a:t>Softmax activation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78BA27B-2577-40E3-894E-DBC2504D4E19}"/>
              </a:ext>
            </a:extLst>
          </p:cNvPr>
          <p:cNvCxnSpPr>
            <a:cxnSpLocks/>
            <a:stCxn id="41" idx="3"/>
            <a:endCxn id="3" idx="1"/>
          </p:cNvCxnSpPr>
          <p:nvPr/>
        </p:nvCxnSpPr>
        <p:spPr>
          <a:xfrm flipV="1">
            <a:off x="5087628" y="1979516"/>
            <a:ext cx="1203448" cy="24316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8FC9EB-C9EE-452D-9242-9D4B831BEF07}"/>
              </a:ext>
            </a:extLst>
          </p:cNvPr>
          <p:cNvCxnSpPr>
            <a:cxnSpLocks/>
            <a:stCxn id="46" idx="3"/>
            <a:endCxn id="3" idx="1"/>
          </p:cNvCxnSpPr>
          <p:nvPr/>
        </p:nvCxnSpPr>
        <p:spPr>
          <a:xfrm flipV="1">
            <a:off x="5130638" y="1979516"/>
            <a:ext cx="1160438" cy="529224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CBC626D-4FF1-4A55-9541-11E8C0D862E4}"/>
              </a:ext>
            </a:extLst>
          </p:cNvPr>
          <p:cNvCxnSpPr>
            <a:cxnSpLocks/>
            <a:stCxn id="49" idx="3"/>
            <a:endCxn id="3" idx="1"/>
          </p:cNvCxnSpPr>
          <p:nvPr/>
        </p:nvCxnSpPr>
        <p:spPr>
          <a:xfrm flipV="1">
            <a:off x="5130290" y="1979516"/>
            <a:ext cx="1160786" cy="1110545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7474C16-AFC9-45CC-A893-AA44222280C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042128" y="1979516"/>
            <a:ext cx="2778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2A806F56-380E-4B2A-8AA4-E1C1DA8B4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424" y="2330386"/>
            <a:ext cx="751052" cy="354429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462A85E-50AB-49D7-894A-38D85048583B}"/>
              </a:ext>
            </a:extLst>
          </p:cNvPr>
          <p:cNvCxnSpPr>
            <a:cxnSpLocks/>
            <a:stCxn id="41" idx="3"/>
            <a:endCxn id="77" idx="1"/>
          </p:cNvCxnSpPr>
          <p:nvPr/>
        </p:nvCxnSpPr>
        <p:spPr>
          <a:xfrm>
            <a:off x="5087628" y="2003832"/>
            <a:ext cx="1203796" cy="503769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A962809-F2E4-483D-8156-A08E8F0BCFE5}"/>
              </a:ext>
            </a:extLst>
          </p:cNvPr>
          <p:cNvCxnSpPr>
            <a:cxnSpLocks/>
            <a:stCxn id="46" idx="3"/>
            <a:endCxn id="77" idx="1"/>
          </p:cNvCxnSpPr>
          <p:nvPr/>
        </p:nvCxnSpPr>
        <p:spPr>
          <a:xfrm flipV="1">
            <a:off x="5130638" y="2507601"/>
            <a:ext cx="1160786" cy="1139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6FB1F0-00E9-4EA0-A011-92F61B8B3D81}"/>
              </a:ext>
            </a:extLst>
          </p:cNvPr>
          <p:cNvCxnSpPr>
            <a:cxnSpLocks/>
            <a:stCxn id="49" idx="3"/>
            <a:endCxn id="77" idx="1"/>
          </p:cNvCxnSpPr>
          <p:nvPr/>
        </p:nvCxnSpPr>
        <p:spPr>
          <a:xfrm flipV="1">
            <a:off x="5130290" y="2507601"/>
            <a:ext cx="1161134" cy="582460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1D68040-E5CA-444C-B43D-5A8FFF406198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7042476" y="2507601"/>
            <a:ext cx="2778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BAE7E989-7967-40DB-A7BF-07AE3462E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076" y="2864152"/>
            <a:ext cx="751052" cy="354429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91CDBE4-A0B9-4899-903A-D5308BBA9E20}"/>
              </a:ext>
            </a:extLst>
          </p:cNvPr>
          <p:cNvCxnSpPr>
            <a:cxnSpLocks/>
            <a:stCxn id="41" idx="3"/>
            <a:endCxn id="82" idx="1"/>
          </p:cNvCxnSpPr>
          <p:nvPr/>
        </p:nvCxnSpPr>
        <p:spPr>
          <a:xfrm>
            <a:off x="5087628" y="2003832"/>
            <a:ext cx="1203448" cy="1037535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28DE5B-3793-4511-90AE-02535002706D}"/>
              </a:ext>
            </a:extLst>
          </p:cNvPr>
          <p:cNvCxnSpPr>
            <a:cxnSpLocks/>
            <a:stCxn id="46" idx="3"/>
            <a:endCxn id="82" idx="1"/>
          </p:cNvCxnSpPr>
          <p:nvPr/>
        </p:nvCxnSpPr>
        <p:spPr>
          <a:xfrm>
            <a:off x="5130638" y="2508740"/>
            <a:ext cx="1160438" cy="532627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9698742-DEAF-42A5-B0BB-E6AAFDA60640}"/>
              </a:ext>
            </a:extLst>
          </p:cNvPr>
          <p:cNvCxnSpPr>
            <a:cxnSpLocks/>
            <a:stCxn id="49" idx="3"/>
            <a:endCxn id="82" idx="1"/>
          </p:cNvCxnSpPr>
          <p:nvPr/>
        </p:nvCxnSpPr>
        <p:spPr>
          <a:xfrm flipV="1">
            <a:off x="5130290" y="3041367"/>
            <a:ext cx="1160786" cy="48694"/>
          </a:xfrm>
          <a:prstGeom prst="line">
            <a:avLst/>
          </a:prstGeom>
          <a:ln>
            <a:solidFill>
              <a:schemeClr val="tx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4ECB83A-0FA6-4FEB-BEB5-043BD60F1EEF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7042128" y="3041367"/>
            <a:ext cx="2778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83491E8-47CC-437B-A730-2AE05DAECBEC}"/>
              </a:ext>
            </a:extLst>
          </p:cNvPr>
          <p:cNvSpPr txBox="1"/>
          <p:nvPr/>
        </p:nvSpPr>
        <p:spPr>
          <a:xfrm>
            <a:off x="7366451" y="1850720"/>
            <a:ext cx="770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/>
              <a:t>0.9530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A254436-BF54-4F7F-A015-FF4CA27E7C34}"/>
              </a:ext>
            </a:extLst>
          </p:cNvPr>
          <p:cNvSpPr txBox="1"/>
          <p:nvPr/>
        </p:nvSpPr>
        <p:spPr>
          <a:xfrm>
            <a:off x="7319963" y="2373867"/>
            <a:ext cx="1100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/>
              <a:t>1.7682E-7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AC698F3-0CE1-4395-8299-2326521D5E7E}"/>
              </a:ext>
            </a:extLst>
          </p:cNvPr>
          <p:cNvSpPr txBox="1"/>
          <p:nvPr/>
        </p:nvSpPr>
        <p:spPr>
          <a:xfrm>
            <a:off x="7319963" y="2903303"/>
            <a:ext cx="816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/>
              <a:t>0.0469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9395614-38DA-4333-9FB6-0C2307723073}"/>
              </a:ext>
            </a:extLst>
          </p:cNvPr>
          <p:cNvSpPr txBox="1"/>
          <p:nvPr/>
        </p:nvSpPr>
        <p:spPr>
          <a:xfrm>
            <a:off x="8002248" y="2350783"/>
            <a:ext cx="3636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/>
              <a:t>Belong to class 2 with 0.17E-4% of probability</a:t>
            </a:r>
            <a:endParaRPr lang="fr-FR" sz="1400" i="1">
              <a:solidFill>
                <a:srgbClr val="92D05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6831FE7-A7DD-4CC0-853A-19F7C3F04D9B}"/>
              </a:ext>
            </a:extLst>
          </p:cNvPr>
          <p:cNvSpPr txBox="1"/>
          <p:nvPr/>
        </p:nvSpPr>
        <p:spPr>
          <a:xfrm>
            <a:off x="8002248" y="2885617"/>
            <a:ext cx="3358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/>
              <a:t>Belong to class 2 with 4.69% of probability</a:t>
            </a:r>
            <a:endParaRPr lang="fr-FR" sz="1400" i="1">
              <a:solidFill>
                <a:srgbClr val="92D050"/>
              </a:solidFill>
            </a:endParaRPr>
          </a:p>
        </p:txBody>
      </p:sp>
      <p:pic>
        <p:nvPicPr>
          <p:cNvPr id="176" name="Picture 175">
            <a:extLst>
              <a:ext uri="{FF2B5EF4-FFF2-40B4-BE49-F238E27FC236}">
                <a16:creationId xmlns:a16="http://schemas.microsoft.com/office/drawing/2014/main" id="{B60D4D24-2DD1-42D9-911E-AC2275193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859" y="4138005"/>
            <a:ext cx="2810267" cy="1276528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50F2832C-9CA4-49EC-B01F-A6C44114587C}"/>
              </a:ext>
            </a:extLst>
          </p:cNvPr>
          <p:cNvSpPr txBox="1"/>
          <p:nvPr/>
        </p:nvSpPr>
        <p:spPr>
          <a:xfrm>
            <a:off x="7708050" y="5501148"/>
            <a:ext cx="3867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/>
              <a:t>Source https://keisan.casio.com/exec/system/15168444286206</a:t>
            </a:r>
          </a:p>
        </p:txBody>
      </p:sp>
    </p:spTree>
    <p:extLst>
      <p:ext uri="{BB962C8B-B14F-4D97-AF65-F5344CB8AC3E}">
        <p14:creationId xmlns:p14="http://schemas.microsoft.com/office/powerpoint/2010/main" val="223450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E468E9-90AD-4C56-A6ED-A30AE45FCB63}"/>
              </a:ext>
            </a:extLst>
          </p:cNvPr>
          <p:cNvSpPr txBox="1"/>
          <p:nvPr/>
        </p:nvSpPr>
        <p:spPr>
          <a:xfrm>
            <a:off x="956146" y="2897113"/>
            <a:ext cx="38305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/>
              <a:t>Sobel operator with kernel size = (3,3) to calculate derivative in x-direction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25048E-5FC7-4BD4-84A2-519ED993D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86" y="1798909"/>
            <a:ext cx="2325410" cy="9897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5812B0-022E-4346-AEDF-F0CEA2EF774F}"/>
              </a:ext>
            </a:extLst>
          </p:cNvPr>
          <p:cNvSpPr txBox="1"/>
          <p:nvPr/>
        </p:nvSpPr>
        <p:spPr>
          <a:xfrm>
            <a:off x="956146" y="3481154"/>
            <a:ext cx="40794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/>
              <a:t>Source: https://docs.opencv.org/3.4/d2/d2c/tutorial_sobel_derivatives.html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2B548-8DCC-43D9-A622-6DE5C86E18C4}"/>
              </a:ext>
            </a:extLst>
          </p:cNvPr>
          <p:cNvSpPr txBox="1"/>
          <p:nvPr/>
        </p:nvSpPr>
        <p:spPr>
          <a:xfrm>
            <a:off x="6338406" y="2122997"/>
            <a:ext cx="1837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/>
              <a:t>Define threshold</a:t>
            </a:r>
          </a:p>
        </p:txBody>
      </p:sp>
    </p:spTree>
    <p:extLst>
      <p:ext uri="{BB962C8B-B14F-4D97-AF65-F5344CB8AC3E}">
        <p14:creationId xmlns:p14="http://schemas.microsoft.com/office/powerpoint/2010/main" val="38200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Office PowerPoint</Application>
  <PresentationFormat>Widescreen</PresentationFormat>
  <Paragraphs>144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Thien NGUYEN</dc:creator>
  <cp:lastModifiedBy>Thien NGUYEN</cp:lastModifiedBy>
  <cp:revision>3</cp:revision>
  <dcterms:created xsi:type="dcterms:W3CDTF">2020-11-29T18:44:27Z</dcterms:created>
  <dcterms:modified xsi:type="dcterms:W3CDTF">2020-12-10T09:23:23Z</dcterms:modified>
</cp:coreProperties>
</file>