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92A71-6EA5-4A5B-BD89-39808396321E}" v="64" dt="2020-12-12T10:42:01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6C992A71-6EA5-4A5B-BD89-39808396321E}"/>
    <pc:docChg chg="undo custSel addSld modSld">
      <pc:chgData name="Thien NGUYEN" userId="a77953bc4df49a85" providerId="LiveId" clId="{6C992A71-6EA5-4A5B-BD89-39808396321E}" dt="2020-12-12T10:42:17.781" v="312" actId="1076"/>
      <pc:docMkLst>
        <pc:docMk/>
      </pc:docMkLst>
      <pc:sldChg chg="addSp delSp modSp mod">
        <pc:chgData name="Thien NGUYEN" userId="a77953bc4df49a85" providerId="LiveId" clId="{6C992A71-6EA5-4A5B-BD89-39808396321E}" dt="2020-12-11T18:25:16.515" v="130" actId="1076"/>
        <pc:sldMkLst>
          <pc:docMk/>
          <pc:sldMk cId="3456108060" sldId="256"/>
        </pc:sldMkLst>
        <pc:spChg chg="mod">
          <ac:chgData name="Thien NGUYEN" userId="a77953bc4df49a85" providerId="LiveId" clId="{6C992A71-6EA5-4A5B-BD89-39808396321E}" dt="2020-12-11T18:18:53.690" v="0" actId="1076"/>
          <ac:spMkLst>
            <pc:docMk/>
            <pc:sldMk cId="3456108060" sldId="256"/>
            <ac:spMk id="4" creationId="{4E9DBB6A-71DE-47E9-BAE0-F14F27D1677B}"/>
          </ac:spMkLst>
        </pc:spChg>
        <pc:spChg chg="mod">
          <ac:chgData name="Thien NGUYEN" userId="a77953bc4df49a85" providerId="LiveId" clId="{6C992A71-6EA5-4A5B-BD89-39808396321E}" dt="2020-12-11T18:19:35.826" v="7" actId="1076"/>
          <ac:spMkLst>
            <pc:docMk/>
            <pc:sldMk cId="3456108060" sldId="256"/>
            <ac:spMk id="9" creationId="{B86FF5F7-607B-4C17-89C4-53E5A566254D}"/>
          </ac:spMkLst>
        </pc:spChg>
        <pc:spChg chg="add mod">
          <ac:chgData name="Thien NGUYEN" userId="a77953bc4df49a85" providerId="LiveId" clId="{6C992A71-6EA5-4A5B-BD89-39808396321E}" dt="2020-12-11T18:25:16.515" v="130" actId="1076"/>
          <ac:spMkLst>
            <pc:docMk/>
            <pc:sldMk cId="3456108060" sldId="256"/>
            <ac:spMk id="17" creationId="{53D51202-49A7-4901-915B-7F120252743D}"/>
          </ac:spMkLst>
        </pc:spChg>
        <pc:picChg chg="add mod modCrop">
          <ac:chgData name="Thien NGUYEN" userId="a77953bc4df49a85" providerId="LiveId" clId="{6C992A71-6EA5-4A5B-BD89-39808396321E}" dt="2020-12-11T18:22:31.615" v="42" actId="1076"/>
          <ac:picMkLst>
            <pc:docMk/>
            <pc:sldMk cId="3456108060" sldId="256"/>
            <ac:picMk id="6" creationId="{80ADA17E-F5CA-4450-A4EF-2840B0A4200C}"/>
          </ac:picMkLst>
        </pc:picChg>
        <pc:picChg chg="add mod modCrop">
          <ac:chgData name="Thien NGUYEN" userId="a77953bc4df49a85" providerId="LiveId" clId="{6C992A71-6EA5-4A5B-BD89-39808396321E}" dt="2020-12-11T18:22:56.206" v="46" actId="1076"/>
          <ac:picMkLst>
            <pc:docMk/>
            <pc:sldMk cId="3456108060" sldId="256"/>
            <ac:picMk id="15" creationId="{EC11AF0F-F8F0-403D-A5C0-EEDBBEC5B60C}"/>
          </ac:picMkLst>
        </pc:picChg>
        <pc:picChg chg="mod">
          <ac:chgData name="Thien NGUYEN" userId="a77953bc4df49a85" providerId="LiveId" clId="{6C992A71-6EA5-4A5B-BD89-39808396321E}" dt="2020-12-11T18:18:53.690" v="0" actId="1076"/>
          <ac:picMkLst>
            <pc:docMk/>
            <pc:sldMk cId="3456108060" sldId="256"/>
            <ac:picMk id="1026" creationId="{54930911-AF82-48A0-809C-0F719B246AFF}"/>
          </ac:picMkLst>
        </pc:picChg>
        <pc:picChg chg="mod">
          <ac:chgData name="Thien NGUYEN" userId="a77953bc4df49a85" providerId="LiveId" clId="{6C992A71-6EA5-4A5B-BD89-39808396321E}" dt="2020-12-11T18:19:35.826" v="7" actId="1076"/>
          <ac:picMkLst>
            <pc:docMk/>
            <pc:sldMk cId="3456108060" sldId="256"/>
            <ac:picMk id="1028" creationId="{402F9066-F6A0-4097-9EDF-D19C54AFEB30}"/>
          </ac:picMkLst>
        </pc:picChg>
        <pc:picChg chg="mod">
          <ac:chgData name="Thien NGUYEN" userId="a77953bc4df49a85" providerId="LiveId" clId="{6C992A71-6EA5-4A5B-BD89-39808396321E}" dt="2020-12-11T18:19:35.826" v="7" actId="1076"/>
          <ac:picMkLst>
            <pc:docMk/>
            <pc:sldMk cId="3456108060" sldId="256"/>
            <ac:picMk id="1030" creationId="{437F295A-DC71-42BB-B055-777A304606A8}"/>
          </ac:picMkLst>
        </pc:picChg>
        <pc:picChg chg="mod">
          <ac:chgData name="Thien NGUYEN" userId="a77953bc4df49a85" providerId="LiveId" clId="{6C992A71-6EA5-4A5B-BD89-39808396321E}" dt="2020-12-11T18:19:35.826" v="7" actId="1076"/>
          <ac:picMkLst>
            <pc:docMk/>
            <pc:sldMk cId="3456108060" sldId="256"/>
            <ac:picMk id="1032" creationId="{0DA2650A-C07F-4254-A765-740E4217455E}"/>
          </ac:picMkLst>
        </pc:picChg>
        <pc:picChg chg="add mod">
          <ac:chgData name="Thien NGUYEN" userId="a77953bc4df49a85" providerId="LiveId" clId="{6C992A71-6EA5-4A5B-BD89-39808396321E}" dt="2020-12-11T18:20:10.309" v="21" actId="1037"/>
          <ac:picMkLst>
            <pc:docMk/>
            <pc:sldMk cId="3456108060" sldId="256"/>
            <ac:picMk id="1034" creationId="{356D97A2-007D-4BA9-9F90-54E6555DA5B9}"/>
          </ac:picMkLst>
        </pc:picChg>
        <pc:picChg chg="add del mod">
          <ac:chgData name="Thien NGUYEN" userId="a77953bc4df49a85" providerId="LiveId" clId="{6C992A71-6EA5-4A5B-BD89-39808396321E}" dt="2020-12-11T18:21:24.779" v="28" actId="478"/>
          <ac:picMkLst>
            <pc:docMk/>
            <pc:sldMk cId="3456108060" sldId="256"/>
            <ac:picMk id="1036" creationId="{97D3B58E-94CA-44E7-B76E-11918EBC596D}"/>
          </ac:picMkLst>
        </pc:picChg>
        <pc:picChg chg="add del mod">
          <ac:chgData name="Thien NGUYEN" userId="a77953bc4df49a85" providerId="LiveId" clId="{6C992A71-6EA5-4A5B-BD89-39808396321E}" dt="2020-12-11T18:22:18.711" v="38" actId="478"/>
          <ac:picMkLst>
            <pc:docMk/>
            <pc:sldMk cId="3456108060" sldId="256"/>
            <ac:picMk id="1038" creationId="{1004659B-8AD2-4C1B-97BA-62CB7AC2D9CF}"/>
          </ac:picMkLst>
        </pc:picChg>
      </pc:sldChg>
      <pc:sldChg chg="addSp delSp modSp new mod">
        <pc:chgData name="Thien NGUYEN" userId="a77953bc4df49a85" providerId="LiveId" clId="{6C992A71-6EA5-4A5B-BD89-39808396321E}" dt="2020-12-11T18:45:33.671" v="250"/>
        <pc:sldMkLst>
          <pc:docMk/>
          <pc:sldMk cId="306132230" sldId="257"/>
        </pc:sldMkLst>
        <pc:spChg chg="del">
          <ac:chgData name="Thien NGUYEN" userId="a77953bc4df49a85" providerId="LiveId" clId="{6C992A71-6EA5-4A5B-BD89-39808396321E}" dt="2020-12-11T18:32:42.828" v="132" actId="478"/>
          <ac:spMkLst>
            <pc:docMk/>
            <pc:sldMk cId="306132230" sldId="257"/>
            <ac:spMk id="2" creationId="{AC169217-2D93-42F5-902F-A5A483ACB6CC}"/>
          </ac:spMkLst>
        </pc:spChg>
        <pc:spChg chg="del">
          <ac:chgData name="Thien NGUYEN" userId="a77953bc4df49a85" providerId="LiveId" clId="{6C992A71-6EA5-4A5B-BD89-39808396321E}" dt="2020-12-11T18:32:42.828" v="132" actId="478"/>
          <ac:spMkLst>
            <pc:docMk/>
            <pc:sldMk cId="306132230" sldId="257"/>
            <ac:spMk id="3" creationId="{CDB21FAE-26F2-408D-92CD-0C7184CE2D34}"/>
          </ac:spMkLst>
        </pc:spChg>
        <pc:spChg chg="add mod">
          <ac:chgData name="Thien NGUYEN" userId="a77953bc4df49a85" providerId="LiveId" clId="{6C992A71-6EA5-4A5B-BD89-39808396321E}" dt="2020-12-11T18:42:04.242" v="206" actId="1076"/>
          <ac:spMkLst>
            <pc:docMk/>
            <pc:sldMk cId="306132230" sldId="257"/>
            <ac:spMk id="7" creationId="{33A74C80-7848-41F2-96F4-D718DCE77997}"/>
          </ac:spMkLst>
        </pc:spChg>
        <pc:spChg chg="add mod">
          <ac:chgData name="Thien NGUYEN" userId="a77953bc4df49a85" providerId="LiveId" clId="{6C992A71-6EA5-4A5B-BD89-39808396321E}" dt="2020-12-11T18:38:45.864" v="205" actId="14100"/>
          <ac:spMkLst>
            <pc:docMk/>
            <pc:sldMk cId="306132230" sldId="257"/>
            <ac:spMk id="10" creationId="{2CB72AE3-51EF-4A7D-8F74-BCC7781D108A}"/>
          </ac:spMkLst>
        </pc:spChg>
        <pc:spChg chg="add mod">
          <ac:chgData name="Thien NGUYEN" userId="a77953bc4df49a85" providerId="LiveId" clId="{6C992A71-6EA5-4A5B-BD89-39808396321E}" dt="2020-12-11T18:45:33.671" v="250"/>
          <ac:spMkLst>
            <pc:docMk/>
            <pc:sldMk cId="306132230" sldId="257"/>
            <ac:spMk id="11" creationId="{A82984E3-18E5-43D0-9E89-ACA210E8200B}"/>
          </ac:spMkLst>
        </pc:spChg>
        <pc:graphicFrameChg chg="add del mod">
          <ac:chgData name="Thien NGUYEN" userId="a77953bc4df49a85" providerId="LiveId" clId="{6C992A71-6EA5-4A5B-BD89-39808396321E}" dt="2020-12-11T18:36:23.128" v="151" actId="478"/>
          <ac:graphicFrameMkLst>
            <pc:docMk/>
            <pc:sldMk cId="306132230" sldId="257"/>
            <ac:graphicFrameMk id="6" creationId="{92A2E716-8A69-4243-9D10-6719DCA1DE3F}"/>
          </ac:graphicFrameMkLst>
        </pc:graphicFrameChg>
        <pc:graphicFrameChg chg="add mod modGraphic">
          <ac:chgData name="Thien NGUYEN" userId="a77953bc4df49a85" providerId="LiveId" clId="{6C992A71-6EA5-4A5B-BD89-39808396321E}" dt="2020-12-11T18:42:04.242" v="206" actId="1076"/>
          <ac:graphicFrameMkLst>
            <pc:docMk/>
            <pc:sldMk cId="306132230" sldId="257"/>
            <ac:graphicFrameMk id="8" creationId="{27BF2402-5142-456D-8887-88E9E4D8EA5E}"/>
          </ac:graphicFrameMkLst>
        </pc:graphicFrameChg>
        <pc:graphicFrameChg chg="add mod modGraphic">
          <ac:chgData name="Thien NGUYEN" userId="a77953bc4df49a85" providerId="LiveId" clId="{6C992A71-6EA5-4A5B-BD89-39808396321E}" dt="2020-12-11T18:38:32.407" v="200" actId="14100"/>
          <ac:graphicFrameMkLst>
            <pc:docMk/>
            <pc:sldMk cId="306132230" sldId="257"/>
            <ac:graphicFrameMk id="9" creationId="{D2C06633-E1F5-432B-83BD-F67C70519657}"/>
          </ac:graphicFrameMkLst>
        </pc:graphicFrameChg>
        <pc:graphicFrameChg chg="add mod modGraphic">
          <ac:chgData name="Thien NGUYEN" userId="a77953bc4df49a85" providerId="LiveId" clId="{6C992A71-6EA5-4A5B-BD89-39808396321E}" dt="2020-12-11T18:45:08.214" v="248" actId="20577"/>
          <ac:graphicFrameMkLst>
            <pc:docMk/>
            <pc:sldMk cId="306132230" sldId="257"/>
            <ac:graphicFrameMk id="12" creationId="{ECEDBFAC-843E-4606-86EF-7C762509A70F}"/>
          </ac:graphicFrameMkLst>
        </pc:graphicFrameChg>
        <pc:picChg chg="add del mod modCrop">
          <ac:chgData name="Thien NGUYEN" userId="a77953bc4df49a85" providerId="LiveId" clId="{6C992A71-6EA5-4A5B-BD89-39808396321E}" dt="2020-12-11T18:37:28.834" v="189" actId="478"/>
          <ac:picMkLst>
            <pc:docMk/>
            <pc:sldMk cId="306132230" sldId="257"/>
            <ac:picMk id="5" creationId="{326B0EE8-E4B9-4811-A08E-755CF4B74C84}"/>
          </ac:picMkLst>
        </pc:picChg>
      </pc:sldChg>
      <pc:sldChg chg="addSp delSp modSp new mod">
        <pc:chgData name="Thien NGUYEN" userId="a77953bc4df49a85" providerId="LiveId" clId="{6C992A71-6EA5-4A5B-BD89-39808396321E}" dt="2020-12-12T10:42:17.781" v="312" actId="1076"/>
        <pc:sldMkLst>
          <pc:docMk/>
          <pc:sldMk cId="3328636162" sldId="258"/>
        </pc:sldMkLst>
        <pc:spChg chg="del">
          <ac:chgData name="Thien NGUYEN" userId="a77953bc4df49a85" providerId="LiveId" clId="{6C992A71-6EA5-4A5B-BD89-39808396321E}" dt="2020-12-12T10:38:43.066" v="252" actId="478"/>
          <ac:spMkLst>
            <pc:docMk/>
            <pc:sldMk cId="3328636162" sldId="258"/>
            <ac:spMk id="2" creationId="{65BDE373-2439-4500-9ECB-99EA4F89BFC2}"/>
          </ac:spMkLst>
        </pc:spChg>
        <pc:spChg chg="del">
          <ac:chgData name="Thien NGUYEN" userId="a77953bc4df49a85" providerId="LiveId" clId="{6C992A71-6EA5-4A5B-BD89-39808396321E}" dt="2020-12-12T10:38:43.066" v="252" actId="478"/>
          <ac:spMkLst>
            <pc:docMk/>
            <pc:sldMk cId="3328636162" sldId="258"/>
            <ac:spMk id="3" creationId="{03F61F5D-CBD9-4D11-94F5-E23886FAEF90}"/>
          </ac:spMkLst>
        </pc:spChg>
        <pc:spChg chg="add mod">
          <ac:chgData name="Thien NGUYEN" userId="a77953bc4df49a85" providerId="LiveId" clId="{6C992A71-6EA5-4A5B-BD89-39808396321E}" dt="2020-12-12T10:42:17.781" v="312" actId="1076"/>
          <ac:spMkLst>
            <pc:docMk/>
            <pc:sldMk cId="3328636162" sldId="258"/>
            <ac:spMk id="8" creationId="{31EDF610-5B58-478E-99BF-CAA282EEF55D}"/>
          </ac:spMkLst>
        </pc:spChg>
        <pc:spChg chg="add mod">
          <ac:chgData name="Thien NGUYEN" userId="a77953bc4df49a85" providerId="LiveId" clId="{6C992A71-6EA5-4A5B-BD89-39808396321E}" dt="2020-12-12T10:42:14.130" v="311" actId="1076"/>
          <ac:spMkLst>
            <pc:docMk/>
            <pc:sldMk cId="3328636162" sldId="258"/>
            <ac:spMk id="9" creationId="{DB8ADE9E-6D89-4FFD-ABB6-1AF890D5B6C1}"/>
          </ac:spMkLst>
        </pc:spChg>
        <pc:spChg chg="add mod">
          <ac:chgData name="Thien NGUYEN" userId="a77953bc4df49a85" providerId="LiveId" clId="{6C992A71-6EA5-4A5B-BD89-39808396321E}" dt="2020-12-12T10:42:08.718" v="310" actId="20577"/>
          <ac:spMkLst>
            <pc:docMk/>
            <pc:sldMk cId="3328636162" sldId="258"/>
            <ac:spMk id="18" creationId="{EC26D6C8-ADC6-4C90-AF06-FB74082607DF}"/>
          </ac:spMkLst>
        </pc:spChg>
        <pc:picChg chg="add mod">
          <ac:chgData name="Thien NGUYEN" userId="a77953bc4df49a85" providerId="LiveId" clId="{6C992A71-6EA5-4A5B-BD89-39808396321E}" dt="2020-12-12T10:41:25.292" v="301" actId="1076"/>
          <ac:picMkLst>
            <pc:docMk/>
            <pc:sldMk cId="3328636162" sldId="258"/>
            <ac:picMk id="5" creationId="{633039B6-A8C0-4893-851F-343DA42D3AD1}"/>
          </ac:picMkLst>
        </pc:picChg>
        <pc:picChg chg="add mod">
          <ac:chgData name="Thien NGUYEN" userId="a77953bc4df49a85" providerId="LiveId" clId="{6C992A71-6EA5-4A5B-BD89-39808396321E}" dt="2020-12-12T10:41:25.292" v="301" actId="1076"/>
          <ac:picMkLst>
            <pc:docMk/>
            <pc:sldMk cId="3328636162" sldId="258"/>
            <ac:picMk id="7" creationId="{FA639535-CB97-41E8-953F-F5EF254C747C}"/>
          </ac:picMkLst>
        </pc:picChg>
        <pc:picChg chg="add mod">
          <ac:chgData name="Thien NGUYEN" userId="a77953bc4df49a85" providerId="LiveId" clId="{6C992A71-6EA5-4A5B-BD89-39808396321E}" dt="2020-12-12T10:41:48.346" v="304" actId="1076"/>
          <ac:picMkLst>
            <pc:docMk/>
            <pc:sldMk cId="3328636162" sldId="258"/>
            <ac:picMk id="17" creationId="{829D605A-72F0-4E93-9804-BFBDCBD01BE7}"/>
          </ac:picMkLst>
        </pc:picChg>
        <pc:cxnChg chg="add mod">
          <ac:chgData name="Thien NGUYEN" userId="a77953bc4df49a85" providerId="LiveId" clId="{6C992A71-6EA5-4A5B-BD89-39808396321E}" dt="2020-12-12T10:41:57.201" v="306" actId="1076"/>
          <ac:cxnSpMkLst>
            <pc:docMk/>
            <pc:sldMk cId="3328636162" sldId="258"/>
            <ac:cxnSpMk id="11" creationId="{358E4616-28A3-4CC9-80D8-987B64716A2E}"/>
          </ac:cxnSpMkLst>
        </pc:cxnChg>
        <pc:cxnChg chg="add mod">
          <ac:chgData name="Thien NGUYEN" userId="a77953bc4df49a85" providerId="LiveId" clId="{6C992A71-6EA5-4A5B-BD89-39808396321E}" dt="2020-12-12T10:41:25.292" v="301" actId="1076"/>
          <ac:cxnSpMkLst>
            <pc:docMk/>
            <pc:sldMk cId="3328636162" sldId="258"/>
            <ac:cxnSpMk id="13" creationId="{35C06939-F623-4F89-B087-FAA6C6ADA345}"/>
          </ac:cxnSpMkLst>
        </pc:cxnChg>
        <pc:cxnChg chg="add mod">
          <ac:chgData name="Thien NGUYEN" userId="a77953bc4df49a85" providerId="LiveId" clId="{6C992A71-6EA5-4A5B-BD89-39808396321E}" dt="2020-12-12T10:42:01.945" v="307" actId="571"/>
          <ac:cxnSpMkLst>
            <pc:docMk/>
            <pc:sldMk cId="3328636162" sldId="258"/>
            <ac:cxnSpMk id="19" creationId="{90F43605-A134-422E-A1D8-2749839B0C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A85-A751-418E-AE45-C9EBE4F8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90095-D7D4-45CF-A353-B39EFA436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D961-D7C6-4F16-800D-4098904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828F-FEFD-4795-8BCC-38605A71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2A4F-0983-4106-817C-80B6AF4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866B-741C-4047-967C-FD3204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AA2A8-1086-4357-A0C0-9CC2C1114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AB45-1AB2-4C9E-99D1-B20A4381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F22B-AC06-40B2-A312-880AE4A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4238-1AF2-486F-9768-8E544F62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DA98D-0A3C-4AE9-869D-0135A15E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DD70D-FA52-4F6A-9D52-3D615761B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8C0E-D86C-4F14-8C9E-B83020A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E70A-80F2-4247-BB5E-B3BE78FB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05CE-7EE5-4D68-B069-EC050A19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703F-3287-4255-BE88-429B16D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0247-8C22-4CD5-A181-0C29D4C3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0566-7A40-4C7A-B9F5-06D320AD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DF42-937C-4236-B425-FAC1D7F1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760E-7AFA-4618-966F-5A56BB01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5DCD-34ED-46D2-BAA6-6701254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8ED4-6008-49AF-B669-C8468EFD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3168-F091-4F2C-A56B-E584093B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33DA-A347-46DF-9D49-1D7C9541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C4F7-43D4-4716-9804-FA4CB5BC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D9A6-3C28-48A5-B2DA-44BF59A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DF53-BFC5-4AAA-885B-DFEABE445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F27F-06AB-491B-9117-1FC9314D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4A5B-234B-44BD-B1A0-258B29F5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E039-1F19-4338-8437-D731DEB1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818EC-862B-4CFF-BFBA-A179176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66E0-11AE-4AE1-BD77-C78E8036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82CC-B642-401F-9DEE-461CE7D5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2374-AE7C-4395-A211-DFC1A346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4607-2F45-48B1-A6F4-D62BFE047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78B03-0FF2-433C-933E-7B1C206F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B5129-FC31-4227-9173-14CAC08D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DF623-8C41-42E0-A320-9748A4BF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58D7-4493-4FBA-A0D0-634950CF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2613-2AD2-43F4-AD05-8CBD13EA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7D281-950A-4037-B9A1-D3FD4099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664-9ED1-4B00-A98F-DB40BD3A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71D15-F209-455C-89BC-FAD17EC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4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DBF3-775B-4A07-B34A-10FBDA65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AFB0C-87D8-4DF8-9407-E669D5EF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9F32-4F1B-41F0-9026-6A223513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C536-C688-4F95-A311-237C7DF4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89A-1E37-4DD2-8459-05069E6E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CA68-5762-4F7B-9FB3-25824267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9026-E845-4253-8F33-83BAFBA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57370-6435-4654-AE42-3B3C54F3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68B1-D098-4999-AC3E-661C0F5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E5DC-2F99-4C9D-85E6-57857D2D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EE4F3-754A-4430-89A3-542CC5C70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56ABD-8505-4850-BD86-1B66D645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0D3E-3609-44B5-990C-5D7F4CF9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A191-D664-4893-959D-98F7B8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AF31E-2F41-46A1-B14D-A25FB62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2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70380-C806-486B-A2B1-5F29750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42BEF-BF09-4175-9F1F-24197B76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A08E-A6B6-4A8D-B6A3-E4966C207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8D56-2037-49BD-8414-089BA3F017DF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758E-DCAC-4F7A-A40B-15A15DBD0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6303-479D-4307-889A-3B941794D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2AB6-FBD6-49E9-809D-D29C0EF0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930911-AF82-48A0-809C-0F719B24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10" y="470039"/>
            <a:ext cx="1184252" cy="11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2F9066-F6A0-4097-9EDF-D19C54AF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42" y="2199804"/>
            <a:ext cx="1116965" cy="11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7F295A-DC71-42BB-B055-777A3046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9" y="2199804"/>
            <a:ext cx="1116965" cy="11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A2650A-C07F-4254-A765-740E4217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16" y="2199804"/>
            <a:ext cx="1116965" cy="11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DBB6A-71DE-47E9-BAE0-F14F27D1677B}"/>
              </a:ext>
            </a:extLst>
          </p:cNvPr>
          <p:cNvSpPr txBox="1"/>
          <p:nvPr/>
        </p:nvSpPr>
        <p:spPr>
          <a:xfrm>
            <a:off x="2399729" y="2084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/>
              <a:t>RGB color-space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FF5F7-607B-4C17-89C4-53E5A566254D}"/>
              </a:ext>
            </a:extLst>
          </p:cNvPr>
          <p:cNvSpPr txBox="1"/>
          <p:nvPr/>
        </p:nvSpPr>
        <p:spPr>
          <a:xfrm>
            <a:off x="2477502" y="1938194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/>
              <a:t>HLS color-space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D97A2-007D-4BA9-9F90-54E6555DA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t="-769" r="90680" b="87384"/>
          <a:stretch/>
        </p:blipFill>
        <p:spPr bwMode="auto">
          <a:xfrm>
            <a:off x="2437189" y="4666148"/>
            <a:ext cx="1089620" cy="12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DA17E-F5CA-4450-A4EF-2840B0A420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64"/>
          <a:stretch/>
        </p:blipFill>
        <p:spPr>
          <a:xfrm>
            <a:off x="1919430" y="3814058"/>
            <a:ext cx="2077561" cy="746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11AF0F-F8F0-403D-A5C0-EEDBBEC5B6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003"/>
          <a:stretch/>
        </p:blipFill>
        <p:spPr>
          <a:xfrm>
            <a:off x="1919429" y="1750263"/>
            <a:ext cx="2077561" cy="173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D51202-49A7-4901-915B-7F120252743D}"/>
              </a:ext>
            </a:extLst>
          </p:cNvPr>
          <p:cNvSpPr txBox="1"/>
          <p:nvPr/>
        </p:nvSpPr>
        <p:spPr>
          <a:xfrm>
            <a:off x="3996990" y="3917891"/>
            <a:ext cx="1700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Convolutional filter of size(1,1) and stride(1,1)</a:t>
            </a:r>
          </a:p>
        </p:txBody>
      </p:sp>
    </p:spTree>
    <p:extLst>
      <p:ext uri="{BB962C8B-B14F-4D97-AF65-F5344CB8AC3E}">
        <p14:creationId xmlns:p14="http://schemas.microsoft.com/office/powerpoint/2010/main" val="34561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039B6-A8C0-4893-851F-343DA42D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9" y="332891"/>
            <a:ext cx="1761454" cy="65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39535-CB97-41E8-953F-F5EF254C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59" y="1558457"/>
            <a:ext cx="4250667" cy="4280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DF610-5B58-478E-99BF-CAA282EEF55D}"/>
              </a:ext>
            </a:extLst>
          </p:cNvPr>
          <p:cNvSpPr txBox="1"/>
          <p:nvPr/>
        </p:nvSpPr>
        <p:spPr>
          <a:xfrm>
            <a:off x="826936" y="112102"/>
            <a:ext cx="707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ADE9E-6D89-4FFD-ABB6-1AF890D5B6C1}"/>
              </a:ext>
            </a:extLst>
          </p:cNvPr>
          <p:cNvSpPr txBox="1"/>
          <p:nvPr/>
        </p:nvSpPr>
        <p:spPr>
          <a:xfrm>
            <a:off x="826936" y="1296847"/>
            <a:ext cx="707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Layer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8E4616-28A3-4CC9-80D8-987B64716A2E}"/>
              </a:ext>
            </a:extLst>
          </p:cNvPr>
          <p:cNvCxnSpPr>
            <a:cxnSpLocks/>
          </p:cNvCxnSpPr>
          <p:nvPr/>
        </p:nvCxnSpPr>
        <p:spPr>
          <a:xfrm>
            <a:off x="890546" y="1558457"/>
            <a:ext cx="0" cy="428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06939-F623-4F89-B087-FAA6C6ADA345}"/>
              </a:ext>
            </a:extLst>
          </p:cNvPr>
          <p:cNvCxnSpPr>
            <a:cxnSpLocks/>
          </p:cNvCxnSpPr>
          <p:nvPr/>
        </p:nvCxnSpPr>
        <p:spPr>
          <a:xfrm>
            <a:off x="890547" y="373712"/>
            <a:ext cx="0" cy="57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29D605A-72F0-4E93-9804-BFBDCBD01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612" y="1558457"/>
            <a:ext cx="5678831" cy="17742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26D6C8-ADC6-4C90-AF06-FB74082607DF}"/>
              </a:ext>
            </a:extLst>
          </p:cNvPr>
          <p:cNvSpPr txBox="1"/>
          <p:nvPr/>
        </p:nvSpPr>
        <p:spPr>
          <a:xfrm>
            <a:off x="5999503" y="1296847"/>
            <a:ext cx="707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Layer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F43605-A134-422E-A1D8-2749839B0CD3}"/>
              </a:ext>
            </a:extLst>
          </p:cNvPr>
          <p:cNvCxnSpPr>
            <a:cxnSpLocks/>
          </p:cNvCxnSpPr>
          <p:nvPr/>
        </p:nvCxnSpPr>
        <p:spPr>
          <a:xfrm>
            <a:off x="6100185" y="1614116"/>
            <a:ext cx="0" cy="428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A74C80-7848-41F2-96F4-D718DCE7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2" y="3085385"/>
            <a:ext cx="32289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1.0133 - accuracy: 0.9397</a:t>
            </a:r>
            <a:endParaRPr kumimoji="0" lang="fr-FR" altLang="fr-F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BF2402-5142-456D-8887-88E9E4D8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0554"/>
              </p:ext>
            </p:extLst>
          </p:nvPr>
        </p:nvGraphicFramePr>
        <p:xfrm>
          <a:off x="4481512" y="2056002"/>
          <a:ext cx="3228975" cy="785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1985513550"/>
                    </a:ext>
                  </a:extLst>
                </a:gridCol>
              </a:tblGrid>
              <a:tr h="1674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Epoch 30/30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372" marR="8372" marT="8372" marB="0" anchor="ctr"/>
                </a:tc>
                <a:extLst>
                  <a:ext uri="{0D108BD9-81ED-4DB2-BD59-A6C34878D82A}">
                    <a16:rowId xmlns:a16="http://schemas.microsoft.com/office/drawing/2014/main" val="3896693526"/>
                  </a:ext>
                </a:extLst>
              </a:tr>
              <a:tr h="167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1087/1087 - 82s 76ms/step - loss: 0.0415 - accuracy: 0.9942 - val_loss: 1.4781 - val_accuracy: 0.9347</a:t>
                      </a:r>
                    </a:p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LeNet improved with HLS input</a:t>
                      </a:r>
                    </a:p>
                  </a:txBody>
                  <a:tcPr marL="8372" marR="8372" marT="8372" marB="0" anchor="ctr"/>
                </a:tc>
                <a:extLst>
                  <a:ext uri="{0D108BD9-81ED-4DB2-BD59-A6C34878D82A}">
                    <a16:rowId xmlns:a16="http://schemas.microsoft.com/office/drawing/2014/main" val="14323922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06633-E1F5-432B-83BD-F67C7051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19872"/>
              </p:ext>
            </p:extLst>
          </p:nvPr>
        </p:nvGraphicFramePr>
        <p:xfrm>
          <a:off x="1001350" y="2063622"/>
          <a:ext cx="2970575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0575">
                  <a:extLst>
                    <a:ext uri="{9D8B030D-6E8A-4147-A177-3AD203B41FA5}">
                      <a16:colId xmlns:a16="http://schemas.microsoft.com/office/drawing/2014/main" val="12021105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3241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1087/1087 - 66s 61ms/step - loss: 0.0592 - accuracy: 0.9829 - val_loss: 0.1186 - val_accuracy: 0.9719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LeNet improved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8508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CB72AE3-51EF-4A7D-8F74-BCC7781D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49" y="3093005"/>
            <a:ext cx="29705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0.2170 - accuracy: 0.9547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984E3-18E5-43D0-9E89-ACA210E8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4" y="3085385"/>
            <a:ext cx="32289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19.5847 - accuracy: 0.4000</a:t>
            </a:r>
            <a:endParaRPr kumimoji="0" lang="fr-FR" altLang="fr-F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EDBFAC-843E-4606-86EF-7C762509A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36487"/>
              </p:ext>
            </p:extLst>
          </p:nvPr>
        </p:nvGraphicFramePr>
        <p:xfrm>
          <a:off x="8220074" y="2056002"/>
          <a:ext cx="3228975" cy="93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1985513550"/>
                    </a:ext>
                  </a:extLst>
                </a:gridCol>
              </a:tblGrid>
              <a:tr h="1674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Epoch 30/30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372" marR="8372" marT="8372" marB="0" anchor="ctr"/>
                </a:tc>
                <a:extLst>
                  <a:ext uri="{0D108BD9-81ED-4DB2-BD59-A6C34878D82A}">
                    <a16:rowId xmlns:a16="http://schemas.microsoft.com/office/drawing/2014/main" val="3896693526"/>
                  </a:ext>
                </a:extLst>
              </a:tr>
              <a:tr h="167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/>
                        <a:t>543/543 - 65s 120ms/step - loss: 0.0157 - accuracy: 0.9961 - val_loss: 0.2782 - val_accuracy: 0.9535</a:t>
                      </a:r>
                    </a:p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LeNet improved with HLS input ft. Convolutional fiter 1x1</a:t>
                      </a:r>
                    </a:p>
                  </a:txBody>
                  <a:tcPr marL="8372" marR="8372" marT="8372" marB="0" anchor="ctr"/>
                </a:tc>
                <a:extLst>
                  <a:ext uri="{0D108BD9-81ED-4DB2-BD59-A6C34878D82A}">
                    <a16:rowId xmlns:a16="http://schemas.microsoft.com/office/drawing/2014/main" val="143239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2020-12-11T18:15:46Z</dcterms:created>
  <dcterms:modified xsi:type="dcterms:W3CDTF">2020-12-12T10:42:23Z</dcterms:modified>
</cp:coreProperties>
</file>