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1" r:id="rId3"/>
    <p:sldId id="263" r:id="rId4"/>
    <p:sldId id="269" r:id="rId5"/>
    <p:sldId id="270" r:id="rId6"/>
    <p:sldId id="271" r:id="rId7"/>
    <p:sldId id="272" r:id="rId8"/>
    <p:sldId id="264" r:id="rId9"/>
    <p:sldId id="267" r:id="rId10"/>
    <p:sldId id="26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67C4D64-4502-44B4-B5E6-352619F92F37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783C9ABE-2C68-4167-86E3-AEAC88B12F50}" type="parTrans" cxnId="{75B51CD6-85F5-49EF-8B54-432189EB4409}">
      <dgm:prSet/>
      <dgm:spPr/>
      <dgm:t>
        <a:bodyPr/>
        <a:lstStyle/>
        <a:p>
          <a:endParaRPr lang="en-US"/>
        </a:p>
      </dgm:t>
    </dgm:pt>
    <dgm:pt modelId="{D3302E66-77BF-4ADD-BE51-9389457F610A}" type="sibTrans" cxnId="{75B51CD6-85F5-49EF-8B54-432189EB4409}">
      <dgm:prSet/>
      <dgm:spPr/>
      <dgm:t>
        <a:bodyPr/>
        <a:lstStyle/>
        <a:p>
          <a:endParaRPr lang="en-US"/>
        </a:p>
      </dgm:t>
    </dgm:pt>
    <dgm:pt modelId="{ADDE1BC1-06C9-4BB0-82DB-3AF42F7E517E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C7F8F7F6-9DBF-43D3-B01E-B7AD6C49FF7D}" type="parTrans" cxnId="{81E6742B-DAD0-4C8E-ADC6-739F34878206}">
      <dgm:prSet/>
      <dgm:spPr/>
      <dgm:t>
        <a:bodyPr/>
        <a:lstStyle/>
        <a:p>
          <a:endParaRPr lang="en-US"/>
        </a:p>
      </dgm:t>
    </dgm:pt>
    <dgm:pt modelId="{12104CCB-A9CC-4F64-BA69-686C0E62FD31}" type="sibTrans" cxnId="{81E6742B-DAD0-4C8E-ADC6-739F34878206}">
      <dgm:prSet/>
      <dgm:spPr/>
      <dgm:t>
        <a:bodyPr/>
        <a:lstStyle/>
        <a:p>
          <a:endParaRPr lang="en-US"/>
        </a:p>
      </dgm:t>
    </dgm:pt>
    <dgm:pt modelId="{CE296EC6-1843-4B39-BCCB-6DBF4B15C5C8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F5DF28CD-7DFB-43D7-A735-FA2955AB7922}" type="parTrans" cxnId="{3CCF07C8-5F1D-4084-8216-42393FC5091F}">
      <dgm:prSet/>
      <dgm:spPr/>
      <dgm:t>
        <a:bodyPr/>
        <a:lstStyle/>
        <a:p>
          <a:endParaRPr lang="en-US"/>
        </a:p>
      </dgm:t>
    </dgm:pt>
    <dgm:pt modelId="{B06596B6-9AB1-42ED-82AC-27A4DA6D80CE}" type="sibTrans" cxnId="{3CCF07C8-5F1D-4084-8216-42393FC5091F}">
      <dgm:prSet/>
      <dgm:spPr/>
      <dgm:t>
        <a:bodyPr/>
        <a:lstStyle/>
        <a:p>
          <a:endParaRPr lang="en-US"/>
        </a:p>
      </dgm:t>
    </dgm:pt>
    <dgm:pt modelId="{34FC4429-DB6E-4657-99E3-33BE71C4A037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BE619BE5-B4B3-4953-A656-BC0A2014BCDE}" type="parTrans" cxnId="{ACCF2763-61E2-4EAD-9977-83F0F37FC7C6}">
      <dgm:prSet/>
      <dgm:spPr/>
      <dgm:t>
        <a:bodyPr/>
        <a:lstStyle/>
        <a:p>
          <a:endParaRPr lang="en-US"/>
        </a:p>
      </dgm:t>
    </dgm:pt>
    <dgm:pt modelId="{381DBD94-B9FB-4E0F-9A60-3C7FF4C900F6}" type="sibTrans" cxnId="{ACCF2763-61E2-4EAD-9977-83F0F37FC7C6}">
      <dgm:prSet/>
      <dgm:spPr/>
      <dgm:t>
        <a:bodyPr/>
        <a:lstStyle/>
        <a:p>
          <a:endParaRPr lang="en-US"/>
        </a:p>
      </dgm:t>
    </dgm:pt>
    <dgm:pt modelId="{FE715415-56E1-4B1D-9462-0A89B5669D9F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36FC3FBC-E9B9-410C-ACAE-6CCF07886911}" type="parTrans" cxnId="{AAA0E928-F521-4469-9D25-AD9C9758F45F}">
      <dgm:prSet/>
      <dgm:spPr/>
      <dgm:t>
        <a:bodyPr/>
        <a:lstStyle/>
        <a:p>
          <a:endParaRPr lang="en-US"/>
        </a:p>
      </dgm:t>
    </dgm:pt>
    <dgm:pt modelId="{FBD20F4A-D130-4A28-951E-F510AE3C16F6}" type="sibTrans" cxnId="{AAA0E928-F521-4469-9D25-AD9C9758F45F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A4256277-62EE-4890-9461-C9013E489523}" type="pres">
      <dgm:prSet presAssocID="{467C4D64-4502-44B4-B5E6-352619F92F37}" presName="node" presStyleLbl="node1" presStyleIdx="1" presStyleCnt="6">
        <dgm:presLayoutVars>
          <dgm:bulletEnabled val="1"/>
        </dgm:presLayoutVars>
      </dgm:prSet>
      <dgm:spPr/>
    </dgm:pt>
    <dgm:pt modelId="{CFE2C22B-4623-4A2E-BEA9-5C15A844B85C}" type="pres">
      <dgm:prSet presAssocID="{D3302E66-77BF-4ADD-BE51-9389457F610A}" presName="sibTrans" presStyleCnt="0"/>
      <dgm:spPr/>
    </dgm:pt>
    <dgm:pt modelId="{0316D1D0-8024-4D1D-AE4C-57BAF0749AC8}" type="pres">
      <dgm:prSet presAssocID="{ADDE1BC1-06C9-4BB0-82DB-3AF42F7E517E}" presName="node" presStyleLbl="node1" presStyleIdx="2" presStyleCnt="6">
        <dgm:presLayoutVars>
          <dgm:bulletEnabled val="1"/>
        </dgm:presLayoutVars>
      </dgm:prSet>
      <dgm:spPr/>
    </dgm:pt>
    <dgm:pt modelId="{5C17F4F4-9E6F-48E5-8BAF-F17E8A3D743C}" type="pres">
      <dgm:prSet presAssocID="{12104CCB-A9CC-4F64-BA69-686C0E62FD31}" presName="sibTrans" presStyleCnt="0"/>
      <dgm:spPr/>
    </dgm:pt>
    <dgm:pt modelId="{6C9E2FAC-7F24-46A9-B5FC-2AE3E533DFF9}" type="pres">
      <dgm:prSet presAssocID="{CE296EC6-1843-4B39-BCCB-6DBF4B15C5C8}" presName="node" presStyleLbl="node1" presStyleIdx="3" presStyleCnt="6">
        <dgm:presLayoutVars>
          <dgm:bulletEnabled val="1"/>
        </dgm:presLayoutVars>
      </dgm:prSet>
      <dgm:spPr/>
    </dgm:pt>
    <dgm:pt modelId="{CB3CD7B3-67B0-412B-BEC6-B03498149E0D}" type="pres">
      <dgm:prSet presAssocID="{B06596B6-9AB1-42ED-82AC-27A4DA6D80CE}" presName="sibTrans" presStyleCnt="0"/>
      <dgm:spPr/>
    </dgm:pt>
    <dgm:pt modelId="{A8270942-746C-4EAA-8837-16EFE7FAFDE7}" type="pres">
      <dgm:prSet presAssocID="{34FC4429-DB6E-4657-99E3-33BE71C4A037}" presName="node" presStyleLbl="node1" presStyleIdx="4" presStyleCnt="6">
        <dgm:presLayoutVars>
          <dgm:bulletEnabled val="1"/>
        </dgm:presLayoutVars>
      </dgm:prSet>
      <dgm:spPr/>
    </dgm:pt>
    <dgm:pt modelId="{D38FD5E4-6D03-47FC-810F-4B106BD73689}" type="pres">
      <dgm:prSet presAssocID="{381DBD94-B9FB-4E0F-9A60-3C7FF4C900F6}" presName="sibTrans" presStyleCnt="0"/>
      <dgm:spPr/>
    </dgm:pt>
    <dgm:pt modelId="{6FC5C050-4B6B-4C5E-AFC5-AACA9FC28393}" type="pres">
      <dgm:prSet presAssocID="{FE715415-56E1-4B1D-9462-0A89B5669D9F}" presName="node" presStyleLbl="node1" presStyleIdx="5" presStyleCnt="6">
        <dgm:presLayoutVars>
          <dgm:bulletEnabled val="1"/>
        </dgm:presLayoutVars>
      </dgm:prSet>
      <dgm:spPr/>
    </dgm:pt>
  </dgm:ptLst>
  <dgm:cxnLst>
    <dgm:cxn modelId="{AAA0E928-F521-4469-9D25-AD9C9758F45F}" srcId="{00F3AAFD-C7F1-41DC-8C40-A6C89ECE87C0}" destId="{FE715415-56E1-4B1D-9462-0A89B5669D9F}" srcOrd="5" destOrd="0" parTransId="{36FC3FBC-E9B9-410C-ACAE-6CCF07886911}" sibTransId="{FBD20F4A-D130-4A28-951E-F510AE3C16F6}"/>
    <dgm:cxn modelId="{81E6742B-DAD0-4C8E-ADC6-739F34878206}" srcId="{00F3AAFD-C7F1-41DC-8C40-A6C89ECE87C0}" destId="{ADDE1BC1-06C9-4BB0-82DB-3AF42F7E517E}" srcOrd="2" destOrd="0" parTransId="{C7F8F7F6-9DBF-43D3-B01E-B7AD6C49FF7D}" sibTransId="{12104CCB-A9CC-4F64-BA69-686C0E62FD31}"/>
    <dgm:cxn modelId="{1CE04236-4339-48CA-869F-8B33DAFE06D9}" type="presOf" srcId="{467C4D64-4502-44B4-B5E6-352619F92F37}" destId="{A4256277-62EE-4890-9461-C9013E489523}" srcOrd="0" destOrd="0" presId="urn:microsoft.com/office/officeart/2005/8/layout/default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ACCF2763-61E2-4EAD-9977-83F0F37FC7C6}" srcId="{00F3AAFD-C7F1-41DC-8C40-A6C89ECE87C0}" destId="{34FC4429-DB6E-4657-99E3-33BE71C4A037}" srcOrd="4" destOrd="0" parTransId="{BE619BE5-B4B3-4953-A656-BC0A2014BCDE}" sibTransId="{381DBD94-B9FB-4E0F-9A60-3C7FF4C900F6}"/>
    <dgm:cxn modelId="{2F4AF063-3D86-4B32-8BDF-768EFB63DF23}" type="presOf" srcId="{FE715415-56E1-4B1D-9462-0A89B5669D9F}" destId="{6FC5C050-4B6B-4C5E-AFC5-AACA9FC28393}" srcOrd="0" destOrd="0" presId="urn:microsoft.com/office/officeart/2005/8/layout/default"/>
    <dgm:cxn modelId="{E6A7AC95-263B-4881-8259-266447261BBB}" type="presOf" srcId="{CE296EC6-1843-4B39-BCCB-6DBF4B15C5C8}" destId="{6C9E2FAC-7F24-46A9-B5FC-2AE3E533DFF9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28802CC7-29CA-4512-B476-7C031891F6C6}" type="presOf" srcId="{34FC4429-DB6E-4657-99E3-33BE71C4A037}" destId="{A8270942-746C-4EAA-8837-16EFE7FAFDE7}" srcOrd="0" destOrd="0" presId="urn:microsoft.com/office/officeart/2005/8/layout/default"/>
    <dgm:cxn modelId="{3CCF07C8-5F1D-4084-8216-42393FC5091F}" srcId="{00F3AAFD-C7F1-41DC-8C40-A6C89ECE87C0}" destId="{CE296EC6-1843-4B39-BCCB-6DBF4B15C5C8}" srcOrd="3" destOrd="0" parTransId="{F5DF28CD-7DFB-43D7-A735-FA2955AB7922}" sibTransId="{B06596B6-9AB1-42ED-82AC-27A4DA6D80CE}"/>
    <dgm:cxn modelId="{75B51CD6-85F5-49EF-8B54-432189EB4409}" srcId="{00F3AAFD-C7F1-41DC-8C40-A6C89ECE87C0}" destId="{467C4D64-4502-44B4-B5E6-352619F92F37}" srcOrd="1" destOrd="0" parTransId="{783C9ABE-2C68-4167-86E3-AEAC88B12F50}" sibTransId="{D3302E66-77BF-4ADD-BE51-9389457F610A}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A18F30E9-10DA-4E4E-B680-AB648604802B}" type="presOf" srcId="{ADDE1BC1-06C9-4BB0-82DB-3AF42F7E517E}" destId="{0316D1D0-8024-4D1D-AE4C-57BAF0749AC8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24188140-DFEA-43EC-A218-C35014A51FDE}" type="presParOf" srcId="{18C69D56-AC6E-4A41-986D-C880BC21700A}" destId="{A4256277-62EE-4890-9461-C9013E489523}" srcOrd="2" destOrd="0" presId="urn:microsoft.com/office/officeart/2005/8/layout/default"/>
    <dgm:cxn modelId="{3669655A-3DAD-4E7E-915A-56602BA72624}" type="presParOf" srcId="{18C69D56-AC6E-4A41-986D-C880BC21700A}" destId="{CFE2C22B-4623-4A2E-BEA9-5C15A844B85C}" srcOrd="3" destOrd="0" presId="urn:microsoft.com/office/officeart/2005/8/layout/default"/>
    <dgm:cxn modelId="{494C0F73-8119-4CE8-842F-839F05420806}" type="presParOf" srcId="{18C69D56-AC6E-4A41-986D-C880BC21700A}" destId="{0316D1D0-8024-4D1D-AE4C-57BAF0749AC8}" srcOrd="4" destOrd="0" presId="urn:microsoft.com/office/officeart/2005/8/layout/default"/>
    <dgm:cxn modelId="{00984CC2-969F-4C09-83BF-B2B03692096C}" type="presParOf" srcId="{18C69D56-AC6E-4A41-986D-C880BC21700A}" destId="{5C17F4F4-9E6F-48E5-8BAF-F17E8A3D743C}" srcOrd="5" destOrd="0" presId="urn:microsoft.com/office/officeart/2005/8/layout/default"/>
    <dgm:cxn modelId="{BF5D92B8-2781-4300-B8EC-2884CD179D48}" type="presParOf" srcId="{18C69D56-AC6E-4A41-986D-C880BC21700A}" destId="{6C9E2FAC-7F24-46A9-B5FC-2AE3E533DFF9}" srcOrd="6" destOrd="0" presId="urn:microsoft.com/office/officeart/2005/8/layout/default"/>
    <dgm:cxn modelId="{FE38D14C-C803-4515-9DEE-961D6C93A1B9}" type="presParOf" srcId="{18C69D56-AC6E-4A41-986D-C880BC21700A}" destId="{CB3CD7B3-67B0-412B-BEC6-B03498149E0D}" srcOrd="7" destOrd="0" presId="urn:microsoft.com/office/officeart/2005/8/layout/default"/>
    <dgm:cxn modelId="{1EED7B3D-A185-426B-97AD-04F5C01D7EAB}" type="presParOf" srcId="{18C69D56-AC6E-4A41-986D-C880BC21700A}" destId="{A8270942-746C-4EAA-8837-16EFE7FAFDE7}" srcOrd="8" destOrd="0" presId="urn:microsoft.com/office/officeart/2005/8/layout/default"/>
    <dgm:cxn modelId="{8778DBD1-CF43-4F48-83B7-20AD938EC4B2}" type="presParOf" srcId="{18C69D56-AC6E-4A41-986D-C880BC21700A}" destId="{D38FD5E4-6D03-47FC-810F-4B106BD73689}" srcOrd="9" destOrd="0" presId="urn:microsoft.com/office/officeart/2005/8/layout/default"/>
    <dgm:cxn modelId="{793E231F-BD31-4B0E-938F-BF2FC2A28C58}" type="presParOf" srcId="{18C69D56-AC6E-4A41-986D-C880BC21700A}" destId="{6FC5C050-4B6B-4C5E-AFC5-AACA9FC283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67C4D64-4502-44B4-B5E6-352619F92F37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783C9ABE-2C68-4167-86E3-AEAC88B12F50}" type="parTrans" cxnId="{75B51CD6-85F5-49EF-8B54-432189EB4409}">
      <dgm:prSet/>
      <dgm:spPr/>
      <dgm:t>
        <a:bodyPr/>
        <a:lstStyle/>
        <a:p>
          <a:endParaRPr lang="en-US"/>
        </a:p>
      </dgm:t>
    </dgm:pt>
    <dgm:pt modelId="{D3302E66-77BF-4ADD-BE51-9389457F610A}" type="sibTrans" cxnId="{75B51CD6-85F5-49EF-8B54-432189EB4409}">
      <dgm:prSet/>
      <dgm:spPr/>
      <dgm:t>
        <a:bodyPr/>
        <a:lstStyle/>
        <a:p>
          <a:endParaRPr lang="en-US"/>
        </a:p>
      </dgm:t>
    </dgm:pt>
    <dgm:pt modelId="{ADDE1BC1-06C9-4BB0-82DB-3AF42F7E517E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C7F8F7F6-9DBF-43D3-B01E-B7AD6C49FF7D}" type="parTrans" cxnId="{81E6742B-DAD0-4C8E-ADC6-739F34878206}">
      <dgm:prSet/>
      <dgm:spPr/>
      <dgm:t>
        <a:bodyPr/>
        <a:lstStyle/>
        <a:p>
          <a:endParaRPr lang="en-US"/>
        </a:p>
      </dgm:t>
    </dgm:pt>
    <dgm:pt modelId="{12104CCB-A9CC-4F64-BA69-686C0E62FD31}" type="sibTrans" cxnId="{81E6742B-DAD0-4C8E-ADC6-739F34878206}">
      <dgm:prSet/>
      <dgm:spPr/>
      <dgm:t>
        <a:bodyPr/>
        <a:lstStyle/>
        <a:p>
          <a:endParaRPr lang="en-US"/>
        </a:p>
      </dgm:t>
    </dgm:pt>
    <dgm:pt modelId="{CE296EC6-1843-4B39-BCCB-6DBF4B15C5C8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F5DF28CD-7DFB-43D7-A735-FA2955AB7922}" type="parTrans" cxnId="{3CCF07C8-5F1D-4084-8216-42393FC5091F}">
      <dgm:prSet/>
      <dgm:spPr/>
      <dgm:t>
        <a:bodyPr/>
        <a:lstStyle/>
        <a:p>
          <a:endParaRPr lang="en-US"/>
        </a:p>
      </dgm:t>
    </dgm:pt>
    <dgm:pt modelId="{B06596B6-9AB1-42ED-82AC-27A4DA6D80CE}" type="sibTrans" cxnId="{3CCF07C8-5F1D-4084-8216-42393FC5091F}">
      <dgm:prSet/>
      <dgm:spPr/>
      <dgm:t>
        <a:bodyPr/>
        <a:lstStyle/>
        <a:p>
          <a:endParaRPr lang="en-US"/>
        </a:p>
      </dgm:t>
    </dgm:pt>
    <dgm:pt modelId="{34FC4429-DB6E-4657-99E3-33BE71C4A037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BE619BE5-B4B3-4953-A656-BC0A2014BCDE}" type="parTrans" cxnId="{ACCF2763-61E2-4EAD-9977-83F0F37FC7C6}">
      <dgm:prSet/>
      <dgm:spPr/>
      <dgm:t>
        <a:bodyPr/>
        <a:lstStyle/>
        <a:p>
          <a:endParaRPr lang="en-US"/>
        </a:p>
      </dgm:t>
    </dgm:pt>
    <dgm:pt modelId="{381DBD94-B9FB-4E0F-9A60-3C7FF4C900F6}" type="sibTrans" cxnId="{ACCF2763-61E2-4EAD-9977-83F0F37FC7C6}">
      <dgm:prSet/>
      <dgm:spPr/>
      <dgm:t>
        <a:bodyPr/>
        <a:lstStyle/>
        <a:p>
          <a:endParaRPr lang="en-US"/>
        </a:p>
      </dgm:t>
    </dgm:pt>
    <dgm:pt modelId="{FE715415-56E1-4B1D-9462-0A89B5669D9F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36FC3FBC-E9B9-410C-ACAE-6CCF07886911}" type="parTrans" cxnId="{AAA0E928-F521-4469-9D25-AD9C9758F45F}">
      <dgm:prSet/>
      <dgm:spPr/>
      <dgm:t>
        <a:bodyPr/>
        <a:lstStyle/>
        <a:p>
          <a:endParaRPr lang="en-US"/>
        </a:p>
      </dgm:t>
    </dgm:pt>
    <dgm:pt modelId="{FBD20F4A-D130-4A28-951E-F510AE3C16F6}" type="sibTrans" cxnId="{AAA0E928-F521-4469-9D25-AD9C9758F45F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A4256277-62EE-4890-9461-C9013E489523}" type="pres">
      <dgm:prSet presAssocID="{467C4D64-4502-44B4-B5E6-352619F92F37}" presName="node" presStyleLbl="node1" presStyleIdx="1" presStyleCnt="6">
        <dgm:presLayoutVars>
          <dgm:bulletEnabled val="1"/>
        </dgm:presLayoutVars>
      </dgm:prSet>
      <dgm:spPr/>
    </dgm:pt>
    <dgm:pt modelId="{CFE2C22B-4623-4A2E-BEA9-5C15A844B85C}" type="pres">
      <dgm:prSet presAssocID="{D3302E66-77BF-4ADD-BE51-9389457F610A}" presName="sibTrans" presStyleCnt="0"/>
      <dgm:spPr/>
    </dgm:pt>
    <dgm:pt modelId="{0316D1D0-8024-4D1D-AE4C-57BAF0749AC8}" type="pres">
      <dgm:prSet presAssocID="{ADDE1BC1-06C9-4BB0-82DB-3AF42F7E517E}" presName="node" presStyleLbl="node1" presStyleIdx="2" presStyleCnt="6">
        <dgm:presLayoutVars>
          <dgm:bulletEnabled val="1"/>
        </dgm:presLayoutVars>
      </dgm:prSet>
      <dgm:spPr/>
    </dgm:pt>
    <dgm:pt modelId="{5C17F4F4-9E6F-48E5-8BAF-F17E8A3D743C}" type="pres">
      <dgm:prSet presAssocID="{12104CCB-A9CC-4F64-BA69-686C0E62FD31}" presName="sibTrans" presStyleCnt="0"/>
      <dgm:spPr/>
    </dgm:pt>
    <dgm:pt modelId="{6C9E2FAC-7F24-46A9-B5FC-2AE3E533DFF9}" type="pres">
      <dgm:prSet presAssocID="{CE296EC6-1843-4B39-BCCB-6DBF4B15C5C8}" presName="node" presStyleLbl="node1" presStyleIdx="3" presStyleCnt="6">
        <dgm:presLayoutVars>
          <dgm:bulletEnabled val="1"/>
        </dgm:presLayoutVars>
      </dgm:prSet>
      <dgm:spPr/>
    </dgm:pt>
    <dgm:pt modelId="{CB3CD7B3-67B0-412B-BEC6-B03498149E0D}" type="pres">
      <dgm:prSet presAssocID="{B06596B6-9AB1-42ED-82AC-27A4DA6D80CE}" presName="sibTrans" presStyleCnt="0"/>
      <dgm:spPr/>
    </dgm:pt>
    <dgm:pt modelId="{A8270942-746C-4EAA-8837-16EFE7FAFDE7}" type="pres">
      <dgm:prSet presAssocID="{34FC4429-DB6E-4657-99E3-33BE71C4A037}" presName="node" presStyleLbl="node1" presStyleIdx="4" presStyleCnt="6">
        <dgm:presLayoutVars>
          <dgm:bulletEnabled val="1"/>
        </dgm:presLayoutVars>
      </dgm:prSet>
      <dgm:spPr/>
    </dgm:pt>
    <dgm:pt modelId="{D38FD5E4-6D03-47FC-810F-4B106BD73689}" type="pres">
      <dgm:prSet presAssocID="{381DBD94-B9FB-4E0F-9A60-3C7FF4C900F6}" presName="sibTrans" presStyleCnt="0"/>
      <dgm:spPr/>
    </dgm:pt>
    <dgm:pt modelId="{6FC5C050-4B6B-4C5E-AFC5-AACA9FC28393}" type="pres">
      <dgm:prSet presAssocID="{FE715415-56E1-4B1D-9462-0A89B5669D9F}" presName="node" presStyleLbl="node1" presStyleIdx="5" presStyleCnt="6">
        <dgm:presLayoutVars>
          <dgm:bulletEnabled val="1"/>
        </dgm:presLayoutVars>
      </dgm:prSet>
      <dgm:spPr/>
    </dgm:pt>
  </dgm:ptLst>
  <dgm:cxnLst>
    <dgm:cxn modelId="{AAA0E928-F521-4469-9D25-AD9C9758F45F}" srcId="{00F3AAFD-C7F1-41DC-8C40-A6C89ECE87C0}" destId="{FE715415-56E1-4B1D-9462-0A89B5669D9F}" srcOrd="5" destOrd="0" parTransId="{36FC3FBC-E9B9-410C-ACAE-6CCF07886911}" sibTransId="{FBD20F4A-D130-4A28-951E-F510AE3C16F6}"/>
    <dgm:cxn modelId="{81E6742B-DAD0-4C8E-ADC6-739F34878206}" srcId="{00F3AAFD-C7F1-41DC-8C40-A6C89ECE87C0}" destId="{ADDE1BC1-06C9-4BB0-82DB-3AF42F7E517E}" srcOrd="2" destOrd="0" parTransId="{C7F8F7F6-9DBF-43D3-B01E-B7AD6C49FF7D}" sibTransId="{12104CCB-A9CC-4F64-BA69-686C0E62FD31}"/>
    <dgm:cxn modelId="{1CE04236-4339-48CA-869F-8B33DAFE06D9}" type="presOf" srcId="{467C4D64-4502-44B4-B5E6-352619F92F37}" destId="{A4256277-62EE-4890-9461-C9013E489523}" srcOrd="0" destOrd="0" presId="urn:microsoft.com/office/officeart/2005/8/layout/default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ACCF2763-61E2-4EAD-9977-83F0F37FC7C6}" srcId="{00F3AAFD-C7F1-41DC-8C40-A6C89ECE87C0}" destId="{34FC4429-DB6E-4657-99E3-33BE71C4A037}" srcOrd="4" destOrd="0" parTransId="{BE619BE5-B4B3-4953-A656-BC0A2014BCDE}" sibTransId="{381DBD94-B9FB-4E0F-9A60-3C7FF4C900F6}"/>
    <dgm:cxn modelId="{2F4AF063-3D86-4B32-8BDF-768EFB63DF23}" type="presOf" srcId="{FE715415-56E1-4B1D-9462-0A89B5669D9F}" destId="{6FC5C050-4B6B-4C5E-AFC5-AACA9FC28393}" srcOrd="0" destOrd="0" presId="urn:microsoft.com/office/officeart/2005/8/layout/default"/>
    <dgm:cxn modelId="{E6A7AC95-263B-4881-8259-266447261BBB}" type="presOf" srcId="{CE296EC6-1843-4B39-BCCB-6DBF4B15C5C8}" destId="{6C9E2FAC-7F24-46A9-B5FC-2AE3E533DFF9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28802CC7-29CA-4512-B476-7C031891F6C6}" type="presOf" srcId="{34FC4429-DB6E-4657-99E3-33BE71C4A037}" destId="{A8270942-746C-4EAA-8837-16EFE7FAFDE7}" srcOrd="0" destOrd="0" presId="urn:microsoft.com/office/officeart/2005/8/layout/default"/>
    <dgm:cxn modelId="{3CCF07C8-5F1D-4084-8216-42393FC5091F}" srcId="{00F3AAFD-C7F1-41DC-8C40-A6C89ECE87C0}" destId="{CE296EC6-1843-4B39-BCCB-6DBF4B15C5C8}" srcOrd="3" destOrd="0" parTransId="{F5DF28CD-7DFB-43D7-A735-FA2955AB7922}" sibTransId="{B06596B6-9AB1-42ED-82AC-27A4DA6D80CE}"/>
    <dgm:cxn modelId="{75B51CD6-85F5-49EF-8B54-432189EB4409}" srcId="{00F3AAFD-C7F1-41DC-8C40-A6C89ECE87C0}" destId="{467C4D64-4502-44B4-B5E6-352619F92F37}" srcOrd="1" destOrd="0" parTransId="{783C9ABE-2C68-4167-86E3-AEAC88B12F50}" sibTransId="{D3302E66-77BF-4ADD-BE51-9389457F610A}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A18F30E9-10DA-4E4E-B680-AB648604802B}" type="presOf" srcId="{ADDE1BC1-06C9-4BB0-82DB-3AF42F7E517E}" destId="{0316D1D0-8024-4D1D-AE4C-57BAF0749AC8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24188140-DFEA-43EC-A218-C35014A51FDE}" type="presParOf" srcId="{18C69D56-AC6E-4A41-986D-C880BC21700A}" destId="{A4256277-62EE-4890-9461-C9013E489523}" srcOrd="2" destOrd="0" presId="urn:microsoft.com/office/officeart/2005/8/layout/default"/>
    <dgm:cxn modelId="{3669655A-3DAD-4E7E-915A-56602BA72624}" type="presParOf" srcId="{18C69D56-AC6E-4A41-986D-C880BC21700A}" destId="{CFE2C22B-4623-4A2E-BEA9-5C15A844B85C}" srcOrd="3" destOrd="0" presId="urn:microsoft.com/office/officeart/2005/8/layout/default"/>
    <dgm:cxn modelId="{494C0F73-8119-4CE8-842F-839F05420806}" type="presParOf" srcId="{18C69D56-AC6E-4A41-986D-C880BC21700A}" destId="{0316D1D0-8024-4D1D-AE4C-57BAF0749AC8}" srcOrd="4" destOrd="0" presId="urn:microsoft.com/office/officeart/2005/8/layout/default"/>
    <dgm:cxn modelId="{00984CC2-969F-4C09-83BF-B2B03692096C}" type="presParOf" srcId="{18C69D56-AC6E-4A41-986D-C880BC21700A}" destId="{5C17F4F4-9E6F-48E5-8BAF-F17E8A3D743C}" srcOrd="5" destOrd="0" presId="urn:microsoft.com/office/officeart/2005/8/layout/default"/>
    <dgm:cxn modelId="{BF5D92B8-2781-4300-B8EC-2884CD179D48}" type="presParOf" srcId="{18C69D56-AC6E-4A41-986D-C880BC21700A}" destId="{6C9E2FAC-7F24-46A9-B5FC-2AE3E533DFF9}" srcOrd="6" destOrd="0" presId="urn:microsoft.com/office/officeart/2005/8/layout/default"/>
    <dgm:cxn modelId="{FE38D14C-C803-4515-9DEE-961D6C93A1B9}" type="presParOf" srcId="{18C69D56-AC6E-4A41-986D-C880BC21700A}" destId="{CB3CD7B3-67B0-412B-BEC6-B03498149E0D}" srcOrd="7" destOrd="0" presId="urn:microsoft.com/office/officeart/2005/8/layout/default"/>
    <dgm:cxn modelId="{1EED7B3D-A185-426B-97AD-04F5C01D7EAB}" type="presParOf" srcId="{18C69D56-AC6E-4A41-986D-C880BC21700A}" destId="{A8270942-746C-4EAA-8837-16EFE7FAFDE7}" srcOrd="8" destOrd="0" presId="urn:microsoft.com/office/officeart/2005/8/layout/default"/>
    <dgm:cxn modelId="{8778DBD1-CF43-4F48-83B7-20AD938EC4B2}" type="presParOf" srcId="{18C69D56-AC6E-4A41-986D-C880BC21700A}" destId="{D38FD5E4-6D03-47FC-810F-4B106BD73689}" srcOrd="9" destOrd="0" presId="urn:microsoft.com/office/officeart/2005/8/layout/default"/>
    <dgm:cxn modelId="{793E231F-BD31-4B0E-938F-BF2FC2A28C58}" type="presParOf" srcId="{18C69D56-AC6E-4A41-986D-C880BC21700A}" destId="{6FC5C050-4B6B-4C5E-AFC5-AACA9FC283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A4256277-62EE-4890-9461-C9013E489523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0316D1D0-8024-4D1D-AE4C-57BAF0749AC8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6C9E2FAC-7F24-46A9-B5FC-2AE3E533DFF9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8270942-746C-4EAA-8837-16EFE7FAFDE7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6FC5C050-4B6B-4C5E-AFC5-AACA9FC28393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A4256277-62EE-4890-9461-C9013E489523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0316D1D0-8024-4D1D-AE4C-57BAF0749AC8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6C9E2FAC-7F24-46A9-B5FC-2AE3E533DFF9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8270942-746C-4EAA-8837-16EFE7FAFDE7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6FC5C050-4B6B-4C5E-AFC5-AACA9FC28393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1BB-EFD0-45B6-AB95-6530EB704AD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CC0C-0224-4F49-9F2D-4E0E3576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677-3D62-4F22-A095-DE2C003B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3A4C-048D-4864-88B7-DA69122E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D19-FE67-4324-AF3D-E3628AD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86D-8C05-49DF-A923-65CD1A1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2A6A-8D2A-44EA-8BE5-1580C04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ECBC-1B43-46F4-AC07-8A535C6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94-A4BD-4332-996B-13E0697E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409-8F63-4A4D-80DA-D3E6AFC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091-827F-415D-A4C6-0438938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ECF5-6F90-429A-AC3C-1D0E93C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B904-827C-47CA-AD22-D5A93423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DF3A-6EE9-49B6-B61D-4DB90A4A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4530-D6C3-4646-957A-BE8615F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9A71-3147-4B40-9F6B-EBB2A73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FAE3-03A4-481F-B4F3-79912CA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8C-43E3-427C-A61A-C1BD25D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B8B3-F2D7-40BE-8E98-C1C65C9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2C4-94DA-404C-9CE9-3450A0F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EF8-5E4D-4DF2-9DA1-83109A7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8B1-7C99-40EE-AA3D-2C27EF0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665-5654-43A9-9CBD-F0E599A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DD3C-09D0-451A-AF4A-B46616F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9CB-B411-45A5-8C8B-6C01F5A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EE6-0BDD-40CE-B921-39339A4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E8B-260F-480F-9FBB-7DFBB76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97E-856D-47BE-A32A-6ABB772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188-53ED-4D93-9AF3-B28B9CE6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48E-70BD-4C7C-84E4-4A335E6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9F6-F2B8-4FC9-B44E-90854EE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AE5D-D092-40C5-92FA-14D327B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B65-4406-4C0A-8193-849C4C9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D7B-0DC8-4D1B-AB6C-120A8AB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203C-69CF-470F-B85A-1D8EDA2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62B7-83A0-41C8-9DE9-0587B13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9517-CBB3-4EE4-B324-2BD6CA8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12AD-FA28-4C90-B0B1-652A8E55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B1AA-B2C3-45BB-AD50-6EB9904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7EF2-A3E2-41D7-A785-06EABBB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A42-9863-42B1-B2C9-CC0E27C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8E2-D53E-4E5E-9CFE-860427F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A-27A5-46F4-92DA-77E0A12D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509D-DE82-4B08-975F-B641E605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0239-3FDB-45A2-B267-1997527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8C2C-32BC-45CA-8DB0-CB0CF97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67BF-12F2-4DF6-B8C4-69201C5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B592-C18B-4659-8114-8AFF66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F8C3-4ACE-4B37-852F-58018D712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0B0-C028-4C2C-A14B-086B50CC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9B1-4D51-46C5-9370-C84385DD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3DF9-B419-4D0B-8B42-90622D9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00E-49C1-42B7-BC9B-81B408F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4C0-823F-432E-9FF5-9682B1B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75C-A508-4D05-98E5-1D3EEEF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1B3-B334-4C36-88E5-30D212D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068-101C-47F2-A2E5-1C802D10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6D05-84C8-46B9-91A6-5A8A2578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FB8-45D3-492E-9ACA-A62EE15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5B3-745C-41B5-875F-79503EC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2C21-A490-401B-99C3-6009367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4311-5EEE-4A67-ADC0-72267F6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AA8A-504C-4114-BBD0-5C619868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CD6-5D1F-475F-8FD8-1084F4B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FB71-D016-4AF5-B231-AB7D1323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0519-487E-46D7-8F15-9ADD735B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254325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DAD38F4-9569-45A0-8622-56AEFCDE2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2" y="559836"/>
            <a:ext cx="3755571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CF4ED-A3CC-4E2D-896B-52A075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68"/>
            <a:ext cx="12192000" cy="47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/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8355435" y="2650921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327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Login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pic>
        <p:nvPicPr>
          <p:cNvPr id="4" name="LoginShowCaseVideo">
            <a:hlinkClick r:id="" action="ppaction://media"/>
            <a:extLst>
              <a:ext uri="{FF2B5EF4-FFF2-40B4-BE49-F238E27FC236}">
                <a16:creationId xmlns:a16="http://schemas.microsoft.com/office/drawing/2014/main" id="{3CB50134-FFE5-4591-80FC-886C31199C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390650"/>
            <a:ext cx="2584050" cy="4076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175207"/>
            <a:ext cx="5779363" cy="1785104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Set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pic>
        <p:nvPicPr>
          <p:cNvPr id="7" name="SetPinShowcase">
            <a:hlinkClick r:id="" action="ppaction://media"/>
            <a:extLst>
              <a:ext uri="{FF2B5EF4-FFF2-40B4-BE49-F238E27FC236}">
                <a16:creationId xmlns:a16="http://schemas.microsoft.com/office/drawing/2014/main" id="{968B3354-E69E-47C1-A3CA-0A81FF8CC9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407979"/>
            <a:ext cx="2465033" cy="40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My Card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78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Add Card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50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Order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11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Pay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76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C2DB3-B4DC-4A87-8D4A-CE0A8E1B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0"/>
            <a:ext cx="4517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1429-E180-460A-A68C-BAC71BF1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00" y="0"/>
            <a:ext cx="698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32CEE-97F6-402E-B53C-40898023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01"/>
            <a:ext cx="12192000" cy="51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</TotalTime>
  <Words>49</Words>
  <Application>Microsoft Office PowerPoint</Application>
  <PresentationFormat>Widescreen</PresentationFormat>
  <Paragraphs>31</Paragraphs>
  <Slides>11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</vt:lpstr>
      <vt:lpstr>Arial</vt:lpstr>
      <vt:lpstr>Blackadder ITC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Yinghua Qin</dc:creator>
  <cp:lastModifiedBy>Yinghua Qin</cp:lastModifiedBy>
  <cp:revision>9</cp:revision>
  <dcterms:created xsi:type="dcterms:W3CDTF">2018-11-27T21:03:06Z</dcterms:created>
  <dcterms:modified xsi:type="dcterms:W3CDTF">2018-11-27T21:33:57Z</dcterms:modified>
</cp:coreProperties>
</file>