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63" r:id="rId3"/>
    <p:sldId id="269" r:id="rId4"/>
    <p:sldId id="270" r:id="rId5"/>
    <p:sldId id="271" r:id="rId6"/>
    <p:sldId id="272" r:id="rId7"/>
    <p:sldId id="264" r:id="rId8"/>
    <p:sldId id="273" r:id="rId9"/>
    <p:sldId id="267" r:id="rId10"/>
    <p:sldId id="265" r:id="rId11"/>
    <p:sldId id="275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F3AAFD-C7F1-41DC-8C40-A6C89ECE87C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17A255-17A4-4409-B0DE-2C989232B2E9}">
      <dgm:prSet phldrT="[Text]"/>
      <dgm:spPr/>
      <dgm:t>
        <a:bodyPr/>
        <a:lstStyle/>
        <a:p>
          <a:r>
            <a:rPr lang="en-US" dirty="0"/>
            <a:t>Login</a:t>
          </a:r>
        </a:p>
      </dgm:t>
    </dgm:pt>
    <dgm:pt modelId="{8D34B166-0B04-49FD-A373-3463EFC4F810}" type="parTrans" cxnId="{6E75A2D9-B925-4A05-9182-C27D5472C51B}">
      <dgm:prSet/>
      <dgm:spPr/>
      <dgm:t>
        <a:bodyPr/>
        <a:lstStyle/>
        <a:p>
          <a:endParaRPr lang="en-US"/>
        </a:p>
      </dgm:t>
    </dgm:pt>
    <dgm:pt modelId="{C99FA0AA-72DB-4826-B9E7-E65F28D01946}" type="sibTrans" cxnId="{6E75A2D9-B925-4A05-9182-C27D5472C51B}">
      <dgm:prSet/>
      <dgm:spPr/>
      <dgm:t>
        <a:bodyPr/>
        <a:lstStyle/>
        <a:p>
          <a:endParaRPr lang="en-US"/>
        </a:p>
      </dgm:t>
    </dgm:pt>
    <dgm:pt modelId="{4B43EC84-C715-458D-9A28-740C7F4DACB3}">
      <dgm:prSet phldrT="[Text]"/>
      <dgm:spPr/>
      <dgm:t>
        <a:bodyPr/>
        <a:lstStyle/>
        <a:p>
          <a:r>
            <a:rPr lang="en-US" dirty="0"/>
            <a:t>Set Pin</a:t>
          </a:r>
        </a:p>
      </dgm:t>
    </dgm:pt>
    <dgm:pt modelId="{4523DE7D-A5D0-495C-B39B-594B6CAB80A6}" type="parTrans" cxnId="{9878C119-015C-4908-9564-F3A1D389C5CA}">
      <dgm:prSet/>
      <dgm:spPr/>
      <dgm:t>
        <a:bodyPr/>
        <a:lstStyle/>
        <a:p>
          <a:endParaRPr lang="en-US"/>
        </a:p>
      </dgm:t>
    </dgm:pt>
    <dgm:pt modelId="{813A7E43-27F6-493B-9E47-56829CA96FEF}" type="sibTrans" cxnId="{9878C119-015C-4908-9564-F3A1D389C5CA}">
      <dgm:prSet/>
      <dgm:spPr/>
      <dgm:t>
        <a:bodyPr/>
        <a:lstStyle/>
        <a:p>
          <a:endParaRPr lang="en-US"/>
        </a:p>
      </dgm:t>
    </dgm:pt>
    <dgm:pt modelId="{587C58EA-AD52-4F99-A546-00EF30C20444}">
      <dgm:prSet phldrT="[Text]"/>
      <dgm:spPr/>
      <dgm:t>
        <a:bodyPr/>
        <a:lstStyle/>
        <a:p>
          <a:r>
            <a:rPr lang="en-US" dirty="0"/>
            <a:t>My Card</a:t>
          </a:r>
        </a:p>
      </dgm:t>
    </dgm:pt>
    <dgm:pt modelId="{F3F9CE0E-9E57-4A2E-8789-943F15D35089}" type="parTrans" cxnId="{B49EE0AE-C503-4932-A6CA-2BED2EEC2ABA}">
      <dgm:prSet/>
      <dgm:spPr/>
      <dgm:t>
        <a:bodyPr/>
        <a:lstStyle/>
        <a:p>
          <a:endParaRPr lang="en-US"/>
        </a:p>
      </dgm:t>
    </dgm:pt>
    <dgm:pt modelId="{73045B6E-2F71-42F2-B407-E2B4B8BAF867}" type="sibTrans" cxnId="{B49EE0AE-C503-4932-A6CA-2BED2EEC2ABA}">
      <dgm:prSet/>
      <dgm:spPr/>
      <dgm:t>
        <a:bodyPr/>
        <a:lstStyle/>
        <a:p>
          <a:endParaRPr lang="en-US"/>
        </a:p>
      </dgm:t>
    </dgm:pt>
    <dgm:pt modelId="{01A39ADB-F3CC-4135-8C3F-842E56BD0226}">
      <dgm:prSet phldrT="[Text]"/>
      <dgm:spPr/>
      <dgm:t>
        <a:bodyPr/>
        <a:lstStyle/>
        <a:p>
          <a:r>
            <a:rPr lang="en-US" dirty="0"/>
            <a:t>Add Card</a:t>
          </a:r>
        </a:p>
      </dgm:t>
    </dgm:pt>
    <dgm:pt modelId="{2C80704A-4D8E-4705-AA24-A4AD01BA81A3}" type="parTrans" cxnId="{568D749E-748C-4217-B2FD-8F3FFD79CDCD}">
      <dgm:prSet/>
      <dgm:spPr/>
      <dgm:t>
        <a:bodyPr/>
        <a:lstStyle/>
        <a:p>
          <a:endParaRPr lang="en-US"/>
        </a:p>
      </dgm:t>
    </dgm:pt>
    <dgm:pt modelId="{69E82D88-6EAE-463D-BCDF-037AF9FF90F2}" type="sibTrans" cxnId="{568D749E-748C-4217-B2FD-8F3FFD79CDCD}">
      <dgm:prSet/>
      <dgm:spPr/>
      <dgm:t>
        <a:bodyPr/>
        <a:lstStyle/>
        <a:p>
          <a:endParaRPr lang="en-US"/>
        </a:p>
      </dgm:t>
    </dgm:pt>
    <dgm:pt modelId="{FAB469D4-2147-49ED-A532-1F659D6AF1C6}">
      <dgm:prSet phldrT="[Text]"/>
      <dgm:spPr/>
      <dgm:t>
        <a:bodyPr/>
        <a:lstStyle/>
        <a:p>
          <a:r>
            <a:rPr lang="en-US" dirty="0"/>
            <a:t>Order</a:t>
          </a:r>
        </a:p>
      </dgm:t>
    </dgm:pt>
    <dgm:pt modelId="{FAB215E2-D6A7-487D-99A7-02A567566206}" type="parTrans" cxnId="{F7F864A6-B6D5-4BC1-9A79-C7815D9DB318}">
      <dgm:prSet/>
      <dgm:spPr/>
      <dgm:t>
        <a:bodyPr/>
        <a:lstStyle/>
        <a:p>
          <a:endParaRPr lang="en-US"/>
        </a:p>
      </dgm:t>
    </dgm:pt>
    <dgm:pt modelId="{C3629D5D-FD45-4026-A6F0-5928C6BCC154}" type="sibTrans" cxnId="{F7F864A6-B6D5-4BC1-9A79-C7815D9DB318}">
      <dgm:prSet/>
      <dgm:spPr/>
      <dgm:t>
        <a:bodyPr/>
        <a:lstStyle/>
        <a:p>
          <a:endParaRPr lang="en-US"/>
        </a:p>
      </dgm:t>
    </dgm:pt>
    <dgm:pt modelId="{6272BE58-0320-45B5-8140-8696C83D6C4E}">
      <dgm:prSet phldrT="[Text]"/>
      <dgm:spPr/>
      <dgm:t>
        <a:bodyPr/>
        <a:lstStyle/>
        <a:p>
          <a:r>
            <a:rPr lang="en-US" dirty="0"/>
            <a:t>Pay</a:t>
          </a:r>
        </a:p>
      </dgm:t>
    </dgm:pt>
    <dgm:pt modelId="{469935A5-0F32-41BE-8EDF-00AA85C5B186}" type="parTrans" cxnId="{B7A9227E-AEAB-43DE-A40B-B7E0CDA756CD}">
      <dgm:prSet/>
      <dgm:spPr/>
      <dgm:t>
        <a:bodyPr/>
        <a:lstStyle/>
        <a:p>
          <a:endParaRPr lang="en-US"/>
        </a:p>
      </dgm:t>
    </dgm:pt>
    <dgm:pt modelId="{277E4E2C-9FA5-4C51-ABC0-8965956A0127}" type="sibTrans" cxnId="{B7A9227E-AEAB-43DE-A40B-B7E0CDA756CD}">
      <dgm:prSet/>
      <dgm:spPr/>
      <dgm:t>
        <a:bodyPr/>
        <a:lstStyle/>
        <a:p>
          <a:endParaRPr lang="en-US"/>
        </a:p>
      </dgm:t>
    </dgm:pt>
    <dgm:pt modelId="{18C69D56-AC6E-4A41-986D-C880BC21700A}" type="pres">
      <dgm:prSet presAssocID="{00F3AAFD-C7F1-41DC-8C40-A6C89ECE87C0}" presName="diagram" presStyleCnt="0">
        <dgm:presLayoutVars>
          <dgm:dir/>
          <dgm:resizeHandles val="exact"/>
        </dgm:presLayoutVars>
      </dgm:prSet>
      <dgm:spPr/>
    </dgm:pt>
    <dgm:pt modelId="{63849ED4-0E53-474A-99EB-BBA8BB2FE9AD}" type="pres">
      <dgm:prSet presAssocID="{4D17A255-17A4-4409-B0DE-2C989232B2E9}" presName="node" presStyleLbl="node1" presStyleIdx="0" presStyleCnt="6">
        <dgm:presLayoutVars>
          <dgm:bulletEnabled val="1"/>
        </dgm:presLayoutVars>
      </dgm:prSet>
      <dgm:spPr/>
    </dgm:pt>
    <dgm:pt modelId="{6AE3DF16-1499-4799-8318-D25BAD70D710}" type="pres">
      <dgm:prSet presAssocID="{C99FA0AA-72DB-4826-B9E7-E65F28D01946}" presName="sibTrans" presStyleCnt="0"/>
      <dgm:spPr/>
    </dgm:pt>
    <dgm:pt modelId="{67AE67B3-A238-48F2-8A36-DE8487384B01}" type="pres">
      <dgm:prSet presAssocID="{4B43EC84-C715-458D-9A28-740C7F4DACB3}" presName="node" presStyleLbl="node1" presStyleIdx="1" presStyleCnt="6">
        <dgm:presLayoutVars>
          <dgm:bulletEnabled val="1"/>
        </dgm:presLayoutVars>
      </dgm:prSet>
      <dgm:spPr/>
    </dgm:pt>
    <dgm:pt modelId="{B57A46B8-3808-45A7-8358-9C1786E9B61A}" type="pres">
      <dgm:prSet presAssocID="{813A7E43-27F6-493B-9E47-56829CA96FEF}" presName="sibTrans" presStyleCnt="0"/>
      <dgm:spPr/>
    </dgm:pt>
    <dgm:pt modelId="{12235D26-346A-4F02-BA22-FBC4F3EDFF9C}" type="pres">
      <dgm:prSet presAssocID="{587C58EA-AD52-4F99-A546-00EF30C20444}" presName="node" presStyleLbl="node1" presStyleIdx="2" presStyleCnt="6">
        <dgm:presLayoutVars>
          <dgm:bulletEnabled val="1"/>
        </dgm:presLayoutVars>
      </dgm:prSet>
      <dgm:spPr/>
    </dgm:pt>
    <dgm:pt modelId="{40169D44-50EF-4A2B-BCE8-CE359A60E03D}" type="pres">
      <dgm:prSet presAssocID="{73045B6E-2F71-42F2-B407-E2B4B8BAF867}" presName="sibTrans" presStyleCnt="0"/>
      <dgm:spPr/>
    </dgm:pt>
    <dgm:pt modelId="{9B7FDEC1-C852-40AD-9288-439B62C995B4}" type="pres">
      <dgm:prSet presAssocID="{01A39ADB-F3CC-4135-8C3F-842E56BD0226}" presName="node" presStyleLbl="node1" presStyleIdx="3" presStyleCnt="6">
        <dgm:presLayoutVars>
          <dgm:bulletEnabled val="1"/>
        </dgm:presLayoutVars>
      </dgm:prSet>
      <dgm:spPr/>
    </dgm:pt>
    <dgm:pt modelId="{965DBC06-2026-48F3-843D-AC42F47E2C88}" type="pres">
      <dgm:prSet presAssocID="{69E82D88-6EAE-463D-BCDF-037AF9FF90F2}" presName="sibTrans" presStyleCnt="0"/>
      <dgm:spPr/>
    </dgm:pt>
    <dgm:pt modelId="{A9CC1E8F-B0C3-4BE0-A70D-30F04DB17629}" type="pres">
      <dgm:prSet presAssocID="{FAB469D4-2147-49ED-A532-1F659D6AF1C6}" presName="node" presStyleLbl="node1" presStyleIdx="4" presStyleCnt="6">
        <dgm:presLayoutVars>
          <dgm:bulletEnabled val="1"/>
        </dgm:presLayoutVars>
      </dgm:prSet>
      <dgm:spPr/>
    </dgm:pt>
    <dgm:pt modelId="{3EAD27B0-809C-4D7B-83F3-A710FCAE0364}" type="pres">
      <dgm:prSet presAssocID="{C3629D5D-FD45-4026-A6F0-5928C6BCC154}" presName="sibTrans" presStyleCnt="0"/>
      <dgm:spPr/>
    </dgm:pt>
    <dgm:pt modelId="{F37FC58E-235F-41FA-AB31-A387CAF2E6FA}" type="pres">
      <dgm:prSet presAssocID="{6272BE58-0320-45B5-8140-8696C83D6C4E}" presName="node" presStyleLbl="node1" presStyleIdx="5" presStyleCnt="6">
        <dgm:presLayoutVars>
          <dgm:bulletEnabled val="1"/>
        </dgm:presLayoutVars>
      </dgm:prSet>
      <dgm:spPr/>
    </dgm:pt>
  </dgm:ptLst>
  <dgm:cxnLst>
    <dgm:cxn modelId="{A75B5105-B696-4941-A201-DCF27C3750F7}" type="presOf" srcId="{587C58EA-AD52-4F99-A546-00EF30C20444}" destId="{12235D26-346A-4F02-BA22-FBC4F3EDFF9C}" srcOrd="0" destOrd="0" presId="urn:microsoft.com/office/officeart/2005/8/layout/default"/>
    <dgm:cxn modelId="{6A5EE418-0CA3-40DA-A56C-28BB9F5ACFB2}" type="presOf" srcId="{FAB469D4-2147-49ED-A532-1F659D6AF1C6}" destId="{A9CC1E8F-B0C3-4BE0-A70D-30F04DB17629}" srcOrd="0" destOrd="0" presId="urn:microsoft.com/office/officeart/2005/8/layout/default"/>
    <dgm:cxn modelId="{9878C119-015C-4908-9564-F3A1D389C5CA}" srcId="{00F3AAFD-C7F1-41DC-8C40-A6C89ECE87C0}" destId="{4B43EC84-C715-458D-9A28-740C7F4DACB3}" srcOrd="1" destOrd="0" parTransId="{4523DE7D-A5D0-495C-B39B-594B6CAB80A6}" sibTransId="{813A7E43-27F6-493B-9E47-56829CA96FEF}"/>
    <dgm:cxn modelId="{97B47E3F-5360-4BDE-BCC1-F304F86881AE}" type="presOf" srcId="{4D17A255-17A4-4409-B0DE-2C989232B2E9}" destId="{63849ED4-0E53-474A-99EB-BBA8BB2FE9AD}" srcOrd="0" destOrd="0" presId="urn:microsoft.com/office/officeart/2005/8/layout/default"/>
    <dgm:cxn modelId="{2E429A5C-3A64-4129-9D4E-14EB95C6EE81}" type="presOf" srcId="{4B43EC84-C715-458D-9A28-740C7F4DACB3}" destId="{67AE67B3-A238-48F2-8A36-DE8487384B01}" srcOrd="0" destOrd="0" presId="urn:microsoft.com/office/officeart/2005/8/layout/default"/>
    <dgm:cxn modelId="{B7A9227E-AEAB-43DE-A40B-B7E0CDA756CD}" srcId="{00F3AAFD-C7F1-41DC-8C40-A6C89ECE87C0}" destId="{6272BE58-0320-45B5-8140-8696C83D6C4E}" srcOrd="5" destOrd="0" parTransId="{469935A5-0F32-41BE-8EDF-00AA85C5B186}" sibTransId="{277E4E2C-9FA5-4C51-ABC0-8965956A0127}"/>
    <dgm:cxn modelId="{8C1AAB87-CD18-4DA7-8F6E-DB20873E0496}" type="presOf" srcId="{6272BE58-0320-45B5-8140-8696C83D6C4E}" destId="{F37FC58E-235F-41FA-AB31-A387CAF2E6FA}" srcOrd="0" destOrd="0" presId="urn:microsoft.com/office/officeart/2005/8/layout/default"/>
    <dgm:cxn modelId="{568D749E-748C-4217-B2FD-8F3FFD79CDCD}" srcId="{00F3AAFD-C7F1-41DC-8C40-A6C89ECE87C0}" destId="{01A39ADB-F3CC-4135-8C3F-842E56BD0226}" srcOrd="3" destOrd="0" parTransId="{2C80704A-4D8E-4705-AA24-A4AD01BA81A3}" sibTransId="{69E82D88-6EAE-463D-BCDF-037AF9FF90F2}"/>
    <dgm:cxn modelId="{F7F864A6-B6D5-4BC1-9A79-C7815D9DB318}" srcId="{00F3AAFD-C7F1-41DC-8C40-A6C89ECE87C0}" destId="{FAB469D4-2147-49ED-A532-1F659D6AF1C6}" srcOrd="4" destOrd="0" parTransId="{FAB215E2-D6A7-487D-99A7-02A567566206}" sibTransId="{C3629D5D-FD45-4026-A6F0-5928C6BCC154}"/>
    <dgm:cxn modelId="{B49EE0AE-C503-4932-A6CA-2BED2EEC2ABA}" srcId="{00F3AAFD-C7F1-41DC-8C40-A6C89ECE87C0}" destId="{587C58EA-AD52-4F99-A546-00EF30C20444}" srcOrd="2" destOrd="0" parTransId="{F3F9CE0E-9E57-4A2E-8789-943F15D35089}" sibTransId="{73045B6E-2F71-42F2-B407-E2B4B8BAF867}"/>
    <dgm:cxn modelId="{361173BB-CAC7-4D05-A2D7-522D165390C4}" type="presOf" srcId="{00F3AAFD-C7F1-41DC-8C40-A6C89ECE87C0}" destId="{18C69D56-AC6E-4A41-986D-C880BC21700A}" srcOrd="0" destOrd="0" presId="urn:microsoft.com/office/officeart/2005/8/layout/default"/>
    <dgm:cxn modelId="{6E75A2D9-B925-4A05-9182-C27D5472C51B}" srcId="{00F3AAFD-C7F1-41DC-8C40-A6C89ECE87C0}" destId="{4D17A255-17A4-4409-B0DE-2C989232B2E9}" srcOrd="0" destOrd="0" parTransId="{8D34B166-0B04-49FD-A373-3463EFC4F810}" sibTransId="{C99FA0AA-72DB-4826-B9E7-E65F28D01946}"/>
    <dgm:cxn modelId="{E7AFA3E3-6188-4E45-BD83-57C5565A9A12}" type="presOf" srcId="{01A39ADB-F3CC-4135-8C3F-842E56BD0226}" destId="{9B7FDEC1-C852-40AD-9288-439B62C995B4}" srcOrd="0" destOrd="0" presId="urn:microsoft.com/office/officeart/2005/8/layout/default"/>
    <dgm:cxn modelId="{BA38B3BF-DD8A-4269-8512-A0E6C544B8B7}" type="presParOf" srcId="{18C69D56-AC6E-4A41-986D-C880BC21700A}" destId="{63849ED4-0E53-474A-99EB-BBA8BB2FE9AD}" srcOrd="0" destOrd="0" presId="urn:microsoft.com/office/officeart/2005/8/layout/default"/>
    <dgm:cxn modelId="{A5E59C67-F70B-41B4-9909-0A0E1C8F9A3D}" type="presParOf" srcId="{18C69D56-AC6E-4A41-986D-C880BC21700A}" destId="{6AE3DF16-1499-4799-8318-D25BAD70D710}" srcOrd="1" destOrd="0" presId="urn:microsoft.com/office/officeart/2005/8/layout/default"/>
    <dgm:cxn modelId="{6CDF31F7-EAA5-47C8-A825-79DA9FCABFCB}" type="presParOf" srcId="{18C69D56-AC6E-4A41-986D-C880BC21700A}" destId="{67AE67B3-A238-48F2-8A36-DE8487384B01}" srcOrd="2" destOrd="0" presId="urn:microsoft.com/office/officeart/2005/8/layout/default"/>
    <dgm:cxn modelId="{67A4D6C3-2F84-4DFD-8EF2-C00FED8D7387}" type="presParOf" srcId="{18C69D56-AC6E-4A41-986D-C880BC21700A}" destId="{B57A46B8-3808-45A7-8358-9C1786E9B61A}" srcOrd="3" destOrd="0" presId="urn:microsoft.com/office/officeart/2005/8/layout/default"/>
    <dgm:cxn modelId="{6938D169-BDBA-48CE-97E6-AF9B49DD85EA}" type="presParOf" srcId="{18C69D56-AC6E-4A41-986D-C880BC21700A}" destId="{12235D26-346A-4F02-BA22-FBC4F3EDFF9C}" srcOrd="4" destOrd="0" presId="urn:microsoft.com/office/officeart/2005/8/layout/default"/>
    <dgm:cxn modelId="{43F71422-80E5-4110-9D75-4D9A8C00AF59}" type="presParOf" srcId="{18C69D56-AC6E-4A41-986D-C880BC21700A}" destId="{40169D44-50EF-4A2B-BCE8-CE359A60E03D}" srcOrd="5" destOrd="0" presId="urn:microsoft.com/office/officeart/2005/8/layout/default"/>
    <dgm:cxn modelId="{343808BD-DB2B-4BF9-A940-B51143F0E945}" type="presParOf" srcId="{18C69D56-AC6E-4A41-986D-C880BC21700A}" destId="{9B7FDEC1-C852-40AD-9288-439B62C995B4}" srcOrd="6" destOrd="0" presId="urn:microsoft.com/office/officeart/2005/8/layout/default"/>
    <dgm:cxn modelId="{C9A373C6-D771-4090-A0FC-03ED70C6B5B7}" type="presParOf" srcId="{18C69D56-AC6E-4A41-986D-C880BC21700A}" destId="{965DBC06-2026-48F3-843D-AC42F47E2C88}" srcOrd="7" destOrd="0" presId="urn:microsoft.com/office/officeart/2005/8/layout/default"/>
    <dgm:cxn modelId="{24A1E108-A5DD-4B53-A141-BCDAB1A0E347}" type="presParOf" srcId="{18C69D56-AC6E-4A41-986D-C880BC21700A}" destId="{A9CC1E8F-B0C3-4BE0-A70D-30F04DB17629}" srcOrd="8" destOrd="0" presId="urn:microsoft.com/office/officeart/2005/8/layout/default"/>
    <dgm:cxn modelId="{FE62C889-86D3-4FE1-B072-EB3F8EF5790C}" type="presParOf" srcId="{18C69D56-AC6E-4A41-986D-C880BC21700A}" destId="{3EAD27B0-809C-4D7B-83F3-A710FCAE0364}" srcOrd="9" destOrd="0" presId="urn:microsoft.com/office/officeart/2005/8/layout/default"/>
    <dgm:cxn modelId="{D19241E2-ED31-4A84-8F6A-597D30C72454}" type="presParOf" srcId="{18C69D56-AC6E-4A41-986D-C880BC21700A}" destId="{F37FC58E-235F-41FA-AB31-A387CAF2E6F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F3AAFD-C7F1-41DC-8C40-A6C89ECE87C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17A255-17A4-4409-B0DE-2C989232B2E9}">
      <dgm:prSet phldrT="[Text]"/>
      <dgm:spPr/>
      <dgm:t>
        <a:bodyPr/>
        <a:lstStyle/>
        <a:p>
          <a:r>
            <a:rPr lang="en-US" dirty="0"/>
            <a:t>Observer</a:t>
          </a:r>
        </a:p>
      </dgm:t>
    </dgm:pt>
    <dgm:pt modelId="{8D34B166-0B04-49FD-A373-3463EFC4F810}" type="parTrans" cxnId="{6E75A2D9-B925-4A05-9182-C27D5472C51B}">
      <dgm:prSet/>
      <dgm:spPr/>
      <dgm:t>
        <a:bodyPr/>
        <a:lstStyle/>
        <a:p>
          <a:endParaRPr lang="en-US"/>
        </a:p>
      </dgm:t>
    </dgm:pt>
    <dgm:pt modelId="{C99FA0AA-72DB-4826-B9E7-E65F28D01946}" type="sibTrans" cxnId="{6E75A2D9-B925-4A05-9182-C27D5472C51B}">
      <dgm:prSet/>
      <dgm:spPr/>
      <dgm:t>
        <a:bodyPr/>
        <a:lstStyle/>
        <a:p>
          <a:endParaRPr lang="en-US"/>
        </a:p>
      </dgm:t>
    </dgm:pt>
    <dgm:pt modelId="{AB4937A8-6421-4C66-9447-13670CCABD21}">
      <dgm:prSet phldrT="[Text]"/>
      <dgm:spPr/>
      <dgm:t>
        <a:bodyPr/>
        <a:lstStyle/>
        <a:p>
          <a:r>
            <a:rPr lang="en-US" dirty="0"/>
            <a:t>State</a:t>
          </a:r>
        </a:p>
      </dgm:t>
    </dgm:pt>
    <dgm:pt modelId="{8AE919E6-8365-4479-A47F-9FB086D8E8E2}" type="parTrans" cxnId="{FB5CC789-D596-4B2B-917F-20C29B53F997}">
      <dgm:prSet/>
      <dgm:spPr/>
      <dgm:t>
        <a:bodyPr/>
        <a:lstStyle/>
        <a:p>
          <a:endParaRPr lang="en-US"/>
        </a:p>
      </dgm:t>
    </dgm:pt>
    <dgm:pt modelId="{FD188FA1-652D-454F-B5F5-0008BE5503E6}" type="sibTrans" cxnId="{FB5CC789-D596-4B2B-917F-20C29B53F997}">
      <dgm:prSet/>
      <dgm:spPr/>
      <dgm:t>
        <a:bodyPr/>
        <a:lstStyle/>
        <a:p>
          <a:endParaRPr lang="en-US"/>
        </a:p>
      </dgm:t>
    </dgm:pt>
    <dgm:pt modelId="{4189810D-FA17-4DFA-8AEB-79689AEDD3D3}">
      <dgm:prSet phldrT="[Text]"/>
      <dgm:spPr/>
      <dgm:t>
        <a:bodyPr/>
        <a:lstStyle/>
        <a:p>
          <a:r>
            <a:rPr lang="en-US" dirty="0"/>
            <a:t>Decorator</a:t>
          </a:r>
        </a:p>
      </dgm:t>
    </dgm:pt>
    <dgm:pt modelId="{CA8472BD-2D8B-4769-832A-DC1A70C33C3A}" type="parTrans" cxnId="{294873F0-BE0A-4528-AD89-C13487F91AEB}">
      <dgm:prSet/>
      <dgm:spPr/>
      <dgm:t>
        <a:bodyPr/>
        <a:lstStyle/>
        <a:p>
          <a:endParaRPr lang="en-US"/>
        </a:p>
      </dgm:t>
    </dgm:pt>
    <dgm:pt modelId="{B162D45F-BB5F-4240-B0B8-13BB012D56A8}" type="sibTrans" cxnId="{294873F0-BE0A-4528-AD89-C13487F91AEB}">
      <dgm:prSet/>
      <dgm:spPr/>
      <dgm:t>
        <a:bodyPr/>
        <a:lstStyle/>
        <a:p>
          <a:endParaRPr lang="en-US"/>
        </a:p>
      </dgm:t>
    </dgm:pt>
    <dgm:pt modelId="{B838BAC8-7330-46F8-9702-0E475CF3D220}">
      <dgm:prSet phldrT="[Text]"/>
      <dgm:spPr/>
      <dgm:t>
        <a:bodyPr/>
        <a:lstStyle/>
        <a:p>
          <a:r>
            <a:rPr lang="en-US" dirty="0"/>
            <a:t>Strategy</a:t>
          </a:r>
        </a:p>
      </dgm:t>
    </dgm:pt>
    <dgm:pt modelId="{9E9221C8-83E6-4075-9E9C-DAFD320B73AC}" type="parTrans" cxnId="{C0DC5CC5-3BB6-43EF-AE42-5E34DEB4E8FA}">
      <dgm:prSet/>
      <dgm:spPr/>
      <dgm:t>
        <a:bodyPr/>
        <a:lstStyle/>
        <a:p>
          <a:endParaRPr lang="en-US"/>
        </a:p>
      </dgm:t>
    </dgm:pt>
    <dgm:pt modelId="{8D02D274-1FD0-4845-9271-E648C0233652}" type="sibTrans" cxnId="{C0DC5CC5-3BB6-43EF-AE42-5E34DEB4E8FA}">
      <dgm:prSet/>
      <dgm:spPr/>
      <dgm:t>
        <a:bodyPr/>
        <a:lstStyle/>
        <a:p>
          <a:endParaRPr lang="en-US"/>
        </a:p>
      </dgm:t>
    </dgm:pt>
    <dgm:pt modelId="{69A1FDF3-D504-4BE4-B5C1-1A210E62FEF2}">
      <dgm:prSet phldrT="[Text]"/>
      <dgm:spPr/>
      <dgm:t>
        <a:bodyPr/>
        <a:lstStyle/>
        <a:p>
          <a:r>
            <a:rPr lang="en-US" dirty="0"/>
            <a:t>Command</a:t>
          </a:r>
        </a:p>
      </dgm:t>
    </dgm:pt>
    <dgm:pt modelId="{C467CF6D-0D03-4FCB-9730-A790A2DCA3EC}" type="parTrans" cxnId="{63C9A92D-0225-4AF2-84EB-A5DF394EF8AF}">
      <dgm:prSet/>
      <dgm:spPr/>
      <dgm:t>
        <a:bodyPr/>
        <a:lstStyle/>
        <a:p>
          <a:endParaRPr lang="en-US"/>
        </a:p>
      </dgm:t>
    </dgm:pt>
    <dgm:pt modelId="{12845F06-07FD-4630-B402-5D297D3019F6}" type="sibTrans" cxnId="{63C9A92D-0225-4AF2-84EB-A5DF394EF8AF}">
      <dgm:prSet/>
      <dgm:spPr/>
      <dgm:t>
        <a:bodyPr/>
        <a:lstStyle/>
        <a:p>
          <a:endParaRPr lang="en-US"/>
        </a:p>
      </dgm:t>
    </dgm:pt>
    <dgm:pt modelId="{09B4E4A2-738B-4921-88A7-8A13CF27A215}">
      <dgm:prSet phldrT="[Text]"/>
      <dgm:spPr/>
      <dgm:t>
        <a:bodyPr/>
        <a:lstStyle/>
        <a:p>
          <a:r>
            <a:rPr lang="en-US" dirty="0"/>
            <a:t>Visitor</a:t>
          </a:r>
        </a:p>
      </dgm:t>
    </dgm:pt>
    <dgm:pt modelId="{21119C1B-AE02-4AB9-AB7F-FA7D48135837}" type="parTrans" cxnId="{D9F57E18-528E-428E-8E66-1925AFF834EE}">
      <dgm:prSet/>
      <dgm:spPr/>
      <dgm:t>
        <a:bodyPr/>
        <a:lstStyle/>
        <a:p>
          <a:endParaRPr lang="en-US"/>
        </a:p>
      </dgm:t>
    </dgm:pt>
    <dgm:pt modelId="{60AC1052-BC0E-4A79-9820-69860C079F14}" type="sibTrans" cxnId="{D9F57E18-528E-428E-8E66-1925AFF834EE}">
      <dgm:prSet/>
      <dgm:spPr/>
      <dgm:t>
        <a:bodyPr/>
        <a:lstStyle/>
        <a:p>
          <a:endParaRPr lang="en-US"/>
        </a:p>
      </dgm:t>
    </dgm:pt>
    <dgm:pt modelId="{18C69D56-AC6E-4A41-986D-C880BC21700A}" type="pres">
      <dgm:prSet presAssocID="{00F3AAFD-C7F1-41DC-8C40-A6C89ECE87C0}" presName="diagram" presStyleCnt="0">
        <dgm:presLayoutVars>
          <dgm:dir/>
          <dgm:resizeHandles val="exact"/>
        </dgm:presLayoutVars>
      </dgm:prSet>
      <dgm:spPr/>
    </dgm:pt>
    <dgm:pt modelId="{63849ED4-0E53-474A-99EB-BBA8BB2FE9AD}" type="pres">
      <dgm:prSet presAssocID="{4D17A255-17A4-4409-B0DE-2C989232B2E9}" presName="node" presStyleLbl="node1" presStyleIdx="0" presStyleCnt="6">
        <dgm:presLayoutVars>
          <dgm:bulletEnabled val="1"/>
        </dgm:presLayoutVars>
      </dgm:prSet>
      <dgm:spPr/>
    </dgm:pt>
    <dgm:pt modelId="{6AE3DF16-1499-4799-8318-D25BAD70D710}" type="pres">
      <dgm:prSet presAssocID="{C99FA0AA-72DB-4826-B9E7-E65F28D01946}" presName="sibTrans" presStyleCnt="0"/>
      <dgm:spPr/>
    </dgm:pt>
    <dgm:pt modelId="{F650E8E9-20EF-4BF0-9D81-96ABE11EBDA4}" type="pres">
      <dgm:prSet presAssocID="{AB4937A8-6421-4C66-9447-13670CCABD21}" presName="node" presStyleLbl="node1" presStyleIdx="1" presStyleCnt="6">
        <dgm:presLayoutVars>
          <dgm:bulletEnabled val="1"/>
        </dgm:presLayoutVars>
      </dgm:prSet>
      <dgm:spPr/>
    </dgm:pt>
    <dgm:pt modelId="{997F5785-5F45-4967-949F-212EA4F21675}" type="pres">
      <dgm:prSet presAssocID="{FD188FA1-652D-454F-B5F5-0008BE5503E6}" presName="sibTrans" presStyleCnt="0"/>
      <dgm:spPr/>
    </dgm:pt>
    <dgm:pt modelId="{902036ED-F45D-414E-A39B-87C1341A555A}" type="pres">
      <dgm:prSet presAssocID="{4189810D-FA17-4DFA-8AEB-79689AEDD3D3}" presName="node" presStyleLbl="node1" presStyleIdx="2" presStyleCnt="6">
        <dgm:presLayoutVars>
          <dgm:bulletEnabled val="1"/>
        </dgm:presLayoutVars>
      </dgm:prSet>
      <dgm:spPr/>
    </dgm:pt>
    <dgm:pt modelId="{21ABAF70-FA8D-4894-A3AA-BE3AEDE7D869}" type="pres">
      <dgm:prSet presAssocID="{B162D45F-BB5F-4240-B0B8-13BB012D56A8}" presName="sibTrans" presStyleCnt="0"/>
      <dgm:spPr/>
    </dgm:pt>
    <dgm:pt modelId="{665A54DB-3AD4-4FDD-9158-54C311F7024B}" type="pres">
      <dgm:prSet presAssocID="{B838BAC8-7330-46F8-9702-0E475CF3D220}" presName="node" presStyleLbl="node1" presStyleIdx="3" presStyleCnt="6">
        <dgm:presLayoutVars>
          <dgm:bulletEnabled val="1"/>
        </dgm:presLayoutVars>
      </dgm:prSet>
      <dgm:spPr/>
    </dgm:pt>
    <dgm:pt modelId="{F486D724-0299-450A-8F81-390844A6DBAE}" type="pres">
      <dgm:prSet presAssocID="{8D02D274-1FD0-4845-9271-E648C0233652}" presName="sibTrans" presStyleCnt="0"/>
      <dgm:spPr/>
    </dgm:pt>
    <dgm:pt modelId="{593180D3-1AFA-4D8A-82F5-A33D5B0CA155}" type="pres">
      <dgm:prSet presAssocID="{69A1FDF3-D504-4BE4-B5C1-1A210E62FEF2}" presName="node" presStyleLbl="node1" presStyleIdx="4" presStyleCnt="6">
        <dgm:presLayoutVars>
          <dgm:bulletEnabled val="1"/>
        </dgm:presLayoutVars>
      </dgm:prSet>
      <dgm:spPr/>
    </dgm:pt>
    <dgm:pt modelId="{D164AAAA-BC10-45CC-89EF-55F3B83B58B7}" type="pres">
      <dgm:prSet presAssocID="{12845F06-07FD-4630-B402-5D297D3019F6}" presName="sibTrans" presStyleCnt="0"/>
      <dgm:spPr/>
    </dgm:pt>
    <dgm:pt modelId="{9760A73F-DE10-4741-9E51-CC1400856F7F}" type="pres">
      <dgm:prSet presAssocID="{09B4E4A2-738B-4921-88A7-8A13CF27A215}" presName="node" presStyleLbl="node1" presStyleIdx="5" presStyleCnt="6">
        <dgm:presLayoutVars>
          <dgm:bulletEnabled val="1"/>
        </dgm:presLayoutVars>
      </dgm:prSet>
      <dgm:spPr/>
    </dgm:pt>
  </dgm:ptLst>
  <dgm:cxnLst>
    <dgm:cxn modelId="{D9F57E18-528E-428E-8E66-1925AFF834EE}" srcId="{00F3AAFD-C7F1-41DC-8C40-A6C89ECE87C0}" destId="{09B4E4A2-738B-4921-88A7-8A13CF27A215}" srcOrd="5" destOrd="0" parTransId="{21119C1B-AE02-4AB9-AB7F-FA7D48135837}" sibTransId="{60AC1052-BC0E-4A79-9820-69860C079F14}"/>
    <dgm:cxn modelId="{15C1CD1F-CFCF-4C28-AFF2-EC94CFBC3179}" type="presOf" srcId="{09B4E4A2-738B-4921-88A7-8A13CF27A215}" destId="{9760A73F-DE10-4741-9E51-CC1400856F7F}" srcOrd="0" destOrd="0" presId="urn:microsoft.com/office/officeart/2005/8/layout/default"/>
    <dgm:cxn modelId="{63C9A92D-0225-4AF2-84EB-A5DF394EF8AF}" srcId="{00F3AAFD-C7F1-41DC-8C40-A6C89ECE87C0}" destId="{69A1FDF3-D504-4BE4-B5C1-1A210E62FEF2}" srcOrd="4" destOrd="0" parTransId="{C467CF6D-0D03-4FCB-9730-A790A2DCA3EC}" sibTransId="{12845F06-07FD-4630-B402-5D297D3019F6}"/>
    <dgm:cxn modelId="{2C78A939-23E3-4EDD-A09C-E6F2912D8E4C}" type="presOf" srcId="{69A1FDF3-D504-4BE4-B5C1-1A210E62FEF2}" destId="{593180D3-1AFA-4D8A-82F5-A33D5B0CA155}" srcOrd="0" destOrd="0" presId="urn:microsoft.com/office/officeart/2005/8/layout/default"/>
    <dgm:cxn modelId="{97B47E3F-5360-4BDE-BCC1-F304F86881AE}" type="presOf" srcId="{4D17A255-17A4-4409-B0DE-2C989232B2E9}" destId="{63849ED4-0E53-474A-99EB-BBA8BB2FE9AD}" srcOrd="0" destOrd="0" presId="urn:microsoft.com/office/officeart/2005/8/layout/default"/>
    <dgm:cxn modelId="{FB5CC789-D596-4B2B-917F-20C29B53F997}" srcId="{00F3AAFD-C7F1-41DC-8C40-A6C89ECE87C0}" destId="{AB4937A8-6421-4C66-9447-13670CCABD21}" srcOrd="1" destOrd="0" parTransId="{8AE919E6-8365-4479-A47F-9FB086D8E8E2}" sibTransId="{FD188FA1-652D-454F-B5F5-0008BE5503E6}"/>
    <dgm:cxn modelId="{43186396-8699-4A04-A047-8DAA70C8E4CB}" type="presOf" srcId="{B838BAC8-7330-46F8-9702-0E475CF3D220}" destId="{665A54DB-3AD4-4FDD-9158-54C311F7024B}" srcOrd="0" destOrd="0" presId="urn:microsoft.com/office/officeart/2005/8/layout/default"/>
    <dgm:cxn modelId="{361173BB-CAC7-4D05-A2D7-522D165390C4}" type="presOf" srcId="{00F3AAFD-C7F1-41DC-8C40-A6C89ECE87C0}" destId="{18C69D56-AC6E-4A41-986D-C880BC21700A}" srcOrd="0" destOrd="0" presId="urn:microsoft.com/office/officeart/2005/8/layout/default"/>
    <dgm:cxn modelId="{C0DC5CC5-3BB6-43EF-AE42-5E34DEB4E8FA}" srcId="{00F3AAFD-C7F1-41DC-8C40-A6C89ECE87C0}" destId="{B838BAC8-7330-46F8-9702-0E475CF3D220}" srcOrd="3" destOrd="0" parTransId="{9E9221C8-83E6-4075-9E9C-DAFD320B73AC}" sibTransId="{8D02D274-1FD0-4845-9271-E648C0233652}"/>
    <dgm:cxn modelId="{2E540AD7-6166-4676-A7CF-8C4A04F30EBD}" type="presOf" srcId="{AB4937A8-6421-4C66-9447-13670CCABD21}" destId="{F650E8E9-20EF-4BF0-9D81-96ABE11EBDA4}" srcOrd="0" destOrd="0" presId="urn:microsoft.com/office/officeart/2005/8/layout/default"/>
    <dgm:cxn modelId="{6E75A2D9-B925-4A05-9182-C27D5472C51B}" srcId="{00F3AAFD-C7F1-41DC-8C40-A6C89ECE87C0}" destId="{4D17A255-17A4-4409-B0DE-2C989232B2E9}" srcOrd="0" destOrd="0" parTransId="{8D34B166-0B04-49FD-A373-3463EFC4F810}" sibTransId="{C99FA0AA-72DB-4826-B9E7-E65F28D01946}"/>
    <dgm:cxn modelId="{ADF78FE1-5165-4301-ABE0-016CC02479BD}" type="presOf" srcId="{4189810D-FA17-4DFA-8AEB-79689AEDD3D3}" destId="{902036ED-F45D-414E-A39B-87C1341A555A}" srcOrd="0" destOrd="0" presId="urn:microsoft.com/office/officeart/2005/8/layout/default"/>
    <dgm:cxn modelId="{294873F0-BE0A-4528-AD89-C13487F91AEB}" srcId="{00F3AAFD-C7F1-41DC-8C40-A6C89ECE87C0}" destId="{4189810D-FA17-4DFA-8AEB-79689AEDD3D3}" srcOrd="2" destOrd="0" parTransId="{CA8472BD-2D8B-4769-832A-DC1A70C33C3A}" sibTransId="{B162D45F-BB5F-4240-B0B8-13BB012D56A8}"/>
    <dgm:cxn modelId="{BA38B3BF-DD8A-4269-8512-A0E6C544B8B7}" type="presParOf" srcId="{18C69D56-AC6E-4A41-986D-C880BC21700A}" destId="{63849ED4-0E53-474A-99EB-BBA8BB2FE9AD}" srcOrd="0" destOrd="0" presId="urn:microsoft.com/office/officeart/2005/8/layout/default"/>
    <dgm:cxn modelId="{A5E59C67-F70B-41B4-9909-0A0E1C8F9A3D}" type="presParOf" srcId="{18C69D56-AC6E-4A41-986D-C880BC21700A}" destId="{6AE3DF16-1499-4799-8318-D25BAD70D710}" srcOrd="1" destOrd="0" presId="urn:microsoft.com/office/officeart/2005/8/layout/default"/>
    <dgm:cxn modelId="{2E975D72-5E15-46E9-8551-A87FED6245AF}" type="presParOf" srcId="{18C69D56-AC6E-4A41-986D-C880BC21700A}" destId="{F650E8E9-20EF-4BF0-9D81-96ABE11EBDA4}" srcOrd="2" destOrd="0" presId="urn:microsoft.com/office/officeart/2005/8/layout/default"/>
    <dgm:cxn modelId="{AFB47D9C-27EB-4868-8F5C-2C5AC2789670}" type="presParOf" srcId="{18C69D56-AC6E-4A41-986D-C880BC21700A}" destId="{997F5785-5F45-4967-949F-212EA4F21675}" srcOrd="3" destOrd="0" presId="urn:microsoft.com/office/officeart/2005/8/layout/default"/>
    <dgm:cxn modelId="{5C534A78-4A91-4A16-AD78-41F902866B48}" type="presParOf" srcId="{18C69D56-AC6E-4A41-986D-C880BC21700A}" destId="{902036ED-F45D-414E-A39B-87C1341A555A}" srcOrd="4" destOrd="0" presId="urn:microsoft.com/office/officeart/2005/8/layout/default"/>
    <dgm:cxn modelId="{83852E89-4E45-4B6A-97BF-477014B4E638}" type="presParOf" srcId="{18C69D56-AC6E-4A41-986D-C880BC21700A}" destId="{21ABAF70-FA8D-4894-A3AA-BE3AEDE7D869}" srcOrd="5" destOrd="0" presId="urn:microsoft.com/office/officeart/2005/8/layout/default"/>
    <dgm:cxn modelId="{BA774B02-7879-4B17-B738-A8D44FDFED27}" type="presParOf" srcId="{18C69D56-AC6E-4A41-986D-C880BC21700A}" destId="{665A54DB-3AD4-4FDD-9158-54C311F7024B}" srcOrd="6" destOrd="0" presId="urn:microsoft.com/office/officeart/2005/8/layout/default"/>
    <dgm:cxn modelId="{EC9B63AD-676D-4157-B70C-6D3AAA4E4483}" type="presParOf" srcId="{18C69D56-AC6E-4A41-986D-C880BC21700A}" destId="{F486D724-0299-450A-8F81-390844A6DBAE}" srcOrd="7" destOrd="0" presId="urn:microsoft.com/office/officeart/2005/8/layout/default"/>
    <dgm:cxn modelId="{DC6D419C-6F20-4A7F-B9B6-B0AE77531168}" type="presParOf" srcId="{18C69D56-AC6E-4A41-986D-C880BC21700A}" destId="{593180D3-1AFA-4D8A-82F5-A33D5B0CA155}" srcOrd="8" destOrd="0" presId="urn:microsoft.com/office/officeart/2005/8/layout/default"/>
    <dgm:cxn modelId="{65B88A88-11E4-43B5-87C3-300FAEAA6DE8}" type="presParOf" srcId="{18C69D56-AC6E-4A41-986D-C880BC21700A}" destId="{D164AAAA-BC10-45CC-89EF-55F3B83B58B7}" srcOrd="9" destOrd="0" presId="urn:microsoft.com/office/officeart/2005/8/layout/default"/>
    <dgm:cxn modelId="{A232DAE7-52AE-4AFA-A094-8B1D3AD241F3}" type="presParOf" srcId="{18C69D56-AC6E-4A41-986D-C880BC21700A}" destId="{9760A73F-DE10-4741-9E51-CC1400856F7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F3AAFD-C7F1-41DC-8C40-A6C89ECE87C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17A255-17A4-4409-B0DE-2C989232B2E9}">
      <dgm:prSet phldrT="[Text]"/>
      <dgm:spPr/>
      <dgm:t>
        <a:bodyPr/>
        <a:lstStyle/>
        <a:p>
          <a:r>
            <a:rPr lang="en-US" dirty="0"/>
            <a:t>Observer</a:t>
          </a:r>
        </a:p>
      </dgm:t>
    </dgm:pt>
    <dgm:pt modelId="{8D34B166-0B04-49FD-A373-3463EFC4F810}" type="parTrans" cxnId="{6E75A2D9-B925-4A05-9182-C27D5472C51B}">
      <dgm:prSet/>
      <dgm:spPr/>
      <dgm:t>
        <a:bodyPr/>
        <a:lstStyle/>
        <a:p>
          <a:endParaRPr lang="en-US"/>
        </a:p>
      </dgm:t>
    </dgm:pt>
    <dgm:pt modelId="{C99FA0AA-72DB-4826-B9E7-E65F28D01946}" type="sibTrans" cxnId="{6E75A2D9-B925-4A05-9182-C27D5472C51B}">
      <dgm:prSet/>
      <dgm:spPr/>
      <dgm:t>
        <a:bodyPr/>
        <a:lstStyle/>
        <a:p>
          <a:endParaRPr lang="en-US"/>
        </a:p>
      </dgm:t>
    </dgm:pt>
    <dgm:pt modelId="{18C69D56-AC6E-4A41-986D-C880BC21700A}" type="pres">
      <dgm:prSet presAssocID="{00F3AAFD-C7F1-41DC-8C40-A6C89ECE87C0}" presName="diagram" presStyleCnt="0">
        <dgm:presLayoutVars>
          <dgm:dir/>
          <dgm:resizeHandles val="exact"/>
        </dgm:presLayoutVars>
      </dgm:prSet>
      <dgm:spPr/>
    </dgm:pt>
    <dgm:pt modelId="{63849ED4-0E53-474A-99EB-BBA8BB2FE9AD}" type="pres">
      <dgm:prSet presAssocID="{4D17A255-17A4-4409-B0DE-2C989232B2E9}" presName="node" presStyleLbl="node1" presStyleIdx="0" presStyleCnt="1" custLinFactNeighborX="-20120" custLinFactNeighborY="37715">
        <dgm:presLayoutVars>
          <dgm:bulletEnabled val="1"/>
        </dgm:presLayoutVars>
      </dgm:prSet>
      <dgm:spPr/>
    </dgm:pt>
  </dgm:ptLst>
  <dgm:cxnLst>
    <dgm:cxn modelId="{97B47E3F-5360-4BDE-BCC1-F304F86881AE}" type="presOf" srcId="{4D17A255-17A4-4409-B0DE-2C989232B2E9}" destId="{63849ED4-0E53-474A-99EB-BBA8BB2FE9AD}" srcOrd="0" destOrd="0" presId="urn:microsoft.com/office/officeart/2005/8/layout/default"/>
    <dgm:cxn modelId="{361173BB-CAC7-4D05-A2D7-522D165390C4}" type="presOf" srcId="{00F3AAFD-C7F1-41DC-8C40-A6C89ECE87C0}" destId="{18C69D56-AC6E-4A41-986D-C880BC21700A}" srcOrd="0" destOrd="0" presId="urn:microsoft.com/office/officeart/2005/8/layout/default"/>
    <dgm:cxn modelId="{6E75A2D9-B925-4A05-9182-C27D5472C51B}" srcId="{00F3AAFD-C7F1-41DC-8C40-A6C89ECE87C0}" destId="{4D17A255-17A4-4409-B0DE-2C989232B2E9}" srcOrd="0" destOrd="0" parTransId="{8D34B166-0B04-49FD-A373-3463EFC4F810}" sibTransId="{C99FA0AA-72DB-4826-B9E7-E65F28D01946}"/>
    <dgm:cxn modelId="{BA38B3BF-DD8A-4269-8512-A0E6C544B8B7}" type="presParOf" srcId="{18C69D56-AC6E-4A41-986D-C880BC21700A}" destId="{63849ED4-0E53-474A-99EB-BBA8BB2FE9A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F3AAFD-C7F1-41DC-8C40-A6C89ECE87C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9B4E4A2-738B-4921-88A7-8A13CF27A215}">
      <dgm:prSet phldrT="[Text]"/>
      <dgm:spPr/>
      <dgm:t>
        <a:bodyPr/>
        <a:lstStyle/>
        <a:p>
          <a:r>
            <a:rPr lang="en-US" dirty="0"/>
            <a:t>Visitor</a:t>
          </a:r>
        </a:p>
      </dgm:t>
    </dgm:pt>
    <dgm:pt modelId="{21119C1B-AE02-4AB9-AB7F-FA7D48135837}" type="parTrans" cxnId="{D9F57E18-528E-428E-8E66-1925AFF834EE}">
      <dgm:prSet/>
      <dgm:spPr/>
      <dgm:t>
        <a:bodyPr/>
        <a:lstStyle/>
        <a:p>
          <a:endParaRPr lang="en-US"/>
        </a:p>
      </dgm:t>
    </dgm:pt>
    <dgm:pt modelId="{60AC1052-BC0E-4A79-9820-69860C079F14}" type="sibTrans" cxnId="{D9F57E18-528E-428E-8E66-1925AFF834EE}">
      <dgm:prSet/>
      <dgm:spPr/>
      <dgm:t>
        <a:bodyPr/>
        <a:lstStyle/>
        <a:p>
          <a:endParaRPr lang="en-US"/>
        </a:p>
      </dgm:t>
    </dgm:pt>
    <dgm:pt modelId="{18C69D56-AC6E-4A41-986D-C880BC21700A}" type="pres">
      <dgm:prSet presAssocID="{00F3AAFD-C7F1-41DC-8C40-A6C89ECE87C0}" presName="diagram" presStyleCnt="0">
        <dgm:presLayoutVars>
          <dgm:dir/>
          <dgm:resizeHandles val="exact"/>
        </dgm:presLayoutVars>
      </dgm:prSet>
      <dgm:spPr/>
    </dgm:pt>
    <dgm:pt modelId="{9760A73F-DE10-4741-9E51-CC1400856F7F}" type="pres">
      <dgm:prSet presAssocID="{09B4E4A2-738B-4921-88A7-8A13CF27A215}" presName="node" presStyleLbl="node1" presStyleIdx="0" presStyleCnt="1" custLinFactNeighborX="25250" custLinFactNeighborY="23536">
        <dgm:presLayoutVars>
          <dgm:bulletEnabled val="1"/>
        </dgm:presLayoutVars>
      </dgm:prSet>
      <dgm:spPr/>
    </dgm:pt>
  </dgm:ptLst>
  <dgm:cxnLst>
    <dgm:cxn modelId="{D9F57E18-528E-428E-8E66-1925AFF834EE}" srcId="{00F3AAFD-C7F1-41DC-8C40-A6C89ECE87C0}" destId="{09B4E4A2-738B-4921-88A7-8A13CF27A215}" srcOrd="0" destOrd="0" parTransId="{21119C1B-AE02-4AB9-AB7F-FA7D48135837}" sibTransId="{60AC1052-BC0E-4A79-9820-69860C079F14}"/>
    <dgm:cxn modelId="{15C1CD1F-CFCF-4C28-AFF2-EC94CFBC3179}" type="presOf" srcId="{09B4E4A2-738B-4921-88A7-8A13CF27A215}" destId="{9760A73F-DE10-4741-9E51-CC1400856F7F}" srcOrd="0" destOrd="0" presId="urn:microsoft.com/office/officeart/2005/8/layout/default"/>
    <dgm:cxn modelId="{361173BB-CAC7-4D05-A2D7-522D165390C4}" type="presOf" srcId="{00F3AAFD-C7F1-41DC-8C40-A6C89ECE87C0}" destId="{18C69D56-AC6E-4A41-986D-C880BC21700A}" srcOrd="0" destOrd="0" presId="urn:microsoft.com/office/officeart/2005/8/layout/default"/>
    <dgm:cxn modelId="{A232DAE7-52AE-4AFA-A094-8B1D3AD241F3}" type="presParOf" srcId="{18C69D56-AC6E-4A41-986D-C880BC21700A}" destId="{9760A73F-DE10-4741-9E51-CC1400856F7F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49ED4-0E53-474A-99EB-BBA8BB2FE9AD}">
      <dsp:nvSpPr>
        <dsp:cNvPr id="0" name=""/>
        <dsp:cNvSpPr/>
      </dsp:nvSpPr>
      <dsp:spPr>
        <a:xfrm>
          <a:off x="526480" y="1954"/>
          <a:ext cx="1990430" cy="11942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Login</a:t>
          </a:r>
        </a:p>
      </dsp:txBody>
      <dsp:txXfrm>
        <a:off x="526480" y="1954"/>
        <a:ext cx="1990430" cy="1194258"/>
      </dsp:txXfrm>
    </dsp:sp>
    <dsp:sp modelId="{67AE67B3-A238-48F2-8A36-DE8487384B01}">
      <dsp:nvSpPr>
        <dsp:cNvPr id="0" name=""/>
        <dsp:cNvSpPr/>
      </dsp:nvSpPr>
      <dsp:spPr>
        <a:xfrm>
          <a:off x="2715954" y="1954"/>
          <a:ext cx="1990430" cy="1194258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Set Pin</a:t>
          </a:r>
        </a:p>
      </dsp:txBody>
      <dsp:txXfrm>
        <a:off x="2715954" y="1954"/>
        <a:ext cx="1990430" cy="1194258"/>
      </dsp:txXfrm>
    </dsp:sp>
    <dsp:sp modelId="{12235D26-346A-4F02-BA22-FBC4F3EDFF9C}">
      <dsp:nvSpPr>
        <dsp:cNvPr id="0" name=""/>
        <dsp:cNvSpPr/>
      </dsp:nvSpPr>
      <dsp:spPr>
        <a:xfrm>
          <a:off x="526480" y="1395256"/>
          <a:ext cx="1990430" cy="1194258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My Card</a:t>
          </a:r>
        </a:p>
      </dsp:txBody>
      <dsp:txXfrm>
        <a:off x="526480" y="1395256"/>
        <a:ext cx="1990430" cy="1194258"/>
      </dsp:txXfrm>
    </dsp:sp>
    <dsp:sp modelId="{9B7FDEC1-C852-40AD-9288-439B62C995B4}">
      <dsp:nvSpPr>
        <dsp:cNvPr id="0" name=""/>
        <dsp:cNvSpPr/>
      </dsp:nvSpPr>
      <dsp:spPr>
        <a:xfrm>
          <a:off x="2715954" y="1395256"/>
          <a:ext cx="1990430" cy="1194258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Add Card</a:t>
          </a:r>
        </a:p>
      </dsp:txBody>
      <dsp:txXfrm>
        <a:off x="2715954" y="1395256"/>
        <a:ext cx="1990430" cy="1194258"/>
      </dsp:txXfrm>
    </dsp:sp>
    <dsp:sp modelId="{A9CC1E8F-B0C3-4BE0-A70D-30F04DB17629}">
      <dsp:nvSpPr>
        <dsp:cNvPr id="0" name=""/>
        <dsp:cNvSpPr/>
      </dsp:nvSpPr>
      <dsp:spPr>
        <a:xfrm>
          <a:off x="526480" y="2788557"/>
          <a:ext cx="1990430" cy="1194258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Order</a:t>
          </a:r>
        </a:p>
      </dsp:txBody>
      <dsp:txXfrm>
        <a:off x="526480" y="2788557"/>
        <a:ext cx="1990430" cy="1194258"/>
      </dsp:txXfrm>
    </dsp:sp>
    <dsp:sp modelId="{F37FC58E-235F-41FA-AB31-A387CAF2E6FA}">
      <dsp:nvSpPr>
        <dsp:cNvPr id="0" name=""/>
        <dsp:cNvSpPr/>
      </dsp:nvSpPr>
      <dsp:spPr>
        <a:xfrm>
          <a:off x="2715954" y="2788557"/>
          <a:ext cx="1990430" cy="119425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Pay</a:t>
          </a:r>
        </a:p>
      </dsp:txBody>
      <dsp:txXfrm>
        <a:off x="2715954" y="2788557"/>
        <a:ext cx="1990430" cy="11942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49ED4-0E53-474A-99EB-BBA8BB2FE9AD}">
      <dsp:nvSpPr>
        <dsp:cNvPr id="0" name=""/>
        <dsp:cNvSpPr/>
      </dsp:nvSpPr>
      <dsp:spPr>
        <a:xfrm>
          <a:off x="526480" y="1954"/>
          <a:ext cx="1990430" cy="11942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Observer</a:t>
          </a:r>
        </a:p>
      </dsp:txBody>
      <dsp:txXfrm>
        <a:off x="526480" y="1954"/>
        <a:ext cx="1990430" cy="1194258"/>
      </dsp:txXfrm>
    </dsp:sp>
    <dsp:sp modelId="{F650E8E9-20EF-4BF0-9D81-96ABE11EBDA4}">
      <dsp:nvSpPr>
        <dsp:cNvPr id="0" name=""/>
        <dsp:cNvSpPr/>
      </dsp:nvSpPr>
      <dsp:spPr>
        <a:xfrm>
          <a:off x="2715954" y="1954"/>
          <a:ext cx="1990430" cy="1194258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State</a:t>
          </a:r>
        </a:p>
      </dsp:txBody>
      <dsp:txXfrm>
        <a:off x="2715954" y="1954"/>
        <a:ext cx="1990430" cy="1194258"/>
      </dsp:txXfrm>
    </dsp:sp>
    <dsp:sp modelId="{902036ED-F45D-414E-A39B-87C1341A555A}">
      <dsp:nvSpPr>
        <dsp:cNvPr id="0" name=""/>
        <dsp:cNvSpPr/>
      </dsp:nvSpPr>
      <dsp:spPr>
        <a:xfrm>
          <a:off x="526480" y="1395256"/>
          <a:ext cx="1990430" cy="1194258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Decorator</a:t>
          </a:r>
        </a:p>
      </dsp:txBody>
      <dsp:txXfrm>
        <a:off x="526480" y="1395256"/>
        <a:ext cx="1990430" cy="1194258"/>
      </dsp:txXfrm>
    </dsp:sp>
    <dsp:sp modelId="{665A54DB-3AD4-4FDD-9158-54C311F7024B}">
      <dsp:nvSpPr>
        <dsp:cNvPr id="0" name=""/>
        <dsp:cNvSpPr/>
      </dsp:nvSpPr>
      <dsp:spPr>
        <a:xfrm>
          <a:off x="2715954" y="1395256"/>
          <a:ext cx="1990430" cy="1194258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Strategy</a:t>
          </a:r>
        </a:p>
      </dsp:txBody>
      <dsp:txXfrm>
        <a:off x="2715954" y="1395256"/>
        <a:ext cx="1990430" cy="1194258"/>
      </dsp:txXfrm>
    </dsp:sp>
    <dsp:sp modelId="{593180D3-1AFA-4D8A-82F5-A33D5B0CA155}">
      <dsp:nvSpPr>
        <dsp:cNvPr id="0" name=""/>
        <dsp:cNvSpPr/>
      </dsp:nvSpPr>
      <dsp:spPr>
        <a:xfrm>
          <a:off x="526480" y="2788557"/>
          <a:ext cx="1990430" cy="1194258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Command</a:t>
          </a:r>
        </a:p>
      </dsp:txBody>
      <dsp:txXfrm>
        <a:off x="526480" y="2788557"/>
        <a:ext cx="1990430" cy="1194258"/>
      </dsp:txXfrm>
    </dsp:sp>
    <dsp:sp modelId="{9760A73F-DE10-4741-9E51-CC1400856F7F}">
      <dsp:nvSpPr>
        <dsp:cNvPr id="0" name=""/>
        <dsp:cNvSpPr/>
      </dsp:nvSpPr>
      <dsp:spPr>
        <a:xfrm>
          <a:off x="2715954" y="2788557"/>
          <a:ext cx="1990430" cy="119425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Visitor</a:t>
          </a:r>
        </a:p>
      </dsp:txBody>
      <dsp:txXfrm>
        <a:off x="2715954" y="2788557"/>
        <a:ext cx="1990430" cy="11942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49ED4-0E53-474A-99EB-BBA8BB2FE9AD}">
      <dsp:nvSpPr>
        <dsp:cNvPr id="0" name=""/>
        <dsp:cNvSpPr/>
      </dsp:nvSpPr>
      <dsp:spPr>
        <a:xfrm>
          <a:off x="0" y="98432"/>
          <a:ext cx="1709488" cy="10256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Observer</a:t>
          </a:r>
        </a:p>
      </dsp:txBody>
      <dsp:txXfrm>
        <a:off x="0" y="98432"/>
        <a:ext cx="1709488" cy="10256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0A73F-DE10-4741-9E51-CC1400856F7F}">
      <dsp:nvSpPr>
        <dsp:cNvPr id="0" name=""/>
        <dsp:cNvSpPr/>
      </dsp:nvSpPr>
      <dsp:spPr>
        <a:xfrm>
          <a:off x="0" y="330883"/>
          <a:ext cx="1860491" cy="11162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Visitor</a:t>
          </a:r>
        </a:p>
      </dsp:txBody>
      <dsp:txXfrm>
        <a:off x="0" y="330883"/>
        <a:ext cx="1860491" cy="1116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B11BB-EFD0-45B6-AB95-6530EB704AD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FCC0C-0224-4F49-9F2D-4E0E3576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49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FCC0C-0224-4F49-9F2D-4E0E357637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17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FCC0C-0224-4F49-9F2D-4E0E357637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81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2677-3D62-4F22-A095-DE2C003B9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43A4C-048D-4864-88B7-DA69122E3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41D19-FE67-4324-AF3D-E3628AD9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F686D-8C05-49DF-A923-65CD1A1E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92A6A-8D2A-44EA-8BE5-1580C044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4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ECBC-1B43-46F4-AC07-8A535C6B3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38894-A4BD-4332-996B-13E0697EB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96409-8F63-4A4D-80DA-D3E6AFC2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BD091-827F-415D-A4C6-04389387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AECF5-6F90-429A-AC3C-1D0E93CC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0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03B904-827C-47CA-AD22-D5A93423B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1DF3A-6EE9-49B6-B61D-4DB90A4A7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84530-D6C3-4646-957A-BE8615F1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09A71-3147-4B40-9F6B-EBB2A735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4FAE3-03A4-481F-B4F3-79912CAC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5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5D8C-43E3-427C-A61A-C1BD25D15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DB8B3-F2D7-40BE-8E98-C1C65C922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6E2C4-94DA-404C-9CE9-3450A0FE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59EF8-5E4D-4DF2-9DA1-83109A77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E18B1-7C99-40EE-AA3D-2C27EF0D8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1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5665-5654-43A9-9CBD-F0E599A21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8DD3C-09D0-451A-AF4A-B46616F67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859CB-B411-45A5-8C8B-6C01F5A3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5FEE6-0BDD-40CE-B921-39339A45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13E8B-260F-480F-9FBB-7DFBB76C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0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B97E-856D-47BE-A32A-6ABB772F5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0A188-53ED-4D93-9AF3-B28B9CE69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0F48E-70BD-4C7C-84E4-4A335E6C2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319F6-F2B8-4FC9-B44E-90854EED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2AE5D-D092-40C5-92FA-14D327BF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90B65-4406-4C0A-8193-849C4C95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6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4D7B-0DC8-4D1B-AB6C-120A8AB1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6203C-69CF-470F-B85A-1D8EDA276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62B7-83A0-41C8-9DE9-0587B136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439517-CBB3-4EE4-B324-2BD6CA87A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C12AD-FA28-4C90-B0B1-652A8E55B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4CB1AA-B2C3-45BB-AD50-6EB9904A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87EF2-A3E2-41D7-A785-06EABBB26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57A42-9863-42B1-B2C9-CC0E27C1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1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88E2-D53E-4E5E-9CFE-860427F9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BA2CA-27A5-46F4-92DA-77E0A12D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0509D-DE82-4B08-975F-B641E605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60239-3FDB-45A2-B267-19975277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6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C28C2C-32BC-45CA-8DB0-CB0CF97B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6B67BF-12F2-4DF6-B8C4-69201C54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9B592-C18B-4659-8114-8AFF66B0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1F8C3-4ACE-4B37-852F-58018D7127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52425"/>
            <a:ext cx="121920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0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40B0-C028-4C2C-A14B-086B50CC2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6D9B1-4D51-46C5-9370-C84385DDF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A3DF9-B419-4D0B-8B42-90622D934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B00E-49C1-42B7-BC9B-81B408F8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214C0-823F-432E-9FF5-9682B1B1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5B75C-A508-4D05-98E5-1D3EEEF5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7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A51B3-B334-4C36-88E5-30D212D9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9C068-101C-47F2-A2E5-1C802D10D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A6D05-84C8-46B9-91A6-5A8A25788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60FB8-45D3-492E-9ACA-A62EE153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6E63-B332-4D8A-A5FD-E7C5C56DA17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4F5B3-745C-41B5-875F-79503ECA7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D2C21-A490-401B-99C3-60093672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7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D64311-5EEE-4A67-ADC0-72267F6E2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8AA8A-504C-4114-BBD0-5C619868A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FECD6-5D1F-475F-8FD8-1084F4B05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36E63-B332-4D8A-A5FD-E7C5C56DA17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7FB71-D016-4AF5-B231-AB7D1323D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50519-487E-46D7-8F15-9ADD735B0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39CDF-3D64-4B37-99AF-132776A7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1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3.xml"/><Relationship Id="rId7" Type="http://schemas.openxmlformats.org/officeDocument/2006/relationships/diagramQuickStyle" Target="../diagrams/quickStyle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image" Target="../media/image11.png"/><Relationship Id="rId7" Type="http://schemas.openxmlformats.org/officeDocument/2006/relationships/diagramData" Target="../diagrams/data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microsoft.com/office/2007/relationships/diagramDrawing" Target="../diagrams/drawing4.xml"/><Relationship Id="rId5" Type="http://schemas.openxmlformats.org/officeDocument/2006/relationships/image" Target="../media/image13.png"/><Relationship Id="rId10" Type="http://schemas.openxmlformats.org/officeDocument/2006/relationships/diagramColors" Target="../diagrams/colors4.xml"/><Relationship Id="rId4" Type="http://schemas.openxmlformats.org/officeDocument/2006/relationships/image" Target="../media/image12.png"/><Relationship Id="rId9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EF71D8-EFF8-4BB3-9A25-D9E2194DB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2425"/>
            <a:ext cx="12192000" cy="6153150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4296290-FFD5-4FD6-A8A5-CC725076EB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2919302"/>
              </p:ext>
            </p:extLst>
          </p:nvPr>
        </p:nvGraphicFramePr>
        <p:xfrm>
          <a:off x="-300138" y="1140902"/>
          <a:ext cx="5232866" cy="3984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8" name="LoginShowCaseVideo">
            <a:hlinkClick r:id="" action="ppaction://media"/>
            <a:extLst>
              <a:ext uri="{FF2B5EF4-FFF2-40B4-BE49-F238E27FC236}">
                <a16:creationId xmlns:a16="http://schemas.microsoft.com/office/drawing/2014/main" id="{E8BFBEB8-1DB9-4232-9F0E-561D1A8E89F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396185" y="1140902"/>
            <a:ext cx="25840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5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77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5CF4ED-A3CC-4E2D-896B-52A0751DC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0868"/>
            <a:ext cx="12192000" cy="473626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BCE3A2E-3B77-464D-9E85-E015D0D90CB6}"/>
              </a:ext>
            </a:extLst>
          </p:cNvPr>
          <p:cNvGrpSpPr/>
          <p:nvPr/>
        </p:nvGrpSpPr>
        <p:grpSpPr>
          <a:xfrm>
            <a:off x="644088" y="5108116"/>
            <a:ext cx="1709488" cy="1025692"/>
            <a:chOff x="0" y="98432"/>
            <a:chExt cx="1709488" cy="102569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ED17877-6296-4B82-B1F7-FEDC4606A290}"/>
                </a:ext>
              </a:extLst>
            </p:cNvPr>
            <p:cNvSpPr/>
            <p:nvPr/>
          </p:nvSpPr>
          <p:spPr>
            <a:xfrm>
              <a:off x="0" y="98432"/>
              <a:ext cx="1709488" cy="1025692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CBCE2E-764D-47D4-877E-CD5F87371CC6}"/>
                </a:ext>
              </a:extLst>
            </p:cNvPr>
            <p:cNvSpPr txBox="1"/>
            <p:nvPr/>
          </p:nvSpPr>
          <p:spPr>
            <a:xfrm>
              <a:off x="0" y="98432"/>
              <a:ext cx="1709488" cy="10256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100" kern="1200" dirty="0"/>
                <a:t>Observer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207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654FBA-6253-4B69-9CBA-184E03433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60" y="921033"/>
            <a:ext cx="5619048" cy="3485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443729-6DCA-4462-8572-7BAF637F6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756" y="1858547"/>
            <a:ext cx="4123809" cy="704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58F5A5-69E3-4DAA-B8DA-FF9DED5F9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756" y="3076619"/>
            <a:ext cx="5533333" cy="704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E226C8-EAB5-4B1E-93DA-148D552A9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5" y="5106642"/>
            <a:ext cx="10776857" cy="4021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C1B8BA-956D-4099-A1D7-EB5F3B4D6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05" y="5985414"/>
            <a:ext cx="11640219" cy="321649"/>
          </a:xfrm>
          <a:prstGeom prst="rect">
            <a:avLst/>
          </a:prstGeom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14169ED1-368A-45CB-8E88-DC8F7C0BAF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4625336"/>
              </p:ext>
            </p:extLst>
          </p:nvPr>
        </p:nvGraphicFramePr>
        <p:xfrm>
          <a:off x="9355590" y="-65281"/>
          <a:ext cx="1860491" cy="1447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67129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EF71D8-EFF8-4BB3-9A25-D9E2194DB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425"/>
            <a:ext cx="12192000" cy="6153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4F810A-0C96-47EE-9EC3-BB6223FB0412}"/>
              </a:ext>
            </a:extLst>
          </p:cNvPr>
          <p:cNvSpPr txBox="1"/>
          <p:nvPr/>
        </p:nvSpPr>
        <p:spPr>
          <a:xfrm>
            <a:off x="1182848" y="2659559"/>
            <a:ext cx="17379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Blackadder ITC" panose="04020505051007020D02" pitchFamily="82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5202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8AA4754F-70B2-41D3-BF73-C9422A945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4" y="1175207"/>
            <a:ext cx="5779363" cy="1785104"/>
          </a:xfrm>
          <a:prstGeom prst="rect">
            <a:avLst/>
          </a:pr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chemeClr val="bg1"/>
                </a:solidFill>
                <a:latin typeface="Bradley Hand ITC" panose="03070402050302030203" pitchFamily="66" charset="0"/>
                <a:ea typeface="Open Sans"/>
              </a:rPr>
              <a:t>Set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chemeClr val="bg1"/>
                </a:solidFill>
                <a:latin typeface="Bradley Hand ITC" panose="03070402050302030203" pitchFamily="66" charset="0"/>
                <a:ea typeface="Open Sans"/>
              </a:rPr>
              <a:t>Pin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chemeClr val="bg1"/>
              </a:solidFill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B0C74C8-F386-42F5-A425-3177ED772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263" y="4667996"/>
            <a:ext cx="6412638" cy="1138773"/>
          </a:xfrm>
          <a:prstGeom prst="rect">
            <a:avLst/>
          </a:pr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adley Hand ITC" panose="03070402050302030203" pitchFamily="66" charset="0"/>
                <a:ea typeface="Open Sans"/>
              </a:rPr>
              <a:t>Mobile App on Processing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adley Hand ITC" panose="03070402050302030203" pitchFamily="66" charset="0"/>
                <a:ea typeface="Open Sans"/>
              </a:rPr>
              <a:t>Powered by: Mystic Team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</a:endParaRPr>
          </a:p>
        </p:txBody>
      </p:sp>
      <p:pic>
        <p:nvPicPr>
          <p:cNvPr id="7" name="SetPinShowcase">
            <a:hlinkClick r:id="" action="ppaction://media"/>
            <a:extLst>
              <a:ext uri="{FF2B5EF4-FFF2-40B4-BE49-F238E27FC236}">
                <a16:creationId xmlns:a16="http://schemas.microsoft.com/office/drawing/2014/main" id="{968B3354-E69E-47C1-A3CA-0A81FF8CC9A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99099" y="1407979"/>
            <a:ext cx="2465033" cy="404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2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E1D2D4-C9C0-4291-9AA8-E06B6945C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4" y="1390650"/>
            <a:ext cx="5779363" cy="1354217"/>
          </a:xfrm>
          <a:prstGeom prst="rect">
            <a:avLst/>
          </a:pr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chemeClr val="bg1"/>
                </a:solidFill>
                <a:latin typeface="Bradley Hand ITC" panose="03070402050302030203" pitchFamily="66" charset="0"/>
                <a:ea typeface="Open Sans"/>
              </a:rPr>
              <a:t>My Card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chemeClr val="bg1"/>
              </a:solidFill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9078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E1D2D4-C9C0-4291-9AA8-E06B6945C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4" y="1529149"/>
            <a:ext cx="5779363" cy="1077218"/>
          </a:xfrm>
          <a:prstGeom prst="rect">
            <a:avLst/>
          </a:pr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chemeClr val="bg1"/>
                </a:solidFill>
                <a:latin typeface="Bradley Hand ITC" panose="03070402050302030203" pitchFamily="66" charset="0"/>
                <a:ea typeface="Open Sans"/>
              </a:rPr>
              <a:t>Add Card</a:t>
            </a:r>
            <a:endParaRPr lang="en-US" altLang="en-US" b="1" dirty="0">
              <a:solidFill>
                <a:schemeClr val="bg1"/>
              </a:solidFill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6550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E1D2D4-C9C0-4291-9AA8-E06B6945C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4" y="1529149"/>
            <a:ext cx="5779363" cy="1077218"/>
          </a:xfrm>
          <a:prstGeom prst="rect">
            <a:avLst/>
          </a:pr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chemeClr val="bg1"/>
                </a:solidFill>
                <a:latin typeface="Bradley Hand ITC" panose="03070402050302030203" pitchFamily="66" charset="0"/>
                <a:ea typeface="Open Sans"/>
              </a:rPr>
              <a:t>Order</a:t>
            </a:r>
            <a:endParaRPr lang="en-US" altLang="en-US" b="1" dirty="0">
              <a:solidFill>
                <a:schemeClr val="bg1"/>
              </a:solidFill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1111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E1D2D4-C9C0-4291-9AA8-E06B6945C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4" y="1529149"/>
            <a:ext cx="5779363" cy="1077218"/>
          </a:xfrm>
          <a:prstGeom prst="rect">
            <a:avLst/>
          </a:pr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chemeClr val="bg1"/>
                </a:solidFill>
                <a:latin typeface="Bradley Hand ITC" panose="03070402050302030203" pitchFamily="66" charset="0"/>
                <a:ea typeface="Open Sans"/>
              </a:rPr>
              <a:t>Pay</a:t>
            </a:r>
            <a:endParaRPr lang="en-US" altLang="en-US" b="1" dirty="0">
              <a:solidFill>
                <a:schemeClr val="bg1"/>
              </a:solidFill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anose="03070402050302030203" pitchFamily="66" charset="0"/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20766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9C2DB3-B4DC-4A87-8D4A-CE0A8E1B2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22" y="0"/>
            <a:ext cx="4517418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B91429-E180-460A-A68C-BAC71BF11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300" y="0"/>
            <a:ext cx="6980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1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EF71D8-EFF8-4BB3-9A25-D9E2194DB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425"/>
            <a:ext cx="12192000" cy="6153150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4296290-FFD5-4FD6-A8A5-CC725076EB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8128613"/>
              </p:ext>
            </p:extLst>
          </p:nvPr>
        </p:nvGraphicFramePr>
        <p:xfrm>
          <a:off x="-300138" y="1140902"/>
          <a:ext cx="5232866" cy="3984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750DDDB-3B15-4BD8-BAFC-D18250712D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792" y="559836"/>
            <a:ext cx="3755571" cy="536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01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32CEE-97F6-402E-B53C-40898023D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701"/>
            <a:ext cx="12192000" cy="5106597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DDB29E0-E4A2-4AC6-95BD-EF4E98FEE7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5445295"/>
              </p:ext>
            </p:extLst>
          </p:nvPr>
        </p:nvGraphicFramePr>
        <p:xfrm>
          <a:off x="656207" y="5033394"/>
          <a:ext cx="1709488" cy="11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87523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45</TotalTime>
  <Words>39</Words>
  <Application>Microsoft Office PowerPoint</Application>
  <PresentationFormat>Widescreen</PresentationFormat>
  <Paragraphs>29</Paragraphs>
  <Slides>12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Open Sans</vt:lpstr>
      <vt:lpstr>Arial</vt:lpstr>
      <vt:lpstr>Blackadder ITC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Yinghua Qin</dc:creator>
  <cp:lastModifiedBy>Yinghua Qin</cp:lastModifiedBy>
  <cp:revision>14</cp:revision>
  <dcterms:created xsi:type="dcterms:W3CDTF">2018-11-27T21:03:06Z</dcterms:created>
  <dcterms:modified xsi:type="dcterms:W3CDTF">2018-11-28T17:23:49Z</dcterms:modified>
</cp:coreProperties>
</file>