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3" r:id="rId3"/>
    <p:sldId id="269" r:id="rId4"/>
    <p:sldId id="270" r:id="rId5"/>
    <p:sldId id="271" r:id="rId6"/>
    <p:sldId id="272" r:id="rId7"/>
    <p:sldId id="264" r:id="rId8"/>
    <p:sldId id="273" r:id="rId9"/>
    <p:sldId id="275" r:id="rId10"/>
    <p:sldId id="267" r:id="rId11"/>
    <p:sldId id="26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B43EC84-C715-458D-9A28-740C7F4DACB3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4523DE7D-A5D0-495C-B39B-594B6CAB80A6}" type="parTrans" cxnId="{9878C119-015C-4908-9564-F3A1D389C5CA}">
      <dgm:prSet/>
      <dgm:spPr/>
      <dgm:t>
        <a:bodyPr/>
        <a:lstStyle/>
        <a:p>
          <a:endParaRPr lang="en-US"/>
        </a:p>
      </dgm:t>
    </dgm:pt>
    <dgm:pt modelId="{813A7E43-27F6-493B-9E47-56829CA96FEF}" type="sibTrans" cxnId="{9878C119-015C-4908-9564-F3A1D389C5CA}">
      <dgm:prSet/>
      <dgm:spPr/>
      <dgm:t>
        <a:bodyPr/>
        <a:lstStyle/>
        <a:p>
          <a:endParaRPr lang="en-US"/>
        </a:p>
      </dgm:t>
    </dgm:pt>
    <dgm:pt modelId="{587C58EA-AD52-4F99-A546-00EF30C20444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F3F9CE0E-9E57-4A2E-8789-943F15D35089}" type="parTrans" cxnId="{B49EE0AE-C503-4932-A6CA-2BED2EEC2ABA}">
      <dgm:prSet/>
      <dgm:spPr/>
      <dgm:t>
        <a:bodyPr/>
        <a:lstStyle/>
        <a:p>
          <a:endParaRPr lang="en-US"/>
        </a:p>
      </dgm:t>
    </dgm:pt>
    <dgm:pt modelId="{73045B6E-2F71-42F2-B407-E2B4B8BAF867}" type="sibTrans" cxnId="{B49EE0AE-C503-4932-A6CA-2BED2EEC2ABA}">
      <dgm:prSet/>
      <dgm:spPr/>
      <dgm:t>
        <a:bodyPr/>
        <a:lstStyle/>
        <a:p>
          <a:endParaRPr lang="en-US"/>
        </a:p>
      </dgm:t>
    </dgm:pt>
    <dgm:pt modelId="{01A39ADB-F3CC-4135-8C3F-842E56BD0226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2C80704A-4D8E-4705-AA24-A4AD01BA81A3}" type="parTrans" cxnId="{568D749E-748C-4217-B2FD-8F3FFD79CDCD}">
      <dgm:prSet/>
      <dgm:spPr/>
      <dgm:t>
        <a:bodyPr/>
        <a:lstStyle/>
        <a:p>
          <a:endParaRPr lang="en-US"/>
        </a:p>
      </dgm:t>
    </dgm:pt>
    <dgm:pt modelId="{69E82D88-6EAE-463D-BCDF-037AF9FF90F2}" type="sibTrans" cxnId="{568D749E-748C-4217-B2FD-8F3FFD79CDCD}">
      <dgm:prSet/>
      <dgm:spPr/>
      <dgm:t>
        <a:bodyPr/>
        <a:lstStyle/>
        <a:p>
          <a:endParaRPr lang="en-US"/>
        </a:p>
      </dgm:t>
    </dgm:pt>
    <dgm:pt modelId="{FAB469D4-2147-49ED-A532-1F659D6AF1C6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FAB215E2-D6A7-487D-99A7-02A567566206}" type="parTrans" cxnId="{F7F864A6-B6D5-4BC1-9A79-C7815D9DB318}">
      <dgm:prSet/>
      <dgm:spPr/>
      <dgm:t>
        <a:bodyPr/>
        <a:lstStyle/>
        <a:p>
          <a:endParaRPr lang="en-US"/>
        </a:p>
      </dgm:t>
    </dgm:pt>
    <dgm:pt modelId="{C3629D5D-FD45-4026-A6F0-5928C6BCC154}" type="sibTrans" cxnId="{F7F864A6-B6D5-4BC1-9A79-C7815D9DB318}">
      <dgm:prSet/>
      <dgm:spPr/>
      <dgm:t>
        <a:bodyPr/>
        <a:lstStyle/>
        <a:p>
          <a:endParaRPr lang="en-US"/>
        </a:p>
      </dgm:t>
    </dgm:pt>
    <dgm:pt modelId="{6272BE58-0320-45B5-8140-8696C83D6C4E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469935A5-0F32-41BE-8EDF-00AA85C5B186}" type="parTrans" cxnId="{B7A9227E-AEAB-43DE-A40B-B7E0CDA756CD}">
      <dgm:prSet/>
      <dgm:spPr/>
      <dgm:t>
        <a:bodyPr/>
        <a:lstStyle/>
        <a:p>
          <a:endParaRPr lang="en-US"/>
        </a:p>
      </dgm:t>
    </dgm:pt>
    <dgm:pt modelId="{277E4E2C-9FA5-4C51-ABC0-8965956A0127}" type="sibTrans" cxnId="{B7A9227E-AEAB-43DE-A40B-B7E0CDA756CD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67AE67B3-A238-48F2-8A36-DE8487384B01}" type="pres">
      <dgm:prSet presAssocID="{4B43EC84-C715-458D-9A28-740C7F4DACB3}" presName="node" presStyleLbl="node1" presStyleIdx="1" presStyleCnt="6">
        <dgm:presLayoutVars>
          <dgm:bulletEnabled val="1"/>
        </dgm:presLayoutVars>
      </dgm:prSet>
      <dgm:spPr/>
    </dgm:pt>
    <dgm:pt modelId="{B57A46B8-3808-45A7-8358-9C1786E9B61A}" type="pres">
      <dgm:prSet presAssocID="{813A7E43-27F6-493B-9E47-56829CA96FEF}" presName="sibTrans" presStyleCnt="0"/>
      <dgm:spPr/>
    </dgm:pt>
    <dgm:pt modelId="{12235D26-346A-4F02-BA22-FBC4F3EDFF9C}" type="pres">
      <dgm:prSet presAssocID="{587C58EA-AD52-4F99-A546-00EF30C20444}" presName="node" presStyleLbl="node1" presStyleIdx="2" presStyleCnt="6">
        <dgm:presLayoutVars>
          <dgm:bulletEnabled val="1"/>
        </dgm:presLayoutVars>
      </dgm:prSet>
      <dgm:spPr/>
    </dgm:pt>
    <dgm:pt modelId="{40169D44-50EF-4A2B-BCE8-CE359A60E03D}" type="pres">
      <dgm:prSet presAssocID="{73045B6E-2F71-42F2-B407-E2B4B8BAF867}" presName="sibTrans" presStyleCnt="0"/>
      <dgm:spPr/>
    </dgm:pt>
    <dgm:pt modelId="{9B7FDEC1-C852-40AD-9288-439B62C995B4}" type="pres">
      <dgm:prSet presAssocID="{01A39ADB-F3CC-4135-8C3F-842E56BD0226}" presName="node" presStyleLbl="node1" presStyleIdx="3" presStyleCnt="6">
        <dgm:presLayoutVars>
          <dgm:bulletEnabled val="1"/>
        </dgm:presLayoutVars>
      </dgm:prSet>
      <dgm:spPr/>
    </dgm:pt>
    <dgm:pt modelId="{965DBC06-2026-48F3-843D-AC42F47E2C88}" type="pres">
      <dgm:prSet presAssocID="{69E82D88-6EAE-463D-BCDF-037AF9FF90F2}" presName="sibTrans" presStyleCnt="0"/>
      <dgm:spPr/>
    </dgm:pt>
    <dgm:pt modelId="{A9CC1E8F-B0C3-4BE0-A70D-30F04DB17629}" type="pres">
      <dgm:prSet presAssocID="{FAB469D4-2147-49ED-A532-1F659D6AF1C6}" presName="node" presStyleLbl="node1" presStyleIdx="4" presStyleCnt="6">
        <dgm:presLayoutVars>
          <dgm:bulletEnabled val="1"/>
        </dgm:presLayoutVars>
      </dgm:prSet>
      <dgm:spPr/>
    </dgm:pt>
    <dgm:pt modelId="{3EAD27B0-809C-4D7B-83F3-A710FCAE0364}" type="pres">
      <dgm:prSet presAssocID="{C3629D5D-FD45-4026-A6F0-5928C6BCC154}" presName="sibTrans" presStyleCnt="0"/>
      <dgm:spPr/>
    </dgm:pt>
    <dgm:pt modelId="{F37FC58E-235F-41FA-AB31-A387CAF2E6FA}" type="pres">
      <dgm:prSet presAssocID="{6272BE58-0320-45B5-8140-8696C83D6C4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5B5105-B696-4941-A201-DCF27C3750F7}" type="presOf" srcId="{587C58EA-AD52-4F99-A546-00EF30C20444}" destId="{12235D26-346A-4F02-BA22-FBC4F3EDFF9C}" srcOrd="0" destOrd="0" presId="urn:microsoft.com/office/officeart/2005/8/layout/default"/>
    <dgm:cxn modelId="{6A5EE418-0CA3-40DA-A56C-28BB9F5ACFB2}" type="presOf" srcId="{FAB469D4-2147-49ED-A532-1F659D6AF1C6}" destId="{A9CC1E8F-B0C3-4BE0-A70D-30F04DB17629}" srcOrd="0" destOrd="0" presId="urn:microsoft.com/office/officeart/2005/8/layout/default"/>
    <dgm:cxn modelId="{9878C119-015C-4908-9564-F3A1D389C5CA}" srcId="{00F3AAFD-C7F1-41DC-8C40-A6C89ECE87C0}" destId="{4B43EC84-C715-458D-9A28-740C7F4DACB3}" srcOrd="1" destOrd="0" parTransId="{4523DE7D-A5D0-495C-B39B-594B6CAB80A6}" sibTransId="{813A7E43-27F6-493B-9E47-56829CA96FEF}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2E429A5C-3A64-4129-9D4E-14EB95C6EE81}" type="presOf" srcId="{4B43EC84-C715-458D-9A28-740C7F4DACB3}" destId="{67AE67B3-A238-48F2-8A36-DE8487384B01}" srcOrd="0" destOrd="0" presId="urn:microsoft.com/office/officeart/2005/8/layout/default"/>
    <dgm:cxn modelId="{B7A9227E-AEAB-43DE-A40B-B7E0CDA756CD}" srcId="{00F3AAFD-C7F1-41DC-8C40-A6C89ECE87C0}" destId="{6272BE58-0320-45B5-8140-8696C83D6C4E}" srcOrd="5" destOrd="0" parTransId="{469935A5-0F32-41BE-8EDF-00AA85C5B186}" sibTransId="{277E4E2C-9FA5-4C51-ABC0-8965956A0127}"/>
    <dgm:cxn modelId="{8C1AAB87-CD18-4DA7-8F6E-DB20873E0496}" type="presOf" srcId="{6272BE58-0320-45B5-8140-8696C83D6C4E}" destId="{F37FC58E-235F-41FA-AB31-A387CAF2E6FA}" srcOrd="0" destOrd="0" presId="urn:microsoft.com/office/officeart/2005/8/layout/default"/>
    <dgm:cxn modelId="{568D749E-748C-4217-B2FD-8F3FFD79CDCD}" srcId="{00F3AAFD-C7F1-41DC-8C40-A6C89ECE87C0}" destId="{01A39ADB-F3CC-4135-8C3F-842E56BD0226}" srcOrd="3" destOrd="0" parTransId="{2C80704A-4D8E-4705-AA24-A4AD01BA81A3}" sibTransId="{69E82D88-6EAE-463D-BCDF-037AF9FF90F2}"/>
    <dgm:cxn modelId="{F7F864A6-B6D5-4BC1-9A79-C7815D9DB318}" srcId="{00F3AAFD-C7F1-41DC-8C40-A6C89ECE87C0}" destId="{FAB469D4-2147-49ED-A532-1F659D6AF1C6}" srcOrd="4" destOrd="0" parTransId="{FAB215E2-D6A7-487D-99A7-02A567566206}" sibTransId="{C3629D5D-FD45-4026-A6F0-5928C6BCC154}"/>
    <dgm:cxn modelId="{B49EE0AE-C503-4932-A6CA-2BED2EEC2ABA}" srcId="{00F3AAFD-C7F1-41DC-8C40-A6C89ECE87C0}" destId="{587C58EA-AD52-4F99-A546-00EF30C20444}" srcOrd="2" destOrd="0" parTransId="{F3F9CE0E-9E57-4A2E-8789-943F15D35089}" sibTransId="{73045B6E-2F71-42F2-B407-E2B4B8BAF867}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E7AFA3E3-6188-4E45-BD83-57C5565A9A12}" type="presOf" srcId="{01A39ADB-F3CC-4135-8C3F-842E56BD0226}" destId="{9B7FDEC1-C852-40AD-9288-439B62C995B4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6CDF31F7-EAA5-47C8-A825-79DA9FCABFCB}" type="presParOf" srcId="{18C69D56-AC6E-4A41-986D-C880BC21700A}" destId="{67AE67B3-A238-48F2-8A36-DE8487384B01}" srcOrd="2" destOrd="0" presId="urn:microsoft.com/office/officeart/2005/8/layout/default"/>
    <dgm:cxn modelId="{67A4D6C3-2F84-4DFD-8EF2-C00FED8D7387}" type="presParOf" srcId="{18C69D56-AC6E-4A41-986D-C880BC21700A}" destId="{B57A46B8-3808-45A7-8358-9C1786E9B61A}" srcOrd="3" destOrd="0" presId="urn:microsoft.com/office/officeart/2005/8/layout/default"/>
    <dgm:cxn modelId="{6938D169-BDBA-48CE-97E6-AF9B49DD85EA}" type="presParOf" srcId="{18C69D56-AC6E-4A41-986D-C880BC21700A}" destId="{12235D26-346A-4F02-BA22-FBC4F3EDFF9C}" srcOrd="4" destOrd="0" presId="urn:microsoft.com/office/officeart/2005/8/layout/default"/>
    <dgm:cxn modelId="{43F71422-80E5-4110-9D75-4D9A8C00AF59}" type="presParOf" srcId="{18C69D56-AC6E-4A41-986D-C880BC21700A}" destId="{40169D44-50EF-4A2B-BCE8-CE359A60E03D}" srcOrd="5" destOrd="0" presId="urn:microsoft.com/office/officeart/2005/8/layout/default"/>
    <dgm:cxn modelId="{343808BD-DB2B-4BF9-A940-B51143F0E945}" type="presParOf" srcId="{18C69D56-AC6E-4A41-986D-C880BC21700A}" destId="{9B7FDEC1-C852-40AD-9288-439B62C995B4}" srcOrd="6" destOrd="0" presId="urn:microsoft.com/office/officeart/2005/8/layout/default"/>
    <dgm:cxn modelId="{C9A373C6-D771-4090-A0FC-03ED70C6B5B7}" type="presParOf" srcId="{18C69D56-AC6E-4A41-986D-C880BC21700A}" destId="{965DBC06-2026-48F3-843D-AC42F47E2C88}" srcOrd="7" destOrd="0" presId="urn:microsoft.com/office/officeart/2005/8/layout/default"/>
    <dgm:cxn modelId="{24A1E108-A5DD-4B53-A141-BCDAB1A0E347}" type="presParOf" srcId="{18C69D56-AC6E-4A41-986D-C880BC21700A}" destId="{A9CC1E8F-B0C3-4BE0-A70D-30F04DB17629}" srcOrd="8" destOrd="0" presId="urn:microsoft.com/office/officeart/2005/8/layout/default"/>
    <dgm:cxn modelId="{FE62C889-86D3-4FE1-B072-EB3F8EF5790C}" type="presParOf" srcId="{18C69D56-AC6E-4A41-986D-C880BC21700A}" destId="{3EAD27B0-809C-4D7B-83F3-A710FCAE0364}" srcOrd="9" destOrd="0" presId="urn:microsoft.com/office/officeart/2005/8/layout/default"/>
    <dgm:cxn modelId="{D19241E2-ED31-4A84-8F6A-597D30C72454}" type="presParOf" srcId="{18C69D56-AC6E-4A41-986D-C880BC21700A}" destId="{F37FC58E-235F-41FA-AB31-A387CAF2E6F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Visitor (system)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354DD400-136F-41D4-B957-B150B4D82444}">
      <dgm:prSet phldrT="[Text]"/>
      <dgm:spPr/>
      <dgm:t>
        <a:bodyPr/>
        <a:lstStyle/>
        <a:p>
          <a:r>
            <a:rPr lang="en-US" dirty="0"/>
            <a:t>Builder (Order)</a:t>
          </a:r>
        </a:p>
      </dgm:t>
    </dgm:pt>
    <dgm:pt modelId="{7356DB4C-6443-418E-BB6E-00AF5201DAF6}" type="parTrans" cxnId="{A1FE6F82-ACCD-4BA7-A3E6-0A5079D832EE}">
      <dgm:prSet/>
      <dgm:spPr/>
      <dgm:t>
        <a:bodyPr/>
        <a:lstStyle/>
        <a:p>
          <a:endParaRPr lang="en-US"/>
        </a:p>
      </dgm:t>
    </dgm:pt>
    <dgm:pt modelId="{F04D6679-D8D4-4F53-ABB9-ED9FE9E22BAA}" type="sibTrans" cxnId="{A1FE6F82-ACCD-4BA7-A3E6-0A5079D832EE}">
      <dgm:prSet/>
      <dgm:spPr/>
      <dgm:t>
        <a:bodyPr/>
        <a:lstStyle/>
        <a:p>
          <a:endParaRPr lang="en-US"/>
        </a:p>
      </dgm:t>
    </dgm:pt>
    <dgm:pt modelId="{10D4F048-9554-4161-A9DC-1544054A8350}">
      <dgm:prSet phldrT="[Text]"/>
      <dgm:spPr/>
      <dgm:t>
        <a:bodyPr/>
        <a:lstStyle/>
        <a:p>
          <a:r>
            <a:rPr lang="en-US" dirty="0"/>
            <a:t>Command (set pin)</a:t>
          </a:r>
        </a:p>
      </dgm:t>
    </dgm:pt>
    <dgm:pt modelId="{3378A07C-1F57-420D-AD1D-BFF435560587}" type="parTrans" cxnId="{F0FFF9B2-C108-4F4D-B131-60822ECC2910}">
      <dgm:prSet/>
      <dgm:spPr/>
      <dgm:t>
        <a:bodyPr/>
        <a:lstStyle/>
        <a:p>
          <a:endParaRPr lang="en-US"/>
        </a:p>
      </dgm:t>
    </dgm:pt>
    <dgm:pt modelId="{F38DD17A-79D5-44F6-A446-5329B0503540}" type="sibTrans" cxnId="{F0FFF9B2-C108-4F4D-B131-60822ECC2910}">
      <dgm:prSet/>
      <dgm:spPr/>
      <dgm:t>
        <a:bodyPr/>
        <a:lstStyle/>
        <a:p>
          <a:endParaRPr lang="en-US"/>
        </a:p>
      </dgm:t>
    </dgm:pt>
    <dgm:pt modelId="{9213EC82-CDD4-4F51-A25F-D7148D226D1E}">
      <dgm:prSet phldrT="[Text]"/>
      <dgm:spPr/>
      <dgm:t>
        <a:bodyPr/>
        <a:lstStyle/>
        <a:p>
          <a:r>
            <a:rPr lang="en-US" dirty="0"/>
            <a:t>State (set pin)</a:t>
          </a:r>
        </a:p>
      </dgm:t>
    </dgm:pt>
    <dgm:pt modelId="{44C16E1C-A040-456C-BAA0-356211E1961C}" type="parTrans" cxnId="{D72E259C-31E5-4740-B535-396750E0F420}">
      <dgm:prSet/>
      <dgm:spPr/>
      <dgm:t>
        <a:bodyPr/>
        <a:lstStyle/>
        <a:p>
          <a:endParaRPr lang="en-US"/>
        </a:p>
      </dgm:t>
    </dgm:pt>
    <dgm:pt modelId="{6FCCFED5-BC2B-4060-8993-DE5B35EC665E}" type="sibTrans" cxnId="{D72E259C-31E5-4740-B535-396750E0F420}">
      <dgm:prSet/>
      <dgm:spPr/>
      <dgm:t>
        <a:bodyPr/>
        <a:lstStyle/>
        <a:p>
          <a:endParaRPr lang="en-US"/>
        </a:p>
      </dgm:t>
    </dgm:pt>
    <dgm:pt modelId="{E43A556F-BB3E-41DC-8D41-B18EB37C34F9}">
      <dgm:prSet phldrT="[Text]"/>
      <dgm:spPr/>
      <dgm:t>
        <a:bodyPr/>
        <a:lstStyle/>
        <a:p>
          <a:r>
            <a:rPr lang="en-US" dirty="0"/>
            <a:t>Decorator (pin screen)</a:t>
          </a:r>
        </a:p>
      </dgm:t>
    </dgm:pt>
    <dgm:pt modelId="{5FFD177D-1B6B-4AE3-9CAB-BCDC352A104C}" type="parTrans" cxnId="{06CC0B46-1DBE-4BA2-BBF4-56052D53D5EF}">
      <dgm:prSet/>
      <dgm:spPr/>
      <dgm:t>
        <a:bodyPr/>
        <a:lstStyle/>
        <a:p>
          <a:endParaRPr lang="en-US"/>
        </a:p>
      </dgm:t>
    </dgm:pt>
    <dgm:pt modelId="{991E01EF-147E-40A7-89A7-EC179BE82C74}" type="sibTrans" cxnId="{06CC0B46-1DBE-4BA2-BBF4-56052D53D5EF}">
      <dgm:prSet/>
      <dgm:spPr/>
      <dgm:t>
        <a:bodyPr/>
        <a:lstStyle/>
        <a:p>
          <a:endParaRPr lang="en-US"/>
        </a:p>
      </dgm:t>
    </dgm:pt>
    <dgm:pt modelId="{C93DAC99-4EE0-48F6-8DF4-72EC6913349B}">
      <dgm:prSet phldrT="[Text]"/>
      <dgm:spPr/>
      <dgm:t>
        <a:bodyPr/>
        <a:lstStyle/>
        <a:p>
          <a:r>
            <a:rPr lang="en-US" dirty="0"/>
            <a:t>Decorator (set pin)</a:t>
          </a:r>
        </a:p>
      </dgm:t>
    </dgm:pt>
    <dgm:pt modelId="{8A429A05-ED74-49F8-8760-C58EAEFCB427}" type="parTrans" cxnId="{04CAAB38-4047-40F7-9B61-76CA81856816}">
      <dgm:prSet/>
      <dgm:spPr/>
      <dgm:t>
        <a:bodyPr/>
        <a:lstStyle/>
        <a:p>
          <a:endParaRPr lang="en-US"/>
        </a:p>
      </dgm:t>
    </dgm:pt>
    <dgm:pt modelId="{9064436A-28AD-4B45-9541-8E5330961A8A}" type="sibTrans" cxnId="{04CAAB38-4047-40F7-9B61-76CA81856816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8EC225B7-F878-4D11-9EC3-577B898A5BA1}" type="pres">
      <dgm:prSet presAssocID="{10D4F048-9554-4161-A9DC-1544054A8350}" presName="node" presStyleLbl="node1" presStyleIdx="1" presStyleCnt="6">
        <dgm:presLayoutVars>
          <dgm:bulletEnabled val="1"/>
        </dgm:presLayoutVars>
      </dgm:prSet>
      <dgm:spPr/>
    </dgm:pt>
    <dgm:pt modelId="{4780B9D2-58CA-4F28-B59E-52356292E821}" type="pres">
      <dgm:prSet presAssocID="{F38DD17A-79D5-44F6-A446-5329B0503540}" presName="sibTrans" presStyleCnt="0"/>
      <dgm:spPr/>
    </dgm:pt>
    <dgm:pt modelId="{F3F26D1A-BFC1-4957-81FC-BEF787A1B93C}" type="pres">
      <dgm:prSet presAssocID="{C93DAC99-4EE0-48F6-8DF4-72EC6913349B}" presName="node" presStyleLbl="node1" presStyleIdx="2" presStyleCnt="6">
        <dgm:presLayoutVars>
          <dgm:bulletEnabled val="1"/>
        </dgm:presLayoutVars>
      </dgm:prSet>
      <dgm:spPr/>
    </dgm:pt>
    <dgm:pt modelId="{E1BFC741-018C-4CF9-AEB5-07A4EC19FDCF}" type="pres">
      <dgm:prSet presAssocID="{9064436A-28AD-4B45-9541-8E5330961A8A}" presName="sibTrans" presStyleCnt="0"/>
      <dgm:spPr/>
    </dgm:pt>
    <dgm:pt modelId="{3E183539-2BB5-46EE-AFF0-BC068B267986}" type="pres">
      <dgm:prSet presAssocID="{9213EC82-CDD4-4F51-A25F-D7148D226D1E}" presName="node" presStyleLbl="node1" presStyleIdx="3" presStyleCnt="6">
        <dgm:presLayoutVars>
          <dgm:bulletEnabled val="1"/>
        </dgm:presLayoutVars>
      </dgm:prSet>
      <dgm:spPr/>
    </dgm:pt>
    <dgm:pt modelId="{D7992E70-4E10-4708-A416-9BE84CBD3EE4}" type="pres">
      <dgm:prSet presAssocID="{6FCCFED5-BC2B-4060-8993-DE5B35EC665E}" presName="sibTrans" presStyleCnt="0"/>
      <dgm:spPr/>
    </dgm:pt>
    <dgm:pt modelId="{6E64E728-0D7B-4018-99B9-97C52B6E7B17}" type="pres">
      <dgm:prSet presAssocID="{E43A556F-BB3E-41DC-8D41-B18EB37C34F9}" presName="node" presStyleLbl="node1" presStyleIdx="4" presStyleCnt="6">
        <dgm:presLayoutVars>
          <dgm:bulletEnabled val="1"/>
        </dgm:presLayoutVars>
      </dgm:prSet>
      <dgm:spPr/>
    </dgm:pt>
    <dgm:pt modelId="{8E457B8D-F98B-450E-85F3-4AC430F6C4A2}" type="pres">
      <dgm:prSet presAssocID="{991E01EF-147E-40A7-89A7-EC179BE82C74}" presName="sibTrans" presStyleCnt="0"/>
      <dgm:spPr/>
    </dgm:pt>
    <dgm:pt modelId="{20F651DC-804A-4EF5-9942-A708DEB2FC2B}" type="pres">
      <dgm:prSet presAssocID="{354DD400-136F-41D4-B957-B150B4D82444}" presName="node" presStyleLbl="node1" presStyleIdx="5" presStyleCnt="6">
        <dgm:presLayoutVars>
          <dgm:bulletEnabled val="1"/>
        </dgm:presLayoutVars>
      </dgm:prSet>
      <dgm:spPr/>
    </dgm:pt>
  </dgm:ptLst>
  <dgm:cxnLst>
    <dgm:cxn modelId="{880BAC33-B397-425F-90AB-791DB1BCD272}" type="presOf" srcId="{9213EC82-CDD4-4F51-A25F-D7148D226D1E}" destId="{3E183539-2BB5-46EE-AFF0-BC068B267986}" srcOrd="0" destOrd="0" presId="urn:microsoft.com/office/officeart/2005/8/layout/default"/>
    <dgm:cxn modelId="{04CAAB38-4047-40F7-9B61-76CA81856816}" srcId="{00F3AAFD-C7F1-41DC-8C40-A6C89ECE87C0}" destId="{C93DAC99-4EE0-48F6-8DF4-72EC6913349B}" srcOrd="2" destOrd="0" parTransId="{8A429A05-ED74-49F8-8760-C58EAEFCB427}" sibTransId="{9064436A-28AD-4B45-9541-8E5330961A8A}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06CC0B46-1DBE-4BA2-BBF4-56052D53D5EF}" srcId="{00F3AAFD-C7F1-41DC-8C40-A6C89ECE87C0}" destId="{E43A556F-BB3E-41DC-8D41-B18EB37C34F9}" srcOrd="4" destOrd="0" parTransId="{5FFD177D-1B6B-4AE3-9CAB-BCDC352A104C}" sibTransId="{991E01EF-147E-40A7-89A7-EC179BE82C74}"/>
    <dgm:cxn modelId="{9D24744B-1921-4319-BC91-6507CFD66543}" type="presOf" srcId="{10D4F048-9554-4161-A9DC-1544054A8350}" destId="{8EC225B7-F878-4D11-9EC3-577B898A5BA1}" srcOrd="0" destOrd="0" presId="urn:microsoft.com/office/officeart/2005/8/layout/default"/>
    <dgm:cxn modelId="{A1FE6F82-ACCD-4BA7-A3E6-0A5079D832EE}" srcId="{00F3AAFD-C7F1-41DC-8C40-A6C89ECE87C0}" destId="{354DD400-136F-41D4-B957-B150B4D82444}" srcOrd="5" destOrd="0" parTransId="{7356DB4C-6443-418E-BB6E-00AF5201DAF6}" sibTransId="{F04D6679-D8D4-4F53-ABB9-ED9FE9E22BAA}"/>
    <dgm:cxn modelId="{D72E259C-31E5-4740-B535-396750E0F420}" srcId="{00F3AAFD-C7F1-41DC-8C40-A6C89ECE87C0}" destId="{9213EC82-CDD4-4F51-A25F-D7148D226D1E}" srcOrd="3" destOrd="0" parTransId="{44C16E1C-A040-456C-BAA0-356211E1961C}" sibTransId="{6FCCFED5-BC2B-4060-8993-DE5B35EC665E}"/>
    <dgm:cxn modelId="{229FC49C-24A1-411F-BF59-790F6BA8E11A}" type="presOf" srcId="{C93DAC99-4EE0-48F6-8DF4-72EC6913349B}" destId="{F3F26D1A-BFC1-4957-81FC-BEF787A1B93C}" srcOrd="0" destOrd="0" presId="urn:microsoft.com/office/officeart/2005/8/layout/default"/>
    <dgm:cxn modelId="{F0FFF9B2-C108-4F4D-B131-60822ECC2910}" srcId="{00F3AAFD-C7F1-41DC-8C40-A6C89ECE87C0}" destId="{10D4F048-9554-4161-A9DC-1544054A8350}" srcOrd="1" destOrd="0" parTransId="{3378A07C-1F57-420D-AD1D-BFF435560587}" sibTransId="{F38DD17A-79D5-44F6-A446-5329B0503540}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320227CF-7058-48FE-8498-740DC8B328AA}" type="presOf" srcId="{E43A556F-BB3E-41DC-8D41-B18EB37C34F9}" destId="{6E64E728-0D7B-4018-99B9-97C52B6E7B17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2F13A7D9-A4FE-432D-8402-7B33C3AE5A2B}" type="presOf" srcId="{354DD400-136F-41D4-B957-B150B4D82444}" destId="{20F651DC-804A-4EF5-9942-A708DEB2FC2B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61811D98-E1EF-4314-89AC-8F2BBCA503CE}" type="presParOf" srcId="{18C69D56-AC6E-4A41-986D-C880BC21700A}" destId="{8EC225B7-F878-4D11-9EC3-577B898A5BA1}" srcOrd="2" destOrd="0" presId="urn:microsoft.com/office/officeart/2005/8/layout/default"/>
    <dgm:cxn modelId="{38A7C49E-B132-4D3F-872C-66AAA0A9B631}" type="presParOf" srcId="{18C69D56-AC6E-4A41-986D-C880BC21700A}" destId="{4780B9D2-58CA-4F28-B59E-52356292E821}" srcOrd="3" destOrd="0" presId="urn:microsoft.com/office/officeart/2005/8/layout/default"/>
    <dgm:cxn modelId="{2DF03F79-3E94-48F8-9BBB-679691563EF5}" type="presParOf" srcId="{18C69D56-AC6E-4A41-986D-C880BC21700A}" destId="{F3F26D1A-BFC1-4957-81FC-BEF787A1B93C}" srcOrd="4" destOrd="0" presId="urn:microsoft.com/office/officeart/2005/8/layout/default"/>
    <dgm:cxn modelId="{6A1068B2-1F70-4E7E-9036-96DA2C59B86A}" type="presParOf" srcId="{18C69D56-AC6E-4A41-986D-C880BC21700A}" destId="{E1BFC741-018C-4CF9-AEB5-07A4EC19FDCF}" srcOrd="5" destOrd="0" presId="urn:microsoft.com/office/officeart/2005/8/layout/default"/>
    <dgm:cxn modelId="{7C84E790-97B3-4C9C-8292-9BEB4E26D8FA}" type="presParOf" srcId="{18C69D56-AC6E-4A41-986D-C880BC21700A}" destId="{3E183539-2BB5-46EE-AFF0-BC068B267986}" srcOrd="6" destOrd="0" presId="urn:microsoft.com/office/officeart/2005/8/layout/default"/>
    <dgm:cxn modelId="{8DC76A1B-0429-4889-BDB8-8C06F0FC611D}" type="presParOf" srcId="{18C69D56-AC6E-4A41-986D-C880BC21700A}" destId="{D7992E70-4E10-4708-A416-9BE84CBD3EE4}" srcOrd="7" destOrd="0" presId="urn:microsoft.com/office/officeart/2005/8/layout/default"/>
    <dgm:cxn modelId="{8EA70520-635B-4022-B089-6473D0AC1CB8}" type="presParOf" srcId="{18C69D56-AC6E-4A41-986D-C880BC21700A}" destId="{6E64E728-0D7B-4018-99B9-97C52B6E7B17}" srcOrd="8" destOrd="0" presId="urn:microsoft.com/office/officeart/2005/8/layout/default"/>
    <dgm:cxn modelId="{D4623551-E2F1-4D40-98E5-26D87D40D1EC}" type="presParOf" srcId="{18C69D56-AC6E-4A41-986D-C880BC21700A}" destId="{8E457B8D-F98B-450E-85F3-4AC430F6C4A2}" srcOrd="9" destOrd="0" presId="urn:microsoft.com/office/officeart/2005/8/layout/default"/>
    <dgm:cxn modelId="{095397DC-C4F6-42E3-B1E7-603407FABAB9}" type="presParOf" srcId="{18C69D56-AC6E-4A41-986D-C880BC21700A}" destId="{20F651DC-804A-4EF5-9942-A708DEB2FC2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9760A73F-DE10-4741-9E51-CC1400856F7F}" type="pres">
      <dgm:prSet presAssocID="{09B4E4A2-738B-4921-88A7-8A13CF27A215}" presName="node" presStyleLbl="node1" presStyleIdx="0" presStyleCnt="1" custLinFactNeighborX="25250" custLinFactNeighborY="2353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0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A232DAE7-52AE-4AFA-A094-8B1D3AD241F3}" type="presParOf" srcId="{18C69D56-AC6E-4A41-986D-C880BC21700A}" destId="{9760A73F-DE10-4741-9E51-CC140085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1" custLinFactNeighborX="-20120" custLinFactNeighborY="37715">
        <dgm:presLayoutVars>
          <dgm:bulletEnabled val="1"/>
        </dgm:presLayoutVars>
      </dgm:prSet>
      <dgm:spPr/>
    </dgm:pt>
  </dgm:ptLst>
  <dgm:cxnLst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BA38B3BF-DD8A-4269-8512-A0E6C544B8B7}" type="presParOf" srcId="{18C69D56-AC6E-4A41-986D-C880BC21700A}" destId="{63849ED4-0E53-474A-99EB-BBA8BB2FE9A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67AE67B3-A238-48F2-8A36-DE8487384B01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12235D26-346A-4F02-BA22-FBC4F3EDFF9C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9B7FDEC1-C852-40AD-9288-439B62C995B4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9CC1E8F-B0C3-4BE0-A70D-30F04DB17629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F37FC58E-235F-41FA-AB31-A387CAF2E6FA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Visitor (system)</a:t>
          </a:r>
        </a:p>
      </dsp:txBody>
      <dsp:txXfrm>
        <a:off x="526480" y="1954"/>
        <a:ext cx="1990430" cy="1194258"/>
      </dsp:txXfrm>
    </dsp:sp>
    <dsp:sp modelId="{8EC225B7-F878-4D11-9EC3-577B898A5BA1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Command (set pin)</a:t>
          </a:r>
        </a:p>
      </dsp:txBody>
      <dsp:txXfrm>
        <a:off x="2715954" y="1954"/>
        <a:ext cx="1990430" cy="1194258"/>
      </dsp:txXfrm>
    </dsp:sp>
    <dsp:sp modelId="{F3F26D1A-BFC1-4957-81FC-BEF787A1B93C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Decorator (set pin)</a:t>
          </a:r>
        </a:p>
      </dsp:txBody>
      <dsp:txXfrm>
        <a:off x="526480" y="1395256"/>
        <a:ext cx="1990430" cy="1194258"/>
      </dsp:txXfrm>
    </dsp:sp>
    <dsp:sp modelId="{3E183539-2BB5-46EE-AFF0-BC068B267986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State (set pin)</a:t>
          </a:r>
        </a:p>
      </dsp:txBody>
      <dsp:txXfrm>
        <a:off x="2715954" y="1395256"/>
        <a:ext cx="1990430" cy="1194258"/>
      </dsp:txXfrm>
    </dsp:sp>
    <dsp:sp modelId="{6E64E728-0D7B-4018-99B9-97C52B6E7B17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Decorator (pin screen)</a:t>
          </a:r>
        </a:p>
      </dsp:txBody>
      <dsp:txXfrm>
        <a:off x="526480" y="2788557"/>
        <a:ext cx="1990430" cy="1194258"/>
      </dsp:txXfrm>
    </dsp:sp>
    <dsp:sp modelId="{20F651DC-804A-4EF5-9942-A708DEB2FC2B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Builder (Order)</a:t>
          </a:r>
        </a:p>
      </dsp:txBody>
      <dsp:txXfrm>
        <a:off x="2715954" y="2788557"/>
        <a:ext cx="1990430" cy="1194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A73F-DE10-4741-9E51-CC1400856F7F}">
      <dsp:nvSpPr>
        <dsp:cNvPr id="0" name=""/>
        <dsp:cNvSpPr/>
      </dsp:nvSpPr>
      <dsp:spPr>
        <a:xfrm>
          <a:off x="0" y="330883"/>
          <a:ext cx="1860491" cy="1116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Visitor</a:t>
          </a:r>
        </a:p>
      </dsp:txBody>
      <dsp:txXfrm>
        <a:off x="0" y="330883"/>
        <a:ext cx="1860491" cy="1116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0" y="98432"/>
          <a:ext cx="1709488" cy="1025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Observer</a:t>
          </a:r>
        </a:p>
      </dsp:txBody>
      <dsp:txXfrm>
        <a:off x="0" y="98432"/>
        <a:ext cx="1709488" cy="1025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1BB-EFD0-45B6-AB95-6530EB704AD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CC0C-0224-4F49-9F2D-4E0E3576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677-3D62-4F22-A095-DE2C003B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3A4C-048D-4864-88B7-DA69122E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D19-FE67-4324-AF3D-E3628AD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86D-8C05-49DF-A923-65CD1A1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2A6A-8D2A-44EA-8BE5-1580C04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ECBC-1B43-46F4-AC07-8A535C6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94-A4BD-4332-996B-13E0697E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409-8F63-4A4D-80DA-D3E6AFC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091-827F-415D-A4C6-0438938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ECF5-6F90-429A-AC3C-1D0E93C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B904-827C-47CA-AD22-D5A93423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DF3A-6EE9-49B6-B61D-4DB90A4A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4530-D6C3-4646-957A-BE8615F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9A71-3147-4B40-9F6B-EBB2A73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FAE3-03A4-481F-B4F3-79912CA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8C-43E3-427C-A61A-C1BD25D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B8B3-F2D7-40BE-8E98-C1C65C9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2C4-94DA-404C-9CE9-3450A0F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EF8-5E4D-4DF2-9DA1-83109A7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8B1-7C99-40EE-AA3D-2C27EF0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665-5654-43A9-9CBD-F0E599A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DD3C-09D0-451A-AF4A-B46616F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9CB-B411-45A5-8C8B-6C01F5A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EE6-0BDD-40CE-B921-39339A4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E8B-260F-480F-9FBB-7DFBB76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97E-856D-47BE-A32A-6ABB772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188-53ED-4D93-9AF3-B28B9CE6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48E-70BD-4C7C-84E4-4A335E6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9F6-F2B8-4FC9-B44E-90854EE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AE5D-D092-40C5-92FA-14D327B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B65-4406-4C0A-8193-849C4C9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D7B-0DC8-4D1B-AB6C-120A8AB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203C-69CF-470F-B85A-1D8EDA2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62B7-83A0-41C8-9DE9-0587B13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9517-CBB3-4EE4-B324-2BD6CA8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12AD-FA28-4C90-B0B1-652A8E55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B1AA-B2C3-45BB-AD50-6EB9904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7EF2-A3E2-41D7-A785-06EABBB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A42-9863-42B1-B2C9-CC0E27C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8E2-D53E-4E5E-9CFE-860427F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A-27A5-46F4-92DA-77E0A12D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509D-DE82-4B08-975F-B641E605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0239-3FDB-45A2-B267-1997527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8C2C-32BC-45CA-8DB0-CB0CF97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67BF-12F2-4DF6-B8C4-69201C5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B592-C18B-4659-8114-8AFF66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F8C3-4ACE-4B37-852F-58018D712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0B0-C028-4C2C-A14B-086B50CC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9B1-4D51-46C5-9370-C84385DD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3DF9-B419-4D0B-8B42-90622D9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00E-49C1-42B7-BC9B-81B408F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4C0-823F-432E-9FF5-9682B1B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75C-A508-4D05-98E5-1D3EEEF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1B3-B334-4C36-88E5-30D212D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068-101C-47F2-A2E5-1C802D10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6D05-84C8-46B9-91A6-5A8A2578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FB8-45D3-492E-9ACA-A62EE15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5B3-745C-41B5-875F-79503EC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2C21-A490-401B-99C3-6009367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4311-5EEE-4A67-ADC0-72267F6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AA8A-504C-4114-BBD0-5C619868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CD6-5D1F-475F-8FD8-1084F4B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E63-B332-4D8A-A5FD-E7C5C56DA17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FB71-D016-4AF5-B231-AB7D1323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0519-487E-46D7-8F15-9ADD735B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919302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LoginShowCaseVideo">
            <a:hlinkClick r:id="" action="ppaction://media"/>
            <a:extLst>
              <a:ext uri="{FF2B5EF4-FFF2-40B4-BE49-F238E27FC236}">
                <a16:creationId xmlns:a16="http://schemas.microsoft.com/office/drawing/2014/main" id="{E8BFBEB8-1DB9-4232-9F0E-561D1A8E89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96185" y="1140902"/>
            <a:ext cx="2584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32CEE-97F6-402E-B53C-40898023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01"/>
            <a:ext cx="12192000" cy="51065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DB29E0-E4A2-4AC6-95BD-EF4E98FEE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45295"/>
              </p:ext>
            </p:extLst>
          </p:nvPr>
        </p:nvGraphicFramePr>
        <p:xfrm>
          <a:off x="656207" y="5033394"/>
          <a:ext cx="1709488" cy="11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75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CF4ED-A3CC-4E2D-896B-52A075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68"/>
            <a:ext cx="12192000" cy="47362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CE3A2E-3B77-464D-9E85-E015D0D90CB6}"/>
              </a:ext>
            </a:extLst>
          </p:cNvPr>
          <p:cNvGrpSpPr/>
          <p:nvPr/>
        </p:nvGrpSpPr>
        <p:grpSpPr>
          <a:xfrm>
            <a:off x="644088" y="5108116"/>
            <a:ext cx="1709488" cy="1025692"/>
            <a:chOff x="0" y="98432"/>
            <a:chExt cx="1709488" cy="1025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D17877-6296-4B82-B1F7-FEDC4606A290}"/>
                </a:ext>
              </a:extLst>
            </p:cNvPr>
            <p:cNvSpPr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CBCE2E-764D-47D4-877E-CD5F87371CC6}"/>
                </a:ext>
              </a:extLst>
            </p:cNvPr>
            <p:cNvSpPr txBox="1"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Observer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1182848" y="2659559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20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175207"/>
            <a:ext cx="5779363" cy="1785104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Set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pic>
        <p:nvPicPr>
          <p:cNvPr id="7" name="SetPinShowcase">
            <a:hlinkClick r:id="" action="ppaction://media"/>
            <a:extLst>
              <a:ext uri="{FF2B5EF4-FFF2-40B4-BE49-F238E27FC236}">
                <a16:creationId xmlns:a16="http://schemas.microsoft.com/office/drawing/2014/main" id="{968B3354-E69E-47C1-A3CA-0A81FF8CC9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407979"/>
            <a:ext cx="2465033" cy="40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My Card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7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Add Card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5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Order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1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Pay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76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C2DB3-B4DC-4A87-8D4A-CE0A8E1B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0"/>
            <a:ext cx="4517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1429-E180-460A-A68C-BAC71BF1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00" y="0"/>
            <a:ext cx="698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97996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50DDDB-3B15-4BD8-BAFC-D1825071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2" y="559836"/>
            <a:ext cx="3755571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4169ED1-368A-45CB-8E88-DC8F7C0BA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625336"/>
              </p:ext>
            </p:extLst>
          </p:nvPr>
        </p:nvGraphicFramePr>
        <p:xfrm>
          <a:off x="9355590" y="-65281"/>
          <a:ext cx="1860491" cy="144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07F42D7-C0CA-4F27-8AF6-BAC485465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445" y="3575315"/>
            <a:ext cx="2866667" cy="552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B2774-9B29-4432-B8FD-2D09821A2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12" y="1102113"/>
            <a:ext cx="5133333" cy="32571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CE7C86-6972-48A4-B23E-139CEB970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817" y="5019361"/>
            <a:ext cx="5161905" cy="742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9B3F42-8637-4086-810F-F12D75AA0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1445" y="2390793"/>
            <a:ext cx="5257143" cy="761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F17881-6422-4FFA-8907-9B740A4D8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919" y="502775"/>
            <a:ext cx="2219048" cy="466667"/>
          </a:xfrm>
          <a:prstGeom prst="rect">
            <a:avLst/>
          </a:prstGeom>
        </p:spPr>
      </p:pic>
      <p:sp>
        <p:nvSpPr>
          <p:cNvPr id="43" name="Left Bracket 42">
            <a:extLst>
              <a:ext uri="{FF2B5EF4-FFF2-40B4-BE49-F238E27FC236}">
                <a16:creationId xmlns:a16="http://schemas.microsoft.com/office/drawing/2014/main" id="{3EF953B9-3A68-489F-8581-8DD45DF0BC25}"/>
              </a:ext>
            </a:extLst>
          </p:cNvPr>
          <p:cNvSpPr/>
          <p:nvPr/>
        </p:nvSpPr>
        <p:spPr>
          <a:xfrm>
            <a:off x="307331" y="2644597"/>
            <a:ext cx="467139" cy="274619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9F1A010-63B4-40DD-9477-DCC33C83C937}"/>
              </a:ext>
            </a:extLst>
          </p:cNvPr>
          <p:cNvSpPr/>
          <p:nvPr/>
        </p:nvSpPr>
        <p:spPr>
          <a:xfrm>
            <a:off x="307331" y="5248275"/>
            <a:ext cx="467139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F90A94-D21C-4A92-965B-E3B4D2B108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6396" y="4441378"/>
            <a:ext cx="5686948" cy="203817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67A81F4-E709-4507-BBAB-A03A9C35716E}"/>
              </a:ext>
            </a:extLst>
          </p:cNvPr>
          <p:cNvSpPr/>
          <p:nvPr/>
        </p:nvSpPr>
        <p:spPr>
          <a:xfrm>
            <a:off x="6096000" y="6453631"/>
            <a:ext cx="35670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(Source: https://www.geeksforgeeks.org/visitor-design-pattern/)</a:t>
            </a:r>
          </a:p>
        </p:txBody>
      </p:sp>
    </p:spTree>
    <p:extLst>
      <p:ext uri="{BB962C8B-B14F-4D97-AF65-F5344CB8AC3E}">
        <p14:creationId xmlns:p14="http://schemas.microsoft.com/office/powerpoint/2010/main" val="336712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140</TotalTime>
  <Words>74</Words>
  <Application>Microsoft Office PowerPoint</Application>
  <PresentationFormat>Widescreen</PresentationFormat>
  <Paragraphs>30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Blackadder ITC</vt:lpstr>
      <vt:lpstr>Bradley Hand ITC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Yinghua Qin</dc:creator>
  <cp:lastModifiedBy>Srivatsa M</cp:lastModifiedBy>
  <cp:revision>20</cp:revision>
  <dcterms:created xsi:type="dcterms:W3CDTF">2018-11-27T21:03:06Z</dcterms:created>
  <dcterms:modified xsi:type="dcterms:W3CDTF">2018-12-08T03:38:01Z</dcterms:modified>
</cp:coreProperties>
</file>