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slide" Target="slides/slide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2.xml"/><Relationship Id="rId18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cmpe281.us-east-2.elasticbeanstalk.com" TargetMode="External"/><Relationship Id="rId3" Type="http://schemas.openxmlformats.org/officeDocument/2006/relationships/hyperlink" Target="http://cmpe281.us-east-2.elasticbeanstalk.com" TargetMode="External"/><Relationship Id="rId4" Type="http://schemas.openxmlformats.org/officeDocument/2006/relationships/hyperlink" Target="http://cmpe281.us-east-2.elasticbeanstalk.com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b857fd0c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b857fd0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9b857fd0c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9b857fd0c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b857fd0c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b857fd0c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b857fd0c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b857fd0c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9b857fd0c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9b857fd0c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b857fd0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b857fd0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b857fd0c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b857fd0c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http://cmpe281.us-east-2.elasticbeanstalk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.</a:t>
            </a:r>
            <a:r>
              <a:rPr lang="en" u="sng">
                <a:solidFill>
                  <a:schemeClr val="hlink"/>
                </a:solidFill>
                <a:hlinkClick r:id="rId4"/>
              </a:rPr>
              <a:t>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9b857fd0c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9b857fd0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9b857fd0c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9b857fd0c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9b857fd0c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9b857fd0c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804028" y="1440133"/>
            <a:ext cx="5361300" cy="14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Burger Ordering 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804025" y="3044102"/>
            <a:ext cx="5361300" cy="15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Vrushali Jadhav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Nitish Joshi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Santosh Kamat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Yicheng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Asel Salmenbayeva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Sawant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 latency in Ohio region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Running MongoDB cluster after restarting instances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Configuring kubernetes load balancer on bitnami server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VPC Peering Configuration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69400" y="2304150"/>
            <a:ext cx="7405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the application</a:t>
            </a:r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25" y="0"/>
            <a:ext cx="54366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architecture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4487" y="1949550"/>
            <a:ext cx="5315025" cy="30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X-Axis Scalability: Horizontal Duplication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 Balancing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388" y="2059825"/>
            <a:ext cx="11525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325" y="2078875"/>
            <a:ext cx="12192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Y-Axis Scalability: Split by Function, Service or Resource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234175"/>
            <a:ext cx="3774300" cy="21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Signup/Sign in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Products Catalogue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Cart API</a:t>
            </a:r>
            <a:endParaRPr/>
          </a:p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643554" y="22341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Order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Payment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Reviews API</a:t>
            </a:r>
            <a:endParaRPr>
              <a:solidFill>
                <a:srgbClr val="8E7CC3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25" y="3084450"/>
            <a:ext cx="7365650" cy="184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Z-Axis Scalability: Data partitioning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Separate database for each of the GoAPI services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225" y="2687225"/>
            <a:ext cx="6859150" cy="24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MongoDB Replica Set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 API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Docker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Classic Load Balancer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Kong API Gateway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Cassandra for Kong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NodeJS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technologies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VPC Peering Connection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Elastic Beanstalk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Kubernetes NodePort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partition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Partition between two MongoDB instances in different regions.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Partition between Go API instances deployed on AWS.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