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8149" l="11526" r="10851" t="43878"/>
          <a:stretch/>
        </p:blipFill>
        <p:spPr>
          <a:xfrm>
            <a:off x="109750" y="1909613"/>
            <a:ext cx="2816851" cy="13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60026" l="12770" r="0" t="13210"/>
          <a:stretch/>
        </p:blipFill>
        <p:spPr>
          <a:xfrm>
            <a:off x="109750" y="3797275"/>
            <a:ext cx="3165600" cy="1295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21346" l="22379" r="5542" t="45690"/>
          <a:stretch/>
        </p:blipFill>
        <p:spPr>
          <a:xfrm>
            <a:off x="3748475" y="3553100"/>
            <a:ext cx="2524174" cy="1539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54282" l="22376" r="11963" t="13360"/>
          <a:stretch/>
        </p:blipFill>
        <p:spPr>
          <a:xfrm>
            <a:off x="4275250" y="36575"/>
            <a:ext cx="2382774" cy="156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30196" l="18090" r="13872" t="45956"/>
          <a:stretch/>
        </p:blipFill>
        <p:spPr>
          <a:xfrm>
            <a:off x="550225" y="36575"/>
            <a:ext cx="2770998" cy="1295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57235" l="20641" r="18542" t="12357"/>
          <a:stretch/>
        </p:blipFill>
        <p:spPr>
          <a:xfrm>
            <a:off x="6457788" y="1745000"/>
            <a:ext cx="2524174" cy="16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30439" l="13221" r="9772" t="34354"/>
          <a:stretch/>
        </p:blipFill>
        <p:spPr>
          <a:xfrm>
            <a:off x="6731175" y="36563"/>
            <a:ext cx="2334401" cy="14230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>
            <a:stCxn id="59" idx="2"/>
            <a:endCxn id="56" idx="3"/>
          </p:cNvCxnSpPr>
          <p:nvPr/>
        </p:nvCxnSpPr>
        <p:spPr>
          <a:xfrm rot="5400000">
            <a:off x="6548825" y="3151625"/>
            <a:ext cx="894900" cy="144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endCxn id="56" idx="3"/>
          </p:cNvCxnSpPr>
          <p:nvPr/>
        </p:nvCxnSpPr>
        <p:spPr>
          <a:xfrm rot="10800000">
            <a:off x="6272649" y="4322697"/>
            <a:ext cx="1439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 flipH="1" rot="10800000">
            <a:off x="4989888" y="2889988"/>
            <a:ext cx="1455900" cy="665700"/>
          </a:xfrm>
          <a:prstGeom prst="bentConnector3">
            <a:avLst>
              <a:gd fmla="val 1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57" idx="2"/>
          </p:cNvCxnSpPr>
          <p:nvPr/>
        </p:nvCxnSpPr>
        <p:spPr>
          <a:xfrm flipH="1" rot="-5400000">
            <a:off x="5605537" y="1463402"/>
            <a:ext cx="713400" cy="99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 rot="10800000">
            <a:off x="3087588" y="2780188"/>
            <a:ext cx="3402000" cy="1017000"/>
          </a:xfrm>
          <a:prstGeom prst="bentConnector3">
            <a:avLst>
              <a:gd fmla="val 2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3329088" y="1046188"/>
            <a:ext cx="3116700" cy="1383000"/>
          </a:xfrm>
          <a:prstGeom prst="bentConnector3">
            <a:avLst>
              <a:gd fmla="val 187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endCxn id="54" idx="3"/>
          </p:cNvCxnSpPr>
          <p:nvPr/>
        </p:nvCxnSpPr>
        <p:spPr>
          <a:xfrm rot="10800000">
            <a:off x="2926601" y="2586387"/>
            <a:ext cx="35412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>
            <a:off x="5011800" y="2897325"/>
            <a:ext cx="14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>
            <a:off x="3087575" y="2794900"/>
            <a:ext cx="0" cy="10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 rot="10800000">
            <a:off x="3329025" y="1038875"/>
            <a:ext cx="5853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endCxn id="57" idx="2"/>
          </p:cNvCxnSpPr>
          <p:nvPr/>
        </p:nvCxnSpPr>
        <p:spPr>
          <a:xfrm rot="10800000">
            <a:off x="5466637" y="1602302"/>
            <a:ext cx="600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6336100" y="4071475"/>
            <a:ext cx="71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Resume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385000" y="1805100"/>
            <a:ext cx="71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Power Up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848750" y="2837250"/>
            <a:ext cx="71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Pause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402200" y="834350"/>
            <a:ext cx="71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Die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031450" y="3387275"/>
            <a:ext cx="71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Win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031475" y="2351600"/>
            <a:ext cx="71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Lose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