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2" r:id="rId2"/>
    <p:sldId id="273" r:id="rId3"/>
    <p:sldId id="280" r:id="rId4"/>
    <p:sldId id="282" r:id="rId5"/>
    <p:sldId id="283" r:id="rId6"/>
    <p:sldId id="284" r:id="rId7"/>
    <p:sldId id="296" r:id="rId8"/>
    <p:sldId id="297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94" r:id="rId19"/>
    <p:sldId id="295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uyensjsu/team202-blitz/projects/2" TargetMode="External"/><Relationship Id="rId2" Type="http://schemas.openxmlformats.org/officeDocument/2006/relationships/hyperlink" Target="https://github.com/nguyensjsu/team202-blit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6eKw4QWndF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1314" y="1020932"/>
            <a:ext cx="10762814" cy="2518321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i="1" u="sng" dirty="0"/>
              <a:t>Team Blitz Presents</a:t>
            </a:r>
            <a:br>
              <a:rPr lang="en-US" sz="4400" dirty="0"/>
            </a:br>
            <a:br>
              <a:rPr lang="en-US" sz="4400" dirty="0"/>
            </a:br>
            <a:r>
              <a:rPr lang="en-US" sz="5300" u="sng" dirty="0"/>
              <a:t>Flappy-Angry Bird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925542" y="3095940"/>
            <a:ext cx="2479570" cy="3103804"/>
          </a:xfrm>
        </p:spPr>
        <p:txBody>
          <a:bodyPr>
            <a:normAutofit/>
          </a:bodyPr>
          <a:lstStyle/>
          <a:p>
            <a:pPr algn="l"/>
            <a:r>
              <a:rPr lang="en-US" u="sng" dirty="0"/>
              <a:t>Developed By - </a:t>
            </a:r>
          </a:p>
          <a:p>
            <a:pPr algn="l"/>
            <a:r>
              <a:rPr lang="en-US" sz="2000" dirty="0"/>
              <a:t>Abhin Sharma</a:t>
            </a:r>
          </a:p>
          <a:p>
            <a:pPr algn="l"/>
            <a:r>
              <a:rPr lang="en-US" sz="2000" dirty="0"/>
              <a:t>Murtaza Manaswala</a:t>
            </a:r>
          </a:p>
          <a:p>
            <a:pPr algn="l"/>
            <a:r>
              <a:rPr lang="en-US" sz="2000" dirty="0"/>
              <a:t>Vishwajeet Kharote</a:t>
            </a:r>
          </a:p>
          <a:p>
            <a:pPr algn="l"/>
            <a:r>
              <a:rPr lang="en-US" sz="2000" dirty="0"/>
              <a:t>Jaykumar Patel</a:t>
            </a:r>
          </a:p>
          <a:p>
            <a:pPr algn="l"/>
            <a:r>
              <a:rPr lang="en-US" sz="2000" dirty="0"/>
              <a:t>Harshrajsinh Rathod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D23DB-40A2-4530-B2E0-45EF8648E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5" y="1942971"/>
            <a:ext cx="10737510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B3D06E-586A-4EF4-A47C-95EE7780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1630524"/>
            <a:ext cx="899308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9B471-CEEA-4D1A-9C36-91D95B282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1611472"/>
            <a:ext cx="1041153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4D-890C-44C1-B00D-2C7B1072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4782312"/>
          </a:xfrm>
        </p:spPr>
        <p:txBody>
          <a:bodyPr/>
          <a:lstStyle/>
          <a:p>
            <a:pPr algn="ctr"/>
            <a:r>
              <a:rPr lang="en-US" sz="5400" dirty="0"/>
              <a:t>UML Activity Diagram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7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BFA5B-0FAD-4837-9A65-6331CC38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4" y="923278"/>
            <a:ext cx="8984202" cy="557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9B471-CEEA-4D1A-9C36-91D95B282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1611472"/>
            <a:ext cx="1041153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4D-890C-44C1-B00D-2C7B1072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4782312"/>
          </a:xfrm>
        </p:spPr>
        <p:txBody>
          <a:bodyPr/>
          <a:lstStyle/>
          <a:p>
            <a:pPr algn="ctr"/>
            <a:r>
              <a:rPr lang="en-US" sz="5400" dirty="0"/>
              <a:t> Use-Case Diagram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4D-890C-44C1-B00D-2C7B1072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4782312"/>
          </a:xfrm>
        </p:spPr>
        <p:txBody>
          <a:bodyPr/>
          <a:lstStyle/>
          <a:p>
            <a:pPr algn="ctr"/>
            <a:r>
              <a:rPr lang="en-US" sz="5400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AA553-B080-42C5-B714-FC646D66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93" y="1161853"/>
            <a:ext cx="7087214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170F-6F19-4137-8288-37F9C13C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Task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E7B59-364A-4259-9C2E-B18FFCE61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" y="1935163"/>
            <a:ext cx="9801269" cy="4389437"/>
          </a:xfrm>
        </p:spPr>
      </p:pic>
    </p:spTree>
    <p:extLst>
      <p:ext uri="{BB962C8B-B14F-4D97-AF65-F5344CB8AC3E}">
        <p14:creationId xmlns:p14="http://schemas.microsoft.com/office/powerpoint/2010/main" val="15964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170F-6F19-4137-8288-37F9C13C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Scrum Burndown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04FE45-C088-43EA-B007-4E0A87958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6" y="1935163"/>
            <a:ext cx="9531509" cy="4389437"/>
          </a:xfrm>
        </p:spPr>
      </p:pic>
    </p:spTree>
    <p:extLst>
      <p:ext uri="{BB962C8B-B14F-4D97-AF65-F5344CB8AC3E}">
        <p14:creationId xmlns:p14="http://schemas.microsoft.com/office/powerpoint/2010/main" val="3251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Project Deliverables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Team’s </a:t>
            </a:r>
            <a:r>
              <a:rPr lang="en-US" sz="4000"/>
              <a:t>UML Diagram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Final Task Board </a:t>
            </a:r>
          </a:p>
          <a:p>
            <a:endParaRPr lang="en-US" sz="4000" dirty="0"/>
          </a:p>
          <a:p>
            <a:r>
              <a:rPr lang="en-US" sz="4000" dirty="0"/>
              <a:t>Final Scrum Burndown Chart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On!!!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 : </a:t>
            </a:r>
            <a:r>
              <a:rPr lang="en-US" dirty="0">
                <a:hlinkClick r:id="rId2"/>
              </a:rPr>
              <a:t>https://github.com/nguyensjsu/team202-blitz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 Task Board : </a:t>
            </a:r>
            <a:r>
              <a:rPr lang="en-US" dirty="0">
                <a:hlinkClick r:id="rId3"/>
              </a:rPr>
              <a:t>https://github.com/nguyensjsu/team202-blitz/projects/2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YouTube link: </a:t>
            </a:r>
            <a:r>
              <a:rPr lang="en-US" dirty="0">
                <a:hlinkClick r:id="rId4"/>
              </a:rPr>
              <a:t>https://youtu.be/6eKw4QWndFA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4D-890C-44C1-B00D-2C7B1072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4782312"/>
          </a:xfrm>
        </p:spPr>
        <p:txBody>
          <a:bodyPr/>
          <a:lstStyle/>
          <a:p>
            <a:pPr algn="ctr"/>
            <a:r>
              <a:rPr lang="en-US" sz="5400" dirty="0"/>
              <a:t>UML Class Diagram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B5-3E3C-43F6-B014-F5895A2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F72F7-8D35-47BC-A538-32A9E4DA7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61" y="1935163"/>
            <a:ext cx="8258477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B5-3E3C-43F6-B014-F5895A2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1B2C6-6313-40C6-A50E-D11029DE9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1" y="1812529"/>
            <a:ext cx="7912468" cy="4333018"/>
          </a:xfrm>
        </p:spPr>
      </p:pic>
    </p:spTree>
    <p:extLst>
      <p:ext uri="{BB962C8B-B14F-4D97-AF65-F5344CB8AC3E}">
        <p14:creationId xmlns:p14="http://schemas.microsoft.com/office/powerpoint/2010/main" val="23743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B5-3E3C-43F6-B014-F5895A2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78C5C7-624F-4D58-ABFA-C32822D87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10" y="1935163"/>
            <a:ext cx="8353088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B5-3E3C-43F6-B014-F5895A2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Pattern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FF2C15-5C73-4837-A1E0-D8BFF0EA5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1935163"/>
            <a:ext cx="7989903" cy="4389437"/>
          </a:xfrm>
        </p:spPr>
      </p:pic>
    </p:spTree>
    <p:extLst>
      <p:ext uri="{BB962C8B-B14F-4D97-AF65-F5344CB8AC3E}">
        <p14:creationId xmlns:p14="http://schemas.microsoft.com/office/powerpoint/2010/main" val="409829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B5-3E3C-43F6-B014-F5895A28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39245B-2B24-4C1B-ABAA-BDF415827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4" y="1935163"/>
            <a:ext cx="8362766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4D-890C-44C1-B00D-2C7B1072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4782312"/>
          </a:xfrm>
        </p:spPr>
        <p:txBody>
          <a:bodyPr/>
          <a:lstStyle/>
          <a:p>
            <a:pPr algn="ctr"/>
            <a:r>
              <a:rPr lang="en-US" sz="5400" dirty="0"/>
              <a:t>UML Sequence Diagram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109</TotalTime>
  <Words>101</Words>
  <Application>Microsoft Office PowerPoint</Application>
  <PresentationFormat>Widescreen</PresentationFormat>
  <Paragraphs>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Palatino Linotype</vt:lpstr>
      <vt:lpstr>Wingdings 2</vt:lpstr>
      <vt:lpstr>Presentation on brainstorming</vt:lpstr>
      <vt:lpstr>Team Blitz Presents  Flappy-Angry Bird </vt:lpstr>
      <vt:lpstr>Project Deliverables</vt:lpstr>
      <vt:lpstr>UML Class Diagram   </vt:lpstr>
      <vt:lpstr>Command Pattern</vt:lpstr>
      <vt:lpstr>State Pattern</vt:lpstr>
      <vt:lpstr>Strategy Pattern</vt:lpstr>
      <vt:lpstr>Template Pattern</vt:lpstr>
      <vt:lpstr>Observer Pattern</vt:lpstr>
      <vt:lpstr>UML Sequence Diagram   </vt:lpstr>
      <vt:lpstr>PowerPoint Presentation</vt:lpstr>
      <vt:lpstr>PowerPoint Presentation</vt:lpstr>
      <vt:lpstr>PowerPoint Presentation</vt:lpstr>
      <vt:lpstr>UML Activity Diagram   </vt:lpstr>
      <vt:lpstr>PowerPoint Presentation</vt:lpstr>
      <vt:lpstr>PowerPoint Presentation</vt:lpstr>
      <vt:lpstr> Use-Case Diagram   </vt:lpstr>
      <vt:lpstr>    </vt:lpstr>
      <vt:lpstr>Final Task Board</vt:lpstr>
      <vt:lpstr>Final Scrum Burndown Chart</vt:lpstr>
      <vt:lpstr>Game 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Blitz Presents  Flappy-Angry Bird</dc:title>
  <dc:creator>Vishwajeet Kharote</dc:creator>
  <cp:lastModifiedBy>Vishwajeet Kharote</cp:lastModifiedBy>
  <cp:revision>10</cp:revision>
  <dcterms:created xsi:type="dcterms:W3CDTF">2018-05-04T21:43:07Z</dcterms:created>
  <dcterms:modified xsi:type="dcterms:W3CDTF">2018-05-04T23:35:14Z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