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7810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8" y="1282304"/>
            <a:ext cx="7886700" cy="21466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3888" y="205978"/>
            <a:ext cx="78867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3888" y="1116806"/>
            <a:ext cx="3867150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3888" y="1645444"/>
            <a:ext cx="3867150" cy="298370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2247" y="1116806"/>
            <a:ext cx="3868340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2247" y="1645444"/>
            <a:ext cx="3868340" cy="298370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29841" y="1576388"/>
            <a:ext cx="294917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descr="An empty placeholder to add an image. Click on the placeholder and select the image that you wish to add" id="108" name="Shape 108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76388"/>
            <a:ext cx="294917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7810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Robin Hood 2</a:t>
            </a:r>
            <a:endParaRPr b="0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CMPE 202 – project team Hydra</a:t>
            </a:r>
            <a:endParaRPr sz="1100"/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Bhushan Geete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Yicheng Li</a:t>
            </a:r>
            <a:endParaRPr sz="1100"/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 Burndown chart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5" y="1011350"/>
            <a:ext cx="8019524" cy="408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28650" y="1369226"/>
            <a:ext cx="7940400" cy="3618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was good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Teamwork and</a:t>
            </a:r>
            <a:r>
              <a:rPr lang="en"/>
              <a:t> </a:t>
            </a:r>
            <a:r>
              <a:rPr lang="en"/>
              <a:t>collaboration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was bad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 learning curve for small duration.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Extend game to add complex type arrow and scoring scheme.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design patterns and module.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r>
              <a:rPr lang="en"/>
              <a:t>- Robin hood 2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268025"/>
            <a:ext cx="7352100" cy="36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909600" y="1675625"/>
            <a:ext cx="1171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Music: On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Observer Design Pattern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50" y="1160125"/>
            <a:ext cx="7538251" cy="38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Strategy Design Pattern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25" y="1316925"/>
            <a:ext cx="6857173" cy="336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0" y="273849"/>
            <a:ext cx="7886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lang="en"/>
              <a:t>Overview Diagram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83425"/>
            <a:ext cx="7369451" cy="37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0" y="273850"/>
            <a:ext cx="7886700" cy="622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Specification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350" y="896350"/>
            <a:ext cx="5850474" cy="39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28650" y="273848"/>
            <a:ext cx="7886700" cy="622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Specification 2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00" y="896350"/>
            <a:ext cx="4877950" cy="39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25" y="1062025"/>
            <a:ext cx="7152900" cy="40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34438"/>
            <a:ext cx="7886702" cy="41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sland design templat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