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hyperlink" Target="http://losingself.wordpress.com/2012/07/20/when-i-cant-focus/" TargetMode="External"/><Relationship Id="rId3" Type="http://schemas.openxmlformats.org/officeDocument/2006/relationships/image" Target="../media/image6.jpg"/><Relationship Id="rId7" Type="http://schemas.openxmlformats.org/officeDocument/2006/relationships/image" Target="../media/image8.jp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hyperlink" Target="http://gamebanana.com/sprays/37228" TargetMode="External"/><Relationship Id="rId5" Type="http://schemas.openxmlformats.org/officeDocument/2006/relationships/image" Target="../media/image7.gif"/><Relationship Id="rId10" Type="http://schemas.openxmlformats.org/officeDocument/2006/relationships/hyperlink" Target="http://www.albarbero.com/2015/02/liderar-con-un-buen-uso-del-feedback.html" TargetMode="External"/><Relationship Id="rId4" Type="http://schemas.openxmlformats.org/officeDocument/2006/relationships/hyperlink" Target="http://iteachkinderkids.blogspot.com/2015/05/r-is-for-respect-when-i-began-teaching.html" TargetMode="External"/><Relationship Id="rId9" Type="http://schemas.openxmlformats.org/officeDocument/2006/relationships/image" Target="../media/image9.jp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hyperlink" Target="http://losingself.wordpress.com/2012/07/20/when-i-cant-focus/" TargetMode="External"/><Relationship Id="rId3" Type="http://schemas.openxmlformats.org/officeDocument/2006/relationships/image" Target="../media/image6.jpg"/><Relationship Id="rId7" Type="http://schemas.openxmlformats.org/officeDocument/2006/relationships/image" Target="../media/image8.jp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hyperlink" Target="http://gamebanana.com/sprays/37228" TargetMode="External"/><Relationship Id="rId5" Type="http://schemas.openxmlformats.org/officeDocument/2006/relationships/image" Target="../media/image7.gif"/><Relationship Id="rId10" Type="http://schemas.openxmlformats.org/officeDocument/2006/relationships/hyperlink" Target="http://www.albarbero.com/2015/02/liderar-con-un-buen-uso-del-feedback.html" TargetMode="External"/><Relationship Id="rId4" Type="http://schemas.openxmlformats.org/officeDocument/2006/relationships/hyperlink" Target="http://iteachkinderkids.blogspot.com/2015/05/r-is-for-respect-when-i-began-teaching.html" TargetMode="External"/><Relationship Id="rId9" Type="http://schemas.openxmlformats.org/officeDocument/2006/relationships/image" Target="../media/image9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EEF7AE-BF56-4C68-8F86-1999120243EC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E80BB7E-0D68-4875-9656-D06C7982D5B8}">
      <dgm:prSet/>
      <dgm:spPr/>
      <dgm:t>
        <a:bodyPr/>
        <a:lstStyle/>
        <a:p>
          <a:r>
            <a:rPr lang="en-US"/>
            <a:t>Team introduction</a:t>
          </a:r>
        </a:p>
      </dgm:t>
    </dgm:pt>
    <dgm:pt modelId="{67CC1315-9001-4542-BB85-F92758D9A78D}" type="parTrans" cxnId="{7C3D80E3-27D0-465B-855C-027AC76891DE}">
      <dgm:prSet/>
      <dgm:spPr/>
      <dgm:t>
        <a:bodyPr/>
        <a:lstStyle/>
        <a:p>
          <a:endParaRPr lang="en-US"/>
        </a:p>
      </dgm:t>
    </dgm:pt>
    <dgm:pt modelId="{37750324-BB0D-4915-89A1-22C2AD1265A2}" type="sibTrans" cxnId="{7C3D80E3-27D0-465B-855C-027AC76891DE}">
      <dgm:prSet/>
      <dgm:spPr/>
      <dgm:t>
        <a:bodyPr/>
        <a:lstStyle/>
        <a:p>
          <a:endParaRPr lang="en-US"/>
        </a:p>
      </dgm:t>
    </dgm:pt>
    <dgm:pt modelId="{F222D162-2AE7-4BF9-91B7-E513A71C4AFA}">
      <dgm:prSet/>
      <dgm:spPr/>
      <dgm:t>
        <a:bodyPr/>
        <a:lstStyle/>
        <a:p>
          <a:r>
            <a:rPr lang="en-US"/>
            <a:t>Uml diagrams</a:t>
          </a:r>
        </a:p>
      </dgm:t>
    </dgm:pt>
    <dgm:pt modelId="{26FC7EE6-8714-44B1-85AF-1806C6AF3E89}" type="parTrans" cxnId="{B6490B5B-842C-4C43-AA8B-E4AEF6AB1001}">
      <dgm:prSet/>
      <dgm:spPr/>
      <dgm:t>
        <a:bodyPr/>
        <a:lstStyle/>
        <a:p>
          <a:endParaRPr lang="en-US"/>
        </a:p>
      </dgm:t>
    </dgm:pt>
    <dgm:pt modelId="{2AAD347F-1296-48B1-881D-13935B7F5E42}" type="sibTrans" cxnId="{B6490B5B-842C-4C43-AA8B-E4AEF6AB1001}">
      <dgm:prSet/>
      <dgm:spPr/>
      <dgm:t>
        <a:bodyPr/>
        <a:lstStyle/>
        <a:p>
          <a:endParaRPr lang="en-US"/>
        </a:p>
      </dgm:t>
    </dgm:pt>
    <dgm:pt modelId="{1B780C47-7B21-4F76-9561-1092D6C830B7}">
      <dgm:prSet/>
      <dgm:spPr/>
      <dgm:t>
        <a:bodyPr/>
        <a:lstStyle/>
        <a:p>
          <a:r>
            <a:rPr lang="en-US"/>
            <a:t>Use case diagram </a:t>
          </a:r>
        </a:p>
      </dgm:t>
    </dgm:pt>
    <dgm:pt modelId="{DD3DAFCC-0098-4CAC-9E09-2EB9197E73F8}" type="parTrans" cxnId="{D6E0DE9C-5C70-48DB-81B5-38CF1E8ADEDF}">
      <dgm:prSet/>
      <dgm:spPr/>
      <dgm:t>
        <a:bodyPr/>
        <a:lstStyle/>
        <a:p>
          <a:endParaRPr lang="en-US"/>
        </a:p>
      </dgm:t>
    </dgm:pt>
    <dgm:pt modelId="{5E37A731-E11C-446E-B9F2-B1CA62BC863B}" type="sibTrans" cxnId="{D6E0DE9C-5C70-48DB-81B5-38CF1E8ADEDF}">
      <dgm:prSet/>
      <dgm:spPr/>
      <dgm:t>
        <a:bodyPr/>
        <a:lstStyle/>
        <a:p>
          <a:endParaRPr lang="en-US"/>
        </a:p>
      </dgm:t>
    </dgm:pt>
    <dgm:pt modelId="{D177E884-2360-4B24-8EE5-34C373A7CAC0}">
      <dgm:prSet/>
      <dgm:spPr/>
      <dgm:t>
        <a:bodyPr/>
        <a:lstStyle/>
        <a:p>
          <a:r>
            <a:rPr lang="en-US"/>
            <a:t>Accompanied by </a:t>
          </a:r>
        </a:p>
      </dgm:t>
    </dgm:pt>
    <dgm:pt modelId="{84E42897-227E-423E-9B39-58C2C4C4C7E4}" type="parTrans" cxnId="{94266894-E5B3-4EA4-B8DE-F067C561FFA0}">
      <dgm:prSet/>
      <dgm:spPr/>
      <dgm:t>
        <a:bodyPr/>
        <a:lstStyle/>
        <a:p>
          <a:endParaRPr lang="en-US"/>
        </a:p>
      </dgm:t>
    </dgm:pt>
    <dgm:pt modelId="{E30AF8B2-BDF3-475C-AD09-8F0DF2BBB82B}" type="sibTrans" cxnId="{94266894-E5B3-4EA4-B8DE-F067C561FFA0}">
      <dgm:prSet/>
      <dgm:spPr/>
      <dgm:t>
        <a:bodyPr/>
        <a:lstStyle/>
        <a:p>
          <a:endParaRPr lang="en-US"/>
        </a:p>
      </dgm:t>
    </dgm:pt>
    <dgm:pt modelId="{BDFE680E-908B-4583-9951-46B823AD3E02}">
      <dgm:prSet/>
      <dgm:spPr/>
      <dgm:t>
        <a:bodyPr/>
        <a:lstStyle/>
        <a:p>
          <a:r>
            <a:rPr lang="en-US"/>
            <a:t>Use case specifications</a:t>
          </a:r>
        </a:p>
      </dgm:t>
    </dgm:pt>
    <dgm:pt modelId="{D79DCC14-417C-4C4B-9BED-D1B5D8127039}" type="parTrans" cxnId="{CC489806-A290-4661-8F3B-D22AA12396DE}">
      <dgm:prSet/>
      <dgm:spPr/>
      <dgm:t>
        <a:bodyPr/>
        <a:lstStyle/>
        <a:p>
          <a:endParaRPr lang="en-US"/>
        </a:p>
      </dgm:t>
    </dgm:pt>
    <dgm:pt modelId="{DB8F1542-C320-43B5-BA42-801BE3612555}" type="sibTrans" cxnId="{CC489806-A290-4661-8F3B-D22AA12396DE}">
      <dgm:prSet/>
      <dgm:spPr/>
      <dgm:t>
        <a:bodyPr/>
        <a:lstStyle/>
        <a:p>
          <a:endParaRPr lang="en-US"/>
        </a:p>
      </dgm:t>
    </dgm:pt>
    <dgm:pt modelId="{4551FF98-3BA9-4D4A-8BF2-3231B08689AB}">
      <dgm:prSet/>
      <dgm:spPr/>
      <dgm:t>
        <a:bodyPr/>
        <a:lstStyle/>
        <a:p>
          <a:r>
            <a:rPr lang="en-US"/>
            <a:t>Sequence diagrams</a:t>
          </a:r>
        </a:p>
      </dgm:t>
    </dgm:pt>
    <dgm:pt modelId="{EB3FC5D9-4052-4EC7-ACBC-9EFED101CC5A}" type="parTrans" cxnId="{80401813-3428-4AF5-8B82-9A7DB44AD44E}">
      <dgm:prSet/>
      <dgm:spPr/>
      <dgm:t>
        <a:bodyPr/>
        <a:lstStyle/>
        <a:p>
          <a:endParaRPr lang="en-US"/>
        </a:p>
      </dgm:t>
    </dgm:pt>
    <dgm:pt modelId="{429BBA02-6FF0-4869-849E-F8E0291E58AB}" type="sibTrans" cxnId="{80401813-3428-4AF5-8B82-9A7DB44AD44E}">
      <dgm:prSet/>
      <dgm:spPr/>
      <dgm:t>
        <a:bodyPr/>
        <a:lstStyle/>
        <a:p>
          <a:endParaRPr lang="en-US"/>
        </a:p>
      </dgm:t>
    </dgm:pt>
    <dgm:pt modelId="{75711DF4-62D3-4651-8946-937E0D17431A}">
      <dgm:prSet/>
      <dgm:spPr/>
      <dgm:t>
        <a:bodyPr/>
        <a:lstStyle/>
        <a:p>
          <a:r>
            <a:rPr lang="en-US" dirty="0"/>
            <a:t>Mockups </a:t>
          </a:r>
        </a:p>
      </dgm:t>
    </dgm:pt>
    <dgm:pt modelId="{86A75F0A-F683-47A5-9A4A-831D75484B16}" type="parTrans" cxnId="{4DE26933-550A-491B-B9D3-11E9D2EFEA78}">
      <dgm:prSet/>
      <dgm:spPr/>
      <dgm:t>
        <a:bodyPr/>
        <a:lstStyle/>
        <a:p>
          <a:endParaRPr lang="en-US"/>
        </a:p>
      </dgm:t>
    </dgm:pt>
    <dgm:pt modelId="{9539C53D-34EB-4514-89CA-4478061E76AE}" type="sibTrans" cxnId="{4DE26933-550A-491B-B9D3-11E9D2EFEA78}">
      <dgm:prSet/>
      <dgm:spPr/>
      <dgm:t>
        <a:bodyPr/>
        <a:lstStyle/>
        <a:p>
          <a:endParaRPr lang="en-US"/>
        </a:p>
      </dgm:t>
    </dgm:pt>
    <dgm:pt modelId="{4B407CA9-0E21-480D-B9CD-9AA70D708739}">
      <dgm:prSet/>
      <dgm:spPr/>
      <dgm:t>
        <a:bodyPr/>
        <a:lstStyle/>
        <a:p>
          <a:r>
            <a:rPr lang="en-US" dirty="0"/>
            <a:t>Activity diagram</a:t>
          </a:r>
        </a:p>
      </dgm:t>
    </dgm:pt>
    <dgm:pt modelId="{047DA726-8DBA-41C7-BFD4-6C2B256DEE6A}" type="parTrans" cxnId="{0AA8A258-577F-4F78-9111-9EF4420BE78E}">
      <dgm:prSet/>
      <dgm:spPr/>
      <dgm:t>
        <a:bodyPr/>
        <a:lstStyle/>
        <a:p>
          <a:endParaRPr lang="en-US"/>
        </a:p>
      </dgm:t>
    </dgm:pt>
    <dgm:pt modelId="{4434CF2C-19E9-4F34-B2C4-1032D4C0FFFA}" type="sibTrans" cxnId="{0AA8A258-577F-4F78-9111-9EF4420BE78E}">
      <dgm:prSet/>
      <dgm:spPr/>
      <dgm:t>
        <a:bodyPr/>
        <a:lstStyle/>
        <a:p>
          <a:endParaRPr lang="en-US"/>
        </a:p>
      </dgm:t>
    </dgm:pt>
    <dgm:pt modelId="{314F41D1-E9AA-46BD-8C05-F45CBC7480F9}">
      <dgm:prSet/>
      <dgm:spPr/>
      <dgm:t>
        <a:bodyPr/>
        <a:lstStyle/>
        <a:p>
          <a:r>
            <a:rPr lang="en-US"/>
            <a:t>Class diagram</a:t>
          </a:r>
        </a:p>
      </dgm:t>
    </dgm:pt>
    <dgm:pt modelId="{C9813D51-9E38-4C68-9437-FCC2D46B6942}" type="parTrans" cxnId="{7CCCC703-0966-48AA-A232-75E336BC7907}">
      <dgm:prSet/>
      <dgm:spPr/>
      <dgm:t>
        <a:bodyPr/>
        <a:lstStyle/>
        <a:p>
          <a:endParaRPr lang="en-US"/>
        </a:p>
      </dgm:t>
    </dgm:pt>
    <dgm:pt modelId="{E1226D4F-9346-4D8A-BE17-0A9964FC6DFF}" type="sibTrans" cxnId="{7CCCC703-0966-48AA-A232-75E336BC7907}">
      <dgm:prSet/>
      <dgm:spPr/>
      <dgm:t>
        <a:bodyPr/>
        <a:lstStyle/>
        <a:p>
          <a:endParaRPr lang="en-US"/>
        </a:p>
      </dgm:t>
    </dgm:pt>
    <dgm:pt modelId="{E4C51A60-198A-4C02-B65C-4F9350A104D1}">
      <dgm:prSet/>
      <dgm:spPr/>
      <dgm:t>
        <a:bodyPr/>
        <a:lstStyle/>
        <a:p>
          <a:r>
            <a:rPr lang="en-US"/>
            <a:t>Final scrum board</a:t>
          </a:r>
        </a:p>
      </dgm:t>
    </dgm:pt>
    <dgm:pt modelId="{B41BE3D3-0321-480F-9112-10D71DE136C9}" type="parTrans" cxnId="{C44226AD-20C2-4730-8DBA-8899112A6ADD}">
      <dgm:prSet/>
      <dgm:spPr/>
      <dgm:t>
        <a:bodyPr/>
        <a:lstStyle/>
        <a:p>
          <a:endParaRPr lang="en-US"/>
        </a:p>
      </dgm:t>
    </dgm:pt>
    <dgm:pt modelId="{4AE47E51-5AA2-404D-8B30-30F9E32BA97A}" type="sibTrans" cxnId="{C44226AD-20C2-4730-8DBA-8899112A6ADD}">
      <dgm:prSet/>
      <dgm:spPr/>
      <dgm:t>
        <a:bodyPr/>
        <a:lstStyle/>
        <a:p>
          <a:endParaRPr lang="en-US"/>
        </a:p>
      </dgm:t>
    </dgm:pt>
    <dgm:pt modelId="{F542C0DD-15FB-4E80-8F12-2FE9EFBDE666}">
      <dgm:prSet/>
      <dgm:spPr/>
      <dgm:t>
        <a:bodyPr/>
        <a:lstStyle/>
        <a:p>
          <a:r>
            <a:rPr lang="en-US"/>
            <a:t>Demo</a:t>
          </a:r>
        </a:p>
      </dgm:t>
    </dgm:pt>
    <dgm:pt modelId="{A9F2D341-420B-4752-94FB-6F90D481E8B5}" type="parTrans" cxnId="{559A286B-6247-443D-9D1A-66F5E366D0E0}">
      <dgm:prSet/>
      <dgm:spPr/>
      <dgm:t>
        <a:bodyPr/>
        <a:lstStyle/>
        <a:p>
          <a:endParaRPr lang="en-US"/>
        </a:p>
      </dgm:t>
    </dgm:pt>
    <dgm:pt modelId="{95DCC580-EB52-4345-93CC-96465847D82A}" type="sibTrans" cxnId="{559A286B-6247-443D-9D1A-66F5E366D0E0}">
      <dgm:prSet/>
      <dgm:spPr/>
      <dgm:t>
        <a:bodyPr/>
        <a:lstStyle/>
        <a:p>
          <a:endParaRPr lang="en-US"/>
        </a:p>
      </dgm:t>
    </dgm:pt>
    <dgm:pt modelId="{9BE78EA2-FE11-4D74-BE65-73019EFF1964}">
      <dgm:prSet/>
      <dgm:spPr/>
      <dgm:t>
        <a:bodyPr/>
        <a:lstStyle/>
        <a:p>
          <a:r>
            <a:rPr lang="en-US"/>
            <a:t>Ad video</a:t>
          </a:r>
        </a:p>
      </dgm:t>
    </dgm:pt>
    <dgm:pt modelId="{2061E4B6-A7C0-4682-BB31-DC806F25929C}" type="parTrans" cxnId="{78E6AD75-3BEE-4916-B92E-8A212E9D73C2}">
      <dgm:prSet/>
      <dgm:spPr/>
      <dgm:t>
        <a:bodyPr/>
        <a:lstStyle/>
        <a:p>
          <a:endParaRPr lang="en-US"/>
        </a:p>
      </dgm:t>
    </dgm:pt>
    <dgm:pt modelId="{CCAC75DC-F9E4-4252-B4B4-EDA43E6FD35D}" type="sibTrans" cxnId="{78E6AD75-3BEE-4916-B92E-8A212E9D73C2}">
      <dgm:prSet/>
      <dgm:spPr/>
      <dgm:t>
        <a:bodyPr/>
        <a:lstStyle/>
        <a:p>
          <a:endParaRPr lang="en-US"/>
        </a:p>
      </dgm:t>
    </dgm:pt>
    <dgm:pt modelId="{4DF4943B-81E7-435B-84D8-8A3C1C14CAC5}" type="pres">
      <dgm:prSet presAssocID="{72EEF7AE-BF56-4C68-8F86-1999120243EC}" presName="linear" presStyleCnt="0">
        <dgm:presLayoutVars>
          <dgm:animLvl val="lvl"/>
          <dgm:resizeHandles val="exact"/>
        </dgm:presLayoutVars>
      </dgm:prSet>
      <dgm:spPr/>
    </dgm:pt>
    <dgm:pt modelId="{E25CE2EF-05F3-4DA3-9557-4450207BC806}" type="pres">
      <dgm:prSet presAssocID="{6E80BB7E-0D68-4875-9656-D06C7982D5B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0D4D707-CE3B-40D3-8CA3-A57988A24E4F}" type="pres">
      <dgm:prSet presAssocID="{37750324-BB0D-4915-89A1-22C2AD1265A2}" presName="spacer" presStyleCnt="0"/>
      <dgm:spPr/>
    </dgm:pt>
    <dgm:pt modelId="{C16EAD2D-48A3-4F16-87C3-733AB8F1B81A}" type="pres">
      <dgm:prSet presAssocID="{F222D162-2AE7-4BF9-91B7-E513A71C4AF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21C64DD-9D77-4096-8E5B-495BD6638DFB}" type="pres">
      <dgm:prSet presAssocID="{F222D162-2AE7-4BF9-91B7-E513A71C4AFA}" presName="childText" presStyleLbl="revTx" presStyleIdx="0" presStyleCnt="1">
        <dgm:presLayoutVars>
          <dgm:bulletEnabled val="1"/>
        </dgm:presLayoutVars>
      </dgm:prSet>
      <dgm:spPr/>
    </dgm:pt>
    <dgm:pt modelId="{766A325B-8CDA-4530-B5E6-4E3BA2F1EF73}" type="pres">
      <dgm:prSet presAssocID="{E4C51A60-198A-4C02-B65C-4F9350A104D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2ECB689-3E76-4BA1-B740-86041142A9BF}" type="pres">
      <dgm:prSet presAssocID="{4AE47E51-5AA2-404D-8B30-30F9E32BA97A}" presName="spacer" presStyleCnt="0"/>
      <dgm:spPr/>
    </dgm:pt>
    <dgm:pt modelId="{5F65AC78-4FDF-4518-A8C7-E42B04BB81A9}" type="pres">
      <dgm:prSet presAssocID="{F542C0DD-15FB-4E80-8F12-2FE9EFBDE66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B4BCD54-8CF1-48A4-8D5E-0EA202173C05}" type="pres">
      <dgm:prSet presAssocID="{95DCC580-EB52-4345-93CC-96465847D82A}" presName="spacer" presStyleCnt="0"/>
      <dgm:spPr/>
    </dgm:pt>
    <dgm:pt modelId="{09001CCA-40DB-475A-8A5C-872103B88CF8}" type="pres">
      <dgm:prSet presAssocID="{9BE78EA2-FE11-4D74-BE65-73019EFF196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CCCC703-0966-48AA-A232-75E336BC7907}" srcId="{F222D162-2AE7-4BF9-91B7-E513A71C4AFA}" destId="{314F41D1-E9AA-46BD-8C05-F45CBC7480F9}" srcOrd="2" destOrd="0" parTransId="{C9813D51-9E38-4C68-9437-FCC2D46B6942}" sibTransId="{E1226D4F-9346-4D8A-BE17-0A9964FC6DFF}"/>
    <dgm:cxn modelId="{CC489806-A290-4661-8F3B-D22AA12396DE}" srcId="{D177E884-2360-4B24-8EE5-34C373A7CAC0}" destId="{BDFE680E-908B-4583-9951-46B823AD3E02}" srcOrd="0" destOrd="0" parTransId="{D79DCC14-417C-4C4B-9BED-D1B5D8127039}" sibTransId="{DB8F1542-C320-43B5-BA42-801BE3612555}"/>
    <dgm:cxn modelId="{0B853B0D-53D2-46E7-A4F9-8960C857A6F7}" type="presOf" srcId="{D177E884-2360-4B24-8EE5-34C373A7CAC0}" destId="{E21C64DD-9D77-4096-8E5B-495BD6638DFB}" srcOrd="0" destOrd="1" presId="urn:microsoft.com/office/officeart/2005/8/layout/vList2"/>
    <dgm:cxn modelId="{80401813-3428-4AF5-8B82-9A7DB44AD44E}" srcId="{D177E884-2360-4B24-8EE5-34C373A7CAC0}" destId="{4551FF98-3BA9-4D4A-8BF2-3231B08689AB}" srcOrd="1" destOrd="0" parTransId="{EB3FC5D9-4052-4EC7-ACBC-9EFED101CC5A}" sibTransId="{429BBA02-6FF0-4869-849E-F8E0291E58AB}"/>
    <dgm:cxn modelId="{4DE26933-550A-491B-B9D3-11E9D2EFEA78}" srcId="{D177E884-2360-4B24-8EE5-34C373A7CAC0}" destId="{75711DF4-62D3-4651-8946-937E0D17431A}" srcOrd="2" destOrd="0" parTransId="{86A75F0A-F683-47A5-9A4A-831D75484B16}" sibTransId="{9539C53D-34EB-4514-89CA-4478061E76AE}"/>
    <dgm:cxn modelId="{B6490B5B-842C-4C43-AA8B-E4AEF6AB1001}" srcId="{72EEF7AE-BF56-4C68-8F86-1999120243EC}" destId="{F222D162-2AE7-4BF9-91B7-E513A71C4AFA}" srcOrd="1" destOrd="0" parTransId="{26FC7EE6-8714-44B1-85AF-1806C6AF3E89}" sibTransId="{2AAD347F-1296-48B1-881D-13935B7F5E42}"/>
    <dgm:cxn modelId="{AC809049-450E-4FA3-8884-E626A36CBB34}" type="presOf" srcId="{72EEF7AE-BF56-4C68-8F86-1999120243EC}" destId="{4DF4943B-81E7-435B-84D8-8A3C1C14CAC5}" srcOrd="0" destOrd="0" presId="urn:microsoft.com/office/officeart/2005/8/layout/vList2"/>
    <dgm:cxn modelId="{559A286B-6247-443D-9D1A-66F5E366D0E0}" srcId="{72EEF7AE-BF56-4C68-8F86-1999120243EC}" destId="{F542C0DD-15FB-4E80-8F12-2FE9EFBDE666}" srcOrd="3" destOrd="0" parTransId="{A9F2D341-420B-4752-94FB-6F90D481E8B5}" sibTransId="{95DCC580-EB52-4345-93CC-96465847D82A}"/>
    <dgm:cxn modelId="{4610576C-82EB-4C25-80FC-05173261B6C0}" type="presOf" srcId="{BDFE680E-908B-4583-9951-46B823AD3E02}" destId="{E21C64DD-9D77-4096-8E5B-495BD6638DFB}" srcOrd="0" destOrd="2" presId="urn:microsoft.com/office/officeart/2005/8/layout/vList2"/>
    <dgm:cxn modelId="{0DD6C56E-5A5A-4FC9-929F-17CC9C4AFEA9}" type="presOf" srcId="{314F41D1-E9AA-46BD-8C05-F45CBC7480F9}" destId="{E21C64DD-9D77-4096-8E5B-495BD6638DFB}" srcOrd="0" destOrd="6" presId="urn:microsoft.com/office/officeart/2005/8/layout/vList2"/>
    <dgm:cxn modelId="{8A6BA772-932A-40C3-A4D7-1EBC7626E1D3}" type="presOf" srcId="{F542C0DD-15FB-4E80-8F12-2FE9EFBDE666}" destId="{5F65AC78-4FDF-4518-A8C7-E42B04BB81A9}" srcOrd="0" destOrd="0" presId="urn:microsoft.com/office/officeart/2005/8/layout/vList2"/>
    <dgm:cxn modelId="{78E6AD75-3BEE-4916-B92E-8A212E9D73C2}" srcId="{72EEF7AE-BF56-4C68-8F86-1999120243EC}" destId="{9BE78EA2-FE11-4D74-BE65-73019EFF1964}" srcOrd="4" destOrd="0" parTransId="{2061E4B6-A7C0-4682-BB31-DC806F25929C}" sibTransId="{CCAC75DC-F9E4-4252-B4B4-EDA43E6FD35D}"/>
    <dgm:cxn modelId="{6916F375-E79C-42FF-8BE4-64E5C7746216}" type="presOf" srcId="{4B407CA9-0E21-480D-B9CD-9AA70D708739}" destId="{E21C64DD-9D77-4096-8E5B-495BD6638DFB}" srcOrd="0" destOrd="5" presId="urn:microsoft.com/office/officeart/2005/8/layout/vList2"/>
    <dgm:cxn modelId="{0AA8A258-577F-4F78-9111-9EF4420BE78E}" srcId="{F222D162-2AE7-4BF9-91B7-E513A71C4AFA}" destId="{4B407CA9-0E21-480D-B9CD-9AA70D708739}" srcOrd="1" destOrd="0" parTransId="{047DA726-8DBA-41C7-BFD4-6C2B256DEE6A}" sibTransId="{4434CF2C-19E9-4F34-B2C4-1032D4C0FFFA}"/>
    <dgm:cxn modelId="{9BD13982-8DBC-4205-BDE8-98377142F4E3}" type="presOf" srcId="{F222D162-2AE7-4BF9-91B7-E513A71C4AFA}" destId="{C16EAD2D-48A3-4F16-87C3-733AB8F1B81A}" srcOrd="0" destOrd="0" presId="urn:microsoft.com/office/officeart/2005/8/layout/vList2"/>
    <dgm:cxn modelId="{94266894-E5B3-4EA4-B8DE-F067C561FFA0}" srcId="{1B780C47-7B21-4F76-9561-1092D6C830B7}" destId="{D177E884-2360-4B24-8EE5-34C373A7CAC0}" srcOrd="0" destOrd="0" parTransId="{84E42897-227E-423E-9B39-58C2C4C4C7E4}" sibTransId="{E30AF8B2-BDF3-475C-AD09-8F0DF2BBB82B}"/>
    <dgm:cxn modelId="{D6E0DE9C-5C70-48DB-81B5-38CF1E8ADEDF}" srcId="{F222D162-2AE7-4BF9-91B7-E513A71C4AFA}" destId="{1B780C47-7B21-4F76-9561-1092D6C830B7}" srcOrd="0" destOrd="0" parTransId="{DD3DAFCC-0098-4CAC-9E09-2EB9197E73F8}" sibTransId="{5E37A731-E11C-446E-B9F2-B1CA62BC863B}"/>
    <dgm:cxn modelId="{CA185CAA-DFC0-4F10-99A7-F57CAD3FA733}" type="presOf" srcId="{75711DF4-62D3-4651-8946-937E0D17431A}" destId="{E21C64DD-9D77-4096-8E5B-495BD6638DFB}" srcOrd="0" destOrd="4" presId="urn:microsoft.com/office/officeart/2005/8/layout/vList2"/>
    <dgm:cxn modelId="{C44226AD-20C2-4730-8DBA-8899112A6ADD}" srcId="{72EEF7AE-BF56-4C68-8F86-1999120243EC}" destId="{E4C51A60-198A-4C02-B65C-4F9350A104D1}" srcOrd="2" destOrd="0" parTransId="{B41BE3D3-0321-480F-9112-10D71DE136C9}" sibTransId="{4AE47E51-5AA2-404D-8B30-30F9E32BA97A}"/>
    <dgm:cxn modelId="{C8B5CCBE-F30C-4EBC-A2AA-0CF62CACD134}" type="presOf" srcId="{E4C51A60-198A-4C02-B65C-4F9350A104D1}" destId="{766A325B-8CDA-4530-B5E6-4E3BA2F1EF73}" srcOrd="0" destOrd="0" presId="urn:microsoft.com/office/officeart/2005/8/layout/vList2"/>
    <dgm:cxn modelId="{BC9142D3-6B41-4BC0-82A8-77B3D9FF569A}" type="presOf" srcId="{4551FF98-3BA9-4D4A-8BF2-3231B08689AB}" destId="{E21C64DD-9D77-4096-8E5B-495BD6638DFB}" srcOrd="0" destOrd="3" presId="urn:microsoft.com/office/officeart/2005/8/layout/vList2"/>
    <dgm:cxn modelId="{B1279DD5-A6AB-4490-AFCD-D67760C50A4A}" type="presOf" srcId="{1B780C47-7B21-4F76-9561-1092D6C830B7}" destId="{E21C64DD-9D77-4096-8E5B-495BD6638DFB}" srcOrd="0" destOrd="0" presId="urn:microsoft.com/office/officeart/2005/8/layout/vList2"/>
    <dgm:cxn modelId="{5A7D97DC-5AA5-42A1-B877-D56DA00A34C2}" type="presOf" srcId="{6E80BB7E-0D68-4875-9656-D06C7982D5B8}" destId="{E25CE2EF-05F3-4DA3-9557-4450207BC806}" srcOrd="0" destOrd="0" presId="urn:microsoft.com/office/officeart/2005/8/layout/vList2"/>
    <dgm:cxn modelId="{7C3D80E3-27D0-465B-855C-027AC76891DE}" srcId="{72EEF7AE-BF56-4C68-8F86-1999120243EC}" destId="{6E80BB7E-0D68-4875-9656-D06C7982D5B8}" srcOrd="0" destOrd="0" parTransId="{67CC1315-9001-4542-BB85-F92758D9A78D}" sibTransId="{37750324-BB0D-4915-89A1-22C2AD1265A2}"/>
    <dgm:cxn modelId="{1B27A2E3-16CE-45DF-8C8E-0B725D74E109}" type="presOf" srcId="{9BE78EA2-FE11-4D74-BE65-73019EFF1964}" destId="{09001CCA-40DB-475A-8A5C-872103B88CF8}" srcOrd="0" destOrd="0" presId="urn:microsoft.com/office/officeart/2005/8/layout/vList2"/>
    <dgm:cxn modelId="{212A811B-2884-41B7-AD51-083017DB3868}" type="presParOf" srcId="{4DF4943B-81E7-435B-84D8-8A3C1C14CAC5}" destId="{E25CE2EF-05F3-4DA3-9557-4450207BC806}" srcOrd="0" destOrd="0" presId="urn:microsoft.com/office/officeart/2005/8/layout/vList2"/>
    <dgm:cxn modelId="{4B6D10D8-EAAB-4843-8056-248615B3F14C}" type="presParOf" srcId="{4DF4943B-81E7-435B-84D8-8A3C1C14CAC5}" destId="{70D4D707-CE3B-40D3-8CA3-A57988A24E4F}" srcOrd="1" destOrd="0" presId="urn:microsoft.com/office/officeart/2005/8/layout/vList2"/>
    <dgm:cxn modelId="{F0574D2A-DA70-4C0A-A3DB-DB8F1838AC45}" type="presParOf" srcId="{4DF4943B-81E7-435B-84D8-8A3C1C14CAC5}" destId="{C16EAD2D-48A3-4F16-87C3-733AB8F1B81A}" srcOrd="2" destOrd="0" presId="urn:microsoft.com/office/officeart/2005/8/layout/vList2"/>
    <dgm:cxn modelId="{678B4385-F16E-4E00-BC51-07355DE92A9E}" type="presParOf" srcId="{4DF4943B-81E7-435B-84D8-8A3C1C14CAC5}" destId="{E21C64DD-9D77-4096-8E5B-495BD6638DFB}" srcOrd="3" destOrd="0" presId="urn:microsoft.com/office/officeart/2005/8/layout/vList2"/>
    <dgm:cxn modelId="{2BB0EDDB-3A7D-468F-AFA4-6AB96A22EEB9}" type="presParOf" srcId="{4DF4943B-81E7-435B-84D8-8A3C1C14CAC5}" destId="{766A325B-8CDA-4530-B5E6-4E3BA2F1EF73}" srcOrd="4" destOrd="0" presId="urn:microsoft.com/office/officeart/2005/8/layout/vList2"/>
    <dgm:cxn modelId="{734D7FEE-7B88-4C76-8C71-16DD7044DACE}" type="presParOf" srcId="{4DF4943B-81E7-435B-84D8-8A3C1C14CAC5}" destId="{A2ECB689-3E76-4BA1-B740-86041142A9BF}" srcOrd="5" destOrd="0" presId="urn:microsoft.com/office/officeart/2005/8/layout/vList2"/>
    <dgm:cxn modelId="{62775C7F-2B5E-4754-8235-9BD8ED7C154E}" type="presParOf" srcId="{4DF4943B-81E7-435B-84D8-8A3C1C14CAC5}" destId="{5F65AC78-4FDF-4518-A8C7-E42B04BB81A9}" srcOrd="6" destOrd="0" presId="urn:microsoft.com/office/officeart/2005/8/layout/vList2"/>
    <dgm:cxn modelId="{F96DD1C7-9F28-4D44-ACC1-2ABF71340E64}" type="presParOf" srcId="{4DF4943B-81E7-435B-84D8-8A3C1C14CAC5}" destId="{6B4BCD54-8CF1-48A4-8D5E-0EA202173C05}" srcOrd="7" destOrd="0" presId="urn:microsoft.com/office/officeart/2005/8/layout/vList2"/>
    <dgm:cxn modelId="{04E5198A-26F6-4109-9ABE-43108491E4CD}" type="presParOf" srcId="{4DF4943B-81E7-435B-84D8-8A3C1C14CAC5}" destId="{09001CCA-40DB-475A-8A5C-872103B88CF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260A5A-0797-4F61-8C68-1C5D54CC0D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6A1C27EA-1F62-4357-BDD0-79C3B39E4BBA}">
      <dgm:prSet/>
      <dgm:spPr/>
      <dgm:t>
        <a:bodyPr/>
        <a:lstStyle/>
        <a:p>
          <a:pPr>
            <a:defRPr cap="all"/>
          </a:pPr>
          <a:r>
            <a:rPr lang="en-US" baseline="0"/>
            <a:t>Anjali Deshmukh</a:t>
          </a:r>
          <a:endParaRPr lang="en-US"/>
        </a:p>
      </dgm:t>
    </dgm:pt>
    <dgm:pt modelId="{A74287E6-E68E-4067-82C1-09DF487A24B9}" type="parTrans" cxnId="{8B0B616F-9516-4FDE-B4F4-B49DB2A89577}">
      <dgm:prSet/>
      <dgm:spPr/>
      <dgm:t>
        <a:bodyPr/>
        <a:lstStyle/>
        <a:p>
          <a:endParaRPr lang="en-US"/>
        </a:p>
      </dgm:t>
    </dgm:pt>
    <dgm:pt modelId="{4AC6D565-A718-4919-9B9B-5C951F8A4496}" type="sibTrans" cxnId="{8B0B616F-9516-4FDE-B4F4-B49DB2A89577}">
      <dgm:prSet/>
      <dgm:spPr/>
      <dgm:t>
        <a:bodyPr/>
        <a:lstStyle/>
        <a:p>
          <a:endParaRPr lang="en-US"/>
        </a:p>
      </dgm:t>
    </dgm:pt>
    <dgm:pt modelId="{AA607EF4-2F14-4BF7-8200-2B193BA109DE}">
      <dgm:prSet/>
      <dgm:spPr/>
      <dgm:t>
        <a:bodyPr/>
        <a:lstStyle/>
        <a:p>
          <a:pPr>
            <a:defRPr cap="all"/>
          </a:pPr>
          <a:r>
            <a:rPr lang="en-US" baseline="0"/>
            <a:t>chirag arora,</a:t>
          </a:r>
          <a:endParaRPr lang="en-US"/>
        </a:p>
      </dgm:t>
    </dgm:pt>
    <dgm:pt modelId="{A6BB976B-00CC-4461-9032-BAE5E1CFEA14}" type="parTrans" cxnId="{10C31CD0-D991-4C5A-B0A0-2F6F67AF8BCA}">
      <dgm:prSet/>
      <dgm:spPr/>
      <dgm:t>
        <a:bodyPr/>
        <a:lstStyle/>
        <a:p>
          <a:endParaRPr lang="en-US"/>
        </a:p>
      </dgm:t>
    </dgm:pt>
    <dgm:pt modelId="{DE1774B6-5A27-4306-A99E-6F2F9F61BDF2}" type="sibTrans" cxnId="{10C31CD0-D991-4C5A-B0A0-2F6F67AF8BCA}">
      <dgm:prSet/>
      <dgm:spPr/>
      <dgm:t>
        <a:bodyPr/>
        <a:lstStyle/>
        <a:p>
          <a:endParaRPr lang="en-US"/>
        </a:p>
      </dgm:t>
    </dgm:pt>
    <dgm:pt modelId="{F4E99981-AE47-4177-AB9D-7B543E17C559}">
      <dgm:prSet/>
      <dgm:spPr/>
      <dgm:t>
        <a:bodyPr/>
        <a:lstStyle/>
        <a:p>
          <a:pPr>
            <a:defRPr cap="all"/>
          </a:pPr>
          <a:r>
            <a:rPr lang="en-US" baseline="0"/>
            <a:t>Marianne paulson</a:t>
          </a:r>
          <a:endParaRPr lang="en-US"/>
        </a:p>
      </dgm:t>
    </dgm:pt>
    <dgm:pt modelId="{B96D23FD-5581-40EE-808A-4540A0FAEEE5}" type="parTrans" cxnId="{19EEA689-97E3-487F-B20F-4B40C2EAF269}">
      <dgm:prSet/>
      <dgm:spPr/>
      <dgm:t>
        <a:bodyPr/>
        <a:lstStyle/>
        <a:p>
          <a:endParaRPr lang="en-US"/>
        </a:p>
      </dgm:t>
    </dgm:pt>
    <dgm:pt modelId="{BE899E55-E716-46B2-975A-BD590A7D9F3C}" type="sibTrans" cxnId="{19EEA689-97E3-487F-B20F-4B40C2EAF269}">
      <dgm:prSet/>
      <dgm:spPr/>
      <dgm:t>
        <a:bodyPr/>
        <a:lstStyle/>
        <a:p>
          <a:endParaRPr lang="en-US"/>
        </a:p>
      </dgm:t>
    </dgm:pt>
    <dgm:pt modelId="{AE6F1817-7741-4FFB-B823-B37BB19A7FD7}">
      <dgm:prSet/>
      <dgm:spPr/>
      <dgm:t>
        <a:bodyPr/>
        <a:lstStyle/>
        <a:p>
          <a:pPr>
            <a:defRPr cap="all"/>
          </a:pPr>
          <a:r>
            <a:rPr lang="en-US" baseline="0"/>
            <a:t>megha lnu</a:t>
          </a:r>
          <a:endParaRPr lang="en-US"/>
        </a:p>
      </dgm:t>
    </dgm:pt>
    <dgm:pt modelId="{E23D8122-5D97-40A9-B741-223C05D825BA}" type="parTrans" cxnId="{02864022-5AC1-448A-A659-4EDE8A15B4AC}">
      <dgm:prSet/>
      <dgm:spPr/>
      <dgm:t>
        <a:bodyPr/>
        <a:lstStyle/>
        <a:p>
          <a:endParaRPr lang="en-US"/>
        </a:p>
      </dgm:t>
    </dgm:pt>
    <dgm:pt modelId="{E34DAC68-529B-4842-897B-D1AA182B6DC5}" type="sibTrans" cxnId="{02864022-5AC1-448A-A659-4EDE8A15B4AC}">
      <dgm:prSet/>
      <dgm:spPr/>
      <dgm:t>
        <a:bodyPr/>
        <a:lstStyle/>
        <a:p>
          <a:endParaRPr lang="en-US"/>
        </a:p>
      </dgm:t>
    </dgm:pt>
    <dgm:pt modelId="{3542031F-724A-40F8-8301-FD3629C10D6D}">
      <dgm:prSet/>
      <dgm:spPr/>
      <dgm:t>
        <a:bodyPr/>
        <a:lstStyle/>
        <a:p>
          <a:pPr>
            <a:defRPr cap="all"/>
          </a:pPr>
          <a:r>
            <a:rPr lang="en-US" baseline="0"/>
            <a:t>saumil patel</a:t>
          </a:r>
          <a:endParaRPr lang="en-US"/>
        </a:p>
      </dgm:t>
    </dgm:pt>
    <dgm:pt modelId="{4BB51880-3050-4EFE-B5A6-80C4A0890992}" type="parTrans" cxnId="{B5381908-1C1F-43D9-9018-7957A58E0650}">
      <dgm:prSet/>
      <dgm:spPr/>
      <dgm:t>
        <a:bodyPr/>
        <a:lstStyle/>
        <a:p>
          <a:endParaRPr lang="en-US"/>
        </a:p>
      </dgm:t>
    </dgm:pt>
    <dgm:pt modelId="{D18D68EA-8E59-4D4C-9D65-52F3BF8051B0}" type="sibTrans" cxnId="{B5381908-1C1F-43D9-9018-7957A58E0650}">
      <dgm:prSet/>
      <dgm:spPr/>
      <dgm:t>
        <a:bodyPr/>
        <a:lstStyle/>
        <a:p>
          <a:endParaRPr lang="en-US"/>
        </a:p>
      </dgm:t>
    </dgm:pt>
    <dgm:pt modelId="{A8B4AF4B-A40C-4921-969A-0FD805B0A096}" type="pres">
      <dgm:prSet presAssocID="{30260A5A-0797-4F61-8C68-1C5D54CC0D2B}" presName="root" presStyleCnt="0">
        <dgm:presLayoutVars>
          <dgm:dir/>
          <dgm:resizeHandles val="exact"/>
        </dgm:presLayoutVars>
      </dgm:prSet>
      <dgm:spPr/>
    </dgm:pt>
    <dgm:pt modelId="{48531DCF-870A-4464-9626-FF5031B97D6C}" type="pres">
      <dgm:prSet presAssocID="{6A1C27EA-1F62-4357-BDD0-79C3B39E4BBA}" presName="compNode" presStyleCnt="0"/>
      <dgm:spPr/>
    </dgm:pt>
    <dgm:pt modelId="{3ACB1F09-FBFF-495F-B658-C9C2EC596A62}" type="pres">
      <dgm:prSet presAssocID="{6A1C27EA-1F62-4357-BDD0-79C3B39E4BBA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FA30B5F9-8317-4B42-990D-65DABD1CD5F4}" type="pres">
      <dgm:prSet presAssocID="{6A1C27EA-1F62-4357-BDD0-79C3B39E4BB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065713DB-E3EA-4545-8610-3B25E4A856F1}" type="pres">
      <dgm:prSet presAssocID="{6A1C27EA-1F62-4357-BDD0-79C3B39E4BBA}" presName="spaceRect" presStyleCnt="0"/>
      <dgm:spPr/>
    </dgm:pt>
    <dgm:pt modelId="{A54E28A2-8297-42C7-B159-71589679156B}" type="pres">
      <dgm:prSet presAssocID="{6A1C27EA-1F62-4357-BDD0-79C3B39E4BBA}" presName="textRect" presStyleLbl="revTx" presStyleIdx="0" presStyleCnt="5">
        <dgm:presLayoutVars>
          <dgm:chMax val="1"/>
          <dgm:chPref val="1"/>
        </dgm:presLayoutVars>
      </dgm:prSet>
      <dgm:spPr/>
    </dgm:pt>
    <dgm:pt modelId="{EAD9B330-0D24-4A4E-9F12-B7D5F2E525D3}" type="pres">
      <dgm:prSet presAssocID="{4AC6D565-A718-4919-9B9B-5C951F8A4496}" presName="sibTrans" presStyleCnt="0"/>
      <dgm:spPr/>
    </dgm:pt>
    <dgm:pt modelId="{16E7174D-CB15-43C5-A189-311AD673484D}" type="pres">
      <dgm:prSet presAssocID="{AA607EF4-2F14-4BF7-8200-2B193BA109DE}" presName="compNode" presStyleCnt="0"/>
      <dgm:spPr/>
    </dgm:pt>
    <dgm:pt modelId="{70B9200C-69F7-4B89-B3D6-2B6A35D9C438}" type="pres">
      <dgm:prSet presAssocID="{AA607EF4-2F14-4BF7-8200-2B193BA109DE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59604CE-F828-422A-AC43-2DEA6CE83191}" type="pres">
      <dgm:prSet presAssocID="{AA607EF4-2F14-4BF7-8200-2B193BA109D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16000" b="-16000"/>
          </a:stretch>
        </a:blipFill>
        <a:ln>
          <a:noFill/>
        </a:ln>
      </dgm:spPr>
      <dgm:extLst/>
    </dgm:pt>
    <dgm:pt modelId="{76210C34-FA2E-4D63-88DE-8CBC6F9F9AA5}" type="pres">
      <dgm:prSet presAssocID="{AA607EF4-2F14-4BF7-8200-2B193BA109DE}" presName="spaceRect" presStyleCnt="0"/>
      <dgm:spPr/>
    </dgm:pt>
    <dgm:pt modelId="{EBDC4681-6BE0-49EF-A280-5BF36E986DE6}" type="pres">
      <dgm:prSet presAssocID="{AA607EF4-2F14-4BF7-8200-2B193BA109DE}" presName="textRect" presStyleLbl="revTx" presStyleIdx="1" presStyleCnt="5">
        <dgm:presLayoutVars>
          <dgm:chMax val="1"/>
          <dgm:chPref val="1"/>
        </dgm:presLayoutVars>
      </dgm:prSet>
      <dgm:spPr/>
    </dgm:pt>
    <dgm:pt modelId="{2C2B0648-528A-4FFB-A5B7-E77242C38FEC}" type="pres">
      <dgm:prSet presAssocID="{DE1774B6-5A27-4306-A99E-6F2F9F61BDF2}" presName="sibTrans" presStyleCnt="0"/>
      <dgm:spPr/>
    </dgm:pt>
    <dgm:pt modelId="{36CB8F90-2076-4433-888F-243630A116E5}" type="pres">
      <dgm:prSet presAssocID="{F4E99981-AE47-4177-AB9D-7B543E17C559}" presName="compNode" presStyleCnt="0"/>
      <dgm:spPr/>
    </dgm:pt>
    <dgm:pt modelId="{C2DC509D-F5C6-4C39-8310-2578EA100A21}" type="pres">
      <dgm:prSet presAssocID="{F4E99981-AE47-4177-AB9D-7B543E17C559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F06E0AC-F61C-4E61-B3FF-9010613AF838}" type="pres">
      <dgm:prSet presAssocID="{F4E99981-AE47-4177-AB9D-7B543E17C559}" presName="iconRect" presStyleLbl="node1" presStyleIdx="2" presStyleCnt="5" custScaleX="130954" custScaleY="10673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11000" b="-11000"/>
          </a:stretch>
        </a:blipFill>
        <a:ln>
          <a:noFill/>
        </a:ln>
      </dgm:spPr>
      <dgm:extLst/>
    </dgm:pt>
    <dgm:pt modelId="{7A9EDFD9-8C44-4DF8-9AF1-52B4D1289A37}" type="pres">
      <dgm:prSet presAssocID="{F4E99981-AE47-4177-AB9D-7B543E17C559}" presName="spaceRect" presStyleCnt="0"/>
      <dgm:spPr/>
    </dgm:pt>
    <dgm:pt modelId="{B2BAD580-AA8A-4BF1-A88D-A483FCFDAA2C}" type="pres">
      <dgm:prSet presAssocID="{F4E99981-AE47-4177-AB9D-7B543E17C559}" presName="textRect" presStyleLbl="revTx" presStyleIdx="2" presStyleCnt="5">
        <dgm:presLayoutVars>
          <dgm:chMax val="1"/>
          <dgm:chPref val="1"/>
        </dgm:presLayoutVars>
      </dgm:prSet>
      <dgm:spPr/>
    </dgm:pt>
    <dgm:pt modelId="{06B4796D-2304-4A15-AA9E-00A739FAD405}" type="pres">
      <dgm:prSet presAssocID="{BE899E55-E716-46B2-975A-BD590A7D9F3C}" presName="sibTrans" presStyleCnt="0"/>
      <dgm:spPr/>
    </dgm:pt>
    <dgm:pt modelId="{C6EFF909-9C42-494F-B836-2CADB1F4D847}" type="pres">
      <dgm:prSet presAssocID="{AE6F1817-7741-4FFB-B823-B37BB19A7FD7}" presName="compNode" presStyleCnt="0"/>
      <dgm:spPr/>
    </dgm:pt>
    <dgm:pt modelId="{E5DE79DE-C6ED-445B-9F35-78D0FD48A852}" type="pres">
      <dgm:prSet presAssocID="{AE6F1817-7741-4FFB-B823-B37BB19A7FD7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E0DC18F-23BB-4976-886F-40962F000673}" type="pres">
      <dgm:prSet presAssocID="{AE6F1817-7741-4FFB-B823-B37BB19A7FD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 l="-15000" r="-15000"/>
          </a:stretch>
        </a:blipFill>
        <a:ln>
          <a:noFill/>
        </a:ln>
      </dgm:spPr>
      <dgm:extLst/>
    </dgm:pt>
    <dgm:pt modelId="{7F25E316-3700-4EE8-825A-901EF9B5A2D9}" type="pres">
      <dgm:prSet presAssocID="{AE6F1817-7741-4FFB-B823-B37BB19A7FD7}" presName="spaceRect" presStyleCnt="0"/>
      <dgm:spPr/>
    </dgm:pt>
    <dgm:pt modelId="{8C45A5F9-5D0A-4FCF-85C1-1116F829A34F}" type="pres">
      <dgm:prSet presAssocID="{AE6F1817-7741-4FFB-B823-B37BB19A7FD7}" presName="textRect" presStyleLbl="revTx" presStyleIdx="3" presStyleCnt="5">
        <dgm:presLayoutVars>
          <dgm:chMax val="1"/>
          <dgm:chPref val="1"/>
        </dgm:presLayoutVars>
      </dgm:prSet>
      <dgm:spPr/>
    </dgm:pt>
    <dgm:pt modelId="{B5CD66A8-6E2C-47FC-B529-079E80E65340}" type="pres">
      <dgm:prSet presAssocID="{E34DAC68-529B-4842-897B-D1AA182B6DC5}" presName="sibTrans" presStyleCnt="0"/>
      <dgm:spPr/>
    </dgm:pt>
    <dgm:pt modelId="{BC87ADBB-24B8-45ED-934B-A5E0F0E40E88}" type="pres">
      <dgm:prSet presAssocID="{3542031F-724A-40F8-8301-FD3629C10D6D}" presName="compNode" presStyleCnt="0"/>
      <dgm:spPr/>
    </dgm:pt>
    <dgm:pt modelId="{EA5E6D50-6D5E-4FC4-8EF9-62EFF6144A55}" type="pres">
      <dgm:prSet presAssocID="{3542031F-724A-40F8-8301-FD3629C10D6D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CB357D2-EEEA-4841-BA0B-0C8F3E6C4C23}" type="pres">
      <dgm:prSet presAssocID="{3542031F-724A-40F8-8301-FD3629C10D6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>
            <a:fillRect l="-17000" r="-17000"/>
          </a:stretch>
        </a:blipFill>
        <a:ln>
          <a:noFill/>
        </a:ln>
      </dgm:spPr>
      <dgm:extLst/>
    </dgm:pt>
    <dgm:pt modelId="{2DEF89AB-6D37-443D-B6B9-DB81F3CE44CF}" type="pres">
      <dgm:prSet presAssocID="{3542031F-724A-40F8-8301-FD3629C10D6D}" presName="spaceRect" presStyleCnt="0"/>
      <dgm:spPr/>
    </dgm:pt>
    <dgm:pt modelId="{2495FA0D-FA61-4178-9D6A-467917E87299}" type="pres">
      <dgm:prSet presAssocID="{3542031F-724A-40F8-8301-FD3629C10D6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5381908-1C1F-43D9-9018-7957A58E0650}" srcId="{30260A5A-0797-4F61-8C68-1C5D54CC0D2B}" destId="{3542031F-724A-40F8-8301-FD3629C10D6D}" srcOrd="4" destOrd="0" parTransId="{4BB51880-3050-4EFE-B5A6-80C4A0890992}" sibTransId="{D18D68EA-8E59-4D4C-9D65-52F3BF8051B0}"/>
    <dgm:cxn modelId="{BAD6121D-9AC9-4FF8-B5BF-4CBFB2B77847}" type="presOf" srcId="{6A1C27EA-1F62-4357-BDD0-79C3B39E4BBA}" destId="{A54E28A2-8297-42C7-B159-71589679156B}" srcOrd="0" destOrd="0" presId="urn:microsoft.com/office/officeart/2018/5/layout/IconLeafLabelList"/>
    <dgm:cxn modelId="{02864022-5AC1-448A-A659-4EDE8A15B4AC}" srcId="{30260A5A-0797-4F61-8C68-1C5D54CC0D2B}" destId="{AE6F1817-7741-4FFB-B823-B37BB19A7FD7}" srcOrd="3" destOrd="0" parTransId="{E23D8122-5D97-40A9-B741-223C05D825BA}" sibTransId="{E34DAC68-529B-4842-897B-D1AA182B6DC5}"/>
    <dgm:cxn modelId="{379E3124-CCF3-4F44-829F-33B14E2C63F0}" type="presOf" srcId="{3542031F-724A-40F8-8301-FD3629C10D6D}" destId="{2495FA0D-FA61-4178-9D6A-467917E87299}" srcOrd="0" destOrd="0" presId="urn:microsoft.com/office/officeart/2018/5/layout/IconLeafLabelList"/>
    <dgm:cxn modelId="{29947330-0BDB-4635-9372-1561611E7421}" type="presOf" srcId="{AA607EF4-2F14-4BF7-8200-2B193BA109DE}" destId="{EBDC4681-6BE0-49EF-A280-5BF36E986DE6}" srcOrd="0" destOrd="0" presId="urn:microsoft.com/office/officeart/2018/5/layout/IconLeafLabelList"/>
    <dgm:cxn modelId="{8B0B616F-9516-4FDE-B4F4-B49DB2A89577}" srcId="{30260A5A-0797-4F61-8C68-1C5D54CC0D2B}" destId="{6A1C27EA-1F62-4357-BDD0-79C3B39E4BBA}" srcOrd="0" destOrd="0" parTransId="{A74287E6-E68E-4067-82C1-09DF487A24B9}" sibTransId="{4AC6D565-A718-4919-9B9B-5C951F8A4496}"/>
    <dgm:cxn modelId="{BB872E74-8903-4954-BF6B-5DEFBA0C745D}" type="presOf" srcId="{30260A5A-0797-4F61-8C68-1C5D54CC0D2B}" destId="{A8B4AF4B-A40C-4921-969A-0FD805B0A096}" srcOrd="0" destOrd="0" presId="urn:microsoft.com/office/officeart/2018/5/layout/IconLeafLabelList"/>
    <dgm:cxn modelId="{19EEA689-97E3-487F-B20F-4B40C2EAF269}" srcId="{30260A5A-0797-4F61-8C68-1C5D54CC0D2B}" destId="{F4E99981-AE47-4177-AB9D-7B543E17C559}" srcOrd="2" destOrd="0" parTransId="{B96D23FD-5581-40EE-808A-4540A0FAEEE5}" sibTransId="{BE899E55-E716-46B2-975A-BD590A7D9F3C}"/>
    <dgm:cxn modelId="{AA11228B-5DDE-4610-91D2-2081C4DA8BB6}" type="presOf" srcId="{AE6F1817-7741-4FFB-B823-B37BB19A7FD7}" destId="{8C45A5F9-5D0A-4FCF-85C1-1116F829A34F}" srcOrd="0" destOrd="0" presId="urn:microsoft.com/office/officeart/2018/5/layout/IconLeafLabelList"/>
    <dgm:cxn modelId="{083A9D9C-B218-48DD-96C0-F3E312CF2CDA}" type="presOf" srcId="{F4E99981-AE47-4177-AB9D-7B543E17C559}" destId="{B2BAD580-AA8A-4BF1-A88D-A483FCFDAA2C}" srcOrd="0" destOrd="0" presId="urn:microsoft.com/office/officeart/2018/5/layout/IconLeafLabelList"/>
    <dgm:cxn modelId="{10C31CD0-D991-4C5A-B0A0-2F6F67AF8BCA}" srcId="{30260A5A-0797-4F61-8C68-1C5D54CC0D2B}" destId="{AA607EF4-2F14-4BF7-8200-2B193BA109DE}" srcOrd="1" destOrd="0" parTransId="{A6BB976B-00CC-4461-9032-BAE5E1CFEA14}" sibTransId="{DE1774B6-5A27-4306-A99E-6F2F9F61BDF2}"/>
    <dgm:cxn modelId="{18D98541-2040-401B-8115-D973768AFADE}" type="presParOf" srcId="{A8B4AF4B-A40C-4921-969A-0FD805B0A096}" destId="{48531DCF-870A-4464-9626-FF5031B97D6C}" srcOrd="0" destOrd="0" presId="urn:microsoft.com/office/officeart/2018/5/layout/IconLeafLabelList"/>
    <dgm:cxn modelId="{2ADF9F6D-647E-4AE9-8E77-F2A65F8D5258}" type="presParOf" srcId="{48531DCF-870A-4464-9626-FF5031B97D6C}" destId="{3ACB1F09-FBFF-495F-B658-C9C2EC596A62}" srcOrd="0" destOrd="0" presId="urn:microsoft.com/office/officeart/2018/5/layout/IconLeafLabelList"/>
    <dgm:cxn modelId="{9E752944-FCBD-41C9-9D61-14A17A06DF9C}" type="presParOf" srcId="{48531DCF-870A-4464-9626-FF5031B97D6C}" destId="{FA30B5F9-8317-4B42-990D-65DABD1CD5F4}" srcOrd="1" destOrd="0" presId="urn:microsoft.com/office/officeart/2018/5/layout/IconLeafLabelList"/>
    <dgm:cxn modelId="{712E04BF-2792-4D0A-AC3A-C5E7356FC4DE}" type="presParOf" srcId="{48531DCF-870A-4464-9626-FF5031B97D6C}" destId="{065713DB-E3EA-4545-8610-3B25E4A856F1}" srcOrd="2" destOrd="0" presId="urn:microsoft.com/office/officeart/2018/5/layout/IconLeafLabelList"/>
    <dgm:cxn modelId="{CD876C76-6FC4-4719-BEAA-CD2444E29D3F}" type="presParOf" srcId="{48531DCF-870A-4464-9626-FF5031B97D6C}" destId="{A54E28A2-8297-42C7-B159-71589679156B}" srcOrd="3" destOrd="0" presId="urn:microsoft.com/office/officeart/2018/5/layout/IconLeafLabelList"/>
    <dgm:cxn modelId="{58DE09F5-4A2E-4882-AC6F-863CCD2BC9BA}" type="presParOf" srcId="{A8B4AF4B-A40C-4921-969A-0FD805B0A096}" destId="{EAD9B330-0D24-4A4E-9F12-B7D5F2E525D3}" srcOrd="1" destOrd="0" presId="urn:microsoft.com/office/officeart/2018/5/layout/IconLeafLabelList"/>
    <dgm:cxn modelId="{14C1F92F-E4D2-4113-9442-540EE50A023D}" type="presParOf" srcId="{A8B4AF4B-A40C-4921-969A-0FD805B0A096}" destId="{16E7174D-CB15-43C5-A189-311AD673484D}" srcOrd="2" destOrd="0" presId="urn:microsoft.com/office/officeart/2018/5/layout/IconLeafLabelList"/>
    <dgm:cxn modelId="{D4D76DB1-042F-470F-9FAC-3113C2AAF864}" type="presParOf" srcId="{16E7174D-CB15-43C5-A189-311AD673484D}" destId="{70B9200C-69F7-4B89-B3D6-2B6A35D9C438}" srcOrd="0" destOrd="0" presId="urn:microsoft.com/office/officeart/2018/5/layout/IconLeafLabelList"/>
    <dgm:cxn modelId="{AA6BC506-7A96-4373-A7E2-EA36C6494E5E}" type="presParOf" srcId="{16E7174D-CB15-43C5-A189-311AD673484D}" destId="{559604CE-F828-422A-AC43-2DEA6CE83191}" srcOrd="1" destOrd="0" presId="urn:microsoft.com/office/officeart/2018/5/layout/IconLeafLabelList"/>
    <dgm:cxn modelId="{D84DCBB1-C435-4F96-927C-A6333289533B}" type="presParOf" srcId="{16E7174D-CB15-43C5-A189-311AD673484D}" destId="{76210C34-FA2E-4D63-88DE-8CBC6F9F9AA5}" srcOrd="2" destOrd="0" presId="urn:microsoft.com/office/officeart/2018/5/layout/IconLeafLabelList"/>
    <dgm:cxn modelId="{9C07E928-2860-425B-8F6C-9D5D63615E17}" type="presParOf" srcId="{16E7174D-CB15-43C5-A189-311AD673484D}" destId="{EBDC4681-6BE0-49EF-A280-5BF36E986DE6}" srcOrd="3" destOrd="0" presId="urn:microsoft.com/office/officeart/2018/5/layout/IconLeafLabelList"/>
    <dgm:cxn modelId="{44B70DE7-5BE8-4722-8EE6-1F7D0172E7A4}" type="presParOf" srcId="{A8B4AF4B-A40C-4921-969A-0FD805B0A096}" destId="{2C2B0648-528A-4FFB-A5B7-E77242C38FEC}" srcOrd="3" destOrd="0" presId="urn:microsoft.com/office/officeart/2018/5/layout/IconLeafLabelList"/>
    <dgm:cxn modelId="{56EA78E1-CC31-4B91-B119-018D1108E44E}" type="presParOf" srcId="{A8B4AF4B-A40C-4921-969A-0FD805B0A096}" destId="{36CB8F90-2076-4433-888F-243630A116E5}" srcOrd="4" destOrd="0" presId="urn:microsoft.com/office/officeart/2018/5/layout/IconLeafLabelList"/>
    <dgm:cxn modelId="{BE35EEB1-D841-419B-AE08-1262997E0482}" type="presParOf" srcId="{36CB8F90-2076-4433-888F-243630A116E5}" destId="{C2DC509D-F5C6-4C39-8310-2578EA100A21}" srcOrd="0" destOrd="0" presId="urn:microsoft.com/office/officeart/2018/5/layout/IconLeafLabelList"/>
    <dgm:cxn modelId="{B9A8DCBA-4FEB-4540-BFA0-8F76CC894EF8}" type="presParOf" srcId="{36CB8F90-2076-4433-888F-243630A116E5}" destId="{5F06E0AC-F61C-4E61-B3FF-9010613AF838}" srcOrd="1" destOrd="0" presId="urn:microsoft.com/office/officeart/2018/5/layout/IconLeafLabelList"/>
    <dgm:cxn modelId="{9DE453E3-FAEA-4920-926D-2E32CD29C583}" type="presParOf" srcId="{36CB8F90-2076-4433-888F-243630A116E5}" destId="{7A9EDFD9-8C44-4DF8-9AF1-52B4D1289A37}" srcOrd="2" destOrd="0" presId="urn:microsoft.com/office/officeart/2018/5/layout/IconLeafLabelList"/>
    <dgm:cxn modelId="{1C9B7918-D7C8-478D-8B9D-FA9550D7CAC4}" type="presParOf" srcId="{36CB8F90-2076-4433-888F-243630A116E5}" destId="{B2BAD580-AA8A-4BF1-A88D-A483FCFDAA2C}" srcOrd="3" destOrd="0" presId="urn:microsoft.com/office/officeart/2018/5/layout/IconLeafLabelList"/>
    <dgm:cxn modelId="{C1F3F96D-9042-47C7-99B3-EFB298941944}" type="presParOf" srcId="{A8B4AF4B-A40C-4921-969A-0FD805B0A096}" destId="{06B4796D-2304-4A15-AA9E-00A739FAD405}" srcOrd="5" destOrd="0" presId="urn:microsoft.com/office/officeart/2018/5/layout/IconLeafLabelList"/>
    <dgm:cxn modelId="{3B607D32-6561-4C3C-8A41-3EA4ABC45717}" type="presParOf" srcId="{A8B4AF4B-A40C-4921-969A-0FD805B0A096}" destId="{C6EFF909-9C42-494F-B836-2CADB1F4D847}" srcOrd="6" destOrd="0" presId="urn:microsoft.com/office/officeart/2018/5/layout/IconLeafLabelList"/>
    <dgm:cxn modelId="{DF6B05C8-8DD7-43D8-A1E3-8EF80DD93BEF}" type="presParOf" srcId="{C6EFF909-9C42-494F-B836-2CADB1F4D847}" destId="{E5DE79DE-C6ED-445B-9F35-78D0FD48A852}" srcOrd="0" destOrd="0" presId="urn:microsoft.com/office/officeart/2018/5/layout/IconLeafLabelList"/>
    <dgm:cxn modelId="{10669E67-29DB-4ABC-8E42-59208225EDAE}" type="presParOf" srcId="{C6EFF909-9C42-494F-B836-2CADB1F4D847}" destId="{9E0DC18F-23BB-4976-886F-40962F000673}" srcOrd="1" destOrd="0" presId="urn:microsoft.com/office/officeart/2018/5/layout/IconLeafLabelList"/>
    <dgm:cxn modelId="{E78EC8BE-4B58-4482-B4FA-F088C1D92270}" type="presParOf" srcId="{C6EFF909-9C42-494F-B836-2CADB1F4D847}" destId="{7F25E316-3700-4EE8-825A-901EF9B5A2D9}" srcOrd="2" destOrd="0" presId="urn:microsoft.com/office/officeart/2018/5/layout/IconLeafLabelList"/>
    <dgm:cxn modelId="{D15C1D98-1A58-4393-9967-E6868E5D278B}" type="presParOf" srcId="{C6EFF909-9C42-494F-B836-2CADB1F4D847}" destId="{8C45A5F9-5D0A-4FCF-85C1-1116F829A34F}" srcOrd="3" destOrd="0" presId="urn:microsoft.com/office/officeart/2018/5/layout/IconLeafLabelList"/>
    <dgm:cxn modelId="{34531DD9-688D-4CBD-B4BF-4FFDA701FA44}" type="presParOf" srcId="{A8B4AF4B-A40C-4921-969A-0FD805B0A096}" destId="{B5CD66A8-6E2C-47FC-B529-079E80E65340}" srcOrd="7" destOrd="0" presId="urn:microsoft.com/office/officeart/2018/5/layout/IconLeafLabelList"/>
    <dgm:cxn modelId="{C754327D-635C-4639-8B3D-89C1543AAF46}" type="presParOf" srcId="{A8B4AF4B-A40C-4921-969A-0FD805B0A096}" destId="{BC87ADBB-24B8-45ED-934B-A5E0F0E40E88}" srcOrd="8" destOrd="0" presId="urn:microsoft.com/office/officeart/2018/5/layout/IconLeafLabelList"/>
    <dgm:cxn modelId="{771F65E4-FE1B-4DE6-B9C0-C4ADA704B519}" type="presParOf" srcId="{BC87ADBB-24B8-45ED-934B-A5E0F0E40E88}" destId="{EA5E6D50-6D5E-4FC4-8EF9-62EFF6144A55}" srcOrd="0" destOrd="0" presId="urn:microsoft.com/office/officeart/2018/5/layout/IconLeafLabelList"/>
    <dgm:cxn modelId="{65474A03-DA63-43F2-9A65-608B78A40514}" type="presParOf" srcId="{BC87ADBB-24B8-45ED-934B-A5E0F0E40E88}" destId="{0CB357D2-EEEA-4841-BA0B-0C8F3E6C4C23}" srcOrd="1" destOrd="0" presId="urn:microsoft.com/office/officeart/2018/5/layout/IconLeafLabelList"/>
    <dgm:cxn modelId="{822B69F0-A1B5-4034-8A52-BB0BBA7861F0}" type="presParOf" srcId="{BC87ADBB-24B8-45ED-934B-A5E0F0E40E88}" destId="{2DEF89AB-6D37-443D-B6B9-DB81F3CE44CF}" srcOrd="2" destOrd="0" presId="urn:microsoft.com/office/officeart/2018/5/layout/IconLeafLabelList"/>
    <dgm:cxn modelId="{C71CC5DA-C4FC-44A6-B341-A419F74CA2C9}" type="presParOf" srcId="{BC87ADBB-24B8-45ED-934B-A5E0F0E40E88}" destId="{2495FA0D-FA61-4178-9D6A-467917E8729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CE2EF-05F3-4DA3-9557-4450207BC806}">
      <dsp:nvSpPr>
        <dsp:cNvPr id="0" name=""/>
        <dsp:cNvSpPr/>
      </dsp:nvSpPr>
      <dsp:spPr>
        <a:xfrm>
          <a:off x="0" y="117211"/>
          <a:ext cx="5759656" cy="50368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Team introduction</a:t>
          </a:r>
        </a:p>
      </dsp:txBody>
      <dsp:txXfrm>
        <a:off x="24588" y="141799"/>
        <a:ext cx="5710480" cy="454509"/>
      </dsp:txXfrm>
    </dsp:sp>
    <dsp:sp modelId="{C16EAD2D-48A3-4F16-87C3-733AB8F1B81A}">
      <dsp:nvSpPr>
        <dsp:cNvPr id="0" name=""/>
        <dsp:cNvSpPr/>
      </dsp:nvSpPr>
      <dsp:spPr>
        <a:xfrm>
          <a:off x="0" y="681376"/>
          <a:ext cx="5759656" cy="503685"/>
        </a:xfrm>
        <a:prstGeom prst="roundRect">
          <a:avLst/>
        </a:prstGeom>
        <a:solidFill>
          <a:schemeClr val="accent2">
            <a:hueOff val="899997"/>
            <a:satOff val="-463"/>
            <a:lumOff val="-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Uml diagrams</a:t>
          </a:r>
        </a:p>
      </dsp:txBody>
      <dsp:txXfrm>
        <a:off x="24588" y="705964"/>
        <a:ext cx="5710480" cy="454509"/>
      </dsp:txXfrm>
    </dsp:sp>
    <dsp:sp modelId="{E21C64DD-9D77-4096-8E5B-495BD6638DFB}">
      <dsp:nvSpPr>
        <dsp:cNvPr id="0" name=""/>
        <dsp:cNvSpPr/>
      </dsp:nvSpPr>
      <dsp:spPr>
        <a:xfrm>
          <a:off x="0" y="1185061"/>
          <a:ext cx="5759656" cy="1912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69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Use case diagram 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Accompanied by </a:t>
          </a:r>
        </a:p>
        <a:p>
          <a:pPr marL="514350" lvl="3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Use case specifications</a:t>
          </a:r>
        </a:p>
        <a:p>
          <a:pPr marL="514350" lvl="3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Sequence diagrams</a:t>
          </a:r>
        </a:p>
        <a:p>
          <a:pPr marL="514350" lvl="3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Mockups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Activity diagram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Class diagram</a:t>
          </a:r>
        </a:p>
      </dsp:txBody>
      <dsp:txXfrm>
        <a:off x="0" y="1185061"/>
        <a:ext cx="5759656" cy="1912680"/>
      </dsp:txXfrm>
    </dsp:sp>
    <dsp:sp modelId="{766A325B-8CDA-4530-B5E6-4E3BA2F1EF73}">
      <dsp:nvSpPr>
        <dsp:cNvPr id="0" name=""/>
        <dsp:cNvSpPr/>
      </dsp:nvSpPr>
      <dsp:spPr>
        <a:xfrm>
          <a:off x="0" y="3097741"/>
          <a:ext cx="5759656" cy="503685"/>
        </a:xfrm>
        <a:prstGeom prst="roundRect">
          <a:avLst/>
        </a:prstGeom>
        <a:solidFill>
          <a:schemeClr val="accent2">
            <a:hueOff val="1799994"/>
            <a:satOff val="-925"/>
            <a:lumOff val="-2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Final scrum board</a:t>
          </a:r>
        </a:p>
      </dsp:txBody>
      <dsp:txXfrm>
        <a:off x="24588" y="3122329"/>
        <a:ext cx="5710480" cy="454509"/>
      </dsp:txXfrm>
    </dsp:sp>
    <dsp:sp modelId="{5F65AC78-4FDF-4518-A8C7-E42B04BB81A9}">
      <dsp:nvSpPr>
        <dsp:cNvPr id="0" name=""/>
        <dsp:cNvSpPr/>
      </dsp:nvSpPr>
      <dsp:spPr>
        <a:xfrm>
          <a:off x="0" y="3661906"/>
          <a:ext cx="5759656" cy="503685"/>
        </a:xfrm>
        <a:prstGeom prst="roundRect">
          <a:avLst/>
        </a:prstGeom>
        <a:solidFill>
          <a:schemeClr val="accent2">
            <a:hueOff val="2699991"/>
            <a:satOff val="-1388"/>
            <a:lumOff val="-35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Demo</a:t>
          </a:r>
        </a:p>
      </dsp:txBody>
      <dsp:txXfrm>
        <a:off x="24588" y="3686494"/>
        <a:ext cx="5710480" cy="454509"/>
      </dsp:txXfrm>
    </dsp:sp>
    <dsp:sp modelId="{09001CCA-40DB-475A-8A5C-872103B88CF8}">
      <dsp:nvSpPr>
        <dsp:cNvPr id="0" name=""/>
        <dsp:cNvSpPr/>
      </dsp:nvSpPr>
      <dsp:spPr>
        <a:xfrm>
          <a:off x="0" y="4226071"/>
          <a:ext cx="5759656" cy="503685"/>
        </a:xfrm>
        <a:prstGeom prst="roundRect">
          <a:avLst/>
        </a:prstGeom>
        <a:solidFill>
          <a:schemeClr val="accent2">
            <a:hueOff val="3599988"/>
            <a:satOff val="-1850"/>
            <a:lumOff val="-4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Ad video</a:t>
          </a:r>
        </a:p>
      </dsp:txBody>
      <dsp:txXfrm>
        <a:off x="24588" y="4250659"/>
        <a:ext cx="5710480" cy="4545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CB1F09-FBFF-495F-B658-C9C2EC596A62}">
      <dsp:nvSpPr>
        <dsp:cNvPr id="0" name=""/>
        <dsp:cNvSpPr/>
      </dsp:nvSpPr>
      <dsp:spPr>
        <a:xfrm>
          <a:off x="418475" y="57576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0B5F9-8317-4B42-990D-65DABD1CD5F4}">
      <dsp:nvSpPr>
        <dsp:cNvPr id="0" name=""/>
        <dsp:cNvSpPr/>
      </dsp:nvSpPr>
      <dsp:spPr>
        <a:xfrm>
          <a:off x="652475" y="80976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E28A2-8297-42C7-B159-71589679156B}">
      <dsp:nvSpPr>
        <dsp:cNvPr id="0" name=""/>
        <dsp:cNvSpPr/>
      </dsp:nvSpPr>
      <dsp:spPr>
        <a:xfrm>
          <a:off x="67475" y="2015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baseline="0"/>
            <a:t>Anjali Deshmukh</a:t>
          </a:r>
          <a:endParaRPr lang="en-US" sz="2400" kern="1200"/>
        </a:p>
      </dsp:txBody>
      <dsp:txXfrm>
        <a:off x="67475" y="2015762"/>
        <a:ext cx="1800000" cy="720000"/>
      </dsp:txXfrm>
    </dsp:sp>
    <dsp:sp modelId="{70B9200C-69F7-4B89-B3D6-2B6A35D9C438}">
      <dsp:nvSpPr>
        <dsp:cNvPr id="0" name=""/>
        <dsp:cNvSpPr/>
      </dsp:nvSpPr>
      <dsp:spPr>
        <a:xfrm>
          <a:off x="2533475" y="57576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604CE-F828-422A-AC43-2DEA6CE83191}">
      <dsp:nvSpPr>
        <dsp:cNvPr id="0" name=""/>
        <dsp:cNvSpPr/>
      </dsp:nvSpPr>
      <dsp:spPr>
        <a:xfrm>
          <a:off x="2767475" y="80976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16000" b="-16000"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DC4681-6BE0-49EF-A280-5BF36E986DE6}">
      <dsp:nvSpPr>
        <dsp:cNvPr id="0" name=""/>
        <dsp:cNvSpPr/>
      </dsp:nvSpPr>
      <dsp:spPr>
        <a:xfrm>
          <a:off x="2182475" y="2015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baseline="0"/>
            <a:t>chirag arora,</a:t>
          </a:r>
          <a:endParaRPr lang="en-US" sz="2400" kern="1200"/>
        </a:p>
      </dsp:txBody>
      <dsp:txXfrm>
        <a:off x="2182475" y="2015762"/>
        <a:ext cx="1800000" cy="720000"/>
      </dsp:txXfrm>
    </dsp:sp>
    <dsp:sp modelId="{C2DC509D-F5C6-4C39-8310-2578EA100A21}">
      <dsp:nvSpPr>
        <dsp:cNvPr id="0" name=""/>
        <dsp:cNvSpPr/>
      </dsp:nvSpPr>
      <dsp:spPr>
        <a:xfrm>
          <a:off x="4648475" y="57576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06E0AC-F61C-4E61-B3FF-9010613AF838}">
      <dsp:nvSpPr>
        <dsp:cNvPr id="0" name=""/>
        <dsp:cNvSpPr/>
      </dsp:nvSpPr>
      <dsp:spPr>
        <a:xfrm>
          <a:off x="4784969" y="788537"/>
          <a:ext cx="825010" cy="6724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11000" b="-11000"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BAD580-AA8A-4BF1-A88D-A483FCFDAA2C}">
      <dsp:nvSpPr>
        <dsp:cNvPr id="0" name=""/>
        <dsp:cNvSpPr/>
      </dsp:nvSpPr>
      <dsp:spPr>
        <a:xfrm>
          <a:off x="4297475" y="2015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baseline="0"/>
            <a:t>Marianne paulson</a:t>
          </a:r>
          <a:endParaRPr lang="en-US" sz="2400" kern="1200"/>
        </a:p>
      </dsp:txBody>
      <dsp:txXfrm>
        <a:off x="4297475" y="2015762"/>
        <a:ext cx="1800000" cy="720000"/>
      </dsp:txXfrm>
    </dsp:sp>
    <dsp:sp modelId="{E5DE79DE-C6ED-445B-9F35-78D0FD48A852}">
      <dsp:nvSpPr>
        <dsp:cNvPr id="0" name=""/>
        <dsp:cNvSpPr/>
      </dsp:nvSpPr>
      <dsp:spPr>
        <a:xfrm>
          <a:off x="6763475" y="57576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0DC18F-23BB-4976-886F-40962F000673}">
      <dsp:nvSpPr>
        <dsp:cNvPr id="0" name=""/>
        <dsp:cNvSpPr/>
      </dsp:nvSpPr>
      <dsp:spPr>
        <a:xfrm>
          <a:off x="6997475" y="80976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 l="-15000" r="-15000"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5A5F9-5D0A-4FCF-85C1-1116F829A34F}">
      <dsp:nvSpPr>
        <dsp:cNvPr id="0" name=""/>
        <dsp:cNvSpPr/>
      </dsp:nvSpPr>
      <dsp:spPr>
        <a:xfrm>
          <a:off x="6412475" y="2015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baseline="0"/>
            <a:t>megha lnu</a:t>
          </a:r>
          <a:endParaRPr lang="en-US" sz="2400" kern="1200"/>
        </a:p>
      </dsp:txBody>
      <dsp:txXfrm>
        <a:off x="6412475" y="2015762"/>
        <a:ext cx="1800000" cy="720000"/>
      </dsp:txXfrm>
    </dsp:sp>
    <dsp:sp modelId="{EA5E6D50-6D5E-4FC4-8EF9-62EFF6144A55}">
      <dsp:nvSpPr>
        <dsp:cNvPr id="0" name=""/>
        <dsp:cNvSpPr/>
      </dsp:nvSpPr>
      <dsp:spPr>
        <a:xfrm>
          <a:off x="8878475" y="57576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B357D2-EEEA-4841-BA0B-0C8F3E6C4C23}">
      <dsp:nvSpPr>
        <dsp:cNvPr id="0" name=""/>
        <dsp:cNvSpPr/>
      </dsp:nvSpPr>
      <dsp:spPr>
        <a:xfrm>
          <a:off x="9112475" y="80976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95FA0D-FA61-4178-9D6A-467917E87299}">
      <dsp:nvSpPr>
        <dsp:cNvPr id="0" name=""/>
        <dsp:cNvSpPr/>
      </dsp:nvSpPr>
      <dsp:spPr>
        <a:xfrm>
          <a:off x="8527475" y="2015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baseline="0"/>
            <a:t>saumil patel</a:t>
          </a:r>
          <a:endParaRPr lang="en-US" sz="2400" kern="1200"/>
        </a:p>
      </dsp:txBody>
      <dsp:txXfrm>
        <a:off x="8527475" y="201576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teable.com/watch/mobile-app-ad-copy-2241439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alsamiq.cloud/s41ht0j/pcfr87k" TargetMode="Externa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C3576-7D7A-4D98-BD91-73E8965CC2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Turtle world </a:t>
            </a:r>
            <a:br>
              <a:rPr lang="en-US" dirty="0"/>
            </a:br>
            <a:r>
              <a:rPr lang="en-US" sz="1400" dirty="0"/>
              <a:t>PRESENTED BY</a:t>
            </a:r>
            <a:br>
              <a:rPr lang="en-US" dirty="0"/>
            </a:br>
            <a:r>
              <a:rPr lang="en-US" sz="2800" dirty="0"/>
              <a:t>GAME SQUAD</a:t>
            </a:r>
            <a:br>
              <a:rPr lang="en-US" sz="2800" dirty="0"/>
            </a:b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8E9B1-5089-48DD-BB41-7F87FF33D8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Where we turn GAME IDEAS INTO UNIQUE MASTERPIECES</a:t>
            </a:r>
          </a:p>
        </p:txBody>
      </p:sp>
    </p:spTree>
    <p:extLst>
      <p:ext uri="{BB962C8B-B14F-4D97-AF65-F5344CB8AC3E}">
        <p14:creationId xmlns:p14="http://schemas.microsoft.com/office/powerpoint/2010/main" val="2053260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770B4CD-535A-4FF2-B700-8C40F0031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2AB5EEF-5DB7-47EA-BB55-DC7DAC8A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2D031218-C353-46BE-8BA0-03B929089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63018239-79C0-4159-AE08-A6113D9AD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68094AE-62A3-4DD8-B617-758BE447B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9F5E1885-4B77-4930-AF94-83DC34F51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2CED8F1-A066-4193-A0C6-FA32AABA2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C2AD83-6F23-413C-AD90-9F32AF82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528" y="6581"/>
            <a:ext cx="11741281" cy="56002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3A1B6CA9-22EB-4817-BDE0-709AEBD15C0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1020804" y="321733"/>
            <a:ext cx="9684542" cy="496332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367BE40-CEB0-42C0-A019-83612A9D1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9527" y="6581"/>
            <a:ext cx="5051254" cy="5600215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4900">
                <a:srgbClr val="000000">
                  <a:alpha val="10000"/>
                </a:srgbClr>
              </a:gs>
              <a:gs pos="100000">
                <a:schemeClr val="tx1">
                  <a:alpha val="3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A1CF79-E584-4525-AB80-C5E826445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0499" y="0"/>
            <a:ext cx="5051254" cy="5600215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4900">
                <a:srgbClr val="000000">
                  <a:alpha val="10000"/>
                </a:srgbClr>
              </a:gs>
              <a:gs pos="100000">
                <a:schemeClr val="tx1">
                  <a:alpha val="3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FF68DC-7619-4C0C-B291-0018372D2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600215"/>
            <a:ext cx="11731752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9">
            <a:extLst>
              <a:ext uri="{FF2B5EF4-FFF2-40B4-BE49-F238E27FC236}">
                <a16:creationId xmlns:a16="http://schemas.microsoft.com/office/drawing/2014/main" id="{5003435F-4995-49A0-9B3D-4955D2822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63766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</p:spTree>
    <p:extLst>
      <p:ext uri="{BB962C8B-B14F-4D97-AF65-F5344CB8AC3E}">
        <p14:creationId xmlns:p14="http://schemas.microsoft.com/office/powerpoint/2010/main" val="2293149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9654A-CF9A-4F0C-AC22-B51ADDDE3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9812" y="685800"/>
            <a:ext cx="3072869" cy="1151965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Next our demo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EBDF3C-61A6-450C-8532-9276D9A1E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240" y="457200"/>
            <a:ext cx="7045932" cy="4686138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Play">
            <a:extLst>
              <a:ext uri="{FF2B5EF4-FFF2-40B4-BE49-F238E27FC236}">
                <a16:creationId xmlns:a16="http://schemas.microsoft.com/office/drawing/2014/main" id="{1B53B5CA-8BD4-415F-9FBE-AE2B6702D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9838" y="689358"/>
            <a:ext cx="4219634" cy="421963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C9BAF-7ACC-4B20-9905-E40BF1AF582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006592" y="2071048"/>
            <a:ext cx="3076090" cy="307229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We will demo on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Android emulator</a:t>
            </a:r>
          </a:p>
        </p:txBody>
      </p:sp>
    </p:spTree>
    <p:extLst>
      <p:ext uri="{BB962C8B-B14F-4D97-AF65-F5344CB8AC3E}">
        <p14:creationId xmlns:p14="http://schemas.microsoft.com/office/powerpoint/2010/main" val="3086863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1A8CDCA-EC58-40B4-9F17-A7B613A32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0" name="Freeform 11">
            <a:extLst>
              <a:ext uri="{FF2B5EF4-FFF2-40B4-BE49-F238E27FC236}">
                <a16:creationId xmlns:a16="http://schemas.microsoft.com/office/drawing/2014/main" id="{DBC44137-B240-488D-B88F-9D266FACA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70FFA344-365C-4944-848F-8B966C335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25">
            <a:extLst>
              <a:ext uri="{FF2B5EF4-FFF2-40B4-BE49-F238E27FC236}">
                <a16:creationId xmlns:a16="http://schemas.microsoft.com/office/drawing/2014/main" id="{D73EBEE6-2E8A-47F3-ADCA-5C0A95C36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47525714-3E1C-46F0-A17D-D3BE3D221F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8" name="5-Point Star 24">
            <a:extLst>
              <a:ext uri="{FF2B5EF4-FFF2-40B4-BE49-F238E27FC236}">
                <a16:creationId xmlns:a16="http://schemas.microsoft.com/office/drawing/2014/main" id="{B178D758-A5E1-416F-9966-F71730470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A9606D2-3277-4567-A0C1-362DBFDCE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A601F395-3079-4179-84BA-6654D9F82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7"/>
            <a:ext cx="10905067" cy="5571066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 w="50800" cap="sq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outerShdw blurRad="127000" dist="63500" dir="4380000" algn="t" rotWithShape="0">
              <a:prstClr val="black">
                <a:alpha val="43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5-Point Star 24">
            <a:extLst>
              <a:ext uri="{FF2B5EF4-FFF2-40B4-BE49-F238E27FC236}">
                <a16:creationId xmlns:a16="http://schemas.microsoft.com/office/drawing/2014/main" id="{B15DEAD7-09E6-42D9-9D03-43E6EA3E0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9678" y="3748085"/>
            <a:ext cx="252644" cy="252644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4080E5-B35A-4362-AF3E-C727F44E7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407" y="1044250"/>
            <a:ext cx="9841574" cy="26460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And finally … our advertising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82CB7-3F77-436E-A89C-82C3E261BDB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18408" y="4058557"/>
            <a:ext cx="9841574" cy="1906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https://biteable.com/watch/mobile-app-ad-copy-2241439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405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90A9C49B-76D8-4E9B-B430-D1ADF40F1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88A5712-2FE0-4DD4-BDC6-099EA378A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9">
            <a:extLst>
              <a:ext uri="{FF2B5EF4-FFF2-40B4-BE49-F238E27FC236}">
                <a16:creationId xmlns:a16="http://schemas.microsoft.com/office/drawing/2014/main" id="{448E5503-E0F8-4B94-81A3-B1FA57623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54F896-85E7-4403-9E37-1B004731F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6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F655F6-B44D-4A10-9732-B9F3C61CD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85800"/>
            <a:ext cx="3381946" cy="4846967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Contents/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BC995A61-231F-4E03-81E2-340D4652762C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89604856"/>
              </p:ext>
            </p:extLst>
          </p:nvPr>
        </p:nvGraphicFramePr>
        <p:xfrm>
          <a:off x="5294108" y="685800"/>
          <a:ext cx="5759656" cy="4846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4385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DD06D-3C68-43F6-862C-AB948F7B2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05274"/>
            <a:ext cx="10753530" cy="2099388"/>
          </a:xfrm>
        </p:spPr>
        <p:txBody>
          <a:bodyPr>
            <a:normAutofit/>
          </a:bodyPr>
          <a:lstStyle/>
          <a:p>
            <a:r>
              <a:rPr lang="en-US" dirty="0"/>
              <a:t>Team introduction  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D6F4175F-37AE-4BE5-A772-DCA465965334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127842061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2B32B28-EB56-4A85-9230-EA40787E77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0262" y="340567"/>
            <a:ext cx="2521362" cy="186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01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0459-9F31-43AE-9BC5-DCC49427A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9812" y="685800"/>
            <a:ext cx="3072869" cy="1151965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Use case diagram</a:t>
            </a:r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40EBDF3C-61A6-450C-8532-9276D9A1E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240" y="457200"/>
            <a:ext cx="7045932" cy="4686138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DE431F25-1DC8-41FC-ABED-C2D67A146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467" y="689358"/>
            <a:ext cx="3734376" cy="4219634"/>
          </a:xfrm>
          <a:prstGeom prst="rect">
            <a:avLst/>
          </a:prstGeom>
        </p:spPr>
      </p:pic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6CC6005D-1885-4E22-8B98-249884350B1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006592" y="2071048"/>
            <a:ext cx="3076090" cy="3072290"/>
          </a:xfrm>
        </p:spPr>
        <p:txBody>
          <a:bodyPr anchor="t">
            <a:normAutofit/>
          </a:bodyPr>
          <a:lstStyle/>
          <a:p>
            <a:r>
              <a:rPr lang="en-US" sz="1800" dirty="0"/>
              <a:t>10 USE CASES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75940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1AC45A-F9B7-4D03-9EC3-BA0410EE6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134" y="1"/>
            <a:ext cx="11721533" cy="398062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AA9E7-E6F7-4195-BEF5-6C603178D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589" y="52993"/>
            <a:ext cx="5794811" cy="3874636"/>
          </a:xfrm>
          <a:prstGeom prst="rect">
            <a:avLst/>
          </a:prstGeom>
          <a:ln>
            <a:noFill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851FC3B-CE9A-4567-83E2-E185C75C4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2134" y="4109680"/>
            <a:ext cx="11730000" cy="2299058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442D7-9D79-4AF6-8F25-D273520D2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267829"/>
            <a:ext cx="3373149" cy="1608035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10 use case </a:t>
            </a:r>
            <a:r>
              <a:rPr lang="en-US" sz="4800" dirty="0" err="1">
                <a:solidFill>
                  <a:schemeClr val="bg1"/>
                </a:solidFill>
              </a:rPr>
              <a:t>specificatins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C5580-7B72-4C49-A19A-701D0B43CF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34682" y="4267829"/>
            <a:ext cx="6635805" cy="16080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Each specification corresponds to</a:t>
            </a:r>
          </a:p>
          <a:p>
            <a:r>
              <a:rPr lang="en-US" dirty="0">
                <a:solidFill>
                  <a:schemeClr val="bg1"/>
                </a:solidFill>
              </a:rPr>
              <a:t>1	one sequence diagram</a:t>
            </a:r>
          </a:p>
          <a:p>
            <a:r>
              <a:rPr lang="en-US" dirty="0">
                <a:solidFill>
                  <a:schemeClr val="bg1"/>
                </a:solidFill>
              </a:rPr>
              <a:t>1	one mockup screen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525E86-F997-448B-822F-39E9CB5D9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873" y="49984"/>
            <a:ext cx="4004710" cy="398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824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1AC45A-F9B7-4D03-9EC3-BA0410EE6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134" y="1"/>
            <a:ext cx="11721533" cy="398062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29D1F3-E5F5-429E-8BFC-1E153A019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34" y="-1"/>
            <a:ext cx="4175478" cy="3980623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5337BC-7DF0-4E12-87F5-6B49E846F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4589" y="614043"/>
            <a:ext cx="5794811" cy="2752535"/>
          </a:xfrm>
          <a:prstGeom prst="rect">
            <a:avLst/>
          </a:prstGeom>
          <a:ln>
            <a:noFill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851FC3B-CE9A-4567-83E2-E185C75C4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2134" y="4109680"/>
            <a:ext cx="11730000" cy="2299058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47C78-5B2A-4074-8FCE-6D44989E5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267829"/>
            <a:ext cx="3373149" cy="1608035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Accompany each use case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71F2F-9B87-419A-934B-CD45BDAE861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34682" y="4267829"/>
            <a:ext cx="6635805" cy="16080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 of 10 mockups from balsamic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https://balsamiq.cloud/s41ht0j/pcfr87k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 of 10 sequence diagrams</a:t>
            </a:r>
          </a:p>
        </p:txBody>
      </p:sp>
    </p:spTree>
    <p:extLst>
      <p:ext uri="{BB962C8B-B14F-4D97-AF65-F5344CB8AC3E}">
        <p14:creationId xmlns:p14="http://schemas.microsoft.com/office/powerpoint/2010/main" val="1063867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9">
            <a:extLst>
              <a:ext uri="{FF2B5EF4-FFF2-40B4-BE49-F238E27FC236}">
                <a16:creationId xmlns:a16="http://schemas.microsoft.com/office/drawing/2014/main" id="{576E8DBD-6DBD-4FCB-8FE8-8F0425C0B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3" name="Freeform 11">
            <a:extLst>
              <a:ext uri="{FF2B5EF4-FFF2-40B4-BE49-F238E27FC236}">
                <a16:creationId xmlns:a16="http://schemas.microsoft.com/office/drawing/2014/main" id="{70BE0118-665B-49AC-8ED9-B29C009CE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DB8E4593-3024-4A7B-92FB-8114D72E5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F72029E6-113E-4A42-8D29-4B796B39B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id="{FBAE6AE5-2B20-46E6-B338-A385BFF09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0" name="5-Point Star 24">
            <a:extLst>
              <a:ext uri="{FF2B5EF4-FFF2-40B4-BE49-F238E27FC236}">
                <a16:creationId xmlns:a16="http://schemas.microsoft.com/office/drawing/2014/main" id="{4555B12C-E2CF-448D-918F-96D0958DC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7458151-6535-4712-9D31-5BFEBD22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8F956D1-3AF5-47E1-BF12-D331E34AA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0"/>
            <a:ext cx="4632997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4A5A7DD1-718C-42BE-9B90-4D960E22E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93205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52F219-83DF-4825-90C3-2232C5E0F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62" y="1304458"/>
            <a:ext cx="3441693" cy="425359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6600"/>
              <a:t>Activity diagram showing all 10 stories</a:t>
            </a:r>
            <a:endParaRPr lang="en-US" sz="6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E02FF1-20BC-4306-B0FB-AE6D71D73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48871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A8C427-1B47-42B2-9206-1F34BE757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52622"/>
            <a:ext cx="4250216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9864909-0F48-48BD-B525-B293738D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1883" y="450792"/>
            <a:ext cx="6636823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E9ADAF-3362-491B-83AB-6DF0CA22DD3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6188276" y="684680"/>
            <a:ext cx="4440952" cy="548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39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770B4CD-535A-4FF2-B700-8C40F0031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2AB5EEF-5DB7-47EA-BB55-DC7DAC8A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2D031218-C353-46BE-8BA0-03B929089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63018239-79C0-4159-AE08-A6113D9AD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68094AE-62A3-4DD8-B617-758BE447B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ED2C424-5870-46BF-B77E-0C113783B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B75501-2C4C-44D8-A541-FA33D7EF1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98EC91-082C-413A-B16A-AA4BCCB314D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1639146" y="643467"/>
            <a:ext cx="891370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08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770B4CD-535A-4FF2-B700-8C40F0031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2AB5EEF-5DB7-47EA-BB55-DC7DAC8A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2D031218-C353-46BE-8BA0-03B929089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63018239-79C0-4159-AE08-A6113D9AD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68094AE-62A3-4DD8-B617-758BE447B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9F5E1885-4B77-4930-AF94-83DC34F51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2CED8F1-A066-4193-A0C6-FA32AABA2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C2AD83-6F23-413C-AD90-9F32AF82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528" y="6581"/>
            <a:ext cx="11741281" cy="56002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2D5E0711-7408-49B6-A082-F94A82B1361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1726967" y="321733"/>
            <a:ext cx="8272215" cy="496332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367BE40-CEB0-42C0-A019-83612A9D1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9527" y="6581"/>
            <a:ext cx="5051254" cy="5600215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4900">
                <a:srgbClr val="000000">
                  <a:alpha val="10000"/>
                </a:srgbClr>
              </a:gs>
              <a:gs pos="100000">
                <a:schemeClr val="tx1">
                  <a:alpha val="3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A1CF79-E584-4525-AB80-C5E826445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0499" y="0"/>
            <a:ext cx="5051254" cy="5600215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4900">
                <a:srgbClr val="000000">
                  <a:alpha val="10000"/>
                </a:srgbClr>
              </a:gs>
              <a:gs pos="100000">
                <a:schemeClr val="tx1">
                  <a:alpha val="3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FF68DC-7619-4C0C-B291-0018372D2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600215"/>
            <a:ext cx="11731752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9">
            <a:extLst>
              <a:ext uri="{FF2B5EF4-FFF2-40B4-BE49-F238E27FC236}">
                <a16:creationId xmlns:a16="http://schemas.microsoft.com/office/drawing/2014/main" id="{5003435F-4995-49A0-9B3D-4955D2822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63766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</p:spTree>
    <p:extLst>
      <p:ext uri="{BB962C8B-B14F-4D97-AF65-F5344CB8AC3E}">
        <p14:creationId xmlns:p14="http://schemas.microsoft.com/office/powerpoint/2010/main" val="1664673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Impact</vt:lpstr>
      <vt:lpstr>Main Event</vt:lpstr>
      <vt:lpstr>Turtle world  PRESENTED BY GAME SQUAD </vt:lpstr>
      <vt:lpstr>Contents/ agenda</vt:lpstr>
      <vt:lpstr>Team introduction  </vt:lpstr>
      <vt:lpstr>Use case diagram</vt:lpstr>
      <vt:lpstr>10 use case specificatins</vt:lpstr>
      <vt:lpstr>Accompany each use case </vt:lpstr>
      <vt:lpstr>Activity diagram showing all 10 stories</vt:lpstr>
      <vt:lpstr>PowerPoint Presentation</vt:lpstr>
      <vt:lpstr>PowerPoint Presentation</vt:lpstr>
      <vt:lpstr>PowerPoint Presentation</vt:lpstr>
      <vt:lpstr>Next our demo</vt:lpstr>
      <vt:lpstr>And finally … our advertising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Turtle world  PRESENTED BY GAME SQUAD </dc:title>
  <dc:creator>Paulson, Marianne</dc:creator>
  <cp:lastModifiedBy>Paulson, Marianne</cp:lastModifiedBy>
  <cp:revision>1</cp:revision>
  <dcterms:created xsi:type="dcterms:W3CDTF">2019-05-01T01:28:35Z</dcterms:created>
  <dcterms:modified xsi:type="dcterms:W3CDTF">2019-05-01T01:28:52Z</dcterms:modified>
</cp:coreProperties>
</file>