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EF786F7-F80F-594B-95F6-7D8ED37BEE1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F099520-4F3B-044D-BC09-3F1A7257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00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86F7-F80F-594B-95F6-7D8ED37BEE1A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520-4F3B-044D-BC09-3F1A7257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4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86F7-F80F-594B-95F6-7D8ED37BEE1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520-4F3B-044D-BC09-3F1A7257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8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86F7-F80F-594B-95F6-7D8ED37BEE1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520-4F3B-044D-BC09-3F1A7257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02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86F7-F80F-594B-95F6-7D8ED37BEE1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520-4F3B-044D-BC09-3F1A7257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90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86F7-F80F-594B-95F6-7D8ED37BEE1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520-4F3B-044D-BC09-3F1A7257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36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86F7-F80F-594B-95F6-7D8ED37BEE1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520-4F3B-044D-BC09-3F1A7257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0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86F7-F80F-594B-95F6-7D8ED37BEE1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520-4F3B-044D-BC09-3F1A7257B9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21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86F7-F80F-594B-95F6-7D8ED37BEE1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520-4F3B-044D-BC09-3F1A7257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0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86F7-F80F-594B-95F6-7D8ED37BEE1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520-4F3B-044D-BC09-3F1A7257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1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86F7-F80F-594B-95F6-7D8ED37BEE1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520-4F3B-044D-BC09-3F1A7257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86F7-F80F-594B-95F6-7D8ED37BEE1A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520-4F3B-044D-BC09-3F1A7257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86F7-F80F-594B-95F6-7D8ED37BEE1A}" type="datetimeFigureOut">
              <a:rPr lang="en-US" smtClean="0"/>
              <a:t>5/2/19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520-4F3B-044D-BC09-3F1A7257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86F7-F80F-594B-95F6-7D8ED37BEE1A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520-4F3B-044D-BC09-3F1A7257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5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86F7-F80F-594B-95F6-7D8ED37BEE1A}" type="datetimeFigureOut">
              <a:rPr lang="en-US" smtClean="0"/>
              <a:t>5/2/19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520-4F3B-044D-BC09-3F1A7257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5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86F7-F80F-594B-95F6-7D8ED37BEE1A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520-4F3B-044D-BC09-3F1A7257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0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86F7-F80F-594B-95F6-7D8ED37BEE1A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520-4F3B-044D-BC09-3F1A7257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F786F7-F80F-594B-95F6-7D8ED37BEE1A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099520-4F3B-044D-BC09-3F1A7257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95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1DB367-23D9-AE4A-B17E-61F7FE9AA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2" y="2113220"/>
            <a:ext cx="3492500" cy="3884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DDFED4-4075-8142-B5B4-F7DB9ED7B69C}"/>
              </a:ext>
            </a:extLst>
          </p:cNvPr>
          <p:cNvSpPr txBox="1"/>
          <p:nvPr/>
        </p:nvSpPr>
        <p:spPr>
          <a:xfrm>
            <a:off x="4800600" y="1714500"/>
            <a:ext cx="72151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C000"/>
                </a:solidFill>
              </a:rPr>
              <a:t>A Hero to save us all..</a:t>
            </a:r>
          </a:p>
        </p:txBody>
      </p:sp>
    </p:spTree>
    <p:extLst>
      <p:ext uri="{BB962C8B-B14F-4D97-AF65-F5344CB8AC3E}">
        <p14:creationId xmlns:p14="http://schemas.microsoft.com/office/powerpoint/2010/main" val="380910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{AFA70D8C-B0FA-B64E-87C2-DF3DC22C0E96}tf10001058</Template>
  <TotalTime>342</TotalTime>
  <Words>7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Prithipa Ram Mohan</dc:creator>
  <cp:lastModifiedBy>Sai Prithipa Ram Mohan</cp:lastModifiedBy>
  <cp:revision>4</cp:revision>
  <cp:lastPrinted>2019-05-03T05:59:36Z</cp:lastPrinted>
  <dcterms:created xsi:type="dcterms:W3CDTF">2019-05-03T00:19:34Z</dcterms:created>
  <dcterms:modified xsi:type="dcterms:W3CDTF">2019-05-03T06:02:26Z</dcterms:modified>
</cp:coreProperties>
</file>