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ECB2D-574D-4E52-9370-5FB151D866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502984-EC46-4BEC-A707-7D9868F3E7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Replication</a:t>
          </a:r>
          <a:endParaRPr lang="en-US" dirty="0"/>
        </a:p>
      </dgm:t>
    </dgm:pt>
    <dgm:pt modelId="{F7D6F3DA-64F8-4FA8-BDD3-79C07E5D9B31}" type="parTrans" cxnId="{6B93FB01-6A39-41C4-A7D4-2851A6B39D08}">
      <dgm:prSet/>
      <dgm:spPr/>
      <dgm:t>
        <a:bodyPr/>
        <a:lstStyle/>
        <a:p>
          <a:endParaRPr lang="en-US"/>
        </a:p>
      </dgm:t>
    </dgm:pt>
    <dgm:pt modelId="{A178BF8D-63F5-4103-9220-D1AEA02765A7}" type="sibTrans" cxnId="{6B93FB01-6A39-41C4-A7D4-2851A6B39D08}">
      <dgm:prSet/>
      <dgm:spPr/>
      <dgm:t>
        <a:bodyPr/>
        <a:lstStyle/>
        <a:p>
          <a:endParaRPr lang="en-US"/>
        </a:p>
      </dgm:t>
    </dgm:pt>
    <dgm:pt modelId="{A5DC302A-D64A-43EF-BB4D-34C11EE9A6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Load Balancing</a:t>
          </a:r>
          <a:endParaRPr lang="en-US"/>
        </a:p>
      </dgm:t>
    </dgm:pt>
    <dgm:pt modelId="{E28E1F5D-2537-4022-95DC-EAA13618DDC3}" type="parTrans" cxnId="{7F2E6AB2-4697-4531-BEA8-2549924126F1}">
      <dgm:prSet/>
      <dgm:spPr/>
      <dgm:t>
        <a:bodyPr/>
        <a:lstStyle/>
        <a:p>
          <a:endParaRPr lang="en-US"/>
        </a:p>
      </dgm:t>
    </dgm:pt>
    <dgm:pt modelId="{5E67D22A-59A0-4468-A1B1-9D8D5CABCC77}" type="sibTrans" cxnId="{7F2E6AB2-4697-4531-BEA8-2549924126F1}">
      <dgm:prSet/>
      <dgm:spPr/>
      <dgm:t>
        <a:bodyPr/>
        <a:lstStyle/>
        <a:p>
          <a:endParaRPr lang="en-US"/>
        </a:p>
      </dgm:t>
    </dgm:pt>
    <dgm:pt modelId="{FA1B3433-906C-4AF7-968C-068DCFE0578F}" type="pres">
      <dgm:prSet presAssocID="{C8EECB2D-574D-4E52-9370-5FB151D866FF}" presName="root" presStyleCnt="0">
        <dgm:presLayoutVars>
          <dgm:dir/>
          <dgm:resizeHandles val="exact"/>
        </dgm:presLayoutVars>
      </dgm:prSet>
      <dgm:spPr/>
    </dgm:pt>
    <dgm:pt modelId="{DAE5D60F-5D72-42D2-A4A3-6C5E97C5B9B2}" type="pres">
      <dgm:prSet presAssocID="{A8502984-EC46-4BEC-A707-7D9868F3E740}" presName="compNode" presStyleCnt="0"/>
      <dgm:spPr/>
    </dgm:pt>
    <dgm:pt modelId="{F8D1CA4B-9275-48AF-85D2-D52F5A98686E}" type="pres">
      <dgm:prSet presAssocID="{A8502984-EC46-4BEC-A707-7D9868F3E7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0BD554-F282-4858-B24C-E9E896F149D1}" type="pres">
      <dgm:prSet presAssocID="{A8502984-EC46-4BEC-A707-7D9868F3E740}" presName="spaceRect" presStyleCnt="0"/>
      <dgm:spPr/>
    </dgm:pt>
    <dgm:pt modelId="{1A6E80AB-5C57-4B43-AA6C-2E3077D920F5}" type="pres">
      <dgm:prSet presAssocID="{A8502984-EC46-4BEC-A707-7D9868F3E740}" presName="textRect" presStyleLbl="revTx" presStyleIdx="0" presStyleCnt="2">
        <dgm:presLayoutVars>
          <dgm:chMax val="1"/>
          <dgm:chPref val="1"/>
        </dgm:presLayoutVars>
      </dgm:prSet>
      <dgm:spPr/>
    </dgm:pt>
    <dgm:pt modelId="{F3B02B43-6FBD-403F-8066-D31B6557AFD2}" type="pres">
      <dgm:prSet presAssocID="{A178BF8D-63F5-4103-9220-D1AEA02765A7}" presName="sibTrans" presStyleCnt="0"/>
      <dgm:spPr/>
    </dgm:pt>
    <dgm:pt modelId="{3CB34968-3AC3-4E85-B580-E8DD895131DB}" type="pres">
      <dgm:prSet presAssocID="{A5DC302A-D64A-43EF-BB4D-34C11EE9A633}" presName="compNode" presStyleCnt="0"/>
      <dgm:spPr/>
    </dgm:pt>
    <dgm:pt modelId="{6C4E7E12-0AA3-45CF-A1BE-7B041F4276CA}" type="pres">
      <dgm:prSet presAssocID="{A5DC302A-D64A-43EF-BB4D-34C11EE9A6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DA861A3-EB94-4960-95FB-1F2DB3B71A36}" type="pres">
      <dgm:prSet presAssocID="{A5DC302A-D64A-43EF-BB4D-34C11EE9A633}" presName="spaceRect" presStyleCnt="0"/>
      <dgm:spPr/>
    </dgm:pt>
    <dgm:pt modelId="{4FE99F58-DB96-41BD-A0A5-6C73459BE476}" type="pres">
      <dgm:prSet presAssocID="{A5DC302A-D64A-43EF-BB4D-34C11EE9A6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B93FB01-6A39-41C4-A7D4-2851A6B39D08}" srcId="{C8EECB2D-574D-4E52-9370-5FB151D866FF}" destId="{A8502984-EC46-4BEC-A707-7D9868F3E740}" srcOrd="0" destOrd="0" parTransId="{F7D6F3DA-64F8-4FA8-BDD3-79C07E5D9B31}" sibTransId="{A178BF8D-63F5-4103-9220-D1AEA02765A7}"/>
    <dgm:cxn modelId="{57A94F9E-80EA-9C4A-8BE4-A3D1A864C4D6}" type="presOf" srcId="{C8EECB2D-574D-4E52-9370-5FB151D866FF}" destId="{FA1B3433-906C-4AF7-968C-068DCFE0578F}" srcOrd="0" destOrd="0" presId="urn:microsoft.com/office/officeart/2018/2/layout/IconLabelList"/>
    <dgm:cxn modelId="{7F2E6AB2-4697-4531-BEA8-2549924126F1}" srcId="{C8EECB2D-574D-4E52-9370-5FB151D866FF}" destId="{A5DC302A-D64A-43EF-BB4D-34C11EE9A633}" srcOrd="1" destOrd="0" parTransId="{E28E1F5D-2537-4022-95DC-EAA13618DDC3}" sibTransId="{5E67D22A-59A0-4468-A1B1-9D8D5CABCC77}"/>
    <dgm:cxn modelId="{8092E9F9-7EEA-1848-8227-657E632FDB1D}" type="presOf" srcId="{A5DC302A-D64A-43EF-BB4D-34C11EE9A633}" destId="{4FE99F58-DB96-41BD-A0A5-6C73459BE476}" srcOrd="0" destOrd="0" presId="urn:microsoft.com/office/officeart/2018/2/layout/IconLabelList"/>
    <dgm:cxn modelId="{BF36F4FF-7940-264F-84BD-1F12A80DB35B}" type="presOf" srcId="{A8502984-EC46-4BEC-A707-7D9868F3E740}" destId="{1A6E80AB-5C57-4B43-AA6C-2E3077D920F5}" srcOrd="0" destOrd="0" presId="urn:microsoft.com/office/officeart/2018/2/layout/IconLabelList"/>
    <dgm:cxn modelId="{2D1821F9-B889-8644-89FE-69C30FA9F435}" type="presParOf" srcId="{FA1B3433-906C-4AF7-968C-068DCFE0578F}" destId="{DAE5D60F-5D72-42D2-A4A3-6C5E97C5B9B2}" srcOrd="0" destOrd="0" presId="urn:microsoft.com/office/officeart/2018/2/layout/IconLabelList"/>
    <dgm:cxn modelId="{12F2D09A-6E29-E142-96D1-6EDC75582FA0}" type="presParOf" srcId="{DAE5D60F-5D72-42D2-A4A3-6C5E97C5B9B2}" destId="{F8D1CA4B-9275-48AF-85D2-D52F5A98686E}" srcOrd="0" destOrd="0" presId="urn:microsoft.com/office/officeart/2018/2/layout/IconLabelList"/>
    <dgm:cxn modelId="{D568EC91-BCFC-BB4E-8D23-1209ECC8F133}" type="presParOf" srcId="{DAE5D60F-5D72-42D2-A4A3-6C5E97C5B9B2}" destId="{D00BD554-F282-4858-B24C-E9E896F149D1}" srcOrd="1" destOrd="0" presId="urn:microsoft.com/office/officeart/2018/2/layout/IconLabelList"/>
    <dgm:cxn modelId="{D7AF7219-2E9E-434F-B42A-5B782D257980}" type="presParOf" srcId="{DAE5D60F-5D72-42D2-A4A3-6C5E97C5B9B2}" destId="{1A6E80AB-5C57-4B43-AA6C-2E3077D920F5}" srcOrd="2" destOrd="0" presId="urn:microsoft.com/office/officeart/2018/2/layout/IconLabelList"/>
    <dgm:cxn modelId="{6994FFD7-C623-9D48-BC08-0B472F057C33}" type="presParOf" srcId="{FA1B3433-906C-4AF7-968C-068DCFE0578F}" destId="{F3B02B43-6FBD-403F-8066-D31B6557AFD2}" srcOrd="1" destOrd="0" presId="urn:microsoft.com/office/officeart/2018/2/layout/IconLabelList"/>
    <dgm:cxn modelId="{1E6C66F1-E338-0A41-9969-A247C0A4E294}" type="presParOf" srcId="{FA1B3433-906C-4AF7-968C-068DCFE0578F}" destId="{3CB34968-3AC3-4E85-B580-E8DD895131DB}" srcOrd="2" destOrd="0" presId="urn:microsoft.com/office/officeart/2018/2/layout/IconLabelList"/>
    <dgm:cxn modelId="{76CB5D01-85F0-6046-AC5E-758D288BE595}" type="presParOf" srcId="{3CB34968-3AC3-4E85-B580-E8DD895131DB}" destId="{6C4E7E12-0AA3-45CF-A1BE-7B041F4276CA}" srcOrd="0" destOrd="0" presId="urn:microsoft.com/office/officeart/2018/2/layout/IconLabelList"/>
    <dgm:cxn modelId="{4834C225-58D0-EB47-B5A9-F1BC8346C184}" type="presParOf" srcId="{3CB34968-3AC3-4E85-B580-E8DD895131DB}" destId="{EDA861A3-EB94-4960-95FB-1F2DB3B71A36}" srcOrd="1" destOrd="0" presId="urn:microsoft.com/office/officeart/2018/2/layout/IconLabelList"/>
    <dgm:cxn modelId="{85F50A4A-01D9-2F41-A968-A303BDABBE23}" type="presParOf" srcId="{3CB34968-3AC3-4E85-B580-E8DD895131DB}" destId="{4FE99F58-DB96-41BD-A0A5-6C73459BE4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D34705-97E2-42D0-A6CA-36924B0D3D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272BFC7-2EAA-4EC9-8DD5-967B91AC11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User API</a:t>
          </a:r>
          <a:endParaRPr lang="en-US"/>
        </a:p>
      </dgm:t>
    </dgm:pt>
    <dgm:pt modelId="{CC2108FF-8D88-495E-9110-4F9570FA400A}" type="parTrans" cxnId="{AE042675-EE51-414C-8ED0-0E74AEC6613A}">
      <dgm:prSet/>
      <dgm:spPr/>
      <dgm:t>
        <a:bodyPr/>
        <a:lstStyle/>
        <a:p>
          <a:endParaRPr lang="en-US"/>
        </a:p>
      </dgm:t>
    </dgm:pt>
    <dgm:pt modelId="{A977AE83-4532-45CD-83F7-FDDAE98AB7CC}" type="sibTrans" cxnId="{AE042675-EE51-414C-8ED0-0E74AEC6613A}">
      <dgm:prSet/>
      <dgm:spPr/>
      <dgm:t>
        <a:bodyPr/>
        <a:lstStyle/>
        <a:p>
          <a:endParaRPr lang="en-US"/>
        </a:p>
      </dgm:t>
    </dgm:pt>
    <dgm:pt modelId="{B8556B56-2A8E-4CA8-A040-B9E26176D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Restaurant API</a:t>
          </a:r>
          <a:endParaRPr lang="en-US"/>
        </a:p>
      </dgm:t>
    </dgm:pt>
    <dgm:pt modelId="{D24E64F5-4936-49CB-8505-55DF6B2EC903}" type="parTrans" cxnId="{9D09C7EF-CC89-4017-96FC-9A1C68DA9FC3}">
      <dgm:prSet/>
      <dgm:spPr/>
      <dgm:t>
        <a:bodyPr/>
        <a:lstStyle/>
        <a:p>
          <a:endParaRPr lang="en-US"/>
        </a:p>
      </dgm:t>
    </dgm:pt>
    <dgm:pt modelId="{5EC35273-F17B-446A-9C89-82EF7B02B083}" type="sibTrans" cxnId="{9D09C7EF-CC89-4017-96FC-9A1C68DA9FC3}">
      <dgm:prSet/>
      <dgm:spPr/>
      <dgm:t>
        <a:bodyPr/>
        <a:lstStyle/>
        <a:p>
          <a:endParaRPr lang="en-US"/>
        </a:p>
      </dgm:t>
    </dgm:pt>
    <dgm:pt modelId="{C406DDAE-C777-44C6-91E5-F6E2CEC2D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Menu API</a:t>
          </a:r>
          <a:endParaRPr lang="en-US"/>
        </a:p>
      </dgm:t>
    </dgm:pt>
    <dgm:pt modelId="{46F6589F-3B4C-4DB9-B72C-87638A2397B3}" type="parTrans" cxnId="{9273C3EC-8EFB-4114-858D-7BFFB35A1DEC}">
      <dgm:prSet/>
      <dgm:spPr/>
      <dgm:t>
        <a:bodyPr/>
        <a:lstStyle/>
        <a:p>
          <a:endParaRPr lang="en-US"/>
        </a:p>
      </dgm:t>
    </dgm:pt>
    <dgm:pt modelId="{FFC51EF6-E6A1-4E10-B048-227702A129CA}" type="sibTrans" cxnId="{9273C3EC-8EFB-4114-858D-7BFFB35A1DEC}">
      <dgm:prSet/>
      <dgm:spPr/>
      <dgm:t>
        <a:bodyPr/>
        <a:lstStyle/>
        <a:p>
          <a:endParaRPr lang="en-US"/>
        </a:p>
      </dgm:t>
    </dgm:pt>
    <dgm:pt modelId="{704618A9-7593-46AD-A7E4-15342EEB3D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Order API</a:t>
          </a:r>
          <a:endParaRPr lang="en-US"/>
        </a:p>
      </dgm:t>
    </dgm:pt>
    <dgm:pt modelId="{B9E83D22-EE05-493D-AFBF-EC037D739422}" type="parTrans" cxnId="{BF5B3D20-4D91-4DF5-BC93-D9C69757FAB8}">
      <dgm:prSet/>
      <dgm:spPr/>
      <dgm:t>
        <a:bodyPr/>
        <a:lstStyle/>
        <a:p>
          <a:endParaRPr lang="en-US"/>
        </a:p>
      </dgm:t>
    </dgm:pt>
    <dgm:pt modelId="{A13245E4-BA71-4E09-B3FD-B53B40257249}" type="sibTrans" cxnId="{BF5B3D20-4D91-4DF5-BC93-D9C69757FAB8}">
      <dgm:prSet/>
      <dgm:spPr/>
      <dgm:t>
        <a:bodyPr/>
        <a:lstStyle/>
        <a:p>
          <a:endParaRPr lang="en-US"/>
        </a:p>
      </dgm:t>
    </dgm:pt>
    <dgm:pt modelId="{54D59E70-621C-4969-A402-8D5F059337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Payment API</a:t>
          </a:r>
          <a:endParaRPr lang="en-US"/>
        </a:p>
      </dgm:t>
    </dgm:pt>
    <dgm:pt modelId="{39ADADA3-4C6E-4D48-BC67-1213F81B8FDA}" type="parTrans" cxnId="{075995A9-B715-495A-B983-0CB60679575E}">
      <dgm:prSet/>
      <dgm:spPr/>
      <dgm:t>
        <a:bodyPr/>
        <a:lstStyle/>
        <a:p>
          <a:endParaRPr lang="en-US"/>
        </a:p>
      </dgm:t>
    </dgm:pt>
    <dgm:pt modelId="{7B8884AA-A2C9-4E57-B049-19839C2D0630}" type="sibTrans" cxnId="{075995A9-B715-495A-B983-0CB60679575E}">
      <dgm:prSet/>
      <dgm:spPr/>
      <dgm:t>
        <a:bodyPr/>
        <a:lstStyle/>
        <a:p>
          <a:endParaRPr lang="en-US"/>
        </a:p>
      </dgm:t>
    </dgm:pt>
    <dgm:pt modelId="{3376CA0C-3380-42B1-809C-B920C6668400}" type="pres">
      <dgm:prSet presAssocID="{26D34705-97E2-42D0-A6CA-36924B0D3D75}" presName="root" presStyleCnt="0">
        <dgm:presLayoutVars>
          <dgm:dir/>
          <dgm:resizeHandles val="exact"/>
        </dgm:presLayoutVars>
      </dgm:prSet>
      <dgm:spPr/>
    </dgm:pt>
    <dgm:pt modelId="{948FA45D-3C9A-499F-9F6C-94174F032FBF}" type="pres">
      <dgm:prSet presAssocID="{F272BFC7-2EAA-4EC9-8DD5-967B91AC1136}" presName="compNode" presStyleCnt="0"/>
      <dgm:spPr/>
    </dgm:pt>
    <dgm:pt modelId="{F41A0CFC-43B4-47BD-BDA5-8A9D32E4ED13}" type="pres">
      <dgm:prSet presAssocID="{F272BFC7-2EAA-4EC9-8DD5-967B91AC11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9D427F4-232E-4C76-B738-D8763F96D5E7}" type="pres">
      <dgm:prSet presAssocID="{F272BFC7-2EAA-4EC9-8DD5-967B91AC1136}" presName="spaceRect" presStyleCnt="0"/>
      <dgm:spPr/>
    </dgm:pt>
    <dgm:pt modelId="{0EF18D10-2F16-4FAB-8D13-21C6457503BF}" type="pres">
      <dgm:prSet presAssocID="{F272BFC7-2EAA-4EC9-8DD5-967B91AC1136}" presName="textRect" presStyleLbl="revTx" presStyleIdx="0" presStyleCnt="5">
        <dgm:presLayoutVars>
          <dgm:chMax val="1"/>
          <dgm:chPref val="1"/>
        </dgm:presLayoutVars>
      </dgm:prSet>
      <dgm:spPr/>
    </dgm:pt>
    <dgm:pt modelId="{B4DEE752-9329-4C66-8174-8365360C6B22}" type="pres">
      <dgm:prSet presAssocID="{A977AE83-4532-45CD-83F7-FDDAE98AB7CC}" presName="sibTrans" presStyleCnt="0"/>
      <dgm:spPr/>
    </dgm:pt>
    <dgm:pt modelId="{0A53BD3B-6410-4E1A-8779-B9D6D0FAB8FB}" type="pres">
      <dgm:prSet presAssocID="{B8556B56-2A8E-4CA8-A040-B9E26176D49E}" presName="compNode" presStyleCnt="0"/>
      <dgm:spPr/>
    </dgm:pt>
    <dgm:pt modelId="{37DA528D-AEA9-45AB-92AA-B8AB9554F5C8}" type="pres">
      <dgm:prSet presAssocID="{B8556B56-2A8E-4CA8-A040-B9E26176D4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88DC09C-2340-4425-9EBC-21905E39BEE3}" type="pres">
      <dgm:prSet presAssocID="{B8556B56-2A8E-4CA8-A040-B9E26176D49E}" presName="spaceRect" presStyleCnt="0"/>
      <dgm:spPr/>
    </dgm:pt>
    <dgm:pt modelId="{AD67FC3F-FCBB-46EB-8CA2-C759221552D5}" type="pres">
      <dgm:prSet presAssocID="{B8556B56-2A8E-4CA8-A040-B9E26176D49E}" presName="textRect" presStyleLbl="revTx" presStyleIdx="1" presStyleCnt="5">
        <dgm:presLayoutVars>
          <dgm:chMax val="1"/>
          <dgm:chPref val="1"/>
        </dgm:presLayoutVars>
      </dgm:prSet>
      <dgm:spPr/>
    </dgm:pt>
    <dgm:pt modelId="{A1F20230-3883-4271-A1D4-8964E082D817}" type="pres">
      <dgm:prSet presAssocID="{5EC35273-F17B-446A-9C89-82EF7B02B083}" presName="sibTrans" presStyleCnt="0"/>
      <dgm:spPr/>
    </dgm:pt>
    <dgm:pt modelId="{C1F0ECD6-6C44-4EAE-A31F-25A73B97418F}" type="pres">
      <dgm:prSet presAssocID="{C406DDAE-C777-44C6-91E5-F6E2CEC2D35B}" presName="compNode" presStyleCnt="0"/>
      <dgm:spPr/>
    </dgm:pt>
    <dgm:pt modelId="{6776FF60-90B0-4A8D-8633-2FE383254A3E}" type="pres">
      <dgm:prSet presAssocID="{C406DDAE-C777-44C6-91E5-F6E2CEC2D3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33F4B35-6F76-4140-B148-B9FBA10CAC10}" type="pres">
      <dgm:prSet presAssocID="{C406DDAE-C777-44C6-91E5-F6E2CEC2D35B}" presName="spaceRect" presStyleCnt="0"/>
      <dgm:spPr/>
    </dgm:pt>
    <dgm:pt modelId="{0D24223A-6D30-4E66-BEFD-B67959E6339E}" type="pres">
      <dgm:prSet presAssocID="{C406DDAE-C777-44C6-91E5-F6E2CEC2D35B}" presName="textRect" presStyleLbl="revTx" presStyleIdx="2" presStyleCnt="5">
        <dgm:presLayoutVars>
          <dgm:chMax val="1"/>
          <dgm:chPref val="1"/>
        </dgm:presLayoutVars>
      </dgm:prSet>
      <dgm:spPr/>
    </dgm:pt>
    <dgm:pt modelId="{A2187F0F-7615-4B0B-918D-C11AA092A4C4}" type="pres">
      <dgm:prSet presAssocID="{FFC51EF6-E6A1-4E10-B048-227702A129CA}" presName="sibTrans" presStyleCnt="0"/>
      <dgm:spPr/>
    </dgm:pt>
    <dgm:pt modelId="{3BF77D50-1F63-429D-AA24-BF780933A0F0}" type="pres">
      <dgm:prSet presAssocID="{704618A9-7593-46AD-A7E4-15342EEB3DEC}" presName="compNode" presStyleCnt="0"/>
      <dgm:spPr/>
    </dgm:pt>
    <dgm:pt modelId="{A1291A17-4292-4164-93B2-CC7C2354805A}" type="pres">
      <dgm:prSet presAssocID="{704618A9-7593-46AD-A7E4-15342EEB3D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ECA322-8B38-4E67-B5B5-C8FE779A5CD0}" type="pres">
      <dgm:prSet presAssocID="{704618A9-7593-46AD-A7E4-15342EEB3DEC}" presName="spaceRect" presStyleCnt="0"/>
      <dgm:spPr/>
    </dgm:pt>
    <dgm:pt modelId="{233E5577-1AFC-4F33-8FFA-1793211FBF42}" type="pres">
      <dgm:prSet presAssocID="{704618A9-7593-46AD-A7E4-15342EEB3DEC}" presName="textRect" presStyleLbl="revTx" presStyleIdx="3" presStyleCnt="5">
        <dgm:presLayoutVars>
          <dgm:chMax val="1"/>
          <dgm:chPref val="1"/>
        </dgm:presLayoutVars>
      </dgm:prSet>
      <dgm:spPr/>
    </dgm:pt>
    <dgm:pt modelId="{757CDC7C-D734-4F1B-9DB6-6007595FB42D}" type="pres">
      <dgm:prSet presAssocID="{A13245E4-BA71-4E09-B3FD-B53B40257249}" presName="sibTrans" presStyleCnt="0"/>
      <dgm:spPr/>
    </dgm:pt>
    <dgm:pt modelId="{0B334419-2374-4DE0-BF03-65A86FA8E6B4}" type="pres">
      <dgm:prSet presAssocID="{54D59E70-621C-4969-A402-8D5F05933722}" presName="compNode" presStyleCnt="0"/>
      <dgm:spPr/>
    </dgm:pt>
    <dgm:pt modelId="{081E2100-3C90-4679-8210-FB2400CC4D68}" type="pres">
      <dgm:prSet presAssocID="{54D59E70-621C-4969-A402-8D5F059337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C82AE6B-C537-4B40-B7B3-06D162C349E7}" type="pres">
      <dgm:prSet presAssocID="{54D59E70-621C-4969-A402-8D5F05933722}" presName="spaceRect" presStyleCnt="0"/>
      <dgm:spPr/>
    </dgm:pt>
    <dgm:pt modelId="{64CDBE5C-3014-4BDF-A0B1-1DEE3A8145F2}" type="pres">
      <dgm:prSet presAssocID="{54D59E70-621C-4969-A402-8D5F0593372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F5B3D20-4D91-4DF5-BC93-D9C69757FAB8}" srcId="{26D34705-97E2-42D0-A6CA-36924B0D3D75}" destId="{704618A9-7593-46AD-A7E4-15342EEB3DEC}" srcOrd="3" destOrd="0" parTransId="{B9E83D22-EE05-493D-AFBF-EC037D739422}" sibTransId="{A13245E4-BA71-4E09-B3FD-B53B40257249}"/>
    <dgm:cxn modelId="{C250A324-6013-2743-9169-B52E5C5FB3A2}" type="presOf" srcId="{704618A9-7593-46AD-A7E4-15342EEB3DEC}" destId="{233E5577-1AFC-4F33-8FFA-1793211FBF42}" srcOrd="0" destOrd="0" presId="urn:microsoft.com/office/officeart/2018/2/layout/IconLabelList"/>
    <dgm:cxn modelId="{C3F9603D-A851-9F44-8818-76A3B04913AA}" type="presOf" srcId="{B8556B56-2A8E-4CA8-A040-B9E26176D49E}" destId="{AD67FC3F-FCBB-46EB-8CA2-C759221552D5}" srcOrd="0" destOrd="0" presId="urn:microsoft.com/office/officeart/2018/2/layout/IconLabelList"/>
    <dgm:cxn modelId="{EA61975A-3DB5-864D-B43C-A0897736E286}" type="presOf" srcId="{54D59E70-621C-4969-A402-8D5F05933722}" destId="{64CDBE5C-3014-4BDF-A0B1-1DEE3A8145F2}" srcOrd="0" destOrd="0" presId="urn:microsoft.com/office/officeart/2018/2/layout/IconLabelList"/>
    <dgm:cxn modelId="{AE042675-EE51-414C-8ED0-0E74AEC6613A}" srcId="{26D34705-97E2-42D0-A6CA-36924B0D3D75}" destId="{F272BFC7-2EAA-4EC9-8DD5-967B91AC1136}" srcOrd="0" destOrd="0" parTransId="{CC2108FF-8D88-495E-9110-4F9570FA400A}" sibTransId="{A977AE83-4532-45CD-83F7-FDDAE98AB7CC}"/>
    <dgm:cxn modelId="{9636D69D-A2FB-904A-9E47-51F955B057D9}" type="presOf" srcId="{F272BFC7-2EAA-4EC9-8DD5-967B91AC1136}" destId="{0EF18D10-2F16-4FAB-8D13-21C6457503BF}" srcOrd="0" destOrd="0" presId="urn:microsoft.com/office/officeart/2018/2/layout/IconLabelList"/>
    <dgm:cxn modelId="{075995A9-B715-495A-B983-0CB60679575E}" srcId="{26D34705-97E2-42D0-A6CA-36924B0D3D75}" destId="{54D59E70-621C-4969-A402-8D5F05933722}" srcOrd="4" destOrd="0" parTransId="{39ADADA3-4C6E-4D48-BC67-1213F81B8FDA}" sibTransId="{7B8884AA-A2C9-4E57-B049-19839C2D0630}"/>
    <dgm:cxn modelId="{39A4FFD9-558F-D649-B465-26C6B38DF563}" type="presOf" srcId="{C406DDAE-C777-44C6-91E5-F6E2CEC2D35B}" destId="{0D24223A-6D30-4E66-BEFD-B67959E6339E}" srcOrd="0" destOrd="0" presId="urn:microsoft.com/office/officeart/2018/2/layout/IconLabelList"/>
    <dgm:cxn modelId="{9273C3EC-8EFB-4114-858D-7BFFB35A1DEC}" srcId="{26D34705-97E2-42D0-A6CA-36924B0D3D75}" destId="{C406DDAE-C777-44C6-91E5-F6E2CEC2D35B}" srcOrd="2" destOrd="0" parTransId="{46F6589F-3B4C-4DB9-B72C-87638A2397B3}" sibTransId="{FFC51EF6-E6A1-4E10-B048-227702A129CA}"/>
    <dgm:cxn modelId="{9D09C7EF-CC89-4017-96FC-9A1C68DA9FC3}" srcId="{26D34705-97E2-42D0-A6CA-36924B0D3D75}" destId="{B8556B56-2A8E-4CA8-A040-B9E26176D49E}" srcOrd="1" destOrd="0" parTransId="{D24E64F5-4936-49CB-8505-55DF6B2EC903}" sibTransId="{5EC35273-F17B-446A-9C89-82EF7B02B083}"/>
    <dgm:cxn modelId="{54DCECFC-93A2-CF4B-9B07-1EAC7512E190}" type="presOf" srcId="{26D34705-97E2-42D0-A6CA-36924B0D3D75}" destId="{3376CA0C-3380-42B1-809C-B920C6668400}" srcOrd="0" destOrd="0" presId="urn:microsoft.com/office/officeart/2018/2/layout/IconLabelList"/>
    <dgm:cxn modelId="{D7AFE93E-34C2-6D41-96A2-D9B7B781B22D}" type="presParOf" srcId="{3376CA0C-3380-42B1-809C-B920C6668400}" destId="{948FA45D-3C9A-499F-9F6C-94174F032FBF}" srcOrd="0" destOrd="0" presId="urn:microsoft.com/office/officeart/2018/2/layout/IconLabelList"/>
    <dgm:cxn modelId="{8252AAD9-D725-1640-95F4-21D16CDBD583}" type="presParOf" srcId="{948FA45D-3C9A-499F-9F6C-94174F032FBF}" destId="{F41A0CFC-43B4-47BD-BDA5-8A9D32E4ED13}" srcOrd="0" destOrd="0" presId="urn:microsoft.com/office/officeart/2018/2/layout/IconLabelList"/>
    <dgm:cxn modelId="{268270D8-0DCB-2C4A-B467-60449EE423C9}" type="presParOf" srcId="{948FA45D-3C9A-499F-9F6C-94174F032FBF}" destId="{E9D427F4-232E-4C76-B738-D8763F96D5E7}" srcOrd="1" destOrd="0" presId="urn:microsoft.com/office/officeart/2018/2/layout/IconLabelList"/>
    <dgm:cxn modelId="{86F1C368-4B62-9B40-8B41-6F211B1441E1}" type="presParOf" srcId="{948FA45D-3C9A-499F-9F6C-94174F032FBF}" destId="{0EF18D10-2F16-4FAB-8D13-21C6457503BF}" srcOrd="2" destOrd="0" presId="urn:microsoft.com/office/officeart/2018/2/layout/IconLabelList"/>
    <dgm:cxn modelId="{E32C8050-DE8F-BE45-8740-D31CB252B97D}" type="presParOf" srcId="{3376CA0C-3380-42B1-809C-B920C6668400}" destId="{B4DEE752-9329-4C66-8174-8365360C6B22}" srcOrd="1" destOrd="0" presId="urn:microsoft.com/office/officeart/2018/2/layout/IconLabelList"/>
    <dgm:cxn modelId="{699FFDB1-BE72-E84B-8247-2F9946DFD763}" type="presParOf" srcId="{3376CA0C-3380-42B1-809C-B920C6668400}" destId="{0A53BD3B-6410-4E1A-8779-B9D6D0FAB8FB}" srcOrd="2" destOrd="0" presId="urn:microsoft.com/office/officeart/2018/2/layout/IconLabelList"/>
    <dgm:cxn modelId="{4FED65EA-8657-DB49-8C48-570D0D58A2E3}" type="presParOf" srcId="{0A53BD3B-6410-4E1A-8779-B9D6D0FAB8FB}" destId="{37DA528D-AEA9-45AB-92AA-B8AB9554F5C8}" srcOrd="0" destOrd="0" presId="urn:microsoft.com/office/officeart/2018/2/layout/IconLabelList"/>
    <dgm:cxn modelId="{011BDC8B-F949-C947-A726-C402AE9B1F14}" type="presParOf" srcId="{0A53BD3B-6410-4E1A-8779-B9D6D0FAB8FB}" destId="{D88DC09C-2340-4425-9EBC-21905E39BEE3}" srcOrd="1" destOrd="0" presId="urn:microsoft.com/office/officeart/2018/2/layout/IconLabelList"/>
    <dgm:cxn modelId="{3D8F4A0A-F9B3-2B43-AB23-E05AE953A59D}" type="presParOf" srcId="{0A53BD3B-6410-4E1A-8779-B9D6D0FAB8FB}" destId="{AD67FC3F-FCBB-46EB-8CA2-C759221552D5}" srcOrd="2" destOrd="0" presId="urn:microsoft.com/office/officeart/2018/2/layout/IconLabelList"/>
    <dgm:cxn modelId="{4057F235-3631-504F-B416-0D70A02A52E9}" type="presParOf" srcId="{3376CA0C-3380-42B1-809C-B920C6668400}" destId="{A1F20230-3883-4271-A1D4-8964E082D817}" srcOrd="3" destOrd="0" presId="urn:microsoft.com/office/officeart/2018/2/layout/IconLabelList"/>
    <dgm:cxn modelId="{8FCFB8C6-469D-B349-81D8-710F543B1FCC}" type="presParOf" srcId="{3376CA0C-3380-42B1-809C-B920C6668400}" destId="{C1F0ECD6-6C44-4EAE-A31F-25A73B97418F}" srcOrd="4" destOrd="0" presId="urn:microsoft.com/office/officeart/2018/2/layout/IconLabelList"/>
    <dgm:cxn modelId="{CED6A031-589B-5B4E-8F87-297BFD23AEE7}" type="presParOf" srcId="{C1F0ECD6-6C44-4EAE-A31F-25A73B97418F}" destId="{6776FF60-90B0-4A8D-8633-2FE383254A3E}" srcOrd="0" destOrd="0" presId="urn:microsoft.com/office/officeart/2018/2/layout/IconLabelList"/>
    <dgm:cxn modelId="{09BFB30D-A859-1D45-99C9-4773395BA8BA}" type="presParOf" srcId="{C1F0ECD6-6C44-4EAE-A31F-25A73B97418F}" destId="{B33F4B35-6F76-4140-B148-B9FBA10CAC10}" srcOrd="1" destOrd="0" presId="urn:microsoft.com/office/officeart/2018/2/layout/IconLabelList"/>
    <dgm:cxn modelId="{032F0770-3264-4B43-A896-96E07491B83A}" type="presParOf" srcId="{C1F0ECD6-6C44-4EAE-A31F-25A73B97418F}" destId="{0D24223A-6D30-4E66-BEFD-B67959E6339E}" srcOrd="2" destOrd="0" presId="urn:microsoft.com/office/officeart/2018/2/layout/IconLabelList"/>
    <dgm:cxn modelId="{805EA3E7-09A3-7540-8E35-3590BC14AA51}" type="presParOf" srcId="{3376CA0C-3380-42B1-809C-B920C6668400}" destId="{A2187F0F-7615-4B0B-918D-C11AA092A4C4}" srcOrd="5" destOrd="0" presId="urn:microsoft.com/office/officeart/2018/2/layout/IconLabelList"/>
    <dgm:cxn modelId="{5B8463FC-10C2-EB44-8993-73149F399743}" type="presParOf" srcId="{3376CA0C-3380-42B1-809C-B920C6668400}" destId="{3BF77D50-1F63-429D-AA24-BF780933A0F0}" srcOrd="6" destOrd="0" presId="urn:microsoft.com/office/officeart/2018/2/layout/IconLabelList"/>
    <dgm:cxn modelId="{EDBD5C39-B44E-8648-8EF8-5D633BC42209}" type="presParOf" srcId="{3BF77D50-1F63-429D-AA24-BF780933A0F0}" destId="{A1291A17-4292-4164-93B2-CC7C2354805A}" srcOrd="0" destOrd="0" presId="urn:microsoft.com/office/officeart/2018/2/layout/IconLabelList"/>
    <dgm:cxn modelId="{5B24E87F-77FD-2E42-B2EA-9C4413FD7954}" type="presParOf" srcId="{3BF77D50-1F63-429D-AA24-BF780933A0F0}" destId="{D1ECA322-8B38-4E67-B5B5-C8FE779A5CD0}" srcOrd="1" destOrd="0" presId="urn:microsoft.com/office/officeart/2018/2/layout/IconLabelList"/>
    <dgm:cxn modelId="{0B82E80F-2599-1B4E-9E4B-3718EC278B36}" type="presParOf" srcId="{3BF77D50-1F63-429D-AA24-BF780933A0F0}" destId="{233E5577-1AFC-4F33-8FFA-1793211FBF42}" srcOrd="2" destOrd="0" presId="urn:microsoft.com/office/officeart/2018/2/layout/IconLabelList"/>
    <dgm:cxn modelId="{35F81A12-385D-AB4F-9D68-21A1DFFD81EE}" type="presParOf" srcId="{3376CA0C-3380-42B1-809C-B920C6668400}" destId="{757CDC7C-D734-4F1B-9DB6-6007595FB42D}" srcOrd="7" destOrd="0" presId="urn:microsoft.com/office/officeart/2018/2/layout/IconLabelList"/>
    <dgm:cxn modelId="{E80E659F-459D-1B44-B4BD-FBA2F70B01F9}" type="presParOf" srcId="{3376CA0C-3380-42B1-809C-B920C6668400}" destId="{0B334419-2374-4DE0-BF03-65A86FA8E6B4}" srcOrd="8" destOrd="0" presId="urn:microsoft.com/office/officeart/2018/2/layout/IconLabelList"/>
    <dgm:cxn modelId="{9B7FDCDB-6EDA-D84A-BF5A-0127EB9CFA2B}" type="presParOf" srcId="{0B334419-2374-4DE0-BF03-65A86FA8E6B4}" destId="{081E2100-3C90-4679-8210-FB2400CC4D68}" srcOrd="0" destOrd="0" presId="urn:microsoft.com/office/officeart/2018/2/layout/IconLabelList"/>
    <dgm:cxn modelId="{CB678171-757E-0E4F-B606-CC4D43D7A7BD}" type="presParOf" srcId="{0B334419-2374-4DE0-BF03-65A86FA8E6B4}" destId="{4C82AE6B-C537-4B40-B7B3-06D162C349E7}" srcOrd="1" destOrd="0" presId="urn:microsoft.com/office/officeart/2018/2/layout/IconLabelList"/>
    <dgm:cxn modelId="{F02F532B-3FCC-7E4E-9F06-B6EE577E6C73}" type="presParOf" srcId="{0B334419-2374-4DE0-BF03-65A86FA8E6B4}" destId="{64CDBE5C-3014-4BDF-A0B1-1DEE3A8145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EEE2E7-DF00-4E6B-A6B4-4CB82CAAB18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11DF9F-FE4A-4351-9EF6-EFD4412CE8D8}">
      <dgm:prSet/>
      <dgm:spPr/>
      <dgm:t>
        <a:bodyPr/>
        <a:lstStyle/>
        <a:p>
          <a:r>
            <a:rPr lang="en-US" baseline="0"/>
            <a:t>MongoDB Replica Set</a:t>
          </a:r>
          <a:endParaRPr lang="en-US"/>
        </a:p>
      </dgm:t>
    </dgm:pt>
    <dgm:pt modelId="{23DC6097-36EF-4669-8B92-78EDC5C6DAE4}" type="parTrans" cxnId="{860F5651-F37B-4DFA-BAA5-6A7BB0910735}">
      <dgm:prSet/>
      <dgm:spPr/>
      <dgm:t>
        <a:bodyPr/>
        <a:lstStyle/>
        <a:p>
          <a:endParaRPr lang="en-US"/>
        </a:p>
      </dgm:t>
    </dgm:pt>
    <dgm:pt modelId="{8FA024AF-4F39-4F34-8CF5-E016058C3EAE}" type="sibTrans" cxnId="{860F5651-F37B-4DFA-BAA5-6A7BB0910735}">
      <dgm:prSet/>
      <dgm:spPr/>
      <dgm:t>
        <a:bodyPr/>
        <a:lstStyle/>
        <a:p>
          <a:endParaRPr lang="en-US"/>
        </a:p>
      </dgm:t>
    </dgm:pt>
    <dgm:pt modelId="{3DE1B185-91ED-491C-9634-72DF3E6A963C}">
      <dgm:prSet/>
      <dgm:spPr/>
      <dgm:t>
        <a:bodyPr/>
        <a:lstStyle/>
        <a:p>
          <a:r>
            <a:rPr lang="en-US" baseline="0"/>
            <a:t>GO API</a:t>
          </a:r>
          <a:endParaRPr lang="en-US"/>
        </a:p>
      </dgm:t>
    </dgm:pt>
    <dgm:pt modelId="{6FF9AB82-B09C-4B28-9174-79E9978BDA60}" type="parTrans" cxnId="{FF1B21BC-98D2-46DB-BA00-7A57A852E559}">
      <dgm:prSet/>
      <dgm:spPr/>
      <dgm:t>
        <a:bodyPr/>
        <a:lstStyle/>
        <a:p>
          <a:endParaRPr lang="en-US"/>
        </a:p>
      </dgm:t>
    </dgm:pt>
    <dgm:pt modelId="{12838AAD-AADE-42BA-AD1C-4AB62C823330}" type="sibTrans" cxnId="{FF1B21BC-98D2-46DB-BA00-7A57A852E559}">
      <dgm:prSet/>
      <dgm:spPr/>
      <dgm:t>
        <a:bodyPr/>
        <a:lstStyle/>
        <a:p>
          <a:endParaRPr lang="en-US"/>
        </a:p>
      </dgm:t>
    </dgm:pt>
    <dgm:pt modelId="{77DA15A4-9FE8-449C-87B3-19AA37809FCF}">
      <dgm:prSet/>
      <dgm:spPr/>
      <dgm:t>
        <a:bodyPr/>
        <a:lstStyle/>
        <a:p>
          <a:r>
            <a:rPr lang="en-US" baseline="0"/>
            <a:t>Docker</a:t>
          </a:r>
          <a:endParaRPr lang="en-US"/>
        </a:p>
      </dgm:t>
    </dgm:pt>
    <dgm:pt modelId="{19A40090-81FD-49BF-9C6C-41551F8BF7A9}" type="parTrans" cxnId="{F9FAC33E-C9EB-41AB-A7F9-C4A626B57ED8}">
      <dgm:prSet/>
      <dgm:spPr/>
      <dgm:t>
        <a:bodyPr/>
        <a:lstStyle/>
        <a:p>
          <a:endParaRPr lang="en-US"/>
        </a:p>
      </dgm:t>
    </dgm:pt>
    <dgm:pt modelId="{D7249F55-E61B-4D71-B918-9A68A03AE108}" type="sibTrans" cxnId="{F9FAC33E-C9EB-41AB-A7F9-C4A626B57ED8}">
      <dgm:prSet/>
      <dgm:spPr/>
      <dgm:t>
        <a:bodyPr/>
        <a:lstStyle/>
        <a:p>
          <a:endParaRPr lang="en-US"/>
        </a:p>
      </dgm:t>
    </dgm:pt>
    <dgm:pt modelId="{3DD35175-B905-449C-A6E9-AC28E9879E9A}">
      <dgm:prSet/>
      <dgm:spPr/>
      <dgm:t>
        <a:bodyPr/>
        <a:lstStyle/>
        <a:p>
          <a:r>
            <a:rPr lang="en-US" baseline="0"/>
            <a:t>Application Load Balancer</a:t>
          </a:r>
          <a:endParaRPr lang="en-US"/>
        </a:p>
      </dgm:t>
    </dgm:pt>
    <dgm:pt modelId="{0AB46EDA-62A9-441F-9238-EE37CF004A7E}" type="parTrans" cxnId="{5925EBFC-636F-43B3-AEBA-C543FAD22F8E}">
      <dgm:prSet/>
      <dgm:spPr/>
      <dgm:t>
        <a:bodyPr/>
        <a:lstStyle/>
        <a:p>
          <a:endParaRPr lang="en-US"/>
        </a:p>
      </dgm:t>
    </dgm:pt>
    <dgm:pt modelId="{EBBA4E56-B4D9-4083-9DCB-2C9DDBB24FD4}" type="sibTrans" cxnId="{5925EBFC-636F-43B3-AEBA-C543FAD22F8E}">
      <dgm:prSet/>
      <dgm:spPr/>
      <dgm:t>
        <a:bodyPr/>
        <a:lstStyle/>
        <a:p>
          <a:endParaRPr lang="en-US"/>
        </a:p>
      </dgm:t>
    </dgm:pt>
    <dgm:pt modelId="{665669BB-9D1B-45F6-A49B-26EBD1C600B3}">
      <dgm:prSet/>
      <dgm:spPr/>
      <dgm:t>
        <a:bodyPr/>
        <a:lstStyle/>
        <a:p>
          <a:r>
            <a:rPr lang="en-US" baseline="0" dirty="0"/>
            <a:t>PHP</a:t>
          </a:r>
          <a:endParaRPr lang="en-US" dirty="0"/>
        </a:p>
      </dgm:t>
    </dgm:pt>
    <dgm:pt modelId="{04AF1DAF-08FD-4A29-B77B-672E92ECE6DC}" type="parTrans" cxnId="{9304E205-6F85-4233-99DD-E0BA6CC4ED98}">
      <dgm:prSet/>
      <dgm:spPr/>
      <dgm:t>
        <a:bodyPr/>
        <a:lstStyle/>
        <a:p>
          <a:endParaRPr lang="en-US"/>
        </a:p>
      </dgm:t>
    </dgm:pt>
    <dgm:pt modelId="{652609A4-0C81-421E-A7D1-FF19AFA6009A}" type="sibTrans" cxnId="{9304E205-6F85-4233-99DD-E0BA6CC4ED98}">
      <dgm:prSet/>
      <dgm:spPr/>
      <dgm:t>
        <a:bodyPr/>
        <a:lstStyle/>
        <a:p>
          <a:endParaRPr lang="en-US"/>
        </a:p>
      </dgm:t>
    </dgm:pt>
    <dgm:pt modelId="{F5C0FB94-748D-A640-A3D1-AD920B4C190F}">
      <dgm:prSet/>
      <dgm:spPr/>
      <dgm:t>
        <a:bodyPr/>
        <a:lstStyle/>
        <a:p>
          <a:r>
            <a:rPr lang="en-US" dirty="0"/>
            <a:t>Heroku</a:t>
          </a:r>
        </a:p>
      </dgm:t>
    </dgm:pt>
    <dgm:pt modelId="{E978EB7F-3558-BE48-9FE7-B3A142DCB77A}" type="parTrans" cxnId="{AD0B4DEE-B1C1-784C-B8F7-F146722EB72F}">
      <dgm:prSet/>
      <dgm:spPr/>
      <dgm:t>
        <a:bodyPr/>
        <a:lstStyle/>
        <a:p>
          <a:endParaRPr lang="en-US"/>
        </a:p>
      </dgm:t>
    </dgm:pt>
    <dgm:pt modelId="{0FBEBD7C-87AF-FD4D-B6BF-93774FBBA590}" type="sibTrans" cxnId="{AD0B4DEE-B1C1-784C-B8F7-F146722EB72F}">
      <dgm:prSet/>
      <dgm:spPr/>
      <dgm:t>
        <a:bodyPr/>
        <a:lstStyle/>
        <a:p>
          <a:endParaRPr lang="en-US"/>
        </a:p>
      </dgm:t>
    </dgm:pt>
    <dgm:pt modelId="{EA25D002-5D12-A048-9E1B-F22B4CBB5E59}" type="pres">
      <dgm:prSet presAssocID="{ECEEE2E7-DF00-4E6B-A6B4-4CB82CAAB182}" presName="diagram" presStyleCnt="0">
        <dgm:presLayoutVars>
          <dgm:dir/>
          <dgm:resizeHandles val="exact"/>
        </dgm:presLayoutVars>
      </dgm:prSet>
      <dgm:spPr/>
    </dgm:pt>
    <dgm:pt modelId="{2AD17BCF-4E6A-314A-B632-FB2723F6FCB2}" type="pres">
      <dgm:prSet presAssocID="{BC11DF9F-FE4A-4351-9EF6-EFD4412CE8D8}" presName="node" presStyleLbl="node1" presStyleIdx="0" presStyleCnt="6">
        <dgm:presLayoutVars>
          <dgm:bulletEnabled val="1"/>
        </dgm:presLayoutVars>
      </dgm:prSet>
      <dgm:spPr/>
    </dgm:pt>
    <dgm:pt modelId="{EB5A5B3B-4FED-E743-A6AE-E832B96ED6CE}" type="pres">
      <dgm:prSet presAssocID="{8FA024AF-4F39-4F34-8CF5-E016058C3EAE}" presName="sibTrans" presStyleCnt="0"/>
      <dgm:spPr/>
    </dgm:pt>
    <dgm:pt modelId="{D6689A2D-7E43-874C-9FD3-DAE327B49B54}" type="pres">
      <dgm:prSet presAssocID="{3DE1B185-91ED-491C-9634-72DF3E6A963C}" presName="node" presStyleLbl="node1" presStyleIdx="1" presStyleCnt="6">
        <dgm:presLayoutVars>
          <dgm:bulletEnabled val="1"/>
        </dgm:presLayoutVars>
      </dgm:prSet>
      <dgm:spPr/>
    </dgm:pt>
    <dgm:pt modelId="{510307F4-A4CA-364F-803B-3C856B4AA926}" type="pres">
      <dgm:prSet presAssocID="{12838AAD-AADE-42BA-AD1C-4AB62C823330}" presName="sibTrans" presStyleCnt="0"/>
      <dgm:spPr/>
    </dgm:pt>
    <dgm:pt modelId="{CF10645B-3264-9B46-AF60-73616B1B7A90}" type="pres">
      <dgm:prSet presAssocID="{77DA15A4-9FE8-449C-87B3-19AA37809FCF}" presName="node" presStyleLbl="node1" presStyleIdx="2" presStyleCnt="6">
        <dgm:presLayoutVars>
          <dgm:bulletEnabled val="1"/>
        </dgm:presLayoutVars>
      </dgm:prSet>
      <dgm:spPr/>
    </dgm:pt>
    <dgm:pt modelId="{2A1EB06C-187E-9B43-A000-02704A32F396}" type="pres">
      <dgm:prSet presAssocID="{D7249F55-E61B-4D71-B918-9A68A03AE108}" presName="sibTrans" presStyleCnt="0"/>
      <dgm:spPr/>
    </dgm:pt>
    <dgm:pt modelId="{5BED1BA9-27A7-4B44-8994-AD9EFEE304D1}" type="pres">
      <dgm:prSet presAssocID="{3DD35175-B905-449C-A6E9-AC28E9879E9A}" presName="node" presStyleLbl="node1" presStyleIdx="3" presStyleCnt="6">
        <dgm:presLayoutVars>
          <dgm:bulletEnabled val="1"/>
        </dgm:presLayoutVars>
      </dgm:prSet>
      <dgm:spPr/>
    </dgm:pt>
    <dgm:pt modelId="{6C37AAC7-BFBD-154C-81FC-0E965E32F9C7}" type="pres">
      <dgm:prSet presAssocID="{EBBA4E56-B4D9-4083-9DCB-2C9DDBB24FD4}" presName="sibTrans" presStyleCnt="0"/>
      <dgm:spPr/>
    </dgm:pt>
    <dgm:pt modelId="{03E501F8-DFA4-F747-B4A6-FFC89F923F76}" type="pres">
      <dgm:prSet presAssocID="{665669BB-9D1B-45F6-A49B-26EBD1C600B3}" presName="node" presStyleLbl="node1" presStyleIdx="4" presStyleCnt="6">
        <dgm:presLayoutVars>
          <dgm:bulletEnabled val="1"/>
        </dgm:presLayoutVars>
      </dgm:prSet>
      <dgm:spPr/>
    </dgm:pt>
    <dgm:pt modelId="{FE3329D5-D0AF-5E4D-9346-9430C91962BE}" type="pres">
      <dgm:prSet presAssocID="{652609A4-0C81-421E-A7D1-FF19AFA6009A}" presName="sibTrans" presStyleCnt="0"/>
      <dgm:spPr/>
    </dgm:pt>
    <dgm:pt modelId="{C4634B23-FAAC-7F4F-A085-5559FC1D82CD}" type="pres">
      <dgm:prSet presAssocID="{F5C0FB94-748D-A640-A3D1-AD920B4C190F}" presName="node" presStyleLbl="node1" presStyleIdx="5" presStyleCnt="6">
        <dgm:presLayoutVars>
          <dgm:bulletEnabled val="1"/>
        </dgm:presLayoutVars>
      </dgm:prSet>
      <dgm:spPr/>
    </dgm:pt>
  </dgm:ptLst>
  <dgm:cxnLst>
    <dgm:cxn modelId="{9304E205-6F85-4233-99DD-E0BA6CC4ED98}" srcId="{ECEEE2E7-DF00-4E6B-A6B4-4CB82CAAB182}" destId="{665669BB-9D1B-45F6-A49B-26EBD1C600B3}" srcOrd="4" destOrd="0" parTransId="{04AF1DAF-08FD-4A29-B77B-672E92ECE6DC}" sibTransId="{652609A4-0C81-421E-A7D1-FF19AFA6009A}"/>
    <dgm:cxn modelId="{DAAAF039-25B8-7F4F-9B16-C5B20305AF89}" type="presOf" srcId="{BC11DF9F-FE4A-4351-9EF6-EFD4412CE8D8}" destId="{2AD17BCF-4E6A-314A-B632-FB2723F6FCB2}" srcOrd="0" destOrd="0" presId="urn:microsoft.com/office/officeart/2005/8/layout/default"/>
    <dgm:cxn modelId="{F9FAC33E-C9EB-41AB-A7F9-C4A626B57ED8}" srcId="{ECEEE2E7-DF00-4E6B-A6B4-4CB82CAAB182}" destId="{77DA15A4-9FE8-449C-87B3-19AA37809FCF}" srcOrd="2" destOrd="0" parTransId="{19A40090-81FD-49BF-9C6C-41551F8BF7A9}" sibTransId="{D7249F55-E61B-4D71-B918-9A68A03AE108}"/>
    <dgm:cxn modelId="{4FF79C41-C409-CF44-9B52-9DB913247B03}" type="presOf" srcId="{ECEEE2E7-DF00-4E6B-A6B4-4CB82CAAB182}" destId="{EA25D002-5D12-A048-9E1B-F22B4CBB5E59}" srcOrd="0" destOrd="0" presId="urn:microsoft.com/office/officeart/2005/8/layout/default"/>
    <dgm:cxn modelId="{860F5651-F37B-4DFA-BAA5-6A7BB0910735}" srcId="{ECEEE2E7-DF00-4E6B-A6B4-4CB82CAAB182}" destId="{BC11DF9F-FE4A-4351-9EF6-EFD4412CE8D8}" srcOrd="0" destOrd="0" parTransId="{23DC6097-36EF-4669-8B92-78EDC5C6DAE4}" sibTransId="{8FA024AF-4F39-4F34-8CF5-E016058C3EAE}"/>
    <dgm:cxn modelId="{7630D078-996F-4D4C-B032-FD3CA5A590FB}" type="presOf" srcId="{3DD35175-B905-449C-A6E9-AC28E9879E9A}" destId="{5BED1BA9-27A7-4B44-8994-AD9EFEE304D1}" srcOrd="0" destOrd="0" presId="urn:microsoft.com/office/officeart/2005/8/layout/default"/>
    <dgm:cxn modelId="{3744E079-739B-B043-925E-10E260C6A20F}" type="presOf" srcId="{3DE1B185-91ED-491C-9634-72DF3E6A963C}" destId="{D6689A2D-7E43-874C-9FD3-DAE327B49B54}" srcOrd="0" destOrd="0" presId="urn:microsoft.com/office/officeart/2005/8/layout/default"/>
    <dgm:cxn modelId="{19702F82-7C06-F344-985A-C9766F5ED743}" type="presOf" srcId="{77DA15A4-9FE8-449C-87B3-19AA37809FCF}" destId="{CF10645B-3264-9B46-AF60-73616B1B7A90}" srcOrd="0" destOrd="0" presId="urn:microsoft.com/office/officeart/2005/8/layout/default"/>
    <dgm:cxn modelId="{FF1B21BC-98D2-46DB-BA00-7A57A852E559}" srcId="{ECEEE2E7-DF00-4E6B-A6B4-4CB82CAAB182}" destId="{3DE1B185-91ED-491C-9634-72DF3E6A963C}" srcOrd="1" destOrd="0" parTransId="{6FF9AB82-B09C-4B28-9174-79E9978BDA60}" sibTransId="{12838AAD-AADE-42BA-AD1C-4AB62C823330}"/>
    <dgm:cxn modelId="{AD0B4DEE-B1C1-784C-B8F7-F146722EB72F}" srcId="{ECEEE2E7-DF00-4E6B-A6B4-4CB82CAAB182}" destId="{F5C0FB94-748D-A640-A3D1-AD920B4C190F}" srcOrd="5" destOrd="0" parTransId="{E978EB7F-3558-BE48-9FE7-B3A142DCB77A}" sibTransId="{0FBEBD7C-87AF-FD4D-B6BF-93774FBBA590}"/>
    <dgm:cxn modelId="{4F13E3F6-5825-0A41-AF92-D35B554DEE87}" type="presOf" srcId="{F5C0FB94-748D-A640-A3D1-AD920B4C190F}" destId="{C4634B23-FAAC-7F4F-A085-5559FC1D82CD}" srcOrd="0" destOrd="0" presId="urn:microsoft.com/office/officeart/2005/8/layout/default"/>
    <dgm:cxn modelId="{E6CC70FB-7AAD-EA47-AD22-21D9D78A06FD}" type="presOf" srcId="{665669BB-9D1B-45F6-A49B-26EBD1C600B3}" destId="{03E501F8-DFA4-F747-B4A6-FFC89F923F76}" srcOrd="0" destOrd="0" presId="urn:microsoft.com/office/officeart/2005/8/layout/default"/>
    <dgm:cxn modelId="{5925EBFC-636F-43B3-AEBA-C543FAD22F8E}" srcId="{ECEEE2E7-DF00-4E6B-A6B4-4CB82CAAB182}" destId="{3DD35175-B905-449C-A6E9-AC28E9879E9A}" srcOrd="3" destOrd="0" parTransId="{0AB46EDA-62A9-441F-9238-EE37CF004A7E}" sibTransId="{EBBA4E56-B4D9-4083-9DCB-2C9DDBB24FD4}"/>
    <dgm:cxn modelId="{67B75C6B-A8D1-6D4E-AB79-3791786C6440}" type="presParOf" srcId="{EA25D002-5D12-A048-9E1B-F22B4CBB5E59}" destId="{2AD17BCF-4E6A-314A-B632-FB2723F6FCB2}" srcOrd="0" destOrd="0" presId="urn:microsoft.com/office/officeart/2005/8/layout/default"/>
    <dgm:cxn modelId="{033B3558-8B29-374E-A522-619E4E663837}" type="presParOf" srcId="{EA25D002-5D12-A048-9E1B-F22B4CBB5E59}" destId="{EB5A5B3B-4FED-E743-A6AE-E832B96ED6CE}" srcOrd="1" destOrd="0" presId="urn:microsoft.com/office/officeart/2005/8/layout/default"/>
    <dgm:cxn modelId="{B691951A-CA10-114C-80A1-B791F99FB822}" type="presParOf" srcId="{EA25D002-5D12-A048-9E1B-F22B4CBB5E59}" destId="{D6689A2D-7E43-874C-9FD3-DAE327B49B54}" srcOrd="2" destOrd="0" presId="urn:microsoft.com/office/officeart/2005/8/layout/default"/>
    <dgm:cxn modelId="{E19C5CBB-A2AE-7D47-971D-16E56FEAB9AA}" type="presParOf" srcId="{EA25D002-5D12-A048-9E1B-F22B4CBB5E59}" destId="{510307F4-A4CA-364F-803B-3C856B4AA926}" srcOrd="3" destOrd="0" presId="urn:microsoft.com/office/officeart/2005/8/layout/default"/>
    <dgm:cxn modelId="{FB2C4031-CCE7-7941-A40C-C4FFD475DD73}" type="presParOf" srcId="{EA25D002-5D12-A048-9E1B-F22B4CBB5E59}" destId="{CF10645B-3264-9B46-AF60-73616B1B7A90}" srcOrd="4" destOrd="0" presId="urn:microsoft.com/office/officeart/2005/8/layout/default"/>
    <dgm:cxn modelId="{1936CF1D-6455-624D-9C57-E76524533463}" type="presParOf" srcId="{EA25D002-5D12-A048-9E1B-F22B4CBB5E59}" destId="{2A1EB06C-187E-9B43-A000-02704A32F396}" srcOrd="5" destOrd="0" presId="urn:microsoft.com/office/officeart/2005/8/layout/default"/>
    <dgm:cxn modelId="{4EB495C7-841F-CF42-B83A-4C3A6A758016}" type="presParOf" srcId="{EA25D002-5D12-A048-9E1B-F22B4CBB5E59}" destId="{5BED1BA9-27A7-4B44-8994-AD9EFEE304D1}" srcOrd="6" destOrd="0" presId="urn:microsoft.com/office/officeart/2005/8/layout/default"/>
    <dgm:cxn modelId="{8841D7DA-3674-0D49-8070-EABB6531912C}" type="presParOf" srcId="{EA25D002-5D12-A048-9E1B-F22B4CBB5E59}" destId="{6C37AAC7-BFBD-154C-81FC-0E965E32F9C7}" srcOrd="7" destOrd="0" presId="urn:microsoft.com/office/officeart/2005/8/layout/default"/>
    <dgm:cxn modelId="{C790FBB7-FA88-8647-8920-858B5B41029E}" type="presParOf" srcId="{EA25D002-5D12-A048-9E1B-F22B4CBB5E59}" destId="{03E501F8-DFA4-F747-B4A6-FFC89F923F76}" srcOrd="8" destOrd="0" presId="urn:microsoft.com/office/officeart/2005/8/layout/default"/>
    <dgm:cxn modelId="{E2F1D0C9-0EE7-CF40-9C58-F399B3B4E576}" type="presParOf" srcId="{EA25D002-5D12-A048-9E1B-F22B4CBB5E59}" destId="{FE3329D5-D0AF-5E4D-9346-9430C91962BE}" srcOrd="9" destOrd="0" presId="urn:microsoft.com/office/officeart/2005/8/layout/default"/>
    <dgm:cxn modelId="{23921313-B172-7049-B1B2-B6B1DDF8D390}" type="presParOf" srcId="{EA25D002-5D12-A048-9E1B-F22B4CBB5E59}" destId="{C4634B23-FAAC-7F4F-A085-5559FC1D82C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16D0BE-8F33-43D9-A8C2-3491CE68A04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93FDE6-81CF-41C8-8B95-603F905732CF}">
      <dgm:prSet/>
      <dgm:spPr/>
      <dgm:t>
        <a:bodyPr/>
        <a:lstStyle/>
        <a:p>
          <a:r>
            <a:rPr lang="en-US"/>
            <a:t>Running</a:t>
          </a:r>
        </a:p>
      </dgm:t>
    </dgm:pt>
    <dgm:pt modelId="{1D437735-0F9E-47FC-B854-B20236BAC424}" type="parTrans" cxnId="{5262AB3A-1D10-4708-8E5B-805064AAE393}">
      <dgm:prSet/>
      <dgm:spPr/>
      <dgm:t>
        <a:bodyPr/>
        <a:lstStyle/>
        <a:p>
          <a:endParaRPr lang="en-US"/>
        </a:p>
      </dgm:t>
    </dgm:pt>
    <dgm:pt modelId="{09F89987-F071-426B-AAA3-263F6D4700D2}" type="sibTrans" cxnId="{5262AB3A-1D10-4708-8E5B-805064AAE393}">
      <dgm:prSet/>
      <dgm:spPr/>
      <dgm:t>
        <a:bodyPr/>
        <a:lstStyle/>
        <a:p>
          <a:endParaRPr lang="en-US"/>
        </a:p>
      </dgm:t>
    </dgm:pt>
    <dgm:pt modelId="{90A246C5-F204-4AF4-9CDB-0A7B57F45060}">
      <dgm:prSet/>
      <dgm:spPr/>
      <dgm:t>
        <a:bodyPr/>
        <a:lstStyle/>
        <a:p>
          <a:r>
            <a:rPr lang="en-US"/>
            <a:t>Running MongoDB cluster after restarting instances.</a:t>
          </a:r>
        </a:p>
      </dgm:t>
    </dgm:pt>
    <dgm:pt modelId="{AD05A2D0-6FA3-4BD0-9157-EE6654615F73}" type="parTrans" cxnId="{F908DCD9-4488-42E2-BCA2-9A3192ACC193}">
      <dgm:prSet/>
      <dgm:spPr/>
      <dgm:t>
        <a:bodyPr/>
        <a:lstStyle/>
        <a:p>
          <a:endParaRPr lang="en-US"/>
        </a:p>
      </dgm:t>
    </dgm:pt>
    <dgm:pt modelId="{1A07B264-609F-4EFC-B59B-0771F6AE074F}" type="sibTrans" cxnId="{F908DCD9-4488-42E2-BCA2-9A3192ACC193}">
      <dgm:prSet/>
      <dgm:spPr/>
      <dgm:t>
        <a:bodyPr/>
        <a:lstStyle/>
        <a:p>
          <a:endParaRPr lang="en-US"/>
        </a:p>
      </dgm:t>
    </dgm:pt>
    <dgm:pt modelId="{F1000198-78AF-4733-A79D-067C902CC9B3}">
      <dgm:prSet/>
      <dgm:spPr/>
      <dgm:t>
        <a:bodyPr/>
        <a:lstStyle/>
        <a:p>
          <a:r>
            <a:rPr lang="en-US"/>
            <a:t>Routing</a:t>
          </a:r>
        </a:p>
      </dgm:t>
    </dgm:pt>
    <dgm:pt modelId="{9C054E1B-112A-4B37-9A7E-F730A2AE16AE}" type="parTrans" cxnId="{C74C4CEC-9682-4D5F-85B2-A01E203C73C5}">
      <dgm:prSet/>
      <dgm:spPr/>
      <dgm:t>
        <a:bodyPr/>
        <a:lstStyle/>
        <a:p>
          <a:endParaRPr lang="en-US"/>
        </a:p>
      </dgm:t>
    </dgm:pt>
    <dgm:pt modelId="{E8F25455-A09D-4462-994E-BFA27CE23EF4}" type="sibTrans" cxnId="{C74C4CEC-9682-4D5F-85B2-A01E203C73C5}">
      <dgm:prSet/>
      <dgm:spPr/>
      <dgm:t>
        <a:bodyPr/>
        <a:lstStyle/>
        <a:p>
          <a:endParaRPr lang="en-US"/>
        </a:p>
      </dgm:t>
    </dgm:pt>
    <dgm:pt modelId="{4F85FFC7-79ED-420B-AAE2-3C10CA0A5E94}">
      <dgm:prSet/>
      <dgm:spPr/>
      <dgm:t>
        <a:bodyPr/>
        <a:lstStyle/>
        <a:p>
          <a:r>
            <a:rPr lang="en-US"/>
            <a:t>Routing user request to appropriate microservice.</a:t>
          </a:r>
        </a:p>
      </dgm:t>
    </dgm:pt>
    <dgm:pt modelId="{A34C96E7-FD92-4783-9209-CA3E79FF1B17}" type="parTrans" cxnId="{6D81C406-A9BA-4B68-B13B-108B6D806208}">
      <dgm:prSet/>
      <dgm:spPr/>
      <dgm:t>
        <a:bodyPr/>
        <a:lstStyle/>
        <a:p>
          <a:endParaRPr lang="en-US"/>
        </a:p>
      </dgm:t>
    </dgm:pt>
    <dgm:pt modelId="{88B36224-6EF7-4469-8B87-448DBDD12AE8}" type="sibTrans" cxnId="{6D81C406-A9BA-4B68-B13B-108B6D806208}">
      <dgm:prSet/>
      <dgm:spPr/>
      <dgm:t>
        <a:bodyPr/>
        <a:lstStyle/>
        <a:p>
          <a:endParaRPr lang="en-US"/>
        </a:p>
      </dgm:t>
    </dgm:pt>
    <dgm:pt modelId="{2DBDF014-F2A9-4E3B-BE7B-246BB8C3926D}">
      <dgm:prSet/>
      <dgm:spPr/>
      <dgm:t>
        <a:bodyPr/>
        <a:lstStyle/>
        <a:p>
          <a:r>
            <a:rPr lang="en-US"/>
            <a:t>Maintaining</a:t>
          </a:r>
        </a:p>
      </dgm:t>
    </dgm:pt>
    <dgm:pt modelId="{576DE646-0FDB-429B-8C82-5A677B5C2C84}" type="parTrans" cxnId="{1E128949-7B72-4FB5-8F61-348112293472}">
      <dgm:prSet/>
      <dgm:spPr/>
      <dgm:t>
        <a:bodyPr/>
        <a:lstStyle/>
        <a:p>
          <a:endParaRPr lang="en-US"/>
        </a:p>
      </dgm:t>
    </dgm:pt>
    <dgm:pt modelId="{12C42D9E-E785-4E51-8E90-E618D338E22D}" type="sibTrans" cxnId="{1E128949-7B72-4FB5-8F61-348112293472}">
      <dgm:prSet/>
      <dgm:spPr/>
      <dgm:t>
        <a:bodyPr/>
        <a:lstStyle/>
        <a:p>
          <a:endParaRPr lang="en-US"/>
        </a:p>
      </dgm:t>
    </dgm:pt>
    <dgm:pt modelId="{8A9B86FE-5FBF-4F90-8F3B-CC1DE0FE6CB1}">
      <dgm:prSet/>
      <dgm:spPr/>
      <dgm:t>
        <a:bodyPr/>
        <a:lstStyle/>
        <a:p>
          <a:r>
            <a:rPr lang="en-US"/>
            <a:t>Maintaining state between microservices.</a:t>
          </a:r>
        </a:p>
      </dgm:t>
    </dgm:pt>
    <dgm:pt modelId="{3ABEF990-8D8A-451E-9581-330E184FFCD3}" type="parTrans" cxnId="{667AC283-6D6D-45AF-84D3-1CB96912B74C}">
      <dgm:prSet/>
      <dgm:spPr/>
      <dgm:t>
        <a:bodyPr/>
        <a:lstStyle/>
        <a:p>
          <a:endParaRPr lang="en-US"/>
        </a:p>
      </dgm:t>
    </dgm:pt>
    <dgm:pt modelId="{C074374C-DC75-43B9-9C26-17CB5F955ECF}" type="sibTrans" cxnId="{667AC283-6D6D-45AF-84D3-1CB96912B74C}">
      <dgm:prSet/>
      <dgm:spPr/>
      <dgm:t>
        <a:bodyPr/>
        <a:lstStyle/>
        <a:p>
          <a:endParaRPr lang="en-US"/>
        </a:p>
      </dgm:t>
    </dgm:pt>
    <dgm:pt modelId="{06883BCE-1E71-5D4E-BAF5-3063B23622C0}" type="pres">
      <dgm:prSet presAssocID="{F016D0BE-8F33-43D9-A8C2-3491CE68A043}" presName="Name0" presStyleCnt="0">
        <dgm:presLayoutVars>
          <dgm:dir/>
          <dgm:animLvl val="lvl"/>
          <dgm:resizeHandles val="exact"/>
        </dgm:presLayoutVars>
      </dgm:prSet>
      <dgm:spPr/>
    </dgm:pt>
    <dgm:pt modelId="{68246694-DB8D-1144-8CB8-1E11D8F76998}" type="pres">
      <dgm:prSet presAssocID="{FC93FDE6-81CF-41C8-8B95-603F905732CF}" presName="composite" presStyleCnt="0"/>
      <dgm:spPr/>
    </dgm:pt>
    <dgm:pt modelId="{4E0CAFDC-0C07-9B46-B7D1-A94A5E3F5B7D}" type="pres">
      <dgm:prSet presAssocID="{FC93FDE6-81CF-41C8-8B95-603F905732CF}" presName="parTx" presStyleLbl="alignNode1" presStyleIdx="0" presStyleCnt="3">
        <dgm:presLayoutVars>
          <dgm:chMax val="0"/>
          <dgm:chPref val="0"/>
        </dgm:presLayoutVars>
      </dgm:prSet>
      <dgm:spPr/>
    </dgm:pt>
    <dgm:pt modelId="{55E24E79-2D38-E646-8278-870005102AD6}" type="pres">
      <dgm:prSet presAssocID="{FC93FDE6-81CF-41C8-8B95-603F905732CF}" presName="desTx" presStyleLbl="alignAccFollowNode1" presStyleIdx="0" presStyleCnt="3">
        <dgm:presLayoutVars/>
      </dgm:prSet>
      <dgm:spPr/>
    </dgm:pt>
    <dgm:pt modelId="{7F9F3B1B-5275-F245-906A-E4D8E27C81A1}" type="pres">
      <dgm:prSet presAssocID="{09F89987-F071-426B-AAA3-263F6D4700D2}" presName="space" presStyleCnt="0"/>
      <dgm:spPr/>
    </dgm:pt>
    <dgm:pt modelId="{EF5521DC-E701-E646-91BD-F78E36E5FEA2}" type="pres">
      <dgm:prSet presAssocID="{F1000198-78AF-4733-A79D-067C902CC9B3}" presName="composite" presStyleCnt="0"/>
      <dgm:spPr/>
    </dgm:pt>
    <dgm:pt modelId="{67033A1A-C171-8049-9FD6-FFB224B54420}" type="pres">
      <dgm:prSet presAssocID="{F1000198-78AF-4733-A79D-067C902CC9B3}" presName="parTx" presStyleLbl="alignNode1" presStyleIdx="1" presStyleCnt="3">
        <dgm:presLayoutVars>
          <dgm:chMax val="0"/>
          <dgm:chPref val="0"/>
        </dgm:presLayoutVars>
      </dgm:prSet>
      <dgm:spPr/>
    </dgm:pt>
    <dgm:pt modelId="{43A973CA-9C35-4946-83E5-4AFE9F659F42}" type="pres">
      <dgm:prSet presAssocID="{F1000198-78AF-4733-A79D-067C902CC9B3}" presName="desTx" presStyleLbl="alignAccFollowNode1" presStyleIdx="1" presStyleCnt="3">
        <dgm:presLayoutVars/>
      </dgm:prSet>
      <dgm:spPr/>
    </dgm:pt>
    <dgm:pt modelId="{FBD5EBEF-6683-F140-A4F9-E4D0C406AA93}" type="pres">
      <dgm:prSet presAssocID="{E8F25455-A09D-4462-994E-BFA27CE23EF4}" presName="space" presStyleCnt="0"/>
      <dgm:spPr/>
    </dgm:pt>
    <dgm:pt modelId="{C9D810B9-2D3B-3A4E-B973-345186D0A570}" type="pres">
      <dgm:prSet presAssocID="{2DBDF014-F2A9-4E3B-BE7B-246BB8C3926D}" presName="composite" presStyleCnt="0"/>
      <dgm:spPr/>
    </dgm:pt>
    <dgm:pt modelId="{E2BCBA1A-93D2-1E4E-A9A4-76CFC5009B02}" type="pres">
      <dgm:prSet presAssocID="{2DBDF014-F2A9-4E3B-BE7B-246BB8C3926D}" presName="parTx" presStyleLbl="alignNode1" presStyleIdx="2" presStyleCnt="3">
        <dgm:presLayoutVars>
          <dgm:chMax val="0"/>
          <dgm:chPref val="0"/>
        </dgm:presLayoutVars>
      </dgm:prSet>
      <dgm:spPr/>
    </dgm:pt>
    <dgm:pt modelId="{4C4F2ED7-8285-0A44-B858-40DD4BCFD024}" type="pres">
      <dgm:prSet presAssocID="{2DBDF014-F2A9-4E3B-BE7B-246BB8C3926D}" presName="desTx" presStyleLbl="alignAccFollowNode1" presStyleIdx="2" presStyleCnt="3">
        <dgm:presLayoutVars/>
      </dgm:prSet>
      <dgm:spPr/>
    </dgm:pt>
  </dgm:ptLst>
  <dgm:cxnLst>
    <dgm:cxn modelId="{C2319E06-1B95-B449-8AD5-90751098CA02}" type="presOf" srcId="{F1000198-78AF-4733-A79D-067C902CC9B3}" destId="{67033A1A-C171-8049-9FD6-FFB224B54420}" srcOrd="0" destOrd="0" presId="urn:microsoft.com/office/officeart/2016/7/layout/HorizontalActionList"/>
    <dgm:cxn modelId="{6D81C406-A9BA-4B68-B13B-108B6D806208}" srcId="{F1000198-78AF-4733-A79D-067C902CC9B3}" destId="{4F85FFC7-79ED-420B-AAE2-3C10CA0A5E94}" srcOrd="0" destOrd="0" parTransId="{A34C96E7-FD92-4783-9209-CA3E79FF1B17}" sibTransId="{88B36224-6EF7-4469-8B87-448DBDD12AE8}"/>
    <dgm:cxn modelId="{5262AB3A-1D10-4708-8E5B-805064AAE393}" srcId="{F016D0BE-8F33-43D9-A8C2-3491CE68A043}" destId="{FC93FDE6-81CF-41C8-8B95-603F905732CF}" srcOrd="0" destOrd="0" parTransId="{1D437735-0F9E-47FC-B854-B20236BAC424}" sibTransId="{09F89987-F071-426B-AAA3-263F6D4700D2}"/>
    <dgm:cxn modelId="{1E128949-7B72-4FB5-8F61-348112293472}" srcId="{F016D0BE-8F33-43D9-A8C2-3491CE68A043}" destId="{2DBDF014-F2A9-4E3B-BE7B-246BB8C3926D}" srcOrd="2" destOrd="0" parTransId="{576DE646-0FDB-429B-8C82-5A677B5C2C84}" sibTransId="{12C42D9E-E785-4E51-8E90-E618D338E22D}"/>
    <dgm:cxn modelId="{F2458553-3A5D-3244-A1A5-CF91C24CD8C4}" type="presOf" srcId="{FC93FDE6-81CF-41C8-8B95-603F905732CF}" destId="{4E0CAFDC-0C07-9B46-B7D1-A94A5E3F5B7D}" srcOrd="0" destOrd="0" presId="urn:microsoft.com/office/officeart/2016/7/layout/HorizontalActionList"/>
    <dgm:cxn modelId="{6446BE7B-B1C0-364D-8AD0-3D65D3B29813}" type="presOf" srcId="{2DBDF014-F2A9-4E3B-BE7B-246BB8C3926D}" destId="{E2BCBA1A-93D2-1E4E-A9A4-76CFC5009B02}" srcOrd="0" destOrd="0" presId="urn:microsoft.com/office/officeart/2016/7/layout/HorizontalActionList"/>
    <dgm:cxn modelId="{667AC283-6D6D-45AF-84D3-1CB96912B74C}" srcId="{2DBDF014-F2A9-4E3B-BE7B-246BB8C3926D}" destId="{8A9B86FE-5FBF-4F90-8F3B-CC1DE0FE6CB1}" srcOrd="0" destOrd="0" parTransId="{3ABEF990-8D8A-451E-9581-330E184FFCD3}" sibTransId="{C074374C-DC75-43B9-9C26-17CB5F955ECF}"/>
    <dgm:cxn modelId="{F1C1DBA9-522F-274E-A7A2-D59CB5875309}" type="presOf" srcId="{90A246C5-F204-4AF4-9CDB-0A7B57F45060}" destId="{55E24E79-2D38-E646-8278-870005102AD6}" srcOrd="0" destOrd="0" presId="urn:microsoft.com/office/officeart/2016/7/layout/HorizontalActionList"/>
    <dgm:cxn modelId="{B07643BE-F1D9-D143-B5F2-E2961A7C21B5}" type="presOf" srcId="{8A9B86FE-5FBF-4F90-8F3B-CC1DE0FE6CB1}" destId="{4C4F2ED7-8285-0A44-B858-40DD4BCFD024}" srcOrd="0" destOrd="0" presId="urn:microsoft.com/office/officeart/2016/7/layout/HorizontalActionList"/>
    <dgm:cxn modelId="{0AC134D5-1547-5E41-9B36-96771839618B}" type="presOf" srcId="{F016D0BE-8F33-43D9-A8C2-3491CE68A043}" destId="{06883BCE-1E71-5D4E-BAF5-3063B23622C0}" srcOrd="0" destOrd="0" presId="urn:microsoft.com/office/officeart/2016/7/layout/HorizontalActionList"/>
    <dgm:cxn modelId="{F908DCD9-4488-42E2-BCA2-9A3192ACC193}" srcId="{FC93FDE6-81CF-41C8-8B95-603F905732CF}" destId="{90A246C5-F204-4AF4-9CDB-0A7B57F45060}" srcOrd="0" destOrd="0" parTransId="{AD05A2D0-6FA3-4BD0-9157-EE6654615F73}" sibTransId="{1A07B264-609F-4EFC-B59B-0771F6AE074F}"/>
    <dgm:cxn modelId="{C74C4CEC-9682-4D5F-85B2-A01E203C73C5}" srcId="{F016D0BE-8F33-43D9-A8C2-3491CE68A043}" destId="{F1000198-78AF-4733-A79D-067C902CC9B3}" srcOrd="1" destOrd="0" parTransId="{9C054E1B-112A-4B37-9A7E-F730A2AE16AE}" sibTransId="{E8F25455-A09D-4462-994E-BFA27CE23EF4}"/>
    <dgm:cxn modelId="{5D4D14F9-84DF-454F-AC0F-8EFC43DD2B88}" type="presOf" srcId="{4F85FFC7-79ED-420B-AAE2-3C10CA0A5E94}" destId="{43A973CA-9C35-4946-83E5-4AFE9F659F42}" srcOrd="0" destOrd="0" presId="urn:microsoft.com/office/officeart/2016/7/layout/HorizontalActionList"/>
    <dgm:cxn modelId="{8E548581-0879-D745-B7B1-43C101FE8C3F}" type="presParOf" srcId="{06883BCE-1E71-5D4E-BAF5-3063B23622C0}" destId="{68246694-DB8D-1144-8CB8-1E11D8F76998}" srcOrd="0" destOrd="0" presId="urn:microsoft.com/office/officeart/2016/7/layout/HorizontalActionList"/>
    <dgm:cxn modelId="{4FD462EF-7710-BA4E-9B37-018A161AC702}" type="presParOf" srcId="{68246694-DB8D-1144-8CB8-1E11D8F76998}" destId="{4E0CAFDC-0C07-9B46-B7D1-A94A5E3F5B7D}" srcOrd="0" destOrd="0" presId="urn:microsoft.com/office/officeart/2016/7/layout/HorizontalActionList"/>
    <dgm:cxn modelId="{7DED39C9-FDBC-B64C-A0F8-4B999507E513}" type="presParOf" srcId="{68246694-DB8D-1144-8CB8-1E11D8F76998}" destId="{55E24E79-2D38-E646-8278-870005102AD6}" srcOrd="1" destOrd="0" presId="urn:microsoft.com/office/officeart/2016/7/layout/HorizontalActionList"/>
    <dgm:cxn modelId="{1B7D3B8C-7F6C-C54B-B75A-884AC644934B}" type="presParOf" srcId="{06883BCE-1E71-5D4E-BAF5-3063B23622C0}" destId="{7F9F3B1B-5275-F245-906A-E4D8E27C81A1}" srcOrd="1" destOrd="0" presId="urn:microsoft.com/office/officeart/2016/7/layout/HorizontalActionList"/>
    <dgm:cxn modelId="{B22316FD-2076-8F46-8F79-30249BAA522E}" type="presParOf" srcId="{06883BCE-1E71-5D4E-BAF5-3063B23622C0}" destId="{EF5521DC-E701-E646-91BD-F78E36E5FEA2}" srcOrd="2" destOrd="0" presId="urn:microsoft.com/office/officeart/2016/7/layout/HorizontalActionList"/>
    <dgm:cxn modelId="{0E2C342D-39C2-9740-80E2-0C550A27B346}" type="presParOf" srcId="{EF5521DC-E701-E646-91BD-F78E36E5FEA2}" destId="{67033A1A-C171-8049-9FD6-FFB224B54420}" srcOrd="0" destOrd="0" presId="urn:microsoft.com/office/officeart/2016/7/layout/HorizontalActionList"/>
    <dgm:cxn modelId="{C05AD590-F2C0-314F-A4CC-E80FCB26E5EC}" type="presParOf" srcId="{EF5521DC-E701-E646-91BD-F78E36E5FEA2}" destId="{43A973CA-9C35-4946-83E5-4AFE9F659F42}" srcOrd="1" destOrd="0" presId="urn:microsoft.com/office/officeart/2016/7/layout/HorizontalActionList"/>
    <dgm:cxn modelId="{852F26C8-8BA9-E94D-8C1A-DF23A672939A}" type="presParOf" srcId="{06883BCE-1E71-5D4E-BAF5-3063B23622C0}" destId="{FBD5EBEF-6683-F140-A4F9-E4D0C406AA93}" srcOrd="3" destOrd="0" presId="urn:microsoft.com/office/officeart/2016/7/layout/HorizontalActionList"/>
    <dgm:cxn modelId="{F2FEBEBF-A24F-E84E-8028-06BD5AF7F0A2}" type="presParOf" srcId="{06883BCE-1E71-5D4E-BAF5-3063B23622C0}" destId="{C9D810B9-2D3B-3A4E-B973-345186D0A570}" srcOrd="4" destOrd="0" presId="urn:microsoft.com/office/officeart/2016/7/layout/HorizontalActionList"/>
    <dgm:cxn modelId="{8DB497EB-C043-9740-AFD5-751CBEFD1197}" type="presParOf" srcId="{C9D810B9-2D3B-3A4E-B973-345186D0A570}" destId="{E2BCBA1A-93D2-1E4E-A9A4-76CFC5009B02}" srcOrd="0" destOrd="0" presId="urn:microsoft.com/office/officeart/2016/7/layout/HorizontalActionList"/>
    <dgm:cxn modelId="{6EBC3429-4FC5-8544-963D-CC8C38CEB7A3}" type="presParOf" srcId="{C9D810B9-2D3B-3A4E-B973-345186D0A570}" destId="{4C4F2ED7-8285-0A44-B858-40DD4BCFD02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1CA4B-9275-48AF-85D2-D52F5A98686E}">
      <dsp:nvSpPr>
        <dsp:cNvPr id="0" name=""/>
        <dsp:cNvSpPr/>
      </dsp:nvSpPr>
      <dsp:spPr>
        <a:xfrm>
          <a:off x="2077059" y="70769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E80AB-5C57-4B43-AA6C-2E3077D920F5}">
      <dsp:nvSpPr>
        <dsp:cNvPr id="0" name=""/>
        <dsp:cNvSpPr/>
      </dsp:nvSpPr>
      <dsp:spPr>
        <a:xfrm>
          <a:off x="1343840" y="1609531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Replication</a:t>
          </a:r>
          <a:endParaRPr lang="en-US" sz="3200" kern="1200" dirty="0"/>
        </a:p>
      </dsp:txBody>
      <dsp:txXfrm>
        <a:off x="1343840" y="1609531"/>
        <a:ext cx="2666250" cy="720000"/>
      </dsp:txXfrm>
    </dsp:sp>
    <dsp:sp modelId="{6C4E7E12-0AA3-45CF-A1BE-7B041F4276CA}">
      <dsp:nvSpPr>
        <dsp:cNvPr id="0" name=""/>
        <dsp:cNvSpPr/>
      </dsp:nvSpPr>
      <dsp:spPr>
        <a:xfrm>
          <a:off x="5209903" y="70769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99F58-DB96-41BD-A0A5-6C73459BE476}">
      <dsp:nvSpPr>
        <dsp:cNvPr id="0" name=""/>
        <dsp:cNvSpPr/>
      </dsp:nvSpPr>
      <dsp:spPr>
        <a:xfrm>
          <a:off x="4476684" y="1609531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Load Balancing</a:t>
          </a:r>
          <a:endParaRPr lang="en-US" sz="3200" kern="1200"/>
        </a:p>
      </dsp:txBody>
      <dsp:txXfrm>
        <a:off x="4476684" y="1609531"/>
        <a:ext cx="266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A0CFC-43B4-47BD-BDA5-8A9D32E4ED13}">
      <dsp:nvSpPr>
        <dsp:cNvPr id="0" name=""/>
        <dsp:cNvSpPr/>
      </dsp:nvSpPr>
      <dsp:spPr>
        <a:xfrm>
          <a:off x="966766" y="257249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18D10-2F16-4FAB-8D13-21C6457503BF}">
      <dsp:nvSpPr>
        <dsp:cNvPr id="0" name=""/>
        <dsp:cNvSpPr/>
      </dsp:nvSpPr>
      <dsp:spPr>
        <a:xfrm>
          <a:off x="557328" y="115062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User API</a:t>
          </a:r>
          <a:endParaRPr lang="en-US" sz="2000" kern="1200"/>
        </a:p>
      </dsp:txBody>
      <dsp:txXfrm>
        <a:off x="557328" y="1150629"/>
        <a:ext cx="1488867" cy="595546"/>
      </dsp:txXfrm>
    </dsp:sp>
    <dsp:sp modelId="{37DA528D-AEA9-45AB-92AA-B8AB9554F5C8}">
      <dsp:nvSpPr>
        <dsp:cNvPr id="0" name=""/>
        <dsp:cNvSpPr/>
      </dsp:nvSpPr>
      <dsp:spPr>
        <a:xfrm>
          <a:off x="2716185" y="257249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7FC3F-FCBB-46EB-8CA2-C759221552D5}">
      <dsp:nvSpPr>
        <dsp:cNvPr id="0" name=""/>
        <dsp:cNvSpPr/>
      </dsp:nvSpPr>
      <dsp:spPr>
        <a:xfrm>
          <a:off x="2306747" y="115062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Restaurant API</a:t>
          </a:r>
          <a:endParaRPr lang="en-US" sz="2000" kern="1200"/>
        </a:p>
      </dsp:txBody>
      <dsp:txXfrm>
        <a:off x="2306747" y="1150629"/>
        <a:ext cx="1488867" cy="595546"/>
      </dsp:txXfrm>
    </dsp:sp>
    <dsp:sp modelId="{6776FF60-90B0-4A8D-8633-2FE383254A3E}">
      <dsp:nvSpPr>
        <dsp:cNvPr id="0" name=""/>
        <dsp:cNvSpPr/>
      </dsp:nvSpPr>
      <dsp:spPr>
        <a:xfrm>
          <a:off x="4465604" y="257249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4223A-6D30-4E66-BEFD-B67959E6339E}">
      <dsp:nvSpPr>
        <dsp:cNvPr id="0" name=""/>
        <dsp:cNvSpPr/>
      </dsp:nvSpPr>
      <dsp:spPr>
        <a:xfrm>
          <a:off x="4056166" y="115062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Menu API</a:t>
          </a:r>
          <a:endParaRPr lang="en-US" sz="2000" kern="1200"/>
        </a:p>
      </dsp:txBody>
      <dsp:txXfrm>
        <a:off x="4056166" y="1150629"/>
        <a:ext cx="1488867" cy="595546"/>
      </dsp:txXfrm>
    </dsp:sp>
    <dsp:sp modelId="{A1291A17-4292-4164-93B2-CC7C2354805A}">
      <dsp:nvSpPr>
        <dsp:cNvPr id="0" name=""/>
        <dsp:cNvSpPr/>
      </dsp:nvSpPr>
      <dsp:spPr>
        <a:xfrm>
          <a:off x="6215023" y="257249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E5577-1AFC-4F33-8FFA-1793211FBF42}">
      <dsp:nvSpPr>
        <dsp:cNvPr id="0" name=""/>
        <dsp:cNvSpPr/>
      </dsp:nvSpPr>
      <dsp:spPr>
        <a:xfrm>
          <a:off x="5805585" y="115062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Order API</a:t>
          </a:r>
          <a:endParaRPr lang="en-US" sz="2000" kern="1200"/>
        </a:p>
      </dsp:txBody>
      <dsp:txXfrm>
        <a:off x="5805585" y="1150629"/>
        <a:ext cx="1488867" cy="595546"/>
      </dsp:txXfrm>
    </dsp:sp>
    <dsp:sp modelId="{081E2100-3C90-4679-8210-FB2400CC4D68}">
      <dsp:nvSpPr>
        <dsp:cNvPr id="0" name=""/>
        <dsp:cNvSpPr/>
      </dsp:nvSpPr>
      <dsp:spPr>
        <a:xfrm>
          <a:off x="7964442" y="257249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DBE5C-3014-4BDF-A0B1-1DEE3A8145F2}">
      <dsp:nvSpPr>
        <dsp:cNvPr id="0" name=""/>
        <dsp:cNvSpPr/>
      </dsp:nvSpPr>
      <dsp:spPr>
        <a:xfrm>
          <a:off x="7555004" y="115062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Payment API</a:t>
          </a:r>
          <a:endParaRPr lang="en-US" sz="2000" kern="1200"/>
        </a:p>
      </dsp:txBody>
      <dsp:txXfrm>
        <a:off x="7555004" y="1150629"/>
        <a:ext cx="1488867" cy="595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17BCF-4E6A-314A-B632-FB2723F6FCB2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MongoDB Replica Set</a:t>
          </a:r>
          <a:endParaRPr lang="en-US" sz="3500" kern="1200"/>
        </a:p>
      </dsp:txBody>
      <dsp:txXfrm>
        <a:off x="397549" y="1960"/>
        <a:ext cx="2751906" cy="1651143"/>
      </dsp:txXfrm>
    </dsp:sp>
    <dsp:sp modelId="{D6689A2D-7E43-874C-9FD3-DAE327B49B54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GO API</a:t>
          </a:r>
          <a:endParaRPr lang="en-US" sz="3500" kern="1200"/>
        </a:p>
      </dsp:txBody>
      <dsp:txXfrm>
        <a:off x="3424646" y="1960"/>
        <a:ext cx="2751906" cy="1651143"/>
      </dsp:txXfrm>
    </dsp:sp>
    <dsp:sp modelId="{CF10645B-3264-9B46-AF60-73616B1B7A90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Docker</a:t>
          </a:r>
          <a:endParaRPr lang="en-US" sz="3500" kern="1200"/>
        </a:p>
      </dsp:txBody>
      <dsp:txXfrm>
        <a:off x="6451743" y="1960"/>
        <a:ext cx="2751906" cy="1651143"/>
      </dsp:txXfrm>
    </dsp:sp>
    <dsp:sp modelId="{5BED1BA9-27A7-4B44-8994-AD9EFEE304D1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Application Load Balancer</a:t>
          </a:r>
          <a:endParaRPr lang="en-US" sz="3500" kern="1200"/>
        </a:p>
      </dsp:txBody>
      <dsp:txXfrm>
        <a:off x="397549" y="1928295"/>
        <a:ext cx="2751906" cy="1651143"/>
      </dsp:txXfrm>
    </dsp:sp>
    <dsp:sp modelId="{03E501F8-DFA4-F747-B4A6-FFC89F923F76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 dirty="0"/>
            <a:t>PHP</a:t>
          </a:r>
          <a:endParaRPr lang="en-US" sz="3500" kern="1200" dirty="0"/>
        </a:p>
      </dsp:txBody>
      <dsp:txXfrm>
        <a:off x="3424646" y="1928295"/>
        <a:ext cx="2751906" cy="1651143"/>
      </dsp:txXfrm>
    </dsp:sp>
    <dsp:sp modelId="{C4634B23-FAAC-7F4F-A085-5559FC1D82CD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Heroku</a:t>
          </a:r>
        </a:p>
      </dsp:txBody>
      <dsp:txXfrm>
        <a:off x="6451743" y="1928295"/>
        <a:ext cx="2751906" cy="1651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CAFDC-0C07-9B46-B7D1-A94A5E3F5B7D}">
      <dsp:nvSpPr>
        <dsp:cNvPr id="0" name=""/>
        <dsp:cNvSpPr/>
      </dsp:nvSpPr>
      <dsp:spPr>
        <a:xfrm>
          <a:off x="6855" y="337633"/>
          <a:ext cx="3123899" cy="937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7" tIns="246857" rIns="246857" bIns="246857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Running</a:t>
          </a:r>
        </a:p>
      </dsp:txBody>
      <dsp:txXfrm>
        <a:off x="6855" y="337633"/>
        <a:ext cx="3123899" cy="937169"/>
      </dsp:txXfrm>
    </dsp:sp>
    <dsp:sp modelId="{55E24E79-2D38-E646-8278-870005102AD6}">
      <dsp:nvSpPr>
        <dsp:cNvPr id="0" name=""/>
        <dsp:cNvSpPr/>
      </dsp:nvSpPr>
      <dsp:spPr>
        <a:xfrm>
          <a:off x="6855" y="1274802"/>
          <a:ext cx="3123899" cy="19689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572" tIns="308572" rIns="308572" bIns="30857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Running MongoDB cluster after restarting instances.</a:t>
          </a:r>
        </a:p>
      </dsp:txBody>
      <dsp:txXfrm>
        <a:off x="6855" y="1274802"/>
        <a:ext cx="3123899" cy="1968963"/>
      </dsp:txXfrm>
    </dsp:sp>
    <dsp:sp modelId="{67033A1A-C171-8049-9FD6-FFB224B54420}">
      <dsp:nvSpPr>
        <dsp:cNvPr id="0" name=""/>
        <dsp:cNvSpPr/>
      </dsp:nvSpPr>
      <dsp:spPr>
        <a:xfrm>
          <a:off x="3238650" y="337633"/>
          <a:ext cx="3123899" cy="937169"/>
        </a:xfrm>
        <a:prstGeom prst="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7" tIns="246857" rIns="246857" bIns="246857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Routing</a:t>
          </a:r>
        </a:p>
      </dsp:txBody>
      <dsp:txXfrm>
        <a:off x="3238650" y="337633"/>
        <a:ext cx="3123899" cy="937169"/>
      </dsp:txXfrm>
    </dsp:sp>
    <dsp:sp modelId="{43A973CA-9C35-4946-83E5-4AFE9F659F42}">
      <dsp:nvSpPr>
        <dsp:cNvPr id="0" name=""/>
        <dsp:cNvSpPr/>
      </dsp:nvSpPr>
      <dsp:spPr>
        <a:xfrm>
          <a:off x="3238650" y="1274802"/>
          <a:ext cx="3123899" cy="1968963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572" tIns="308572" rIns="308572" bIns="30857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Routing user request to appropriate microservice.</a:t>
          </a:r>
        </a:p>
      </dsp:txBody>
      <dsp:txXfrm>
        <a:off x="3238650" y="1274802"/>
        <a:ext cx="3123899" cy="1968963"/>
      </dsp:txXfrm>
    </dsp:sp>
    <dsp:sp modelId="{E2BCBA1A-93D2-1E4E-A9A4-76CFC5009B02}">
      <dsp:nvSpPr>
        <dsp:cNvPr id="0" name=""/>
        <dsp:cNvSpPr/>
      </dsp:nvSpPr>
      <dsp:spPr>
        <a:xfrm>
          <a:off x="6470444" y="337633"/>
          <a:ext cx="3123899" cy="937169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857" tIns="246857" rIns="246857" bIns="246857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Maintaining</a:t>
          </a:r>
        </a:p>
      </dsp:txBody>
      <dsp:txXfrm>
        <a:off x="6470444" y="337633"/>
        <a:ext cx="3123899" cy="937169"/>
      </dsp:txXfrm>
    </dsp:sp>
    <dsp:sp modelId="{4C4F2ED7-8285-0A44-B858-40DD4BCFD024}">
      <dsp:nvSpPr>
        <dsp:cNvPr id="0" name=""/>
        <dsp:cNvSpPr/>
      </dsp:nvSpPr>
      <dsp:spPr>
        <a:xfrm>
          <a:off x="6470444" y="1274802"/>
          <a:ext cx="3123899" cy="1968963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572" tIns="308572" rIns="308572" bIns="308572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Maintaining state between microservices.</a:t>
          </a:r>
        </a:p>
      </dsp:txBody>
      <dsp:txXfrm>
        <a:off x="6470444" y="1274802"/>
        <a:ext cx="3123899" cy="1968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392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2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5464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2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304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22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90F05A-CED1-7E47-A7E6-2B7F063F9D9B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581E1E-6A59-2B49-9590-F6FB60B97E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6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6FF1D-E027-4C48-83BB-ABB760BB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06" y="1086144"/>
            <a:ext cx="9678587" cy="1930326"/>
          </a:xfrm>
        </p:spPr>
        <p:txBody>
          <a:bodyPr anchor="b">
            <a:normAutofit fontScale="90000"/>
          </a:bodyPr>
          <a:lstStyle/>
          <a:p>
            <a:r>
              <a:rPr lang="en-US"/>
              <a:t>Online Burger Ordering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FE361-19C4-8B40-918F-F6CB33E2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48" y="3490096"/>
            <a:ext cx="10674117" cy="13446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/>
              <a:t>									Deep Khajanchi</a:t>
            </a:r>
          </a:p>
          <a:p>
            <a:pPr algn="l"/>
            <a:r>
              <a:rPr lang="en-US"/>
              <a:t>									Mitesh Kumar</a:t>
            </a:r>
          </a:p>
          <a:p>
            <a:pPr algn="l"/>
            <a:r>
              <a:rPr lang="en-US"/>
              <a:t>									Sarthak Sugandhi</a:t>
            </a:r>
          </a:p>
          <a:p>
            <a:pPr algn="l"/>
            <a:r>
              <a:rPr lang="en-US"/>
              <a:t>									Saumil Shah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4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7F027-4FBE-3F42-9A64-51F45FDC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02" y="1194180"/>
            <a:ext cx="3523938" cy="5020353"/>
          </a:xfrm>
        </p:spPr>
        <p:txBody>
          <a:bodyPr>
            <a:normAutofit/>
          </a:bodyPr>
          <a:lstStyle/>
          <a:p>
            <a:r>
              <a:rPr lang="en-US"/>
              <a:t>System Architecture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6732B7-2DAC-EE41-9A52-A634BF4F8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047" y="137786"/>
            <a:ext cx="6355967" cy="6582427"/>
          </a:xfrm>
        </p:spPr>
      </p:pic>
    </p:spTree>
    <p:extLst>
      <p:ext uri="{BB962C8B-B14F-4D97-AF65-F5344CB8AC3E}">
        <p14:creationId xmlns:p14="http://schemas.microsoft.com/office/powerpoint/2010/main" val="402393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472A-9982-AB41-BCDB-3C0BFB4D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/>
              <a:t>X–Axis Scalability: Horizontal Duplication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D39A62-45A0-4695-8BB2-1CC177DFD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61995"/>
              </p:ext>
            </p:extLst>
          </p:nvPr>
        </p:nvGraphicFramePr>
        <p:xfrm>
          <a:off x="1852612" y="1785937"/>
          <a:ext cx="8486775" cy="240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66541EC-AA9C-CF44-8626-1B93C79E2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755" y="3884830"/>
            <a:ext cx="8624889" cy="28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472A-9982-AB41-BCDB-3C0BFB4D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Y–Axis Scalability: </a:t>
            </a:r>
            <a:r>
              <a:rPr lang="en"/>
              <a:t>Split by Function, Service or Resource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E3AE62-71D8-4064-B392-DA5260E1F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563886"/>
              </p:ext>
            </p:extLst>
          </p:nvPr>
        </p:nvGraphicFramePr>
        <p:xfrm>
          <a:off x="1371600" y="2049285"/>
          <a:ext cx="9601200" cy="2003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0EF2799-8E18-4943-8A36-FD786E7C1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4461214"/>
            <a:ext cx="10914064" cy="19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5356-F033-FC4D-90EB-E9A0CE3F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" sz="4000"/>
              <a:t>Z-Axis Scalability: Data partitioning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7C13-65BE-C346-AAF7-780CFA44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en-US" sz="3200" dirty="0"/>
              <a:t>Separate database for each GOAPI Service.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6DFE3F-BF1F-E54E-AEBE-6347CD1C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78"/>
          <a:stretch/>
        </p:blipFill>
        <p:spPr>
          <a:xfrm>
            <a:off x="2531752" y="2602087"/>
            <a:ext cx="7623067" cy="39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9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5BA6-E87D-7F48-9AF1-33A47BED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D1FBEB-7B0C-476A-9AAB-5A8EA4F21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048611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5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15B-4468-ED4F-A5A1-79642635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64613F4-4E3F-4AD3-9866-64C0B6EB6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17575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88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978F-FE26-D24F-8608-90B5F2D1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93622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11861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Online Burger Ordering System</vt:lpstr>
      <vt:lpstr>System Architecture</vt:lpstr>
      <vt:lpstr>X–Axis Scalability: Horizontal Duplication</vt:lpstr>
      <vt:lpstr>Y–Axis Scalability: Split by Function, Service or Resource</vt:lpstr>
      <vt:lpstr>Z-Axis Scalability: Data partitioning</vt:lpstr>
      <vt:lpstr>Technologies</vt:lpstr>
      <vt:lpstr>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Burger Ordering System</dc:title>
  <dc:creator>Microsoft Office User</dc:creator>
  <cp:lastModifiedBy>Microsoft Office User</cp:lastModifiedBy>
  <cp:revision>3</cp:revision>
  <dcterms:created xsi:type="dcterms:W3CDTF">2019-05-04T04:12:33Z</dcterms:created>
  <dcterms:modified xsi:type="dcterms:W3CDTF">2019-05-04T05:01:42Z</dcterms:modified>
</cp:coreProperties>
</file>