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A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74"/>
  </p:normalViewPr>
  <p:slideViewPr>
    <p:cSldViewPr snapToGrid="0" snapToObjects="1">
      <p:cViewPr>
        <p:scale>
          <a:sx n="60" d="100"/>
          <a:sy n="60" d="100"/>
        </p:scale>
        <p:origin x="-1068" y="-3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F483481-CD8D-EC4A-A08D-0536336D64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2C37E7B3-5C22-6147-9A33-352A94DFEF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A73A892-E855-5948-B489-69D4B3862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E6684-3A1A-5045-AE65-4263AF7F2E1B}" type="datetimeFigureOut">
              <a:rPr lang="en-US" smtClean="0"/>
              <a:t>7/26/2018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DEC2DF8-726B-C04A-9122-F9AE75DF6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51ED4C8-4044-AA4E-B7C4-032B2506F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BDE77-342E-FB4C-95CF-F596B386FC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013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66C8FD8-103D-4A49-990F-9FA0D990D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DE5F06FC-DE22-614F-9F43-7E7102038F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43B219F-092F-9D43-B4DF-A794CED86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E6684-3A1A-5045-AE65-4263AF7F2E1B}" type="datetimeFigureOut">
              <a:rPr lang="en-US" smtClean="0"/>
              <a:t>7/26/2018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C9053F2-CC87-604A-974A-E37CE5D4E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7941CC6-64AE-3749-BF64-9A13ECB73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BDE77-342E-FB4C-95CF-F596B386FC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022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BE5655EE-33FD-FE4A-AF1F-378EC8E367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C547705A-2E90-1E4A-A022-785D5D6B01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DFFB101-710D-474D-A3B4-B8D6326E4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E6684-3A1A-5045-AE65-4263AF7F2E1B}" type="datetimeFigureOut">
              <a:rPr lang="en-US" smtClean="0"/>
              <a:t>7/26/2018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4FDDF03-745E-374C-BD65-4472AEA0C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257A1B5-D8AB-6D40-8FBE-396C51996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BDE77-342E-FB4C-95CF-F596B386FC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672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E2735A9-92FE-6C4E-A9FA-9558ACCA3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1E0F5B6-0FE5-FD4C-8F87-27C8C7B6D0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5A4DC42-BD9B-6841-A076-DB29968ED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E6684-3A1A-5045-AE65-4263AF7F2E1B}" type="datetimeFigureOut">
              <a:rPr lang="en-US" smtClean="0"/>
              <a:t>7/26/2018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804E7B0-AB06-514E-955A-D2C4CA367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81F6287-359F-0C4B-8822-D02BD7622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BDE77-342E-FB4C-95CF-F596B386FC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396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16A4D95-A158-5B46-8F34-86DF5A5A0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C44F9BE-1521-714F-AD6D-473D5943E5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04188D1-9D18-FA4E-91D0-D88155035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E6684-3A1A-5045-AE65-4263AF7F2E1B}" type="datetimeFigureOut">
              <a:rPr lang="en-US" smtClean="0"/>
              <a:t>7/26/2018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C7C7760-79C4-774F-9449-89A5C5E5C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AA7EF34-FADC-3A4A-B544-8EFAA6F80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BDE77-342E-FB4C-95CF-F596B386FC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330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D48B4B5-4B3D-1741-8EF8-92E505A0C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B2BFCFF-5F67-D249-8000-2DD5FA9D1E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1333C15F-E0A2-BA46-A7A3-1C4F2E4059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047A732-D14D-F94E-8D87-0F4C13E1F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E6684-3A1A-5045-AE65-4263AF7F2E1B}" type="datetimeFigureOut">
              <a:rPr lang="en-US" smtClean="0"/>
              <a:t>7/26/2018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C4D77704-AB48-4949-96C6-DFDADBE7A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DE89ACE-F9F9-D242-8FF4-869061EF8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BDE77-342E-FB4C-95CF-F596B386FC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754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8C6A06C-1EAE-2B44-BC33-D1CB94AA3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69E47C8-D950-F148-9DE1-1D81AA2BE8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E65EE93F-76A7-574A-8CE2-D55DD9E3C3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CD1F0BF1-0B0B-5D4F-B849-77FCDA81E3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339A3C1F-762D-1545-B649-3F7C357151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E7232A36-C465-DF49-97D1-65F9B79D7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E6684-3A1A-5045-AE65-4263AF7F2E1B}" type="datetimeFigureOut">
              <a:rPr lang="en-US" smtClean="0"/>
              <a:t>7/26/2018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3669913E-9C1D-AB45-9D6B-23544E628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C1A56BE9-2548-6647-9569-9FD22DB0D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BDE77-342E-FB4C-95CF-F596B386FC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736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2E1B408-CFE9-8E4C-BB8A-78D84D1F1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65555AC7-B56C-6D42-BC21-E3DFDF6C8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E6684-3A1A-5045-AE65-4263AF7F2E1B}" type="datetimeFigureOut">
              <a:rPr lang="en-US" smtClean="0"/>
              <a:t>7/26/2018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C85491B-7AF3-BE44-BAB1-1D7F7606C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113C1E14-C104-1446-9692-F03BCF380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BDE77-342E-FB4C-95CF-F596B386FC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485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3F1D9452-6EFC-BE48-9D6C-5CDB254DC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E6684-3A1A-5045-AE65-4263AF7F2E1B}" type="datetimeFigureOut">
              <a:rPr lang="en-US" smtClean="0"/>
              <a:t>7/26/2018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1DBF7673-BD9D-E34F-9D14-E60365F24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A7245A1E-1607-F34D-A756-9D586DA7F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BDE77-342E-FB4C-95CF-F596B386FC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066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391EC19-16C8-8245-899F-0AE6B5B7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150E637-085C-F341-A0D4-4A091BC21C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AEB418CD-AF10-E04B-9779-B6EBC79AE0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046AFF2-A51E-834A-B342-1A745C6E2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E6684-3A1A-5045-AE65-4263AF7F2E1B}" type="datetimeFigureOut">
              <a:rPr lang="en-US" smtClean="0"/>
              <a:t>7/26/2018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D36B37B-33CB-F547-A094-9A350B163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E168D29-8FF4-2343-9877-1153427EE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BDE77-342E-FB4C-95CF-F596B386FC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515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8B27982-C8F9-E846-8D19-1B40B15DC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FD88302D-0C11-F243-9A19-1FB3F30127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9D2CA1C9-1A52-3643-B980-92494C65D8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9A54AC4-F81E-7D4B-9ECC-C2AE2A83D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E6684-3A1A-5045-AE65-4263AF7F2E1B}" type="datetimeFigureOut">
              <a:rPr lang="en-US" smtClean="0"/>
              <a:t>7/26/2018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162A484-C552-454B-B931-DF3EBF2B4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D268146-2C79-A743-88EE-A573F12B1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BDE77-342E-FB4C-95CF-F596B386FC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164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B4843982-FF4B-FC44-B49B-C31C056F0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3589AE2-D37A-2E44-9BC4-A47C49DE85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0E43F18-2A4F-AB4D-8829-43F11521AE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4E6684-3A1A-5045-AE65-4263AF7F2E1B}" type="datetimeFigureOut">
              <a:rPr lang="en-US" smtClean="0"/>
              <a:t>7/26/2018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79D271C-0264-614C-BE85-BD8EEE168C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C3248C0-9E5F-A946-BEA4-F55D476083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EBDE77-342E-FB4C-95CF-F596B386FC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897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tiff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tiff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emf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tiff"/><Relationship Id="rId7" Type="http://schemas.openxmlformats.org/officeDocument/2006/relationships/image" Target="../media/image16.png"/><Relationship Id="rId2" Type="http://schemas.openxmlformats.org/officeDocument/2006/relationships/image" Target="../media/image11.tif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tiff"/><Relationship Id="rId5" Type="http://schemas.openxmlformats.org/officeDocument/2006/relationships/image" Target="../media/image14.tiff"/><Relationship Id="rId10" Type="http://schemas.openxmlformats.org/officeDocument/2006/relationships/image" Target="../media/image19.png"/><Relationship Id="rId4" Type="http://schemas.openxmlformats.org/officeDocument/2006/relationships/image" Target="../media/image13.tiff"/><Relationship Id="rId9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iff"/><Relationship Id="rId7" Type="http://schemas.openxmlformats.org/officeDocument/2006/relationships/image" Target="../media/image17.png"/><Relationship Id="rId2" Type="http://schemas.openxmlformats.org/officeDocument/2006/relationships/image" Target="../media/image20.tif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xmlns="" id="{E6F0588A-11E9-1A42-959B-8CB6081B7F90}"/>
              </a:ext>
            </a:extLst>
          </p:cNvPr>
          <p:cNvSpPr/>
          <p:nvPr/>
        </p:nvSpPr>
        <p:spPr>
          <a:xfrm>
            <a:off x="2626469" y="1585608"/>
            <a:ext cx="5233480" cy="4863829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sp>
        <p:nvSpPr>
          <p:cNvPr id="5" name="TextBox 37">
            <a:extLst>
              <a:ext uri="{FF2B5EF4-FFF2-40B4-BE49-F238E27FC236}">
                <a16:creationId xmlns:a16="http://schemas.microsoft.com/office/drawing/2014/main" xmlns="" id="{D54CEE9C-ED79-C541-809E-2E72FAFB16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9171" y="3532331"/>
            <a:ext cx="155575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900" b="1" dirty="0">
                <a:latin typeface="+mj-lt"/>
                <a:ea typeface="Verdana" pitchFamily="34" charset="0"/>
                <a:cs typeface="Helvetica Neue"/>
              </a:rPr>
              <a:t>VPC subnet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03CACE6A-0BF7-8C4B-872B-B173B4C538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1049" y="1267196"/>
            <a:ext cx="731520" cy="4775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0623E975-B362-B04C-B778-5A892F35E1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2012" y="259072"/>
            <a:ext cx="709267" cy="70125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47EC6D32-FF11-8948-8DF3-9DEB767E1BC2}"/>
              </a:ext>
            </a:extLst>
          </p:cNvPr>
          <p:cNvSpPr txBox="1"/>
          <p:nvPr/>
        </p:nvSpPr>
        <p:spPr>
          <a:xfrm>
            <a:off x="7917149" y="960325"/>
            <a:ext cx="1078992" cy="15544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000" dirty="0">
                <a:latin typeface="Helvetica Neue"/>
                <a:cs typeface="Helvetica Neue"/>
              </a:rPr>
              <a:t>Internet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xmlns="" id="{E228E945-E3BD-964E-9257-2B28C5D8B625}"/>
              </a:ext>
            </a:extLst>
          </p:cNvPr>
          <p:cNvSpPr/>
          <p:nvPr/>
        </p:nvSpPr>
        <p:spPr>
          <a:xfrm>
            <a:off x="3219855" y="3479335"/>
            <a:ext cx="3998068" cy="2324833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6215B7A8-6B66-3046-969A-BCB18342D9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6982" y="5532661"/>
            <a:ext cx="513304" cy="48122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AE495CD3-1D8F-8E4E-A563-76F5B319BF26}"/>
              </a:ext>
            </a:extLst>
          </p:cNvPr>
          <p:cNvSpPr txBox="1"/>
          <p:nvPr/>
        </p:nvSpPr>
        <p:spPr>
          <a:xfrm>
            <a:off x="4600190" y="6052195"/>
            <a:ext cx="1325133" cy="276456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Amazon ECS Cluster got-</a:t>
            </a:r>
            <a:r>
              <a:rPr lang="en-US" sz="1000" b="1" dirty="0" err="1"/>
              <a:t>api</a:t>
            </a:r>
            <a:r>
              <a:rPr lang="en-US" sz="1000" b="1" dirty="0"/>
              <a:t>-cluster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C3644FC1-22AF-094D-9D06-0BFD3B9DD62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160" y="3872923"/>
            <a:ext cx="540572" cy="30483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7D5517F7-5C51-0A43-9543-4AB5A37D0CA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7469" y="3868499"/>
            <a:ext cx="540572" cy="30483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31AF97F6-A0F4-8247-97C0-A1861592301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4154" y="3887955"/>
            <a:ext cx="540572" cy="30483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FBBC15D1-C202-7341-8DDF-3CD2BCCE0583}"/>
              </a:ext>
            </a:extLst>
          </p:cNvPr>
          <p:cNvSpPr txBox="1"/>
          <p:nvPr/>
        </p:nvSpPr>
        <p:spPr>
          <a:xfrm>
            <a:off x="3596966" y="4310697"/>
            <a:ext cx="822960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got-api-task:1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9B1B93AB-4217-DB40-8BA1-86203F16F86E}"/>
              </a:ext>
            </a:extLst>
          </p:cNvPr>
          <p:cNvSpPr txBox="1"/>
          <p:nvPr/>
        </p:nvSpPr>
        <p:spPr>
          <a:xfrm>
            <a:off x="4780497" y="4307450"/>
            <a:ext cx="822960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got-api-task:2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D309510A-5626-3343-AD68-0F337FEA94BD}"/>
              </a:ext>
            </a:extLst>
          </p:cNvPr>
          <p:cNvSpPr txBox="1"/>
          <p:nvPr/>
        </p:nvSpPr>
        <p:spPr>
          <a:xfrm>
            <a:off x="6061313" y="4313938"/>
            <a:ext cx="822960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got-api-task:3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CB4EB7DF-F0AD-5142-97EA-625D5D53B17C}"/>
              </a:ext>
            </a:extLst>
          </p:cNvPr>
          <p:cNvCxnSpPr>
            <a:stCxn id="9" idx="1"/>
            <a:endCxn id="9" idx="3"/>
          </p:cNvCxnSpPr>
          <p:nvPr/>
        </p:nvCxnSpPr>
        <p:spPr>
          <a:xfrm>
            <a:off x="3219855" y="4641752"/>
            <a:ext cx="39980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xmlns="" id="{288A0A02-8EF2-B943-9527-E1E51B69EF7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15208" y="4695952"/>
            <a:ext cx="1270000" cy="12700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D5BD82CC-F544-0145-8B44-0A194D911DF6}"/>
              </a:ext>
            </a:extLst>
          </p:cNvPr>
          <p:cNvSpPr txBox="1"/>
          <p:nvPr/>
        </p:nvSpPr>
        <p:spPr>
          <a:xfrm>
            <a:off x="5925324" y="5532661"/>
            <a:ext cx="829402" cy="354987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800" b="1" dirty="0"/>
              <a:t>EC2 instances</a:t>
            </a:r>
            <a:endParaRPr lang="en-US" sz="1400" b="1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xmlns="" id="{A8808742-D4E4-4641-95DF-51296DAE57C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2974" y="4925765"/>
            <a:ext cx="544781" cy="575047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FD54E821-596C-7243-8E23-7F0F03356663}"/>
              </a:ext>
            </a:extLst>
          </p:cNvPr>
          <p:cNvSpPr txBox="1"/>
          <p:nvPr/>
        </p:nvSpPr>
        <p:spPr>
          <a:xfrm>
            <a:off x="4780497" y="5062261"/>
            <a:ext cx="822960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>
                <a:solidFill>
                  <a:schemeClr val="accent2">
                    <a:lumMod val="75000"/>
                  </a:schemeClr>
                </a:solidFill>
              </a:rPr>
              <a:t>Launch Type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xmlns="" id="{9581F743-1116-9943-8A94-686BBAD7357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34972" y="2134434"/>
            <a:ext cx="967833" cy="967833"/>
          </a:xfrm>
          <a:prstGeom prst="rect">
            <a:avLst/>
          </a:prstGeom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xmlns="" id="{E5CD0241-5FB9-AB47-A0E7-889087AB4A83}"/>
              </a:ext>
            </a:extLst>
          </p:cNvPr>
          <p:cNvCxnSpPr>
            <a:cxnSpLocks/>
            <a:endCxn id="12" idx="0"/>
          </p:cNvCxnSpPr>
          <p:nvPr/>
        </p:nvCxnSpPr>
        <p:spPr>
          <a:xfrm flipH="1">
            <a:off x="4008446" y="3115392"/>
            <a:ext cx="970076" cy="757531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xmlns="" id="{8AFC7255-A020-A948-9EED-600E33357D29}"/>
              </a:ext>
            </a:extLst>
          </p:cNvPr>
          <p:cNvCxnSpPr>
            <a:cxnSpLocks/>
            <a:endCxn id="13" idx="0"/>
          </p:cNvCxnSpPr>
          <p:nvPr/>
        </p:nvCxnSpPr>
        <p:spPr>
          <a:xfrm flipH="1">
            <a:off x="5207755" y="3115392"/>
            <a:ext cx="11134" cy="753107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xmlns="" id="{11144E6E-C3DA-664C-B2DD-E5FCE1DB2ED7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5448122" y="3104179"/>
            <a:ext cx="1036318" cy="783776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BAB7B75A-DDBB-414C-B370-003EDB684E0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5175" y="1342001"/>
            <a:ext cx="538196" cy="564237"/>
          </a:xfrm>
          <a:prstGeom prst="rect">
            <a:avLst/>
          </a:prstGeom>
        </p:spPr>
      </p:pic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xmlns="" id="{1FEA0E1B-88FC-A54A-B63F-419E013B2078}"/>
              </a:ext>
            </a:extLst>
          </p:cNvPr>
          <p:cNvCxnSpPr>
            <a:stCxn id="7" idx="1"/>
            <a:endCxn id="27" idx="0"/>
          </p:cNvCxnSpPr>
          <p:nvPr/>
        </p:nvCxnSpPr>
        <p:spPr>
          <a:xfrm rot="10800000" flipV="1">
            <a:off x="6884274" y="609699"/>
            <a:ext cx="1217739" cy="732302"/>
          </a:xfrm>
          <a:prstGeom prst="bentConnector2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xmlns="" id="{A2B4216C-1F23-F747-AAF5-A3762DF6AC82}"/>
              </a:ext>
            </a:extLst>
          </p:cNvPr>
          <p:cNvCxnSpPr>
            <a:endCxn id="23" idx="0"/>
          </p:cNvCxnSpPr>
          <p:nvPr/>
        </p:nvCxnSpPr>
        <p:spPr>
          <a:xfrm rot="10800000" flipV="1">
            <a:off x="5218889" y="1906238"/>
            <a:ext cx="1665384" cy="228196"/>
          </a:xfrm>
          <a:prstGeom prst="bentConnector2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>
            <a:extLst>
              <a:ext uri="{FF2B5EF4-FFF2-40B4-BE49-F238E27FC236}">
                <a16:creationId xmlns:a16="http://schemas.microsoft.com/office/drawing/2014/main" xmlns="" id="{6EA18257-D4AE-4848-BEF7-5AECC4247A0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576836" y="3299139"/>
            <a:ext cx="215900" cy="24130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xmlns="" id="{78A9AA5A-085B-8441-801E-262E67B02CC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300" y="4854158"/>
            <a:ext cx="548639" cy="566338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2C0030C5-3DE1-D04F-8912-3F8D8EAD1F33}"/>
              </a:ext>
            </a:extLst>
          </p:cNvPr>
          <p:cNvSpPr txBox="1"/>
          <p:nvPr/>
        </p:nvSpPr>
        <p:spPr>
          <a:xfrm>
            <a:off x="1038140" y="5481116"/>
            <a:ext cx="822960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Amazon ECR</a:t>
            </a:r>
          </a:p>
        </p:txBody>
      </p:sp>
      <p:cxnSp>
        <p:nvCxnSpPr>
          <p:cNvPr id="33" name="Curved Connector 32">
            <a:extLst>
              <a:ext uri="{FF2B5EF4-FFF2-40B4-BE49-F238E27FC236}">
                <a16:creationId xmlns:a16="http://schemas.microsoft.com/office/drawing/2014/main" xmlns="" id="{AD6A60D2-20D0-9848-8BE9-F3CA9EB63E6C}"/>
              </a:ext>
            </a:extLst>
          </p:cNvPr>
          <p:cNvCxnSpPr>
            <a:cxnSpLocks/>
            <a:stCxn id="31" idx="0"/>
          </p:cNvCxnSpPr>
          <p:nvPr/>
        </p:nvCxnSpPr>
        <p:spPr>
          <a:xfrm rot="5400000" flipH="1" flipV="1">
            <a:off x="2108885" y="3366075"/>
            <a:ext cx="828819" cy="2147348"/>
          </a:xfrm>
          <a:prstGeom prst="curvedConnector2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itle 1">
            <a:extLst>
              <a:ext uri="{FF2B5EF4-FFF2-40B4-BE49-F238E27FC236}">
                <a16:creationId xmlns:a16="http://schemas.microsoft.com/office/drawing/2014/main" xmlns="" id="{0FC18054-22BF-F249-AC9D-098158E05978}"/>
              </a:ext>
            </a:extLst>
          </p:cNvPr>
          <p:cNvSpPr txBox="1">
            <a:spLocks/>
          </p:cNvSpPr>
          <p:nvPr/>
        </p:nvSpPr>
        <p:spPr>
          <a:xfrm>
            <a:off x="121222" y="289654"/>
            <a:ext cx="5086533" cy="86778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Serverless Container base Cloud Architecture</a:t>
            </a:r>
          </a:p>
        </p:txBody>
      </p:sp>
    </p:spTree>
    <p:extLst>
      <p:ext uri="{BB962C8B-B14F-4D97-AF65-F5344CB8AC3E}">
        <p14:creationId xmlns:p14="http://schemas.microsoft.com/office/powerpoint/2010/main" val="2661634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191BFAD9-3E95-1148-AD87-2A14BD6615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0683" y="208004"/>
            <a:ext cx="868546" cy="868546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F817CF2C-7B62-364B-9415-378888C2C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59403" y="886229"/>
            <a:ext cx="2980532" cy="454045"/>
          </a:xfrm>
          <a:scene3d>
            <a:camera prst="orthographicFront"/>
            <a:lightRig rig="threePt" dir="t"/>
          </a:scene3d>
          <a:sp3d prstMaterial="translucentPowder"/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rgbClr val="6FB13C"/>
                </a:solidFill>
              </a:rPr>
              <a:t>N-tier Architecture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xmlns="" id="{A906EB82-8E8B-C645-A295-44A0C50B70CC}"/>
              </a:ext>
            </a:extLst>
          </p:cNvPr>
          <p:cNvCxnSpPr/>
          <p:nvPr/>
        </p:nvCxnSpPr>
        <p:spPr>
          <a:xfrm>
            <a:off x="12829" y="2244949"/>
            <a:ext cx="60253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A14874F9-8414-8A48-B051-E584B173DE41}"/>
              </a:ext>
            </a:extLst>
          </p:cNvPr>
          <p:cNvCxnSpPr/>
          <p:nvPr/>
        </p:nvCxnSpPr>
        <p:spPr>
          <a:xfrm>
            <a:off x="12829" y="3616549"/>
            <a:ext cx="60253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F38DFBFC-BF2E-0945-8F4C-3CD1EDEFEA4C}"/>
              </a:ext>
            </a:extLst>
          </p:cNvPr>
          <p:cNvCxnSpPr/>
          <p:nvPr/>
        </p:nvCxnSpPr>
        <p:spPr>
          <a:xfrm>
            <a:off x="12829" y="4988149"/>
            <a:ext cx="60253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A5D26E06-6616-F64B-8DA4-3BF825F83FCC}"/>
              </a:ext>
            </a:extLst>
          </p:cNvPr>
          <p:cNvSpPr/>
          <p:nvPr/>
        </p:nvSpPr>
        <p:spPr>
          <a:xfrm>
            <a:off x="1003429" y="1406749"/>
            <a:ext cx="2133600" cy="304800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outerShdw blurRad="50800" dist="50800" dir="5400000" algn="ctr" rotWithShape="0">
              <a:schemeClr val="accent1">
                <a:lumMod val="40000"/>
                <a:lumOff val="6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Controller Layer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E96C2AAA-B4EB-5543-AB02-73FE2FC496E8}"/>
              </a:ext>
            </a:extLst>
          </p:cNvPr>
          <p:cNvSpPr/>
          <p:nvPr/>
        </p:nvSpPr>
        <p:spPr>
          <a:xfrm>
            <a:off x="3746629" y="1406749"/>
            <a:ext cx="2133600" cy="304800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outerShdw blurRad="50800" dist="50800" dir="5400000" algn="ctr" rotWithShape="0">
              <a:schemeClr val="accent1">
                <a:lumMod val="40000"/>
                <a:lumOff val="6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Controller Layer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90299D27-AE32-5543-AA46-4ABB23C69B38}"/>
              </a:ext>
            </a:extLst>
          </p:cNvPr>
          <p:cNvSpPr/>
          <p:nvPr/>
        </p:nvSpPr>
        <p:spPr>
          <a:xfrm>
            <a:off x="1003429" y="2702149"/>
            <a:ext cx="2133600" cy="304800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outerShdw blurRad="50800" dist="50800" dir="5400000" algn="ctr" rotWithShape="0">
              <a:schemeClr val="accent1">
                <a:lumMod val="40000"/>
                <a:lumOff val="6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Controller Layer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0DB75002-0384-104C-99CC-13CD4EFD5E65}"/>
              </a:ext>
            </a:extLst>
          </p:cNvPr>
          <p:cNvSpPr/>
          <p:nvPr/>
        </p:nvSpPr>
        <p:spPr>
          <a:xfrm>
            <a:off x="3746629" y="2702149"/>
            <a:ext cx="2133600" cy="304800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outerShdw blurRad="50800" dist="50800" dir="5400000" algn="ctr" rotWithShape="0">
              <a:schemeClr val="accent1">
                <a:lumMod val="40000"/>
                <a:lumOff val="6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Controller Layer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81D09299-862C-6E46-B1FC-705EA476094A}"/>
              </a:ext>
            </a:extLst>
          </p:cNvPr>
          <p:cNvSpPr/>
          <p:nvPr/>
        </p:nvSpPr>
        <p:spPr>
          <a:xfrm>
            <a:off x="1003429" y="4149949"/>
            <a:ext cx="2133600" cy="304800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outerShdw blurRad="50800" dist="50800" dir="5400000" algn="ctr" rotWithShape="0">
              <a:schemeClr val="accent1">
                <a:lumMod val="40000"/>
                <a:lumOff val="6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Controller Layer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46770EB2-5507-D54A-8D04-61285945B573}"/>
              </a:ext>
            </a:extLst>
          </p:cNvPr>
          <p:cNvSpPr/>
          <p:nvPr/>
        </p:nvSpPr>
        <p:spPr>
          <a:xfrm>
            <a:off x="3746629" y="4149949"/>
            <a:ext cx="2133600" cy="304800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outerShdw blurRad="50800" dist="50800" dir="5400000" algn="ctr" rotWithShape="0">
              <a:schemeClr val="accent1">
                <a:lumMod val="40000"/>
                <a:lumOff val="6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Controller Layer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D837FEFD-8AF9-C34D-819B-E03E05AF9B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5829" y="339950"/>
            <a:ext cx="736600" cy="7366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DC1FCC7F-8F23-1F4C-99F8-C13311E611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98829" y="5292949"/>
            <a:ext cx="1905000" cy="1316182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xmlns="" id="{DBA13DBE-B9F1-1142-B8F2-74764B9A7870}"/>
              </a:ext>
            </a:extLst>
          </p:cNvPr>
          <p:cNvCxnSpPr/>
          <p:nvPr/>
        </p:nvCxnSpPr>
        <p:spPr>
          <a:xfrm>
            <a:off x="2527429" y="1863949"/>
            <a:ext cx="0" cy="762000"/>
          </a:xfrm>
          <a:prstGeom prst="straightConnector1">
            <a:avLst/>
          </a:prstGeom>
          <a:ln w="31750">
            <a:headEnd w="med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xmlns="" id="{6DE54ED9-A44F-3942-B49C-216991B63AB6}"/>
              </a:ext>
            </a:extLst>
          </p:cNvPr>
          <p:cNvCxnSpPr/>
          <p:nvPr/>
        </p:nvCxnSpPr>
        <p:spPr>
          <a:xfrm>
            <a:off x="2527429" y="3235549"/>
            <a:ext cx="0" cy="762000"/>
          </a:xfrm>
          <a:prstGeom prst="straightConnector1">
            <a:avLst/>
          </a:prstGeom>
          <a:ln w="31750">
            <a:headEnd w="med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xmlns="" id="{65C56B97-92A7-F747-8864-CEE1CFB80520}"/>
              </a:ext>
            </a:extLst>
          </p:cNvPr>
          <p:cNvCxnSpPr/>
          <p:nvPr/>
        </p:nvCxnSpPr>
        <p:spPr>
          <a:xfrm>
            <a:off x="2527429" y="4530949"/>
            <a:ext cx="0" cy="762000"/>
          </a:xfrm>
          <a:prstGeom prst="straightConnector1">
            <a:avLst/>
          </a:prstGeom>
          <a:ln w="31750">
            <a:headEnd w="med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xmlns="" id="{17AC3917-33C7-2544-B324-DC6EAA3192A2}"/>
              </a:ext>
            </a:extLst>
          </p:cNvPr>
          <p:cNvCxnSpPr/>
          <p:nvPr/>
        </p:nvCxnSpPr>
        <p:spPr>
          <a:xfrm>
            <a:off x="4051429" y="4530949"/>
            <a:ext cx="0" cy="762000"/>
          </a:xfrm>
          <a:prstGeom prst="straightConnector1">
            <a:avLst/>
          </a:prstGeom>
          <a:ln w="31750">
            <a:headEnd type="triangl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xmlns="" id="{F00AA7C3-54E4-6F4E-A85C-6A8F4161AAAF}"/>
              </a:ext>
            </a:extLst>
          </p:cNvPr>
          <p:cNvCxnSpPr/>
          <p:nvPr/>
        </p:nvCxnSpPr>
        <p:spPr>
          <a:xfrm>
            <a:off x="4051429" y="1863949"/>
            <a:ext cx="0" cy="762000"/>
          </a:xfrm>
          <a:prstGeom prst="straightConnector1">
            <a:avLst/>
          </a:prstGeom>
          <a:ln w="31750">
            <a:headEnd type="triangl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xmlns="" id="{CDBB3D06-A42E-474A-BDB4-B2C749190FA5}"/>
              </a:ext>
            </a:extLst>
          </p:cNvPr>
          <p:cNvCxnSpPr/>
          <p:nvPr/>
        </p:nvCxnSpPr>
        <p:spPr>
          <a:xfrm>
            <a:off x="4051429" y="3235549"/>
            <a:ext cx="0" cy="762000"/>
          </a:xfrm>
          <a:prstGeom prst="straightConnector1">
            <a:avLst/>
          </a:prstGeom>
          <a:ln w="31750">
            <a:headEnd type="triangl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>
            <a:extLst>
              <a:ext uri="{FF2B5EF4-FFF2-40B4-BE49-F238E27FC236}">
                <a16:creationId xmlns:a16="http://schemas.microsoft.com/office/drawing/2014/main" xmlns="" id="{823A4F83-8C88-6440-BAC5-B7F24F041B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94910" y="422410"/>
            <a:ext cx="1508919" cy="857340"/>
          </a:xfrm>
          <a:prstGeom prst="rect">
            <a:avLst/>
          </a:prstGeom>
          <a:effectLst>
            <a:outerShdw blurRad="50800" dist="50800" dir="5400000" algn="ctr" rotWithShape="0">
              <a:schemeClr val="accent1">
                <a:lumMod val="60000"/>
                <a:lumOff val="40000"/>
              </a:schemeClr>
            </a:outerShdw>
          </a:effectLst>
        </p:spPr>
      </p:pic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xmlns="" id="{9DDFD195-B793-6941-AD06-3777D73C4151}"/>
              </a:ext>
            </a:extLst>
          </p:cNvPr>
          <p:cNvCxnSpPr>
            <a:cxnSpLocks/>
            <a:endCxn id="15" idx="1"/>
          </p:cNvCxnSpPr>
          <p:nvPr/>
        </p:nvCxnSpPr>
        <p:spPr>
          <a:xfrm flipV="1">
            <a:off x="4051429" y="708250"/>
            <a:ext cx="3454400" cy="142830"/>
          </a:xfrm>
          <a:prstGeom prst="straightConnector1">
            <a:avLst/>
          </a:prstGeom>
          <a:ln w="31750">
            <a:headEnd type="triangl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C4ED47DF-3E37-D848-843F-DAC316DD0D7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8122" y="212950"/>
            <a:ext cx="1765300" cy="660400"/>
          </a:xfrm>
          <a:prstGeom prst="rect">
            <a:avLst/>
          </a:prstGeom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6523" y="1711549"/>
            <a:ext cx="1175079" cy="7361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823A4F83-8C88-6440-BAC5-B7F24F041B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60625" y="1711549"/>
            <a:ext cx="1508919" cy="857340"/>
          </a:xfrm>
          <a:prstGeom prst="rect">
            <a:avLst/>
          </a:prstGeom>
          <a:effectLst>
            <a:outerShdw blurRad="50800" dist="50800" dir="5400000" algn="ctr" rotWithShape="0">
              <a:schemeClr val="accent1">
                <a:lumMod val="60000"/>
                <a:lumOff val="40000"/>
              </a:schemeClr>
            </a:outerShdw>
          </a:effectLst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A5D26E06-6616-F64B-8DA4-3BF825F83FCC}"/>
              </a:ext>
            </a:extLst>
          </p:cNvPr>
          <p:cNvSpPr/>
          <p:nvPr/>
        </p:nvSpPr>
        <p:spPr>
          <a:xfrm>
            <a:off x="7097115" y="2510752"/>
            <a:ext cx="1066800" cy="33796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50800" dir="5400000" algn="ctr" rotWithShape="0">
              <a:schemeClr val="accent1">
                <a:lumMod val="40000"/>
                <a:lumOff val="6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Auth</a:t>
            </a:r>
            <a:r>
              <a:rPr lang="en-US" dirty="0" smtClean="0">
                <a:solidFill>
                  <a:schemeClr val="bg1"/>
                </a:solidFill>
              </a:rPr>
              <a:t> API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xmlns="" id="{A5D26E06-6616-F64B-8DA4-3BF825F83FCC}"/>
              </a:ext>
            </a:extLst>
          </p:cNvPr>
          <p:cNvSpPr/>
          <p:nvPr/>
        </p:nvSpPr>
        <p:spPr>
          <a:xfrm>
            <a:off x="7100259" y="3825949"/>
            <a:ext cx="2768485" cy="33796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50800" dir="5400000" algn="ctr" rotWithShape="0">
              <a:schemeClr val="accent1">
                <a:lumMod val="40000"/>
                <a:lumOff val="6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Express Server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xmlns="" id="{DBA13DBE-B9F1-1142-B8F2-74764B9A7870}"/>
              </a:ext>
            </a:extLst>
          </p:cNvPr>
          <p:cNvCxnSpPr/>
          <p:nvPr/>
        </p:nvCxnSpPr>
        <p:spPr>
          <a:xfrm>
            <a:off x="7709372" y="2944711"/>
            <a:ext cx="0" cy="762000"/>
          </a:xfrm>
          <a:prstGeom prst="straightConnector1">
            <a:avLst/>
          </a:prstGeom>
          <a:ln w="31750">
            <a:headEnd w="med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xmlns="" id="{A906EB82-8E8B-C645-A295-44A0C50B70CC}"/>
              </a:ext>
            </a:extLst>
          </p:cNvPr>
          <p:cNvCxnSpPr/>
          <p:nvPr/>
        </p:nvCxnSpPr>
        <p:spPr>
          <a:xfrm>
            <a:off x="6360593" y="3298613"/>
            <a:ext cx="40761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xmlns="" id="{CDBB3D06-A42E-474A-BDB4-B2C749190FA5}"/>
              </a:ext>
            </a:extLst>
          </p:cNvPr>
          <p:cNvCxnSpPr/>
          <p:nvPr/>
        </p:nvCxnSpPr>
        <p:spPr>
          <a:xfrm>
            <a:off x="7940218" y="2934367"/>
            <a:ext cx="776178" cy="762000"/>
          </a:xfrm>
          <a:prstGeom prst="straightConnector1">
            <a:avLst/>
          </a:prstGeom>
          <a:ln w="31750">
            <a:headEnd type="triangl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endCxn id="17" idx="3"/>
          </p:cNvCxnSpPr>
          <p:nvPr/>
        </p:nvCxnSpPr>
        <p:spPr>
          <a:xfrm rot="10800000" flipV="1">
            <a:off x="4203830" y="4251616"/>
            <a:ext cx="3521619" cy="1699424"/>
          </a:xfrm>
          <a:prstGeom prst="bentConnector3">
            <a:avLst>
              <a:gd name="adj1" fmla="val -140"/>
            </a:avLst>
          </a:prstGeom>
          <a:ln w="28575"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/>
          <p:nvPr/>
        </p:nvCxnSpPr>
        <p:spPr>
          <a:xfrm rot="10800000" flipV="1">
            <a:off x="4335518" y="4258521"/>
            <a:ext cx="4422986" cy="1955283"/>
          </a:xfrm>
          <a:prstGeom prst="bentConnector3">
            <a:avLst>
              <a:gd name="adj1" fmla="val 98"/>
            </a:avLst>
          </a:prstGeom>
          <a:ln w="28575">
            <a:headEnd type="arrow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2432" y="2447286"/>
            <a:ext cx="627929" cy="631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xmlns="" id="{9DDFD195-B793-6941-AD06-3777D73C4151}"/>
              </a:ext>
            </a:extLst>
          </p:cNvPr>
          <p:cNvCxnSpPr>
            <a:cxnSpLocks/>
            <a:stCxn id="27" idx="0"/>
          </p:cNvCxnSpPr>
          <p:nvPr/>
        </p:nvCxnSpPr>
        <p:spPr>
          <a:xfrm flipV="1">
            <a:off x="7615085" y="1076550"/>
            <a:ext cx="531438" cy="634999"/>
          </a:xfrm>
          <a:prstGeom prst="straightConnector1">
            <a:avLst/>
          </a:prstGeom>
          <a:ln w="31750">
            <a:headEnd type="triangl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9229" y="4211224"/>
            <a:ext cx="1457498" cy="4803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xmlns="" id="{823A4F83-8C88-6440-BAC5-B7F24F041B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03868" y="1711549"/>
            <a:ext cx="1508919" cy="857340"/>
          </a:xfrm>
          <a:prstGeom prst="rect">
            <a:avLst/>
          </a:prstGeom>
          <a:effectLst>
            <a:outerShdw blurRad="50800" dist="50800" dir="5400000" algn="ctr" rotWithShape="0">
              <a:schemeClr val="accent1">
                <a:lumMod val="60000"/>
                <a:lumOff val="40000"/>
              </a:schemeClr>
            </a:outerShdw>
          </a:effectLst>
        </p:spPr>
      </p:pic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xmlns="" id="{9DDFD195-B793-6941-AD06-3777D73C4151}"/>
              </a:ext>
            </a:extLst>
          </p:cNvPr>
          <p:cNvCxnSpPr>
            <a:cxnSpLocks/>
          </p:cNvCxnSpPr>
          <p:nvPr/>
        </p:nvCxnSpPr>
        <p:spPr>
          <a:xfrm flipH="1" flipV="1">
            <a:off x="9030361" y="851081"/>
            <a:ext cx="2683411" cy="860468"/>
          </a:xfrm>
          <a:prstGeom prst="straightConnector1">
            <a:avLst/>
          </a:prstGeom>
          <a:ln w="31750">
            <a:headEnd type="triangl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98257" y="4195449"/>
            <a:ext cx="577985" cy="553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" name="Rectangle 78">
            <a:extLst>
              <a:ext uri="{FF2B5EF4-FFF2-40B4-BE49-F238E27FC236}">
                <a16:creationId xmlns:a16="http://schemas.microsoft.com/office/drawing/2014/main" xmlns="" id="{A5D26E06-6616-F64B-8DA4-3BF825F83FCC}"/>
              </a:ext>
            </a:extLst>
          </p:cNvPr>
          <p:cNvSpPr/>
          <p:nvPr/>
        </p:nvSpPr>
        <p:spPr>
          <a:xfrm>
            <a:off x="11524927" y="2494168"/>
            <a:ext cx="1066800" cy="33796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50800" dir="5400000" algn="ctr" rotWithShape="0">
              <a:schemeClr val="accent1">
                <a:lumMod val="40000"/>
                <a:lumOff val="6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Store</a:t>
            </a:r>
            <a:r>
              <a:rPr lang="en-US" dirty="0" smtClean="0">
                <a:solidFill>
                  <a:schemeClr val="bg1"/>
                </a:solidFill>
              </a:rPr>
              <a:t> API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xmlns="" id="{A5D26E06-6616-F64B-8DA4-3BF825F83FCC}"/>
              </a:ext>
            </a:extLst>
          </p:cNvPr>
          <p:cNvSpPr/>
          <p:nvPr/>
        </p:nvSpPr>
        <p:spPr>
          <a:xfrm>
            <a:off x="10807757" y="3825949"/>
            <a:ext cx="2768485" cy="33796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50800" dir="5400000" algn="ctr" rotWithShape="0">
              <a:schemeClr val="accent1">
                <a:lumMod val="40000"/>
                <a:lumOff val="6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Google Cloud Function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xmlns="" id="{A906EB82-8E8B-C645-A295-44A0C50B70CC}"/>
              </a:ext>
            </a:extLst>
          </p:cNvPr>
          <p:cNvCxnSpPr/>
          <p:nvPr/>
        </p:nvCxnSpPr>
        <p:spPr>
          <a:xfrm>
            <a:off x="10589126" y="3297966"/>
            <a:ext cx="29871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xmlns="" id="{DBA13DBE-B9F1-1142-B8F2-74764B9A7870}"/>
              </a:ext>
            </a:extLst>
          </p:cNvPr>
          <p:cNvCxnSpPr/>
          <p:nvPr/>
        </p:nvCxnSpPr>
        <p:spPr>
          <a:xfrm>
            <a:off x="11914902" y="2955055"/>
            <a:ext cx="0" cy="762000"/>
          </a:xfrm>
          <a:prstGeom prst="straightConnector1">
            <a:avLst/>
          </a:prstGeom>
          <a:ln w="31750">
            <a:headEnd w="med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xmlns="" id="{CDBB3D06-A42E-474A-BDB4-B2C749190FA5}"/>
              </a:ext>
            </a:extLst>
          </p:cNvPr>
          <p:cNvCxnSpPr/>
          <p:nvPr/>
        </p:nvCxnSpPr>
        <p:spPr>
          <a:xfrm>
            <a:off x="12193046" y="2913179"/>
            <a:ext cx="0" cy="762000"/>
          </a:xfrm>
          <a:prstGeom prst="straightConnector1">
            <a:avLst/>
          </a:prstGeom>
          <a:ln w="31750">
            <a:headEnd type="triangl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xmlns="" id="{DBA13DBE-B9F1-1142-B8F2-74764B9A7870}"/>
              </a:ext>
            </a:extLst>
          </p:cNvPr>
          <p:cNvCxnSpPr/>
          <p:nvPr/>
        </p:nvCxnSpPr>
        <p:spPr>
          <a:xfrm>
            <a:off x="11914902" y="4302349"/>
            <a:ext cx="0" cy="762000"/>
          </a:xfrm>
          <a:prstGeom prst="straightConnector1">
            <a:avLst/>
          </a:prstGeom>
          <a:ln w="31750">
            <a:headEnd w="med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xmlns="" id="{CDBB3D06-A42E-474A-BDB4-B2C749190FA5}"/>
              </a:ext>
            </a:extLst>
          </p:cNvPr>
          <p:cNvCxnSpPr/>
          <p:nvPr/>
        </p:nvCxnSpPr>
        <p:spPr>
          <a:xfrm>
            <a:off x="12193046" y="4260473"/>
            <a:ext cx="0" cy="762000"/>
          </a:xfrm>
          <a:prstGeom prst="straightConnector1">
            <a:avLst/>
          </a:prstGeom>
          <a:ln w="31750">
            <a:headEnd type="triangl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>
            <a:extLst>
              <a:ext uri="{FF2B5EF4-FFF2-40B4-BE49-F238E27FC236}">
                <a16:creationId xmlns:a16="http://schemas.microsoft.com/office/drawing/2014/main" xmlns="" id="{A5D26E06-6616-F64B-8DA4-3BF825F83FCC}"/>
              </a:ext>
            </a:extLst>
          </p:cNvPr>
          <p:cNvSpPr/>
          <p:nvPr/>
        </p:nvSpPr>
        <p:spPr>
          <a:xfrm>
            <a:off x="10839281" y="5155497"/>
            <a:ext cx="2768485" cy="33796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50800" dir="5400000" algn="ctr" rotWithShape="0">
              <a:schemeClr val="accent1">
                <a:lumMod val="40000"/>
                <a:lumOff val="6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Google Places API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90853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A7167422-60CB-4441-B184-4D6749DE88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6587" y="86068"/>
            <a:ext cx="863600" cy="863600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xmlns="" id="{9DDFD195-B793-6941-AD06-3777D73C4151}"/>
              </a:ext>
            </a:extLst>
          </p:cNvPr>
          <p:cNvCxnSpPr>
            <a:cxnSpLocks/>
            <a:endCxn id="4" idx="2"/>
          </p:cNvCxnSpPr>
          <p:nvPr/>
        </p:nvCxnSpPr>
        <p:spPr>
          <a:xfrm flipV="1">
            <a:off x="5618387" y="949668"/>
            <a:ext cx="0" cy="863357"/>
          </a:xfrm>
          <a:prstGeom prst="straightConnector1">
            <a:avLst/>
          </a:prstGeom>
          <a:ln w="31750">
            <a:headEnd type="triangl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823A4F83-8C88-6440-BAC5-B7F24F041B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3927" y="1805243"/>
            <a:ext cx="1508919" cy="857340"/>
          </a:xfrm>
          <a:prstGeom prst="rect">
            <a:avLst/>
          </a:prstGeom>
          <a:effectLst>
            <a:outerShdw blurRad="50800" dist="50800" dir="5400000" algn="ctr" rotWithShape="0">
              <a:schemeClr val="accent1">
                <a:lumMod val="60000"/>
                <a:lumOff val="40000"/>
              </a:schemeClr>
            </a:outerShdw>
          </a:effectLst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xmlns="" id="{9DDFD195-B793-6941-AD06-3777D73C4151}"/>
              </a:ext>
            </a:extLst>
          </p:cNvPr>
          <p:cNvCxnSpPr>
            <a:cxnSpLocks/>
          </p:cNvCxnSpPr>
          <p:nvPr/>
        </p:nvCxnSpPr>
        <p:spPr>
          <a:xfrm flipV="1">
            <a:off x="5481816" y="3045196"/>
            <a:ext cx="0" cy="945612"/>
          </a:xfrm>
          <a:prstGeom prst="straightConnector1">
            <a:avLst/>
          </a:prstGeom>
          <a:ln w="31750">
            <a:headEnd type="triangl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4012" y="3990808"/>
            <a:ext cx="1428750" cy="104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Oval 13"/>
          <p:cNvSpPr>
            <a:spLocks noChangeAspect="1"/>
          </p:cNvSpPr>
          <p:nvPr/>
        </p:nvSpPr>
        <p:spPr>
          <a:xfrm>
            <a:off x="4298211" y="4752736"/>
            <a:ext cx="273139" cy="27432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>
            <a:spLocks noChangeAspect="1"/>
          </p:cNvSpPr>
          <p:nvPr/>
        </p:nvSpPr>
        <p:spPr>
          <a:xfrm>
            <a:off x="4767442" y="5262559"/>
            <a:ext cx="273139" cy="27432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>
            <a:spLocks noChangeAspect="1"/>
          </p:cNvSpPr>
          <p:nvPr/>
        </p:nvSpPr>
        <p:spPr>
          <a:xfrm>
            <a:off x="6183727" y="5302528"/>
            <a:ext cx="273139" cy="27432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>
            <a:spLocks noChangeAspect="1"/>
          </p:cNvSpPr>
          <p:nvPr/>
        </p:nvSpPr>
        <p:spPr>
          <a:xfrm>
            <a:off x="5481816" y="5601052"/>
            <a:ext cx="273139" cy="27432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>
            <a:spLocks noChangeAspect="1"/>
          </p:cNvSpPr>
          <p:nvPr/>
        </p:nvSpPr>
        <p:spPr>
          <a:xfrm>
            <a:off x="6726626" y="4754413"/>
            <a:ext cx="273139" cy="27432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xmlns="" id="{9DDFD195-B793-6941-AD06-3777D73C4151}"/>
              </a:ext>
            </a:extLst>
          </p:cNvPr>
          <p:cNvCxnSpPr>
            <a:cxnSpLocks/>
            <a:stCxn id="15" idx="1"/>
            <a:endCxn id="14" idx="5"/>
          </p:cNvCxnSpPr>
          <p:nvPr/>
        </p:nvCxnSpPr>
        <p:spPr>
          <a:xfrm flipH="1" flipV="1">
            <a:off x="4531350" y="4986883"/>
            <a:ext cx="276092" cy="315849"/>
          </a:xfrm>
          <a:prstGeom prst="straightConnector1">
            <a:avLst/>
          </a:prstGeom>
          <a:ln w="317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xmlns="" id="{9DDFD195-B793-6941-AD06-3777D73C4151}"/>
              </a:ext>
            </a:extLst>
          </p:cNvPr>
          <p:cNvCxnSpPr>
            <a:cxnSpLocks/>
            <a:stCxn id="17" idx="2"/>
            <a:endCxn id="15" idx="5"/>
          </p:cNvCxnSpPr>
          <p:nvPr/>
        </p:nvCxnSpPr>
        <p:spPr>
          <a:xfrm flipH="1" flipV="1">
            <a:off x="5000581" y="5496706"/>
            <a:ext cx="481235" cy="241506"/>
          </a:xfrm>
          <a:prstGeom prst="straightConnector1">
            <a:avLst/>
          </a:prstGeom>
          <a:ln w="317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xmlns="" id="{9DDFD195-B793-6941-AD06-3777D73C4151}"/>
              </a:ext>
            </a:extLst>
          </p:cNvPr>
          <p:cNvCxnSpPr>
            <a:cxnSpLocks/>
            <a:stCxn id="16" idx="3"/>
            <a:endCxn id="17" idx="6"/>
          </p:cNvCxnSpPr>
          <p:nvPr/>
        </p:nvCxnSpPr>
        <p:spPr>
          <a:xfrm flipH="1">
            <a:off x="5754955" y="5536675"/>
            <a:ext cx="468772" cy="201537"/>
          </a:xfrm>
          <a:prstGeom prst="straightConnector1">
            <a:avLst/>
          </a:prstGeom>
          <a:ln w="317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xmlns="" id="{9DDFD195-B793-6941-AD06-3777D73C4151}"/>
              </a:ext>
            </a:extLst>
          </p:cNvPr>
          <p:cNvCxnSpPr>
            <a:cxnSpLocks/>
            <a:stCxn id="18" idx="3"/>
            <a:endCxn id="16" idx="7"/>
          </p:cNvCxnSpPr>
          <p:nvPr/>
        </p:nvCxnSpPr>
        <p:spPr>
          <a:xfrm flipH="1">
            <a:off x="6416866" y="4988560"/>
            <a:ext cx="349760" cy="354141"/>
          </a:xfrm>
          <a:prstGeom prst="straightConnector1">
            <a:avLst/>
          </a:prstGeom>
          <a:ln w="317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xmlns="" id="{9DDFD195-B793-6941-AD06-3777D73C4151}"/>
              </a:ext>
            </a:extLst>
          </p:cNvPr>
          <p:cNvCxnSpPr>
            <a:cxnSpLocks/>
          </p:cNvCxnSpPr>
          <p:nvPr/>
        </p:nvCxnSpPr>
        <p:spPr>
          <a:xfrm flipV="1">
            <a:off x="4610180" y="4792909"/>
            <a:ext cx="390401" cy="1"/>
          </a:xfrm>
          <a:prstGeom prst="straightConnector1">
            <a:avLst/>
          </a:prstGeom>
          <a:ln w="317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xmlns="" id="{9DDFD195-B793-6941-AD06-3777D73C4151}"/>
              </a:ext>
            </a:extLst>
          </p:cNvPr>
          <p:cNvCxnSpPr>
            <a:cxnSpLocks/>
          </p:cNvCxnSpPr>
          <p:nvPr/>
        </p:nvCxnSpPr>
        <p:spPr>
          <a:xfrm flipV="1">
            <a:off x="5020431" y="4988560"/>
            <a:ext cx="220767" cy="235171"/>
          </a:xfrm>
          <a:prstGeom prst="straightConnector1">
            <a:avLst/>
          </a:prstGeom>
          <a:ln w="317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xmlns="" id="{9DDFD195-B793-6941-AD06-3777D73C4151}"/>
              </a:ext>
            </a:extLst>
          </p:cNvPr>
          <p:cNvCxnSpPr>
            <a:cxnSpLocks/>
            <a:endCxn id="2051" idx="2"/>
          </p:cNvCxnSpPr>
          <p:nvPr/>
        </p:nvCxnSpPr>
        <p:spPr>
          <a:xfrm flipV="1">
            <a:off x="5618387" y="5038558"/>
            <a:ext cx="0" cy="458148"/>
          </a:xfrm>
          <a:prstGeom prst="straightConnector1">
            <a:avLst/>
          </a:prstGeom>
          <a:ln w="317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xmlns="" id="{9DDFD195-B793-6941-AD06-3777D73C4151}"/>
              </a:ext>
            </a:extLst>
          </p:cNvPr>
          <p:cNvCxnSpPr>
            <a:cxnSpLocks/>
          </p:cNvCxnSpPr>
          <p:nvPr/>
        </p:nvCxnSpPr>
        <p:spPr>
          <a:xfrm flipV="1">
            <a:off x="6320296" y="4813653"/>
            <a:ext cx="390401" cy="1"/>
          </a:xfrm>
          <a:prstGeom prst="straightConnector1">
            <a:avLst/>
          </a:prstGeom>
          <a:ln w="317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xmlns="" id="{9DDFD195-B793-6941-AD06-3777D73C4151}"/>
              </a:ext>
            </a:extLst>
          </p:cNvPr>
          <p:cNvCxnSpPr>
            <a:cxnSpLocks/>
          </p:cNvCxnSpPr>
          <p:nvPr/>
        </p:nvCxnSpPr>
        <p:spPr>
          <a:xfrm flipH="1" flipV="1">
            <a:off x="5989341" y="4988560"/>
            <a:ext cx="194386" cy="274000"/>
          </a:xfrm>
          <a:prstGeom prst="straightConnector1">
            <a:avLst/>
          </a:prstGeom>
          <a:ln w="317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xmlns="" id="{9DDFD195-B793-6941-AD06-3777D73C4151}"/>
              </a:ext>
            </a:extLst>
          </p:cNvPr>
          <p:cNvCxnSpPr>
            <a:cxnSpLocks/>
          </p:cNvCxnSpPr>
          <p:nvPr/>
        </p:nvCxnSpPr>
        <p:spPr>
          <a:xfrm flipV="1">
            <a:off x="5754955" y="2997897"/>
            <a:ext cx="0" cy="992911"/>
          </a:xfrm>
          <a:prstGeom prst="straightConnector1">
            <a:avLst/>
          </a:prstGeom>
          <a:ln w="317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65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2300" y="5678582"/>
            <a:ext cx="1388689" cy="6813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3727" y="1858492"/>
            <a:ext cx="1175079" cy="7361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2443" y="2147731"/>
            <a:ext cx="468374" cy="471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" name="Rectangle 62">
            <a:extLst>
              <a:ext uri="{FF2B5EF4-FFF2-40B4-BE49-F238E27FC236}">
                <a16:creationId xmlns:a16="http://schemas.microsoft.com/office/drawing/2014/main" xmlns="" id="{A5D26E06-6616-F64B-8DA4-3BF825F83FCC}"/>
              </a:ext>
            </a:extLst>
          </p:cNvPr>
          <p:cNvSpPr/>
          <p:nvPr/>
        </p:nvSpPr>
        <p:spPr>
          <a:xfrm>
            <a:off x="3629938" y="2618844"/>
            <a:ext cx="1066800" cy="33796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50800" dir="5400000" algn="ctr" rotWithShape="0">
              <a:schemeClr val="accent1">
                <a:lumMod val="40000"/>
                <a:lumOff val="6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Auth</a:t>
            </a:r>
            <a:r>
              <a:rPr lang="en-US" dirty="0" smtClean="0">
                <a:solidFill>
                  <a:schemeClr val="bg1"/>
                </a:solidFill>
              </a:rPr>
              <a:t> API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xmlns="" id="{A5D26E06-6616-F64B-8DA4-3BF825F83FCC}"/>
              </a:ext>
            </a:extLst>
          </p:cNvPr>
          <p:cNvSpPr/>
          <p:nvPr/>
        </p:nvSpPr>
        <p:spPr>
          <a:xfrm>
            <a:off x="4796889" y="2618844"/>
            <a:ext cx="1066800" cy="33796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50800" dir="5400000" algn="ctr" rotWithShape="0">
              <a:schemeClr val="accent1">
                <a:lumMod val="40000"/>
                <a:lumOff val="6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Card API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xmlns="" id="{A5D26E06-6616-F64B-8DA4-3BF825F83FCC}"/>
              </a:ext>
            </a:extLst>
          </p:cNvPr>
          <p:cNvSpPr/>
          <p:nvPr/>
        </p:nvSpPr>
        <p:spPr>
          <a:xfrm>
            <a:off x="5936166" y="2618843"/>
            <a:ext cx="1473618" cy="33796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50800" dir="5400000" algn="ctr" rotWithShape="0">
              <a:schemeClr val="accent1">
                <a:lumMod val="40000"/>
                <a:lumOff val="6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Payment API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xmlns="" id="{A5D26E06-6616-F64B-8DA4-3BF825F83FCC}"/>
              </a:ext>
            </a:extLst>
          </p:cNvPr>
          <p:cNvSpPr/>
          <p:nvPr/>
        </p:nvSpPr>
        <p:spPr>
          <a:xfrm>
            <a:off x="5926752" y="3307889"/>
            <a:ext cx="1845650" cy="33796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50800" dir="5400000" algn="ctr" rotWithShape="0">
              <a:schemeClr val="accent1">
                <a:lumMod val="40000"/>
                <a:lumOff val="6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Web3 Interface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68862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55</Words>
  <Application>Microsoft Office PowerPoint</Application>
  <PresentationFormat>Custom</PresentationFormat>
  <Paragraphs>26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N-tier Architecture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. Manoj Kumar</dc:creator>
  <cp:lastModifiedBy>Xu, Gene {DMMA~Pleasanton}</cp:lastModifiedBy>
  <cp:revision>7</cp:revision>
  <dcterms:created xsi:type="dcterms:W3CDTF">2018-07-26T09:56:16Z</dcterms:created>
  <dcterms:modified xsi:type="dcterms:W3CDTF">2018-07-27T06:25:11Z</dcterms:modified>
</cp:coreProperties>
</file>