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3481-CD8D-EC4A-A08D-0536336D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7E7B3-5C22-6147-9A33-352A94DFE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A892-E855-5948-B489-69D4B386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2DF8-726B-C04A-9122-F9AE75DF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D4C8-4044-AA4E-B7C4-032B2506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8FD8-103D-4A49-990F-9FA0D990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F06FC-DE22-614F-9F43-7E710203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219F-092F-9D43-B4DF-A794CED8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53F2-CC87-604A-974A-E37CE5D4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1CC6-64AE-3749-BF64-9A13ECB7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655EE-33FD-FE4A-AF1F-378EC8E36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7705A-2E90-1E4A-A022-785D5D6B0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B101-710D-474D-A3B4-B8D6326E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DF03-745E-374C-BD65-4472AEA0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7A1B5-D8AB-6D40-8FBE-396C5199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35A9-92FE-6C4E-A9FA-9558ACCA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F5B6-0FE5-FD4C-8F87-27C8C7B6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DC42-BD9B-6841-A076-DB29968E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E7B0-AB06-514E-955A-D2C4CA36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6287-359F-0C4B-8822-D02BD762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4D95-A158-5B46-8F34-86DF5A5A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4F9BE-1521-714F-AD6D-473D5943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88D1-9D18-FA4E-91D0-D8815503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7760-79C4-774F-9449-89A5C5E5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EF34-FADC-3A4A-B544-8EFAA6F8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B4B5-4B3D-1741-8EF8-92E505A0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FCFF-5F67-D249-8000-2DD5FA9D1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3C15F-E0A2-BA46-A7A3-1C4F2E40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7A732-D14D-F94E-8D87-0F4C13E1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77704-AB48-4949-96C6-DFDADBE7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89ACE-F9F9-D242-8FF4-869061EF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A06C-1EAE-2B44-BC33-D1CB94AA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E47C8-D950-F148-9DE1-1D81AA2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EE93F-76A7-574A-8CE2-D55DD9E3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F0BF1-0B0B-5D4F-B849-77FCDA81E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A3C1F-762D-1545-B649-3F7C3571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32A36-C465-DF49-97D1-65F9B79D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9913E-9C1D-AB45-9D6B-23544E62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56BE9-2548-6647-9569-9FD22DB0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B408-CFE9-8E4C-BB8A-78D84D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55AC7-B56C-6D42-BC21-E3DFDF6C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5491B-7AF3-BE44-BAB1-1D7F7606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C1E14-C104-1446-9692-F03BCF38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D9452-6EFC-BE48-9D6C-5CDB254D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7673-BD9D-E34F-9D14-E60365F2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45A1E-1607-F34D-A756-9D586DA7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EC19-16C8-8245-899F-0AE6B5B7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E637-085C-F341-A0D4-4A091BC2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418CD-AF10-E04B-9779-B6EBC79AE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6AFF2-A51E-834A-B342-1A745C6E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6B37B-33CB-F547-A094-9A350B16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68D29-8FF4-2343-9877-1153427E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7982-C8F9-E846-8D19-1B40B15D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8302D-0C11-F243-9A19-1FB3F3012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CA1C9-1A52-3643-B980-92494C65D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54AC4-F81E-7D4B-9ECC-C2AE2A8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A484-C552-454B-B931-DF3EBF2B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68146-2C79-A743-88EE-A573F12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6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43982-FF4B-FC44-B49B-C31C056F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89AE2-D37A-2E44-9BC4-A47C49DE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3F18-2A4F-AB4D-8829-43F11521A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6684-3A1A-5045-AE65-4263AF7F2E1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271C-0264-614C-BE85-BD8EEE168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48C0-9E5F-A946-BEA4-F55D47608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7" Type="http://schemas.openxmlformats.org/officeDocument/2006/relationships/image" Target="../media/image16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F0588A-11E9-1A42-959B-8CB6081B7F90}"/>
              </a:ext>
            </a:extLst>
          </p:cNvPr>
          <p:cNvSpPr/>
          <p:nvPr/>
        </p:nvSpPr>
        <p:spPr>
          <a:xfrm>
            <a:off x="2626469" y="1585608"/>
            <a:ext cx="5233480" cy="486382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D54CEE9C-ED79-C541-809E-2E72FAFB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171" y="3532331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VPC subnet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ACE6A-0BF7-8C4B-872B-B173B4C5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49" y="1267196"/>
            <a:ext cx="731520" cy="477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3E975-B362-B04C-B778-5A892F35E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12" y="259072"/>
            <a:ext cx="709267" cy="701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EC6D32-FF11-8948-8DF3-9DEB767E1BC2}"/>
              </a:ext>
            </a:extLst>
          </p:cNvPr>
          <p:cNvSpPr txBox="1"/>
          <p:nvPr/>
        </p:nvSpPr>
        <p:spPr>
          <a:xfrm>
            <a:off x="7917149" y="960325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28E945-E3BD-964E-9257-2B28C5D8B625}"/>
              </a:ext>
            </a:extLst>
          </p:cNvPr>
          <p:cNvSpPr/>
          <p:nvPr/>
        </p:nvSpPr>
        <p:spPr>
          <a:xfrm>
            <a:off x="3219855" y="3479335"/>
            <a:ext cx="3998068" cy="232483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15B7A8-6B66-3046-969A-BCB18342D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82" y="5532661"/>
            <a:ext cx="513304" cy="481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495CD3-1D8F-8E4E-A563-76F5B319BF26}"/>
              </a:ext>
            </a:extLst>
          </p:cNvPr>
          <p:cNvSpPr txBox="1"/>
          <p:nvPr/>
        </p:nvSpPr>
        <p:spPr>
          <a:xfrm>
            <a:off x="4600190" y="6052195"/>
            <a:ext cx="1325133" cy="2764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ECS Cluster got-</a:t>
            </a:r>
            <a:r>
              <a:rPr lang="en-US" sz="1000" b="1" dirty="0" err="1"/>
              <a:t>api</a:t>
            </a:r>
            <a:r>
              <a:rPr lang="en-US" sz="1000" b="1" dirty="0"/>
              <a:t>-cluster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644FC1-22AF-094D-9D06-0BFD3B9DD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60" y="3872923"/>
            <a:ext cx="540572" cy="304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5517F7-5C51-0A43-9543-4AB5A37D0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69" y="3868499"/>
            <a:ext cx="540572" cy="304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AF97F6-A0F4-8247-97C0-A18615923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54" y="3887955"/>
            <a:ext cx="540572" cy="3048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BC15D1-C202-7341-8DDF-3CD2BCCE0583}"/>
              </a:ext>
            </a:extLst>
          </p:cNvPr>
          <p:cNvSpPr txBox="1"/>
          <p:nvPr/>
        </p:nvSpPr>
        <p:spPr>
          <a:xfrm>
            <a:off x="3596966" y="4310697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got-api-task:1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B93AB-4217-DB40-8BA1-86203F16F86E}"/>
              </a:ext>
            </a:extLst>
          </p:cNvPr>
          <p:cNvSpPr txBox="1"/>
          <p:nvPr/>
        </p:nvSpPr>
        <p:spPr>
          <a:xfrm>
            <a:off x="4780497" y="4307450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got-api-task:2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9510A-5626-3343-AD68-0F337FEA94BD}"/>
              </a:ext>
            </a:extLst>
          </p:cNvPr>
          <p:cNvSpPr txBox="1"/>
          <p:nvPr/>
        </p:nvSpPr>
        <p:spPr>
          <a:xfrm>
            <a:off x="6061313" y="4313938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got-api-task:3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EB7DF-F0AD-5142-97EA-625D5D53B17C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3219855" y="4641752"/>
            <a:ext cx="3998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88A0A02-8EF2-B943-9527-E1E51B69E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208" y="4695952"/>
            <a:ext cx="1270000" cy="127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BD82CC-F544-0145-8B44-0A194D911DF6}"/>
              </a:ext>
            </a:extLst>
          </p:cNvPr>
          <p:cNvSpPr txBox="1"/>
          <p:nvPr/>
        </p:nvSpPr>
        <p:spPr>
          <a:xfrm>
            <a:off x="5925324" y="5532661"/>
            <a:ext cx="829402" cy="35498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EC2 instances</a:t>
            </a:r>
            <a:endParaRPr lang="en-US" sz="1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808742-D4E4-4641-95DF-51296DAE5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74" y="4925765"/>
            <a:ext cx="544781" cy="5750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54E821-596C-7243-8E23-7F0F03356663}"/>
              </a:ext>
            </a:extLst>
          </p:cNvPr>
          <p:cNvSpPr txBox="1"/>
          <p:nvPr/>
        </p:nvSpPr>
        <p:spPr>
          <a:xfrm>
            <a:off x="4780497" y="5062261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Launch Type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81F743-1116-9943-8A94-686BBAD73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972" y="2134434"/>
            <a:ext cx="967833" cy="96783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CD0241-5FB9-AB47-A0E7-889087AB4A8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08446" y="3115392"/>
            <a:ext cx="970076" cy="7575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C7255-A020-A948-9EED-600E33357D2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207755" y="3115392"/>
            <a:ext cx="11134" cy="7531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144E6E-C3DA-664C-B2DD-E5FCE1DB2ED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448122" y="3104179"/>
            <a:ext cx="1036318" cy="7837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AB7B75A-DDBB-414C-B370-003EDB68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75" y="1342001"/>
            <a:ext cx="538196" cy="564237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FEA0E1B-88FC-A54A-B63F-419E013B2078}"/>
              </a:ext>
            </a:extLst>
          </p:cNvPr>
          <p:cNvCxnSpPr>
            <a:stCxn id="7" idx="1"/>
            <a:endCxn id="27" idx="0"/>
          </p:cNvCxnSpPr>
          <p:nvPr/>
        </p:nvCxnSpPr>
        <p:spPr>
          <a:xfrm rot="10800000" flipV="1">
            <a:off x="6884274" y="609699"/>
            <a:ext cx="1217739" cy="73230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2B4216C-1F23-F747-AAF5-A3762DF6AC82}"/>
              </a:ext>
            </a:extLst>
          </p:cNvPr>
          <p:cNvCxnSpPr>
            <a:endCxn id="23" idx="0"/>
          </p:cNvCxnSpPr>
          <p:nvPr/>
        </p:nvCxnSpPr>
        <p:spPr>
          <a:xfrm rot="10800000" flipV="1">
            <a:off x="5218889" y="1906238"/>
            <a:ext cx="1665384" cy="22819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EA18257-D4AE-4848-BEF7-5AECC4247A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6836" y="3299139"/>
            <a:ext cx="215900" cy="241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A9AA5A-085B-8441-801E-262E67B02C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0" y="4854158"/>
            <a:ext cx="548639" cy="5663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C0030C5-3DE1-D04F-8912-3F8D8EAD1F33}"/>
              </a:ext>
            </a:extLst>
          </p:cNvPr>
          <p:cNvSpPr txBox="1"/>
          <p:nvPr/>
        </p:nvSpPr>
        <p:spPr>
          <a:xfrm>
            <a:off x="1038140" y="5481116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ECR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D6A60D2-20D0-9848-8BE9-F3CA9EB63E6C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2108885" y="3366075"/>
            <a:ext cx="828819" cy="2147348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0FC18054-22BF-F249-AC9D-098158E05978}"/>
              </a:ext>
            </a:extLst>
          </p:cNvPr>
          <p:cNvSpPr txBox="1">
            <a:spLocks/>
          </p:cNvSpPr>
          <p:nvPr/>
        </p:nvSpPr>
        <p:spPr>
          <a:xfrm>
            <a:off x="121222" y="289654"/>
            <a:ext cx="5086533" cy="867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Serverless Container base 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6163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BFAD9-3E95-1148-AD87-2A14BD66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825" y="-25399"/>
            <a:ext cx="1270000" cy="127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17CF2C-7B62-364B-9415-378888C2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80" y="990601"/>
            <a:ext cx="2980532" cy="454045"/>
          </a:xfrm>
          <a:scene3d>
            <a:camera prst="orthographicFront"/>
            <a:lightRig rig="threePt" dir="t"/>
          </a:scene3d>
          <a:sp3d prstMaterial="translucentPowder"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6FB13C"/>
                </a:solidFill>
              </a:rPr>
              <a:t>N-tier 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06EB82-8E8B-C645-A295-44A0C50B70CC}"/>
              </a:ext>
            </a:extLst>
          </p:cNvPr>
          <p:cNvCxnSpPr/>
          <p:nvPr/>
        </p:nvCxnSpPr>
        <p:spPr>
          <a:xfrm>
            <a:off x="2208212" y="22098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4874F9-8414-8A48-B051-E584B173DE41}"/>
              </a:ext>
            </a:extLst>
          </p:cNvPr>
          <p:cNvCxnSpPr/>
          <p:nvPr/>
        </p:nvCxnSpPr>
        <p:spPr>
          <a:xfrm>
            <a:off x="2208212" y="35814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8DFBFC-BF2E-0945-8F4C-3CD1EDEFEA4C}"/>
              </a:ext>
            </a:extLst>
          </p:cNvPr>
          <p:cNvCxnSpPr/>
          <p:nvPr/>
        </p:nvCxnSpPr>
        <p:spPr>
          <a:xfrm>
            <a:off x="2208212" y="4953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3198812" y="1371600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C2AAA-B4EB-5543-AB02-73FE2FC496E8}"/>
              </a:ext>
            </a:extLst>
          </p:cNvPr>
          <p:cNvSpPr/>
          <p:nvPr/>
        </p:nvSpPr>
        <p:spPr>
          <a:xfrm>
            <a:off x="5942012" y="1371600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99D27-AE32-5543-AA46-4ABB23C69B38}"/>
              </a:ext>
            </a:extLst>
          </p:cNvPr>
          <p:cNvSpPr/>
          <p:nvPr/>
        </p:nvSpPr>
        <p:spPr>
          <a:xfrm>
            <a:off x="3198812" y="2667000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75002-0384-104C-99CC-13CD4EFD5E65}"/>
              </a:ext>
            </a:extLst>
          </p:cNvPr>
          <p:cNvSpPr/>
          <p:nvPr/>
        </p:nvSpPr>
        <p:spPr>
          <a:xfrm>
            <a:off x="5942012" y="2667000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D09299-862C-6E46-B1FC-705EA476094A}"/>
              </a:ext>
            </a:extLst>
          </p:cNvPr>
          <p:cNvSpPr/>
          <p:nvPr/>
        </p:nvSpPr>
        <p:spPr>
          <a:xfrm>
            <a:off x="3198812" y="4114800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70EB2-5507-D54A-8D04-61285945B573}"/>
              </a:ext>
            </a:extLst>
          </p:cNvPr>
          <p:cNvSpPr/>
          <p:nvPr/>
        </p:nvSpPr>
        <p:spPr>
          <a:xfrm>
            <a:off x="5942012" y="4114800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37FEFD-8AF9-C34D-819B-E03E05AF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212" y="304801"/>
            <a:ext cx="736600" cy="736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67422-60CB-4441-B184-4D6749DE8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612" y="177801"/>
            <a:ext cx="863600" cy="86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1FCC7F-8F23-1F4C-99F8-C13311E6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212" y="5257800"/>
            <a:ext cx="1905000" cy="13161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A13DBE-B9F1-1142-B8F2-74764B9A7870}"/>
              </a:ext>
            </a:extLst>
          </p:cNvPr>
          <p:cNvCxnSpPr/>
          <p:nvPr/>
        </p:nvCxnSpPr>
        <p:spPr>
          <a:xfrm>
            <a:off x="4722812" y="1828800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E54ED9-A44F-3942-B49C-216991B63AB6}"/>
              </a:ext>
            </a:extLst>
          </p:cNvPr>
          <p:cNvCxnSpPr/>
          <p:nvPr/>
        </p:nvCxnSpPr>
        <p:spPr>
          <a:xfrm>
            <a:off x="4722812" y="3200400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C56B97-92A7-F747-8864-CEE1CFB80520}"/>
              </a:ext>
            </a:extLst>
          </p:cNvPr>
          <p:cNvCxnSpPr/>
          <p:nvPr/>
        </p:nvCxnSpPr>
        <p:spPr>
          <a:xfrm>
            <a:off x="4722812" y="4495800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C3917-33C7-2544-B324-DC6EAA3192A2}"/>
              </a:ext>
            </a:extLst>
          </p:cNvPr>
          <p:cNvCxnSpPr/>
          <p:nvPr/>
        </p:nvCxnSpPr>
        <p:spPr>
          <a:xfrm>
            <a:off x="6246812" y="4495800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0AA7C3-54E4-6F4E-A85C-6A8F4161AAAF}"/>
              </a:ext>
            </a:extLst>
          </p:cNvPr>
          <p:cNvCxnSpPr/>
          <p:nvPr/>
        </p:nvCxnSpPr>
        <p:spPr>
          <a:xfrm>
            <a:off x="6246812" y="1828800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B3D06-A42E-474A-BDB4-B2C749190FA5}"/>
              </a:ext>
            </a:extLst>
          </p:cNvPr>
          <p:cNvCxnSpPr/>
          <p:nvPr/>
        </p:nvCxnSpPr>
        <p:spPr>
          <a:xfrm>
            <a:off x="6246812" y="3200400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23A4F83-8C88-6440-BAC5-B7F24F041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0293" y="387261"/>
            <a:ext cx="1508919" cy="8573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246812" y="673101"/>
            <a:ext cx="3454400" cy="14283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4ED47DF-3E37-D848-843F-DAC316DD0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05" y="317322"/>
            <a:ext cx="1765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  <vt:lpstr>N-tier Architecture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Manoj Kumar</dc:creator>
  <cp:lastModifiedBy>. Manoj Kumar</cp:lastModifiedBy>
  <cp:revision>1</cp:revision>
  <dcterms:created xsi:type="dcterms:W3CDTF">2018-07-26T09:56:16Z</dcterms:created>
  <dcterms:modified xsi:type="dcterms:W3CDTF">2018-07-26T09:57:51Z</dcterms:modified>
</cp:coreProperties>
</file>